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35"/>
  </p:notesMasterIdLst>
  <p:sldIdLst>
    <p:sldId id="275" r:id="rId15"/>
    <p:sldId id="307" r:id="rId16"/>
    <p:sldId id="262" r:id="rId17"/>
    <p:sldId id="292" r:id="rId18"/>
    <p:sldId id="283" r:id="rId19"/>
    <p:sldId id="309" r:id="rId20"/>
    <p:sldId id="311" r:id="rId21"/>
    <p:sldId id="314" r:id="rId22"/>
    <p:sldId id="313" r:id="rId23"/>
    <p:sldId id="312" r:id="rId24"/>
    <p:sldId id="256" r:id="rId25"/>
    <p:sldId id="257" r:id="rId26"/>
    <p:sldId id="316" r:id="rId27"/>
    <p:sldId id="315" r:id="rId28"/>
    <p:sldId id="317" r:id="rId29"/>
    <p:sldId id="318" r:id="rId30"/>
    <p:sldId id="260" r:id="rId31"/>
    <p:sldId id="319" r:id="rId32"/>
    <p:sldId id="321" r:id="rId33"/>
    <p:sldId id="306" r:id="rId34"/>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339"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678"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016"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354"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6693" algn="l" defTabSz="342678"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032" algn="l" defTabSz="342678"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199371" algn="l" defTabSz="342678"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0709" algn="l" defTabSz="342678"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00B050"/>
    <a:srgbClr val="005426"/>
    <a:srgbClr val="AFDC7E"/>
    <a:srgbClr val="009E47"/>
    <a:srgbClr val="006C31"/>
    <a:srgbClr val="009644"/>
    <a:srgbClr val="A20000"/>
    <a:srgbClr val="CC0000"/>
    <a:srgbClr val="FF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C47F4-8051-4CD6-AAF3-F4D95FC974DE}" v="2208" dt="2019-04-29T02:31:41.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7" d="100"/>
          <a:sy n="127" d="100"/>
        </p:scale>
        <p:origin x="144" y="4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tableStyles" Target="tableStyles.xml"/><Relationship Id="rId21" Type="http://schemas.openxmlformats.org/officeDocument/2006/relationships/slide" Target="slides/slide7.xml"/><Relationship Id="rId34" Type="http://schemas.openxmlformats.org/officeDocument/2006/relationships/slide" Target="slides/slide20.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Whorriskey" userId="e50457d63ba3d4fc" providerId="LiveId" clId="{B240F8A6-EF92-48EA-AF25-070AF61E04FD}"/>
    <pc:docChg chg="undo custSel addSld delSld modSld sldOrd">
      <pc:chgData name="Liam Whorriskey" userId="e50457d63ba3d4fc" providerId="LiveId" clId="{B240F8A6-EF92-48EA-AF25-070AF61E04FD}" dt="2019-04-28T15:01:21.529" v="2295" actId="208"/>
      <pc:docMkLst>
        <pc:docMk/>
      </pc:docMkLst>
      <pc:sldChg chg="addSp delSp modSp delAnim modAnim">
        <pc:chgData name="Liam Whorriskey" userId="e50457d63ba3d4fc" providerId="LiveId" clId="{B240F8A6-EF92-48EA-AF25-070AF61E04FD}" dt="2019-04-28T14:02:26.568" v="1852"/>
        <pc:sldMkLst>
          <pc:docMk/>
          <pc:sldMk cId="0" sldId="256"/>
        </pc:sldMkLst>
        <pc:spChg chg="del mod">
          <ac:chgData name="Liam Whorriskey" userId="e50457d63ba3d4fc" providerId="LiveId" clId="{B240F8A6-EF92-48EA-AF25-070AF61E04FD}" dt="2019-04-28T13:51:00.134" v="1811" actId="478"/>
          <ac:spMkLst>
            <pc:docMk/>
            <pc:sldMk cId="0" sldId="256"/>
            <ac:spMk id="2" creationId="{00000000-0000-0000-0000-000000000000}"/>
          </ac:spMkLst>
        </pc:spChg>
        <pc:spChg chg="add mod">
          <ac:chgData name="Liam Whorriskey" userId="e50457d63ba3d4fc" providerId="LiveId" clId="{B240F8A6-EF92-48EA-AF25-070AF61E04FD}" dt="2019-04-28T13:55:36.783" v="1825" actId="404"/>
          <ac:spMkLst>
            <pc:docMk/>
            <pc:sldMk cId="0" sldId="256"/>
            <ac:spMk id="3" creationId="{C3B84AB0-07C2-4FE2-A482-AE601ED52365}"/>
          </ac:spMkLst>
        </pc:spChg>
        <pc:spChg chg="del">
          <ac:chgData name="Liam Whorriskey" userId="e50457d63ba3d4fc" providerId="LiveId" clId="{B240F8A6-EF92-48EA-AF25-070AF61E04FD}" dt="2019-04-28T13:45:57.679" v="1759" actId="478"/>
          <ac:spMkLst>
            <pc:docMk/>
            <pc:sldMk cId="0" sldId="256"/>
            <ac:spMk id="12" creationId="{00000000-0000-0000-0000-000000000000}"/>
          </ac:spMkLst>
        </pc:spChg>
        <pc:spChg chg="add mod ord">
          <ac:chgData name="Liam Whorriskey" userId="e50457d63ba3d4fc" providerId="LiveId" clId="{B240F8A6-EF92-48EA-AF25-070AF61E04FD}" dt="2019-04-28T13:56:32.998" v="1830" actId="14100"/>
          <ac:spMkLst>
            <pc:docMk/>
            <pc:sldMk cId="0" sldId="256"/>
            <ac:spMk id="13" creationId="{EF6C0D2A-D2D8-4D1F-AAA4-1CFDA2D09AC2}"/>
          </ac:spMkLst>
        </pc:spChg>
        <pc:spChg chg="add">
          <ac:chgData name="Liam Whorriskey" userId="e50457d63ba3d4fc" providerId="LiveId" clId="{B240F8A6-EF92-48EA-AF25-070AF61E04FD}" dt="2019-04-28T14:02:26.568" v="1852"/>
          <ac:spMkLst>
            <pc:docMk/>
            <pc:sldMk cId="0" sldId="256"/>
            <ac:spMk id="14" creationId="{F89AFDD1-D118-477C-90F7-E997AFCEAD91}"/>
          </ac:spMkLst>
        </pc:spChg>
        <pc:spChg chg="add">
          <ac:chgData name="Liam Whorriskey" userId="e50457d63ba3d4fc" providerId="LiveId" clId="{B240F8A6-EF92-48EA-AF25-070AF61E04FD}" dt="2019-04-28T14:02:26.568" v="1852"/>
          <ac:spMkLst>
            <pc:docMk/>
            <pc:sldMk cId="0" sldId="256"/>
            <ac:spMk id="15" creationId="{D5CC2299-748A-4C98-893B-00FCE3B3F859}"/>
          </ac:spMkLst>
        </pc:spChg>
        <pc:spChg chg="add">
          <ac:chgData name="Liam Whorriskey" userId="e50457d63ba3d4fc" providerId="LiveId" clId="{B240F8A6-EF92-48EA-AF25-070AF61E04FD}" dt="2019-04-28T14:02:26.568" v="1852"/>
          <ac:spMkLst>
            <pc:docMk/>
            <pc:sldMk cId="0" sldId="256"/>
            <ac:spMk id="16" creationId="{7E2A7BCA-3C77-4AF5-A2BC-8C03F72A96CE}"/>
          </ac:spMkLst>
        </pc:spChg>
        <pc:spChg chg="add">
          <ac:chgData name="Liam Whorriskey" userId="e50457d63ba3d4fc" providerId="LiveId" clId="{B240F8A6-EF92-48EA-AF25-070AF61E04FD}" dt="2019-04-28T14:02:26.568" v="1852"/>
          <ac:spMkLst>
            <pc:docMk/>
            <pc:sldMk cId="0" sldId="256"/>
            <ac:spMk id="17" creationId="{0F9FE945-24BB-4D5C-912C-2CCBEDAEC1CE}"/>
          </ac:spMkLst>
        </pc:spChg>
        <pc:spChg chg="add">
          <ac:chgData name="Liam Whorriskey" userId="e50457d63ba3d4fc" providerId="LiveId" clId="{B240F8A6-EF92-48EA-AF25-070AF61E04FD}" dt="2019-04-28T14:02:26.568" v="1852"/>
          <ac:spMkLst>
            <pc:docMk/>
            <pc:sldMk cId="0" sldId="256"/>
            <ac:spMk id="18" creationId="{D66A880D-387A-44BB-AE5E-7ACA2BF35BF2}"/>
          </ac:spMkLst>
        </pc:spChg>
        <pc:spChg chg="del">
          <ac:chgData name="Liam Whorriskey" userId="e50457d63ba3d4fc" providerId="LiveId" clId="{B240F8A6-EF92-48EA-AF25-070AF61E04FD}" dt="2019-04-28T13:45:51.342" v="1757" actId="478"/>
          <ac:spMkLst>
            <pc:docMk/>
            <pc:sldMk cId="0" sldId="256"/>
            <ac:spMk id="17409" creationId="{00000000-0000-0000-0000-000000000000}"/>
          </ac:spMkLst>
        </pc:spChg>
        <pc:spChg chg="del mod">
          <ac:chgData name="Liam Whorriskey" userId="e50457d63ba3d4fc" providerId="LiveId" clId="{B240F8A6-EF92-48EA-AF25-070AF61E04FD}" dt="2019-04-28T13:45:54.930" v="1758" actId="478"/>
          <ac:spMkLst>
            <pc:docMk/>
            <pc:sldMk cId="0" sldId="256"/>
            <ac:spMk id="17413" creationId="{00000000-0000-0000-0000-000000000000}"/>
          </ac:spMkLst>
        </pc:spChg>
        <pc:spChg chg="del mod">
          <ac:chgData name="Liam Whorriskey" userId="e50457d63ba3d4fc" providerId="LiveId" clId="{B240F8A6-EF92-48EA-AF25-070AF61E04FD}" dt="2019-04-28T13:45:46.151" v="1755" actId="478"/>
          <ac:spMkLst>
            <pc:docMk/>
            <pc:sldMk cId="0" sldId="256"/>
            <ac:spMk id="17414" creationId="{00000000-0000-0000-0000-000000000000}"/>
          </ac:spMkLst>
        </pc:spChg>
        <pc:spChg chg="mod">
          <ac:chgData name="Liam Whorriskey" userId="e50457d63ba3d4fc" providerId="LiveId" clId="{B240F8A6-EF92-48EA-AF25-070AF61E04FD}" dt="2019-04-28T13:48:22.879" v="1784" actId="20577"/>
          <ac:spMkLst>
            <pc:docMk/>
            <pc:sldMk cId="0" sldId="256"/>
            <ac:spMk id="17415" creationId="{00000000-0000-0000-0000-000000000000}"/>
          </ac:spMkLst>
        </pc:spChg>
        <pc:spChg chg="mod">
          <ac:chgData name="Liam Whorriskey" userId="e50457d63ba3d4fc" providerId="LiveId" clId="{B240F8A6-EF92-48EA-AF25-070AF61E04FD}" dt="2019-04-28T13:48:42.774" v="1799" actId="20577"/>
          <ac:spMkLst>
            <pc:docMk/>
            <pc:sldMk cId="0" sldId="256"/>
            <ac:spMk id="17416" creationId="{00000000-0000-0000-0000-000000000000}"/>
          </ac:spMkLst>
        </pc:spChg>
        <pc:picChg chg="add mod">
          <ac:chgData name="Liam Whorriskey" userId="e50457d63ba3d4fc" providerId="LiveId" clId="{B240F8A6-EF92-48EA-AF25-070AF61E04FD}" dt="2019-04-28T13:57:09.704" v="1835" actId="1076"/>
          <ac:picMkLst>
            <pc:docMk/>
            <pc:sldMk cId="0" sldId="256"/>
            <ac:picMk id="11" creationId="{4023F38A-7260-4361-BF76-D591A0C56B91}"/>
          </ac:picMkLst>
        </pc:picChg>
      </pc:sldChg>
      <pc:sldChg chg="addSp delSp modSp ord delAnim modAnim">
        <pc:chgData name="Liam Whorriskey" userId="e50457d63ba3d4fc" providerId="LiveId" clId="{B240F8A6-EF92-48EA-AF25-070AF61E04FD}" dt="2019-04-28T14:11:17.449" v="1921"/>
        <pc:sldMkLst>
          <pc:docMk/>
          <pc:sldMk cId="0" sldId="257"/>
        </pc:sldMkLst>
        <pc:spChg chg="add mod">
          <ac:chgData name="Liam Whorriskey" userId="e50457d63ba3d4fc" providerId="LiveId" clId="{B240F8A6-EF92-48EA-AF25-070AF61E04FD}" dt="2019-04-28T14:07:49.684" v="1909" actId="1076"/>
          <ac:spMkLst>
            <pc:docMk/>
            <pc:sldMk cId="0" sldId="257"/>
            <ac:spMk id="3" creationId="{A519CA1B-A9D1-46E0-8230-22FAE61529A1}"/>
          </ac:spMkLst>
        </pc:spChg>
        <pc:spChg chg="add">
          <ac:chgData name="Liam Whorriskey" userId="e50457d63ba3d4fc" providerId="LiveId" clId="{B240F8A6-EF92-48EA-AF25-070AF61E04FD}" dt="2019-04-28T14:07:26.062" v="1908"/>
          <ac:spMkLst>
            <pc:docMk/>
            <pc:sldMk cId="0" sldId="257"/>
            <ac:spMk id="27" creationId="{5FAB484C-90BB-4773-BEE6-0E943EAE0CE7}"/>
          </ac:spMkLst>
        </pc:spChg>
        <pc:spChg chg="add">
          <ac:chgData name="Liam Whorriskey" userId="e50457d63ba3d4fc" providerId="LiveId" clId="{B240F8A6-EF92-48EA-AF25-070AF61E04FD}" dt="2019-04-28T14:07:26.062" v="1908"/>
          <ac:spMkLst>
            <pc:docMk/>
            <pc:sldMk cId="0" sldId="257"/>
            <ac:spMk id="28" creationId="{605C4724-05A3-4367-B57B-98329CCF244A}"/>
          </ac:spMkLst>
        </pc:spChg>
        <pc:spChg chg="add">
          <ac:chgData name="Liam Whorriskey" userId="e50457d63ba3d4fc" providerId="LiveId" clId="{B240F8A6-EF92-48EA-AF25-070AF61E04FD}" dt="2019-04-28T14:07:26.062" v="1908"/>
          <ac:spMkLst>
            <pc:docMk/>
            <pc:sldMk cId="0" sldId="257"/>
            <ac:spMk id="29" creationId="{2569B62F-DF14-4247-AF7C-C7B79218AC85}"/>
          </ac:spMkLst>
        </pc:spChg>
        <pc:spChg chg="add">
          <ac:chgData name="Liam Whorriskey" userId="e50457d63ba3d4fc" providerId="LiveId" clId="{B240F8A6-EF92-48EA-AF25-070AF61E04FD}" dt="2019-04-28T14:07:26.062" v="1908"/>
          <ac:spMkLst>
            <pc:docMk/>
            <pc:sldMk cId="0" sldId="257"/>
            <ac:spMk id="30" creationId="{5C80E432-403E-4FF5-AB11-74CABAAF2E78}"/>
          </ac:spMkLst>
        </pc:spChg>
        <pc:spChg chg="add">
          <ac:chgData name="Liam Whorriskey" userId="e50457d63ba3d4fc" providerId="LiveId" clId="{B240F8A6-EF92-48EA-AF25-070AF61E04FD}" dt="2019-04-28T14:07:26.062" v="1908"/>
          <ac:spMkLst>
            <pc:docMk/>
            <pc:sldMk cId="0" sldId="257"/>
            <ac:spMk id="31" creationId="{08BD0C32-7BB9-4F55-85EF-CF8C2F8CB148}"/>
          </ac:spMkLst>
        </pc:spChg>
        <pc:spChg chg="add mod">
          <ac:chgData name="Liam Whorriskey" userId="e50457d63ba3d4fc" providerId="LiveId" clId="{B240F8A6-EF92-48EA-AF25-070AF61E04FD}" dt="2019-04-28T14:08:34.766" v="1915" actId="14100"/>
          <ac:spMkLst>
            <pc:docMk/>
            <pc:sldMk cId="0" sldId="257"/>
            <ac:spMk id="32" creationId="{1903C71E-694A-485F-80E1-1D900D63290F}"/>
          </ac:spMkLst>
        </pc:spChg>
        <pc:spChg chg="mod">
          <ac:chgData name="Liam Whorriskey" userId="e50457d63ba3d4fc" providerId="LiveId" clId="{B240F8A6-EF92-48EA-AF25-070AF61E04FD}" dt="2019-04-28T14:04:53.553" v="1876" actId="20577"/>
          <ac:spMkLst>
            <pc:docMk/>
            <pc:sldMk cId="0" sldId="257"/>
            <ac:spMk id="19464" creationId="{00000000-0000-0000-0000-000000000000}"/>
          </ac:spMkLst>
        </pc:spChg>
        <pc:spChg chg="mod">
          <ac:chgData name="Liam Whorriskey" userId="e50457d63ba3d4fc" providerId="LiveId" clId="{B240F8A6-EF92-48EA-AF25-070AF61E04FD}" dt="2019-04-28T14:05:20.461" v="1891" actId="20577"/>
          <ac:spMkLst>
            <pc:docMk/>
            <pc:sldMk cId="0" sldId="257"/>
            <ac:spMk id="19465" creationId="{00000000-0000-0000-0000-000000000000}"/>
          </ac:spMkLst>
        </pc:spChg>
        <pc:spChg chg="del">
          <ac:chgData name="Liam Whorriskey" userId="e50457d63ba3d4fc" providerId="LiveId" clId="{B240F8A6-EF92-48EA-AF25-070AF61E04FD}" dt="2019-04-28T14:06:04.283" v="1897" actId="478"/>
          <ac:spMkLst>
            <pc:docMk/>
            <pc:sldMk cId="0" sldId="257"/>
            <ac:spMk id="19476" creationId="{00000000-0000-0000-0000-000000000000}"/>
          </ac:spMkLst>
        </pc:spChg>
        <pc:grpChg chg="del">
          <ac:chgData name="Liam Whorriskey" userId="e50457d63ba3d4fc" providerId="LiveId" clId="{B240F8A6-EF92-48EA-AF25-070AF61E04FD}" dt="2019-04-28T14:05:46.640" v="1893" actId="478"/>
          <ac:grpSpMkLst>
            <pc:docMk/>
            <pc:sldMk cId="0" sldId="257"/>
            <ac:grpSpMk id="2" creationId="{00000000-0000-0000-0000-000000000000}"/>
          </ac:grpSpMkLst>
        </pc:grpChg>
        <pc:grpChg chg="del">
          <ac:chgData name="Liam Whorriskey" userId="e50457d63ba3d4fc" providerId="LiveId" clId="{B240F8A6-EF92-48EA-AF25-070AF61E04FD}" dt="2019-04-28T14:05:51.675" v="1894" actId="478"/>
          <ac:grpSpMkLst>
            <pc:docMk/>
            <pc:sldMk cId="0" sldId="257"/>
            <ac:grpSpMk id="19459" creationId="{00000000-0000-0000-0000-000000000000}"/>
          </ac:grpSpMkLst>
        </pc:grpChg>
        <pc:grpChg chg="del">
          <ac:chgData name="Liam Whorriskey" userId="e50457d63ba3d4fc" providerId="LiveId" clId="{B240F8A6-EF92-48EA-AF25-070AF61E04FD}" dt="2019-04-28T14:06:07.885" v="1898" actId="478"/>
          <ac:grpSpMkLst>
            <pc:docMk/>
            <pc:sldMk cId="0" sldId="257"/>
            <ac:grpSpMk id="19475" creationId="{00000000-0000-0000-0000-000000000000}"/>
          </ac:grpSpMkLst>
        </pc:grpChg>
      </pc:sldChg>
      <pc:sldChg chg="addSp delSp modSp delAnim modAnim">
        <pc:chgData name="Liam Whorriskey" userId="e50457d63ba3d4fc" providerId="LiveId" clId="{B240F8A6-EF92-48EA-AF25-070AF61E04FD}" dt="2019-04-28T10:03:39.181" v="203"/>
        <pc:sldMkLst>
          <pc:docMk/>
          <pc:sldMk cId="0" sldId="262"/>
        </pc:sldMkLst>
        <pc:spChg chg="del">
          <ac:chgData name="Liam Whorriskey" userId="e50457d63ba3d4fc" providerId="LiveId" clId="{B240F8A6-EF92-48EA-AF25-070AF61E04FD}" dt="2019-04-28T09:56:48.068" v="193" actId="478"/>
          <ac:spMkLst>
            <pc:docMk/>
            <pc:sldMk cId="0" sldId="262"/>
            <ac:spMk id="58" creationId="{9568C63E-F80C-45F6-B75C-925BB988CE14}"/>
          </ac:spMkLst>
        </pc:spChg>
        <pc:spChg chg="add del">
          <ac:chgData name="Liam Whorriskey" userId="e50457d63ba3d4fc" providerId="LiveId" clId="{B240F8A6-EF92-48EA-AF25-070AF61E04FD}" dt="2019-04-28T10:03:33.242" v="201" actId="478"/>
          <ac:spMkLst>
            <pc:docMk/>
            <pc:sldMk cId="0" sldId="262"/>
            <ac:spMk id="59" creationId="{8BDCBD0B-71A8-4BE2-83B4-1A825A15AF1A}"/>
          </ac:spMkLst>
        </pc:spChg>
        <pc:spChg chg="add del">
          <ac:chgData name="Liam Whorriskey" userId="e50457d63ba3d4fc" providerId="LiveId" clId="{B240F8A6-EF92-48EA-AF25-070AF61E04FD}" dt="2019-04-28T10:03:31.957" v="200" actId="478"/>
          <ac:spMkLst>
            <pc:docMk/>
            <pc:sldMk cId="0" sldId="262"/>
            <ac:spMk id="60" creationId="{2D50F489-5379-4499-A64C-1A11AE274E1C}"/>
          </ac:spMkLst>
        </pc:spChg>
        <pc:spChg chg="add del">
          <ac:chgData name="Liam Whorriskey" userId="e50457d63ba3d4fc" providerId="LiveId" clId="{B240F8A6-EF92-48EA-AF25-070AF61E04FD}" dt="2019-04-28T10:03:34.196" v="202" actId="478"/>
          <ac:spMkLst>
            <pc:docMk/>
            <pc:sldMk cId="0" sldId="262"/>
            <ac:spMk id="61" creationId="{50B53B13-8B5C-4FCF-81A0-FC28369FFB02}"/>
          </ac:spMkLst>
        </pc:spChg>
        <pc:spChg chg="add del">
          <ac:chgData name="Liam Whorriskey" userId="e50457d63ba3d4fc" providerId="LiveId" clId="{B240F8A6-EF92-48EA-AF25-070AF61E04FD}" dt="2019-04-28T10:03:30.827" v="199" actId="478"/>
          <ac:spMkLst>
            <pc:docMk/>
            <pc:sldMk cId="0" sldId="262"/>
            <ac:spMk id="62" creationId="{5C1A59AE-5DD3-4046-878A-C7C49385EB06}"/>
          </ac:spMkLst>
        </pc:spChg>
        <pc:spChg chg="add">
          <ac:chgData name="Liam Whorriskey" userId="e50457d63ba3d4fc" providerId="LiveId" clId="{B240F8A6-EF92-48EA-AF25-070AF61E04FD}" dt="2019-04-28T10:03:39.181" v="203"/>
          <ac:spMkLst>
            <pc:docMk/>
            <pc:sldMk cId="0" sldId="262"/>
            <ac:spMk id="63" creationId="{1E6676DC-FF69-4DFB-8CF7-054CA58D34AD}"/>
          </ac:spMkLst>
        </pc:spChg>
        <pc:spChg chg="add">
          <ac:chgData name="Liam Whorriskey" userId="e50457d63ba3d4fc" providerId="LiveId" clId="{B240F8A6-EF92-48EA-AF25-070AF61E04FD}" dt="2019-04-28T10:03:39.181" v="203"/>
          <ac:spMkLst>
            <pc:docMk/>
            <pc:sldMk cId="0" sldId="262"/>
            <ac:spMk id="64" creationId="{94C88195-E62D-442D-9ADD-6303C8818B1C}"/>
          </ac:spMkLst>
        </pc:spChg>
        <pc:spChg chg="add">
          <ac:chgData name="Liam Whorriskey" userId="e50457d63ba3d4fc" providerId="LiveId" clId="{B240F8A6-EF92-48EA-AF25-070AF61E04FD}" dt="2019-04-28T10:03:39.181" v="203"/>
          <ac:spMkLst>
            <pc:docMk/>
            <pc:sldMk cId="0" sldId="262"/>
            <ac:spMk id="65" creationId="{D6B02891-9C18-4582-BF1E-ADAF72920B9E}"/>
          </ac:spMkLst>
        </pc:spChg>
        <pc:spChg chg="add">
          <ac:chgData name="Liam Whorriskey" userId="e50457d63ba3d4fc" providerId="LiveId" clId="{B240F8A6-EF92-48EA-AF25-070AF61E04FD}" dt="2019-04-28T10:03:39.181" v="203"/>
          <ac:spMkLst>
            <pc:docMk/>
            <pc:sldMk cId="0" sldId="262"/>
            <ac:spMk id="66" creationId="{D5617F8E-E3F4-4915-8ADB-E849DAA9F945}"/>
          </ac:spMkLst>
        </pc:spChg>
        <pc:spChg chg="add">
          <ac:chgData name="Liam Whorriskey" userId="e50457d63ba3d4fc" providerId="LiveId" clId="{B240F8A6-EF92-48EA-AF25-070AF61E04FD}" dt="2019-04-28T10:03:39.181" v="203"/>
          <ac:spMkLst>
            <pc:docMk/>
            <pc:sldMk cId="0" sldId="262"/>
            <ac:spMk id="67" creationId="{9DAE4873-A529-4D79-B307-ABB139C2D4CD}"/>
          </ac:spMkLst>
        </pc:spChg>
        <pc:spChg chg="mod">
          <ac:chgData name="Liam Whorriskey" userId="e50457d63ba3d4fc" providerId="LiveId" clId="{B240F8A6-EF92-48EA-AF25-070AF61E04FD}" dt="2019-04-28T09:04:50.347" v="30" actId="6549"/>
          <ac:spMkLst>
            <pc:docMk/>
            <pc:sldMk cId="0" sldId="262"/>
            <ac:spMk id="29701" creationId="{00000000-0000-0000-0000-000000000000}"/>
          </ac:spMkLst>
        </pc:spChg>
        <pc:spChg chg="mod">
          <ac:chgData name="Liam Whorriskey" userId="e50457d63ba3d4fc" providerId="LiveId" clId="{B240F8A6-EF92-48EA-AF25-070AF61E04FD}" dt="2019-04-28T09:04:57.384" v="31" actId="6549"/>
          <ac:spMkLst>
            <pc:docMk/>
            <pc:sldMk cId="0" sldId="262"/>
            <ac:spMk id="29702" creationId="{00000000-0000-0000-0000-000000000000}"/>
          </ac:spMkLst>
        </pc:spChg>
      </pc:sldChg>
      <pc:sldChg chg="addSp delSp modSp ord modAnim">
        <pc:chgData name="Liam Whorriskey" userId="e50457d63ba3d4fc" providerId="LiveId" clId="{B240F8A6-EF92-48EA-AF25-070AF61E04FD}" dt="2019-04-28T11:12:21.088" v="1108" actId="20577"/>
        <pc:sldMkLst>
          <pc:docMk/>
          <pc:sldMk cId="0" sldId="283"/>
        </pc:sldMkLst>
        <pc:spChg chg="add del">
          <ac:chgData name="Liam Whorriskey" userId="e50457d63ba3d4fc" providerId="LiveId" clId="{B240F8A6-EF92-48EA-AF25-070AF61E04FD}" dt="2019-04-28T10:27:10.304" v="358"/>
          <ac:spMkLst>
            <pc:docMk/>
            <pc:sldMk cId="0" sldId="283"/>
            <ac:spMk id="69" creationId="{CF0614F9-276F-43E9-81D2-72FF38EE5DD3}"/>
          </ac:spMkLst>
        </pc:spChg>
        <pc:spChg chg="add del mod">
          <ac:chgData name="Liam Whorriskey" userId="e50457d63ba3d4fc" providerId="LiveId" clId="{B240F8A6-EF92-48EA-AF25-070AF61E04FD}" dt="2019-04-28T10:31:18.138" v="366" actId="478"/>
          <ac:spMkLst>
            <pc:docMk/>
            <pc:sldMk cId="0" sldId="283"/>
            <ac:spMk id="70" creationId="{55DF8819-F93C-42AC-914F-CED2A4C19607}"/>
          </ac:spMkLst>
        </pc:spChg>
        <pc:spChg chg="add mod">
          <ac:chgData name="Liam Whorriskey" userId="e50457d63ba3d4fc" providerId="LiveId" clId="{B240F8A6-EF92-48EA-AF25-070AF61E04FD}" dt="2019-04-28T10:38:20.607" v="402" actId="164"/>
          <ac:spMkLst>
            <pc:docMk/>
            <pc:sldMk cId="0" sldId="283"/>
            <ac:spMk id="71" creationId="{7D967A6C-1A86-4F75-A665-0C14CC64769E}"/>
          </ac:spMkLst>
        </pc:spChg>
        <pc:spChg chg="add mod">
          <ac:chgData name="Liam Whorriskey" userId="e50457d63ba3d4fc" providerId="LiveId" clId="{B240F8A6-EF92-48EA-AF25-070AF61E04FD}" dt="2019-04-28T10:38:20.607" v="402" actId="164"/>
          <ac:spMkLst>
            <pc:docMk/>
            <pc:sldMk cId="0" sldId="283"/>
            <ac:spMk id="72" creationId="{F629C4F8-1927-4A03-8409-E10A6B630890}"/>
          </ac:spMkLst>
        </pc:spChg>
        <pc:spChg chg="add mod">
          <ac:chgData name="Liam Whorriskey" userId="e50457d63ba3d4fc" providerId="LiveId" clId="{B240F8A6-EF92-48EA-AF25-070AF61E04FD}" dt="2019-04-28T10:38:20.607" v="402" actId="164"/>
          <ac:spMkLst>
            <pc:docMk/>
            <pc:sldMk cId="0" sldId="283"/>
            <ac:spMk id="73" creationId="{6AA206DF-85D0-4DCD-89C2-3CDE3940504B}"/>
          </ac:spMkLst>
        </pc:spChg>
        <pc:spChg chg="add mod">
          <ac:chgData name="Liam Whorriskey" userId="e50457d63ba3d4fc" providerId="LiveId" clId="{B240F8A6-EF92-48EA-AF25-070AF61E04FD}" dt="2019-04-28T10:38:20.607" v="402" actId="164"/>
          <ac:spMkLst>
            <pc:docMk/>
            <pc:sldMk cId="0" sldId="283"/>
            <ac:spMk id="74" creationId="{F20728EA-BB30-461B-8D73-683DAD7DDB26}"/>
          </ac:spMkLst>
        </pc:spChg>
        <pc:spChg chg="add mod">
          <ac:chgData name="Liam Whorriskey" userId="e50457d63ba3d4fc" providerId="LiveId" clId="{B240F8A6-EF92-48EA-AF25-070AF61E04FD}" dt="2019-04-28T10:38:20.607" v="402" actId="164"/>
          <ac:spMkLst>
            <pc:docMk/>
            <pc:sldMk cId="0" sldId="283"/>
            <ac:spMk id="75" creationId="{F0D9FBE8-5E6C-4177-A249-952FFD5CC816}"/>
          </ac:spMkLst>
        </pc:spChg>
        <pc:spChg chg="mod">
          <ac:chgData name="Liam Whorriskey" userId="e50457d63ba3d4fc" providerId="LiveId" clId="{B240F8A6-EF92-48EA-AF25-070AF61E04FD}" dt="2019-04-28T10:20:34.507" v="341" actId="14100"/>
          <ac:spMkLst>
            <pc:docMk/>
            <pc:sldMk cId="0" sldId="283"/>
            <ac:spMk id="20495" creationId="{00000000-0000-0000-0000-000000000000}"/>
          </ac:spMkLst>
        </pc:spChg>
        <pc:spChg chg="mod">
          <ac:chgData name="Liam Whorriskey" userId="e50457d63ba3d4fc" providerId="LiveId" clId="{B240F8A6-EF92-48EA-AF25-070AF61E04FD}" dt="2019-04-28T10:59:32.079" v="600" actId="20577"/>
          <ac:spMkLst>
            <pc:docMk/>
            <pc:sldMk cId="0" sldId="283"/>
            <ac:spMk id="20496" creationId="{00000000-0000-0000-0000-000000000000}"/>
          </ac:spMkLst>
        </pc:spChg>
        <pc:spChg chg="mod">
          <ac:chgData name="Liam Whorriskey" userId="e50457d63ba3d4fc" providerId="LiveId" clId="{B240F8A6-EF92-48EA-AF25-070AF61E04FD}" dt="2019-04-28T11:02:49.367" v="737" actId="20577"/>
          <ac:spMkLst>
            <pc:docMk/>
            <pc:sldMk cId="0" sldId="283"/>
            <ac:spMk id="20498" creationId="{00000000-0000-0000-0000-000000000000}"/>
          </ac:spMkLst>
        </pc:spChg>
        <pc:spChg chg="del mod">
          <ac:chgData name="Liam Whorriskey" userId="e50457d63ba3d4fc" providerId="LiveId" clId="{B240F8A6-EF92-48EA-AF25-070AF61E04FD}" dt="2019-04-28T10:33:35.024" v="395" actId="478"/>
          <ac:spMkLst>
            <pc:docMk/>
            <pc:sldMk cId="0" sldId="283"/>
            <ac:spMk id="20499" creationId="{00000000-0000-0000-0000-000000000000}"/>
          </ac:spMkLst>
        </pc:spChg>
        <pc:spChg chg="del">
          <ac:chgData name="Liam Whorriskey" userId="e50457d63ba3d4fc" providerId="LiveId" clId="{B240F8A6-EF92-48EA-AF25-070AF61E04FD}" dt="2019-04-28T10:33:30.755" v="394" actId="478"/>
          <ac:spMkLst>
            <pc:docMk/>
            <pc:sldMk cId="0" sldId="283"/>
            <ac:spMk id="20500" creationId="{00000000-0000-0000-0000-000000000000}"/>
          </ac:spMkLst>
        </pc:spChg>
        <pc:spChg chg="del">
          <ac:chgData name="Liam Whorriskey" userId="e50457d63ba3d4fc" providerId="LiveId" clId="{B240F8A6-EF92-48EA-AF25-070AF61E04FD}" dt="2019-04-28T10:33:29.812" v="393" actId="478"/>
          <ac:spMkLst>
            <pc:docMk/>
            <pc:sldMk cId="0" sldId="283"/>
            <ac:spMk id="20501" creationId="{00000000-0000-0000-0000-000000000000}"/>
          </ac:spMkLst>
        </pc:spChg>
        <pc:spChg chg="del">
          <ac:chgData name="Liam Whorriskey" userId="e50457d63ba3d4fc" providerId="LiveId" clId="{B240F8A6-EF92-48EA-AF25-070AF61E04FD}" dt="2019-04-28T10:33:28.939" v="392" actId="478"/>
          <ac:spMkLst>
            <pc:docMk/>
            <pc:sldMk cId="0" sldId="283"/>
            <ac:spMk id="20502" creationId="{00000000-0000-0000-0000-000000000000}"/>
          </ac:spMkLst>
        </pc:spChg>
        <pc:spChg chg="del">
          <ac:chgData name="Liam Whorriskey" userId="e50457d63ba3d4fc" providerId="LiveId" clId="{B240F8A6-EF92-48EA-AF25-070AF61E04FD}" dt="2019-04-28T10:33:28.063" v="391" actId="478"/>
          <ac:spMkLst>
            <pc:docMk/>
            <pc:sldMk cId="0" sldId="283"/>
            <ac:spMk id="20503" creationId="{00000000-0000-0000-0000-000000000000}"/>
          </ac:spMkLst>
        </pc:spChg>
        <pc:spChg chg="del">
          <ac:chgData name="Liam Whorriskey" userId="e50457d63ba3d4fc" providerId="LiveId" clId="{B240F8A6-EF92-48EA-AF25-070AF61E04FD}" dt="2019-04-28T10:33:27.130" v="390" actId="478"/>
          <ac:spMkLst>
            <pc:docMk/>
            <pc:sldMk cId="0" sldId="283"/>
            <ac:spMk id="20504" creationId="{00000000-0000-0000-0000-000000000000}"/>
          </ac:spMkLst>
        </pc:spChg>
        <pc:spChg chg="del">
          <ac:chgData name="Liam Whorriskey" userId="e50457d63ba3d4fc" providerId="LiveId" clId="{B240F8A6-EF92-48EA-AF25-070AF61E04FD}" dt="2019-04-28T10:33:26.179" v="389" actId="478"/>
          <ac:spMkLst>
            <pc:docMk/>
            <pc:sldMk cId="0" sldId="283"/>
            <ac:spMk id="20505" creationId="{00000000-0000-0000-0000-000000000000}"/>
          </ac:spMkLst>
        </pc:spChg>
        <pc:spChg chg="del">
          <ac:chgData name="Liam Whorriskey" userId="e50457d63ba3d4fc" providerId="LiveId" clId="{B240F8A6-EF92-48EA-AF25-070AF61E04FD}" dt="2019-04-28T10:33:00.931" v="379" actId="478"/>
          <ac:spMkLst>
            <pc:docMk/>
            <pc:sldMk cId="0" sldId="283"/>
            <ac:spMk id="20506" creationId="{00000000-0000-0000-0000-000000000000}"/>
          </ac:spMkLst>
        </pc:spChg>
        <pc:spChg chg="del">
          <ac:chgData name="Liam Whorriskey" userId="e50457d63ba3d4fc" providerId="LiveId" clId="{B240F8A6-EF92-48EA-AF25-070AF61E04FD}" dt="2019-04-28T10:33:25.147" v="388" actId="478"/>
          <ac:spMkLst>
            <pc:docMk/>
            <pc:sldMk cId="0" sldId="283"/>
            <ac:spMk id="20507" creationId="{00000000-0000-0000-0000-000000000000}"/>
          </ac:spMkLst>
        </pc:spChg>
        <pc:spChg chg="del">
          <ac:chgData name="Liam Whorriskey" userId="e50457d63ba3d4fc" providerId="LiveId" clId="{B240F8A6-EF92-48EA-AF25-070AF61E04FD}" dt="2019-04-28T10:33:24.268" v="387" actId="478"/>
          <ac:spMkLst>
            <pc:docMk/>
            <pc:sldMk cId="0" sldId="283"/>
            <ac:spMk id="20508" creationId="{00000000-0000-0000-0000-000000000000}"/>
          </ac:spMkLst>
        </pc:spChg>
        <pc:spChg chg="del">
          <ac:chgData name="Liam Whorriskey" userId="e50457d63ba3d4fc" providerId="LiveId" clId="{B240F8A6-EF92-48EA-AF25-070AF61E04FD}" dt="2019-04-28T10:33:23.335" v="386" actId="478"/>
          <ac:spMkLst>
            <pc:docMk/>
            <pc:sldMk cId="0" sldId="283"/>
            <ac:spMk id="20509" creationId="{00000000-0000-0000-0000-000000000000}"/>
          </ac:spMkLst>
        </pc:spChg>
        <pc:spChg chg="del">
          <ac:chgData name="Liam Whorriskey" userId="e50457d63ba3d4fc" providerId="LiveId" clId="{B240F8A6-EF92-48EA-AF25-070AF61E04FD}" dt="2019-04-28T10:33:22.081" v="385" actId="478"/>
          <ac:spMkLst>
            <pc:docMk/>
            <pc:sldMk cId="0" sldId="283"/>
            <ac:spMk id="20510" creationId="{00000000-0000-0000-0000-000000000000}"/>
          </ac:spMkLst>
        </pc:spChg>
        <pc:spChg chg="del">
          <ac:chgData name="Liam Whorriskey" userId="e50457d63ba3d4fc" providerId="LiveId" clId="{B240F8A6-EF92-48EA-AF25-070AF61E04FD}" dt="2019-04-28T10:33:04.790" v="380" actId="478"/>
          <ac:spMkLst>
            <pc:docMk/>
            <pc:sldMk cId="0" sldId="283"/>
            <ac:spMk id="20511" creationId="{00000000-0000-0000-0000-000000000000}"/>
          </ac:spMkLst>
        </pc:spChg>
        <pc:spChg chg="del">
          <ac:chgData name="Liam Whorriskey" userId="e50457d63ba3d4fc" providerId="LiveId" clId="{B240F8A6-EF92-48EA-AF25-070AF61E04FD}" dt="2019-04-28T10:33:21.127" v="384" actId="478"/>
          <ac:spMkLst>
            <pc:docMk/>
            <pc:sldMk cId="0" sldId="283"/>
            <ac:spMk id="20512" creationId="{00000000-0000-0000-0000-000000000000}"/>
          </ac:spMkLst>
        </pc:spChg>
        <pc:spChg chg="del">
          <ac:chgData name="Liam Whorriskey" userId="e50457d63ba3d4fc" providerId="LiveId" clId="{B240F8A6-EF92-48EA-AF25-070AF61E04FD}" dt="2019-04-28T10:33:19.786" v="383" actId="478"/>
          <ac:spMkLst>
            <pc:docMk/>
            <pc:sldMk cId="0" sldId="283"/>
            <ac:spMk id="20513" creationId="{00000000-0000-0000-0000-000000000000}"/>
          </ac:spMkLst>
        </pc:spChg>
        <pc:spChg chg="del">
          <ac:chgData name="Liam Whorriskey" userId="e50457d63ba3d4fc" providerId="LiveId" clId="{B240F8A6-EF92-48EA-AF25-070AF61E04FD}" dt="2019-04-28T10:33:12.953" v="382" actId="478"/>
          <ac:spMkLst>
            <pc:docMk/>
            <pc:sldMk cId="0" sldId="283"/>
            <ac:spMk id="20514" creationId="{00000000-0000-0000-0000-000000000000}"/>
          </ac:spMkLst>
        </pc:spChg>
        <pc:spChg chg="del">
          <ac:chgData name="Liam Whorriskey" userId="e50457d63ba3d4fc" providerId="LiveId" clId="{B240F8A6-EF92-48EA-AF25-070AF61E04FD}" dt="2019-04-28T10:33:11.740" v="381" actId="478"/>
          <ac:spMkLst>
            <pc:docMk/>
            <pc:sldMk cId="0" sldId="283"/>
            <ac:spMk id="20515" creationId="{00000000-0000-0000-0000-000000000000}"/>
          </ac:spMkLst>
        </pc:spChg>
        <pc:spChg chg="mod">
          <ac:chgData name="Liam Whorriskey" userId="e50457d63ba3d4fc" providerId="LiveId" clId="{B240F8A6-EF92-48EA-AF25-070AF61E04FD}" dt="2019-04-28T10:20:13.060" v="320" actId="20577"/>
          <ac:spMkLst>
            <pc:docMk/>
            <pc:sldMk cId="0" sldId="283"/>
            <ac:spMk id="20517" creationId="{00000000-0000-0000-0000-000000000000}"/>
          </ac:spMkLst>
        </pc:spChg>
        <pc:spChg chg="mod">
          <ac:chgData name="Liam Whorriskey" userId="e50457d63ba3d4fc" providerId="LiveId" clId="{B240F8A6-EF92-48EA-AF25-070AF61E04FD}" dt="2019-04-28T10:59:48.975" v="601" actId="404"/>
          <ac:spMkLst>
            <pc:docMk/>
            <pc:sldMk cId="0" sldId="283"/>
            <ac:spMk id="20519" creationId="{00000000-0000-0000-0000-000000000000}"/>
          </ac:spMkLst>
        </pc:spChg>
        <pc:spChg chg="del">
          <ac:chgData name="Liam Whorriskey" userId="e50457d63ba3d4fc" providerId="LiveId" clId="{B240F8A6-EF92-48EA-AF25-070AF61E04FD}" dt="2019-04-28T10:32:58.399" v="378" actId="478"/>
          <ac:spMkLst>
            <pc:docMk/>
            <pc:sldMk cId="0" sldId="283"/>
            <ac:spMk id="20520" creationId="{00000000-0000-0000-0000-000000000000}"/>
          </ac:spMkLst>
        </pc:spChg>
        <pc:spChg chg="mod">
          <ac:chgData name="Liam Whorriskey" userId="e50457d63ba3d4fc" providerId="LiveId" clId="{B240F8A6-EF92-48EA-AF25-070AF61E04FD}" dt="2019-04-28T11:04:38.071" v="838" actId="20577"/>
          <ac:spMkLst>
            <pc:docMk/>
            <pc:sldMk cId="0" sldId="283"/>
            <ac:spMk id="20521" creationId="{00000000-0000-0000-0000-000000000000}"/>
          </ac:spMkLst>
        </pc:spChg>
        <pc:spChg chg="mod">
          <ac:chgData name="Liam Whorriskey" userId="e50457d63ba3d4fc" providerId="LiveId" clId="{B240F8A6-EF92-48EA-AF25-070AF61E04FD}" dt="2019-04-28T10:20:03.893" v="307" actId="20577"/>
          <ac:spMkLst>
            <pc:docMk/>
            <pc:sldMk cId="0" sldId="283"/>
            <ac:spMk id="20523" creationId="{00000000-0000-0000-0000-000000000000}"/>
          </ac:spMkLst>
        </pc:spChg>
        <pc:spChg chg="mod">
          <ac:chgData name="Liam Whorriskey" userId="e50457d63ba3d4fc" providerId="LiveId" clId="{B240F8A6-EF92-48EA-AF25-070AF61E04FD}" dt="2019-04-28T11:09:02.799" v="979" actId="20577"/>
          <ac:spMkLst>
            <pc:docMk/>
            <pc:sldMk cId="0" sldId="283"/>
            <ac:spMk id="20525" creationId="{00000000-0000-0000-0000-000000000000}"/>
          </ac:spMkLst>
        </pc:spChg>
        <pc:spChg chg="del">
          <ac:chgData name="Liam Whorriskey" userId="e50457d63ba3d4fc" providerId="LiveId" clId="{B240F8A6-EF92-48EA-AF25-070AF61E04FD}" dt="2019-04-28T10:32:53.864" v="377" actId="478"/>
          <ac:spMkLst>
            <pc:docMk/>
            <pc:sldMk cId="0" sldId="283"/>
            <ac:spMk id="20526" creationId="{00000000-0000-0000-0000-000000000000}"/>
          </ac:spMkLst>
        </pc:spChg>
        <pc:spChg chg="mod">
          <ac:chgData name="Liam Whorriskey" userId="e50457d63ba3d4fc" providerId="LiveId" clId="{B240F8A6-EF92-48EA-AF25-070AF61E04FD}" dt="2019-04-28T11:07:19.843" v="902" actId="20577"/>
          <ac:spMkLst>
            <pc:docMk/>
            <pc:sldMk cId="0" sldId="283"/>
            <ac:spMk id="20527" creationId="{00000000-0000-0000-0000-000000000000}"/>
          </ac:spMkLst>
        </pc:spChg>
        <pc:spChg chg="mod">
          <ac:chgData name="Liam Whorriskey" userId="e50457d63ba3d4fc" providerId="LiveId" clId="{B240F8A6-EF92-48EA-AF25-070AF61E04FD}" dt="2019-04-28T10:19:38.428" v="294" actId="20577"/>
          <ac:spMkLst>
            <pc:docMk/>
            <pc:sldMk cId="0" sldId="283"/>
            <ac:spMk id="20529" creationId="{00000000-0000-0000-0000-000000000000}"/>
          </ac:spMkLst>
        </pc:spChg>
        <pc:spChg chg="mod">
          <ac:chgData name="Liam Whorriskey" userId="e50457d63ba3d4fc" providerId="LiveId" clId="{B240F8A6-EF92-48EA-AF25-070AF61E04FD}" dt="2019-04-28T11:00:07.186" v="605" actId="404"/>
          <ac:spMkLst>
            <pc:docMk/>
            <pc:sldMk cId="0" sldId="283"/>
            <ac:spMk id="20531" creationId="{00000000-0000-0000-0000-000000000000}"/>
          </ac:spMkLst>
        </pc:spChg>
        <pc:spChg chg="mod">
          <ac:chgData name="Liam Whorriskey" userId="e50457d63ba3d4fc" providerId="LiveId" clId="{B240F8A6-EF92-48EA-AF25-070AF61E04FD}" dt="2019-04-28T11:12:21.088" v="1108" actId="20577"/>
          <ac:spMkLst>
            <pc:docMk/>
            <pc:sldMk cId="0" sldId="283"/>
            <ac:spMk id="20533" creationId="{00000000-0000-0000-0000-000000000000}"/>
          </ac:spMkLst>
        </pc:spChg>
        <pc:spChg chg="del">
          <ac:chgData name="Liam Whorriskey" userId="e50457d63ba3d4fc" providerId="LiveId" clId="{B240F8A6-EF92-48EA-AF25-070AF61E04FD}" dt="2019-04-28T10:31:30.422" v="368" actId="478"/>
          <ac:spMkLst>
            <pc:docMk/>
            <pc:sldMk cId="0" sldId="283"/>
            <ac:spMk id="20534" creationId="{00000000-0000-0000-0000-000000000000}"/>
          </ac:spMkLst>
        </pc:spChg>
        <pc:spChg chg="del mod">
          <ac:chgData name="Liam Whorriskey" userId="e50457d63ba3d4fc" providerId="LiveId" clId="{B240F8A6-EF92-48EA-AF25-070AF61E04FD}" dt="2019-04-28T10:32:38.394" v="376" actId="478"/>
          <ac:spMkLst>
            <pc:docMk/>
            <pc:sldMk cId="0" sldId="283"/>
            <ac:spMk id="20535" creationId="{00000000-0000-0000-0000-000000000000}"/>
          </ac:spMkLst>
        </pc:spChg>
        <pc:spChg chg="del">
          <ac:chgData name="Liam Whorriskey" userId="e50457d63ba3d4fc" providerId="LiveId" clId="{B240F8A6-EF92-48EA-AF25-070AF61E04FD}" dt="2019-04-28T10:32:21.138" v="375" actId="478"/>
          <ac:spMkLst>
            <pc:docMk/>
            <pc:sldMk cId="0" sldId="283"/>
            <ac:spMk id="20536" creationId="{00000000-0000-0000-0000-000000000000}"/>
          </ac:spMkLst>
        </pc:spChg>
        <pc:spChg chg="del">
          <ac:chgData name="Liam Whorriskey" userId="e50457d63ba3d4fc" providerId="LiveId" clId="{B240F8A6-EF92-48EA-AF25-070AF61E04FD}" dt="2019-04-28T10:32:19.936" v="374" actId="478"/>
          <ac:spMkLst>
            <pc:docMk/>
            <pc:sldMk cId="0" sldId="283"/>
            <ac:spMk id="20537" creationId="{00000000-0000-0000-0000-000000000000}"/>
          </ac:spMkLst>
        </pc:spChg>
        <pc:spChg chg="del">
          <ac:chgData name="Liam Whorriskey" userId="e50457d63ba3d4fc" providerId="LiveId" clId="{B240F8A6-EF92-48EA-AF25-070AF61E04FD}" dt="2019-04-28T10:32:18.739" v="373" actId="478"/>
          <ac:spMkLst>
            <pc:docMk/>
            <pc:sldMk cId="0" sldId="283"/>
            <ac:spMk id="20538" creationId="{00000000-0000-0000-0000-000000000000}"/>
          </ac:spMkLst>
        </pc:spChg>
        <pc:spChg chg="del">
          <ac:chgData name="Liam Whorriskey" userId="e50457d63ba3d4fc" providerId="LiveId" clId="{B240F8A6-EF92-48EA-AF25-070AF61E04FD}" dt="2019-04-28T10:32:17.228" v="372" actId="478"/>
          <ac:spMkLst>
            <pc:docMk/>
            <pc:sldMk cId="0" sldId="283"/>
            <ac:spMk id="20539" creationId="{00000000-0000-0000-0000-000000000000}"/>
          </ac:spMkLst>
        </pc:spChg>
        <pc:spChg chg="del">
          <ac:chgData name="Liam Whorriskey" userId="e50457d63ba3d4fc" providerId="LiveId" clId="{B240F8A6-EF92-48EA-AF25-070AF61E04FD}" dt="2019-04-28T10:32:15.789" v="371" actId="478"/>
          <ac:spMkLst>
            <pc:docMk/>
            <pc:sldMk cId="0" sldId="283"/>
            <ac:spMk id="20540" creationId="{00000000-0000-0000-0000-000000000000}"/>
          </ac:spMkLst>
        </pc:spChg>
        <pc:spChg chg="del">
          <ac:chgData name="Liam Whorriskey" userId="e50457d63ba3d4fc" providerId="LiveId" clId="{B240F8A6-EF92-48EA-AF25-070AF61E04FD}" dt="2019-04-28T10:32:13.380" v="370" actId="478"/>
          <ac:spMkLst>
            <pc:docMk/>
            <pc:sldMk cId="0" sldId="283"/>
            <ac:spMk id="20541" creationId="{00000000-0000-0000-0000-000000000000}"/>
          </ac:spMkLst>
        </pc:spChg>
        <pc:spChg chg="del">
          <ac:chgData name="Liam Whorriskey" userId="e50457d63ba3d4fc" providerId="LiveId" clId="{B240F8A6-EF92-48EA-AF25-070AF61E04FD}" dt="2019-04-28T10:32:09.398" v="369" actId="478"/>
          <ac:spMkLst>
            <pc:docMk/>
            <pc:sldMk cId="0" sldId="283"/>
            <ac:spMk id="20542" creationId="{00000000-0000-0000-0000-000000000000}"/>
          </ac:spMkLst>
        </pc:spChg>
        <pc:spChg chg="mod">
          <ac:chgData name="Liam Whorriskey" userId="e50457d63ba3d4fc" providerId="LiveId" clId="{B240F8A6-EF92-48EA-AF25-070AF61E04FD}" dt="2019-04-28T10:34:32.581" v="399" actId="6549"/>
          <ac:spMkLst>
            <pc:docMk/>
            <pc:sldMk cId="0" sldId="283"/>
            <ac:spMk id="20544" creationId="{00000000-0000-0000-0000-000000000000}"/>
          </ac:spMkLst>
        </pc:spChg>
        <pc:spChg chg="mod">
          <ac:chgData name="Liam Whorriskey" userId="e50457d63ba3d4fc" providerId="LiveId" clId="{B240F8A6-EF92-48EA-AF25-070AF61E04FD}" dt="2019-04-28T10:20:47.606" v="354" actId="20577"/>
          <ac:spMkLst>
            <pc:docMk/>
            <pc:sldMk cId="0" sldId="283"/>
            <ac:spMk id="20545" creationId="{00000000-0000-0000-0000-000000000000}"/>
          </ac:spMkLst>
        </pc:spChg>
        <pc:spChg chg="del">
          <ac:chgData name="Liam Whorriskey" userId="e50457d63ba3d4fc" providerId="LiveId" clId="{B240F8A6-EF92-48EA-AF25-070AF61E04FD}" dt="2019-04-28T10:31:25.462" v="367" actId="478"/>
          <ac:spMkLst>
            <pc:docMk/>
            <pc:sldMk cId="0" sldId="283"/>
            <ac:spMk id="20547" creationId="{00000000-0000-0000-0000-000000000000}"/>
          </ac:spMkLst>
        </pc:spChg>
        <pc:spChg chg="mod">
          <ac:chgData name="Liam Whorriskey" userId="e50457d63ba3d4fc" providerId="LiveId" clId="{B240F8A6-EF92-48EA-AF25-070AF61E04FD}" dt="2019-04-28T10:49:03.839" v="421" actId="20577"/>
          <ac:spMkLst>
            <pc:docMk/>
            <pc:sldMk cId="0" sldId="283"/>
            <ac:spMk id="20548" creationId="{00000000-0000-0000-0000-000000000000}"/>
          </ac:spMkLst>
        </pc:spChg>
        <pc:spChg chg="mod">
          <ac:chgData name="Liam Whorriskey" userId="e50457d63ba3d4fc" providerId="LiveId" clId="{B240F8A6-EF92-48EA-AF25-070AF61E04FD}" dt="2019-04-28T10:14:54.798" v="215" actId="20577"/>
          <ac:spMkLst>
            <pc:docMk/>
            <pc:sldMk cId="0" sldId="283"/>
            <ac:spMk id="22536" creationId="{00000000-0000-0000-0000-000000000000}"/>
          </ac:spMkLst>
        </pc:spChg>
        <pc:spChg chg="mod">
          <ac:chgData name="Liam Whorriskey" userId="e50457d63ba3d4fc" providerId="LiveId" clId="{B240F8A6-EF92-48EA-AF25-070AF61E04FD}" dt="2019-04-28T10:15:26.066" v="231" actId="20577"/>
          <ac:spMkLst>
            <pc:docMk/>
            <pc:sldMk cId="0" sldId="283"/>
            <ac:spMk id="22541" creationId="{00000000-0000-0000-0000-000000000000}"/>
          </ac:spMkLst>
        </pc:spChg>
        <pc:grpChg chg="add mod">
          <ac:chgData name="Liam Whorriskey" userId="e50457d63ba3d4fc" providerId="LiveId" clId="{B240F8A6-EF92-48EA-AF25-070AF61E04FD}" dt="2019-04-28T10:38:20.607" v="402" actId="164"/>
          <ac:grpSpMkLst>
            <pc:docMk/>
            <pc:sldMk cId="0" sldId="283"/>
            <ac:grpSpMk id="2" creationId="{783231B5-E008-4A84-ABE1-7ABEEB2A8142}"/>
          </ac:grpSpMkLst>
        </pc:grpChg>
        <pc:grpChg chg="del mod">
          <ac:chgData name="Liam Whorriskey" userId="e50457d63ba3d4fc" providerId="LiveId" clId="{B240F8A6-EF92-48EA-AF25-070AF61E04FD}" dt="2019-04-28T10:33:30.755" v="394" actId="478"/>
          <ac:grpSpMkLst>
            <pc:docMk/>
            <pc:sldMk cId="0" sldId="283"/>
            <ac:grpSpMk id="20497" creationId="{00000000-0000-0000-0000-000000000000}"/>
          </ac:grpSpMkLst>
        </pc:grpChg>
        <pc:grpChg chg="del mod">
          <ac:chgData name="Liam Whorriskey" userId="e50457d63ba3d4fc" providerId="LiveId" clId="{B240F8A6-EF92-48EA-AF25-070AF61E04FD}" dt="2019-04-28T10:32:21.138" v="375" actId="478"/>
          <ac:grpSpMkLst>
            <pc:docMk/>
            <pc:sldMk cId="0" sldId="283"/>
            <ac:grpSpMk id="20532" creationId="{00000000-0000-0000-0000-000000000000}"/>
          </ac:grpSpMkLst>
        </pc:grpChg>
        <pc:grpChg chg="mod">
          <ac:chgData name="Liam Whorriskey" userId="e50457d63ba3d4fc" providerId="LiveId" clId="{B240F8A6-EF92-48EA-AF25-070AF61E04FD}" dt="2019-04-28T10:34:07.927" v="398" actId="14100"/>
          <ac:grpSpMkLst>
            <pc:docMk/>
            <pc:sldMk cId="0" sldId="283"/>
            <ac:grpSpMk id="22535" creationId="{00000000-0000-0000-0000-000000000000}"/>
          </ac:grpSpMkLst>
        </pc:grpChg>
        <pc:grpChg chg="mod">
          <ac:chgData name="Liam Whorriskey" userId="e50457d63ba3d4fc" providerId="LiveId" clId="{B240F8A6-EF92-48EA-AF25-070AF61E04FD}" dt="2019-04-28T11:09:52.220" v="981" actId="14100"/>
          <ac:grpSpMkLst>
            <pc:docMk/>
            <pc:sldMk cId="0" sldId="283"/>
            <ac:grpSpMk id="22557" creationId="{00000000-0000-0000-0000-000000000000}"/>
          </ac:grpSpMkLst>
        </pc:grpChg>
        <pc:grpChg chg="mod">
          <ac:chgData name="Liam Whorriskey" userId="e50457d63ba3d4fc" providerId="LiveId" clId="{B240F8A6-EF92-48EA-AF25-070AF61E04FD}" dt="2019-04-28T11:05:53.994" v="858" actId="14100"/>
          <ac:grpSpMkLst>
            <pc:docMk/>
            <pc:sldMk cId="0" sldId="283"/>
            <ac:grpSpMk id="22564" creationId="{00000000-0000-0000-0000-000000000000}"/>
          </ac:grpSpMkLst>
        </pc:grpChg>
        <pc:grpChg chg="mod">
          <ac:chgData name="Liam Whorriskey" userId="e50457d63ba3d4fc" providerId="LiveId" clId="{B240F8A6-EF92-48EA-AF25-070AF61E04FD}" dt="2019-04-28T11:03:27.707" v="760" actId="14100"/>
          <ac:grpSpMkLst>
            <pc:docMk/>
            <pc:sldMk cId="0" sldId="283"/>
            <ac:grpSpMk id="22571" creationId="{00000000-0000-0000-0000-000000000000}"/>
          </ac:grpSpMkLst>
        </pc:grpChg>
        <pc:grpChg chg="mod">
          <ac:chgData name="Liam Whorriskey" userId="e50457d63ba3d4fc" providerId="LiveId" clId="{B240F8A6-EF92-48EA-AF25-070AF61E04FD}" dt="2019-04-28T11:01:34.661" v="635" actId="14100"/>
          <ac:grpSpMkLst>
            <pc:docMk/>
            <pc:sldMk cId="0" sldId="283"/>
            <ac:grpSpMk id="22595" creationId="{00000000-0000-0000-0000-000000000000}"/>
          </ac:grpSpMkLst>
        </pc:grpChg>
      </pc:sldChg>
      <pc:sldChg chg="addSp delSp modSp ord delAnim modAnim">
        <pc:chgData name="Liam Whorriskey" userId="e50457d63ba3d4fc" providerId="LiveId" clId="{B240F8A6-EF92-48EA-AF25-070AF61E04FD}" dt="2019-04-28T10:03:52.634" v="205"/>
        <pc:sldMkLst>
          <pc:docMk/>
          <pc:sldMk cId="0" sldId="292"/>
        </pc:sldMkLst>
        <pc:spChg chg="add del">
          <ac:chgData name="Liam Whorriskey" userId="e50457d63ba3d4fc" providerId="LiveId" clId="{B240F8A6-EF92-48EA-AF25-070AF61E04FD}" dt="2019-04-28T09:58:09.373" v="197" actId="478"/>
          <ac:spMkLst>
            <pc:docMk/>
            <pc:sldMk cId="0" sldId="292"/>
            <ac:spMk id="42" creationId="{FC4731C3-FB63-4504-AF1D-35B752979F82}"/>
          </ac:spMkLst>
        </pc:spChg>
        <pc:spChg chg="add del">
          <ac:chgData name="Liam Whorriskey" userId="e50457d63ba3d4fc" providerId="LiveId" clId="{B240F8A6-EF92-48EA-AF25-070AF61E04FD}" dt="2019-04-28T10:03:49.494" v="204" actId="478"/>
          <ac:spMkLst>
            <pc:docMk/>
            <pc:sldMk cId="0" sldId="292"/>
            <ac:spMk id="43" creationId="{5A696C00-2290-4483-8E74-1F80E60CA81B}"/>
          </ac:spMkLst>
        </pc:spChg>
        <pc:spChg chg="add del">
          <ac:chgData name="Liam Whorriskey" userId="e50457d63ba3d4fc" providerId="LiveId" clId="{B240F8A6-EF92-48EA-AF25-070AF61E04FD}" dt="2019-04-28T10:03:49.494" v="204" actId="478"/>
          <ac:spMkLst>
            <pc:docMk/>
            <pc:sldMk cId="0" sldId="292"/>
            <ac:spMk id="44" creationId="{4591554C-DCB1-4D3D-825C-CFD2FDFC3EAE}"/>
          </ac:spMkLst>
        </pc:spChg>
        <pc:spChg chg="add del">
          <ac:chgData name="Liam Whorriskey" userId="e50457d63ba3d4fc" providerId="LiveId" clId="{B240F8A6-EF92-48EA-AF25-070AF61E04FD}" dt="2019-04-28T10:03:49.494" v="204" actId="478"/>
          <ac:spMkLst>
            <pc:docMk/>
            <pc:sldMk cId="0" sldId="292"/>
            <ac:spMk id="45" creationId="{7D85BC81-686E-41C2-835C-118F2FCFEFFC}"/>
          </ac:spMkLst>
        </pc:spChg>
        <pc:spChg chg="add del">
          <ac:chgData name="Liam Whorriskey" userId="e50457d63ba3d4fc" providerId="LiveId" clId="{B240F8A6-EF92-48EA-AF25-070AF61E04FD}" dt="2019-04-28T10:03:49.494" v="204" actId="478"/>
          <ac:spMkLst>
            <pc:docMk/>
            <pc:sldMk cId="0" sldId="292"/>
            <ac:spMk id="46" creationId="{531EAFC8-DDCA-4F92-AED5-9946491C161A}"/>
          </ac:spMkLst>
        </pc:spChg>
        <pc:spChg chg="add">
          <ac:chgData name="Liam Whorriskey" userId="e50457d63ba3d4fc" providerId="LiveId" clId="{B240F8A6-EF92-48EA-AF25-070AF61E04FD}" dt="2019-04-28T10:03:52.634" v="205"/>
          <ac:spMkLst>
            <pc:docMk/>
            <pc:sldMk cId="0" sldId="292"/>
            <ac:spMk id="47" creationId="{45F3929B-C87C-4A01-8997-3F1373250B60}"/>
          </ac:spMkLst>
        </pc:spChg>
        <pc:spChg chg="add">
          <ac:chgData name="Liam Whorriskey" userId="e50457d63ba3d4fc" providerId="LiveId" clId="{B240F8A6-EF92-48EA-AF25-070AF61E04FD}" dt="2019-04-28T10:03:52.634" v="205"/>
          <ac:spMkLst>
            <pc:docMk/>
            <pc:sldMk cId="0" sldId="292"/>
            <ac:spMk id="48" creationId="{C39D00FF-8F75-4556-8EB7-6313228E17BA}"/>
          </ac:spMkLst>
        </pc:spChg>
        <pc:spChg chg="add">
          <ac:chgData name="Liam Whorriskey" userId="e50457d63ba3d4fc" providerId="LiveId" clId="{B240F8A6-EF92-48EA-AF25-070AF61E04FD}" dt="2019-04-28T10:03:52.634" v="205"/>
          <ac:spMkLst>
            <pc:docMk/>
            <pc:sldMk cId="0" sldId="292"/>
            <ac:spMk id="49" creationId="{2BD05137-279F-4695-9BA8-7879794E2560}"/>
          </ac:spMkLst>
        </pc:spChg>
        <pc:spChg chg="add">
          <ac:chgData name="Liam Whorriskey" userId="e50457d63ba3d4fc" providerId="LiveId" clId="{B240F8A6-EF92-48EA-AF25-070AF61E04FD}" dt="2019-04-28T10:03:52.634" v="205"/>
          <ac:spMkLst>
            <pc:docMk/>
            <pc:sldMk cId="0" sldId="292"/>
            <ac:spMk id="50" creationId="{5B0A3BE3-2CB2-4EFD-8C2B-B628D8F8D8DF}"/>
          </ac:spMkLst>
        </pc:spChg>
        <pc:spChg chg="add">
          <ac:chgData name="Liam Whorriskey" userId="e50457d63ba3d4fc" providerId="LiveId" clId="{B240F8A6-EF92-48EA-AF25-070AF61E04FD}" dt="2019-04-28T10:03:52.634" v="205"/>
          <ac:spMkLst>
            <pc:docMk/>
            <pc:sldMk cId="0" sldId="292"/>
            <ac:spMk id="51" creationId="{27EBB3DF-3604-4FBE-AEED-AF11928EB5E1}"/>
          </ac:spMkLst>
        </pc:spChg>
        <pc:spChg chg="mod">
          <ac:chgData name="Liam Whorriskey" userId="e50457d63ba3d4fc" providerId="LiveId" clId="{B240F8A6-EF92-48EA-AF25-070AF61E04FD}" dt="2019-04-28T09:03:29.141" v="3" actId="20577"/>
          <ac:spMkLst>
            <pc:docMk/>
            <pc:sldMk cId="0" sldId="292"/>
            <ac:spMk id="33798" creationId="{00000000-0000-0000-0000-000000000000}"/>
          </ac:spMkLst>
        </pc:spChg>
        <pc:spChg chg="mod">
          <ac:chgData name="Liam Whorriskey" userId="e50457d63ba3d4fc" providerId="LiveId" clId="{B240F8A6-EF92-48EA-AF25-070AF61E04FD}" dt="2019-04-28T09:51:47.021" v="106" actId="6549"/>
          <ac:spMkLst>
            <pc:docMk/>
            <pc:sldMk cId="0" sldId="292"/>
            <ac:spMk id="33817" creationId="{00000000-0000-0000-0000-000000000000}"/>
          </ac:spMkLst>
        </pc:spChg>
        <pc:spChg chg="mod">
          <ac:chgData name="Liam Whorriskey" userId="e50457d63ba3d4fc" providerId="LiveId" clId="{B240F8A6-EF92-48EA-AF25-070AF61E04FD}" dt="2019-04-28T09:51:42.020" v="105" actId="6549"/>
          <ac:spMkLst>
            <pc:docMk/>
            <pc:sldMk cId="0" sldId="292"/>
            <ac:spMk id="33819" creationId="{00000000-0000-0000-0000-000000000000}"/>
          </ac:spMkLst>
        </pc:spChg>
        <pc:spChg chg="mod">
          <ac:chgData name="Liam Whorriskey" userId="e50457d63ba3d4fc" providerId="LiveId" clId="{B240F8A6-EF92-48EA-AF25-070AF61E04FD}" dt="2019-04-28T09:51:37.003" v="104" actId="6549"/>
          <ac:spMkLst>
            <pc:docMk/>
            <pc:sldMk cId="0" sldId="292"/>
            <ac:spMk id="33825" creationId="{00000000-0000-0000-0000-000000000000}"/>
          </ac:spMkLst>
        </pc:spChg>
        <pc:spChg chg="mod">
          <ac:chgData name="Liam Whorriskey" userId="e50457d63ba3d4fc" providerId="LiveId" clId="{B240F8A6-EF92-48EA-AF25-070AF61E04FD}" dt="2019-04-28T09:51:31.431" v="103" actId="6549"/>
          <ac:spMkLst>
            <pc:docMk/>
            <pc:sldMk cId="0" sldId="292"/>
            <ac:spMk id="33830" creationId="{00000000-0000-0000-0000-000000000000}"/>
          </ac:spMkLst>
        </pc:spChg>
        <pc:spChg chg="mod">
          <ac:chgData name="Liam Whorriskey" userId="e50457d63ba3d4fc" providerId="LiveId" clId="{B240F8A6-EF92-48EA-AF25-070AF61E04FD}" dt="2019-04-28T09:51:22.727" v="102" actId="6549"/>
          <ac:spMkLst>
            <pc:docMk/>
            <pc:sldMk cId="0" sldId="292"/>
            <ac:spMk id="33832" creationId="{00000000-0000-0000-0000-000000000000}"/>
          </ac:spMkLst>
        </pc:spChg>
        <pc:spChg chg="mod">
          <ac:chgData name="Liam Whorriskey" userId="e50457d63ba3d4fc" providerId="LiveId" clId="{B240F8A6-EF92-48EA-AF25-070AF61E04FD}" dt="2019-04-28T09:03:59.412" v="13" actId="14100"/>
          <ac:spMkLst>
            <pc:docMk/>
            <pc:sldMk cId="0" sldId="292"/>
            <ac:spMk id="35841" creationId="{00000000-0000-0000-0000-000000000000}"/>
          </ac:spMkLst>
        </pc:spChg>
        <pc:spChg chg="mod">
          <ac:chgData name="Liam Whorriskey" userId="e50457d63ba3d4fc" providerId="LiveId" clId="{B240F8A6-EF92-48EA-AF25-070AF61E04FD}" dt="2019-04-28T09:05:15.272" v="39" actId="20577"/>
          <ac:spMkLst>
            <pc:docMk/>
            <pc:sldMk cId="0" sldId="292"/>
            <ac:spMk id="35846" creationId="{00000000-0000-0000-0000-000000000000}"/>
          </ac:spMkLst>
        </pc:spChg>
        <pc:spChg chg="mod">
          <ac:chgData name="Liam Whorriskey" userId="e50457d63ba3d4fc" providerId="LiveId" clId="{B240F8A6-EF92-48EA-AF25-070AF61E04FD}" dt="2019-04-28T09:53:04.221" v="130" actId="20577"/>
          <ac:spMkLst>
            <pc:docMk/>
            <pc:sldMk cId="0" sldId="292"/>
            <ac:spMk id="35876" creationId="{00000000-0000-0000-0000-000000000000}"/>
          </ac:spMkLst>
        </pc:spChg>
        <pc:spChg chg="mod">
          <ac:chgData name="Liam Whorriskey" userId="e50457d63ba3d4fc" providerId="LiveId" clId="{B240F8A6-EF92-48EA-AF25-070AF61E04FD}" dt="2019-04-28T09:53:32.943" v="142" actId="1035"/>
          <ac:spMkLst>
            <pc:docMk/>
            <pc:sldMk cId="0" sldId="292"/>
            <ac:spMk id="35877" creationId="{00000000-0000-0000-0000-000000000000}"/>
          </ac:spMkLst>
        </pc:spChg>
        <pc:spChg chg="mod">
          <ac:chgData name="Liam Whorriskey" userId="e50457d63ba3d4fc" providerId="LiveId" clId="{B240F8A6-EF92-48EA-AF25-070AF61E04FD}" dt="2019-04-28T09:54:02.013" v="154" actId="1035"/>
          <ac:spMkLst>
            <pc:docMk/>
            <pc:sldMk cId="0" sldId="292"/>
            <ac:spMk id="35878" creationId="{00000000-0000-0000-0000-000000000000}"/>
          </ac:spMkLst>
        </pc:spChg>
        <pc:spChg chg="mod">
          <ac:chgData name="Liam Whorriskey" userId="e50457d63ba3d4fc" providerId="LiveId" clId="{B240F8A6-EF92-48EA-AF25-070AF61E04FD}" dt="2019-04-28T09:55:11.824" v="174" actId="1036"/>
          <ac:spMkLst>
            <pc:docMk/>
            <pc:sldMk cId="0" sldId="292"/>
            <ac:spMk id="35879" creationId="{00000000-0000-0000-0000-000000000000}"/>
          </ac:spMkLst>
        </pc:spChg>
        <pc:spChg chg="mod">
          <ac:chgData name="Liam Whorriskey" userId="e50457d63ba3d4fc" providerId="LiveId" clId="{B240F8A6-EF92-48EA-AF25-070AF61E04FD}" dt="2019-04-28T09:55:53.734" v="192" actId="1036"/>
          <ac:spMkLst>
            <pc:docMk/>
            <pc:sldMk cId="0" sldId="292"/>
            <ac:spMk id="35880" creationId="{00000000-0000-0000-0000-000000000000}"/>
          </ac:spMkLst>
        </pc:spChg>
      </pc:sldChg>
      <pc:sldChg chg="addSp modSp modAnim">
        <pc:chgData name="Liam Whorriskey" userId="e50457d63ba3d4fc" providerId="LiveId" clId="{B240F8A6-EF92-48EA-AF25-070AF61E04FD}" dt="2019-04-28T09:57:33.146" v="196"/>
        <pc:sldMkLst>
          <pc:docMk/>
          <pc:sldMk cId="0" sldId="307"/>
        </pc:sldMkLst>
        <pc:spChg chg="mod">
          <ac:chgData name="Liam Whorriskey" userId="e50457d63ba3d4fc" providerId="LiveId" clId="{B240F8A6-EF92-48EA-AF25-070AF61E04FD}" dt="2019-04-28T09:10:28.465" v="46" actId="1037"/>
          <ac:spMkLst>
            <pc:docMk/>
            <pc:sldMk cId="0" sldId="307"/>
            <ac:spMk id="2" creationId="{30506789-95D6-4434-A2E2-601CE13C40C9}"/>
          </ac:spMkLst>
        </pc:spChg>
        <pc:spChg chg="add mod">
          <ac:chgData name="Liam Whorriskey" userId="e50457d63ba3d4fc" providerId="LiveId" clId="{B240F8A6-EF92-48EA-AF25-070AF61E04FD}" dt="2019-04-28T09:14:10.087" v="62" actId="1076"/>
          <ac:spMkLst>
            <pc:docMk/>
            <pc:sldMk cId="0" sldId="307"/>
            <ac:spMk id="3" creationId="{D8A7B51C-E7B7-4383-B1E1-6C0F1DC9C1D9}"/>
          </ac:spMkLst>
        </pc:spChg>
        <pc:spChg chg="add mod ord">
          <ac:chgData name="Liam Whorriskey" userId="e50457d63ba3d4fc" providerId="LiveId" clId="{B240F8A6-EF92-48EA-AF25-070AF61E04FD}" dt="2019-04-28T09:45:21.162" v="99" actId="1076"/>
          <ac:spMkLst>
            <pc:docMk/>
            <pc:sldMk cId="0" sldId="307"/>
            <ac:spMk id="11" creationId="{0A974E1F-2D6C-4561-9BFE-C31D2D1BB55B}"/>
          </ac:spMkLst>
        </pc:spChg>
        <pc:spChg chg="add mod">
          <ac:chgData name="Liam Whorriskey" userId="e50457d63ba3d4fc" providerId="LiveId" clId="{B240F8A6-EF92-48EA-AF25-070AF61E04FD}" dt="2019-04-28T09:12:19.153" v="50" actId="14100"/>
          <ac:spMkLst>
            <pc:docMk/>
            <pc:sldMk cId="0" sldId="307"/>
            <ac:spMk id="12" creationId="{B59A454E-48A3-4F00-987C-F7D512521EA9}"/>
          </ac:spMkLst>
        </pc:spChg>
        <pc:spChg chg="add mod">
          <ac:chgData name="Liam Whorriskey" userId="e50457d63ba3d4fc" providerId="LiveId" clId="{B240F8A6-EF92-48EA-AF25-070AF61E04FD}" dt="2019-04-28T09:45:27.154" v="100" actId="1076"/>
          <ac:spMkLst>
            <pc:docMk/>
            <pc:sldMk cId="0" sldId="307"/>
            <ac:spMk id="14" creationId="{79A26630-5362-46AC-867E-B0A09FD7B6AD}"/>
          </ac:spMkLst>
        </pc:spChg>
        <pc:spChg chg="mod">
          <ac:chgData name="Liam Whorriskey" userId="e50457d63ba3d4fc" providerId="LiveId" clId="{B240F8A6-EF92-48EA-AF25-070AF61E04FD}" dt="2019-04-28T09:04:39.145" v="27" actId="20577"/>
          <ac:spMkLst>
            <pc:docMk/>
            <pc:sldMk cId="0" sldId="307"/>
            <ac:spMk id="17415" creationId="{00000000-0000-0000-0000-000000000000}"/>
          </ac:spMkLst>
        </pc:spChg>
        <pc:spChg chg="mod">
          <ac:chgData name="Liam Whorriskey" userId="e50457d63ba3d4fc" providerId="LiveId" clId="{B240F8A6-EF92-48EA-AF25-070AF61E04FD}" dt="2019-04-28T09:04:23.201" v="14"/>
          <ac:spMkLst>
            <pc:docMk/>
            <pc:sldMk cId="0" sldId="307"/>
            <ac:spMk id="17416" creationId="{00000000-0000-0000-0000-000000000000}"/>
          </ac:spMkLst>
        </pc:spChg>
      </pc:sldChg>
      <pc:sldChg chg="add">
        <pc:chgData name="Liam Whorriskey" userId="e50457d63ba3d4fc" providerId="LiveId" clId="{B240F8A6-EF92-48EA-AF25-070AF61E04FD}" dt="2019-04-28T09:03:06.477" v="0"/>
        <pc:sldMkLst>
          <pc:docMk/>
          <pc:sldMk cId="796908859" sldId="308"/>
        </pc:sldMkLst>
      </pc:sldChg>
      <pc:sldChg chg="addSp delSp modSp add delAnim modAnim">
        <pc:chgData name="Liam Whorriskey" userId="e50457d63ba3d4fc" providerId="LiveId" clId="{B240F8A6-EF92-48EA-AF25-070AF61E04FD}" dt="2019-04-28T12:31:26.240" v="1297" actId="14100"/>
        <pc:sldMkLst>
          <pc:docMk/>
          <pc:sldMk cId="1447469145" sldId="309"/>
        </pc:sldMkLst>
        <pc:spChg chg="mod">
          <ac:chgData name="Liam Whorriskey" userId="e50457d63ba3d4fc" providerId="LiveId" clId="{B240F8A6-EF92-48EA-AF25-070AF61E04FD}" dt="2019-04-28T12:03:40.308" v="1216" actId="1037"/>
          <ac:spMkLst>
            <pc:docMk/>
            <pc:sldMk cId="1447469145" sldId="309"/>
            <ac:spMk id="2" creationId="{00000000-0000-0000-0000-000000000000}"/>
          </ac:spMkLst>
        </pc:spChg>
        <pc:spChg chg="add del mod">
          <ac:chgData name="Liam Whorriskey" userId="e50457d63ba3d4fc" providerId="LiveId" clId="{B240F8A6-EF92-48EA-AF25-070AF61E04FD}" dt="2019-04-28T12:12:16.098" v="1229"/>
          <ac:spMkLst>
            <pc:docMk/>
            <pc:sldMk cId="1447469145" sldId="309"/>
            <ac:spMk id="9" creationId="{042BD329-62AF-4CE8-A82D-679873493036}"/>
          </ac:spMkLst>
        </pc:spChg>
        <pc:spChg chg="add del mod">
          <ac:chgData name="Liam Whorriskey" userId="e50457d63ba3d4fc" providerId="LiveId" clId="{B240F8A6-EF92-48EA-AF25-070AF61E04FD}" dt="2019-04-28T12:12:16.085" v="1227" actId="478"/>
          <ac:spMkLst>
            <pc:docMk/>
            <pc:sldMk cId="1447469145" sldId="309"/>
            <ac:spMk id="10" creationId="{03864DFF-512A-4787-B8C1-DB60CE6B81E2}"/>
          </ac:spMkLst>
        </pc:spChg>
        <pc:spChg chg="add">
          <ac:chgData name="Liam Whorriskey" userId="e50457d63ba3d4fc" providerId="LiveId" clId="{B240F8A6-EF92-48EA-AF25-070AF61E04FD}" dt="2019-04-28T11:26:47.780" v="1109"/>
          <ac:spMkLst>
            <pc:docMk/>
            <pc:sldMk cId="1447469145" sldId="309"/>
            <ac:spMk id="11" creationId="{F9923558-EB35-4D10-A543-D6271E5F8227}"/>
          </ac:spMkLst>
        </pc:spChg>
        <pc:spChg chg="mod ord">
          <ac:chgData name="Liam Whorriskey" userId="e50457d63ba3d4fc" providerId="LiveId" clId="{B240F8A6-EF92-48EA-AF25-070AF61E04FD}" dt="2019-04-28T12:29:05.202" v="1293" actId="207"/>
          <ac:spMkLst>
            <pc:docMk/>
            <pc:sldMk cId="1447469145" sldId="309"/>
            <ac:spMk id="12" creationId="{00000000-0000-0000-0000-000000000000}"/>
          </ac:spMkLst>
        </pc:spChg>
        <pc:spChg chg="add">
          <ac:chgData name="Liam Whorriskey" userId="e50457d63ba3d4fc" providerId="LiveId" clId="{B240F8A6-EF92-48EA-AF25-070AF61E04FD}" dt="2019-04-28T11:26:47.780" v="1109"/>
          <ac:spMkLst>
            <pc:docMk/>
            <pc:sldMk cId="1447469145" sldId="309"/>
            <ac:spMk id="13" creationId="{A06D223F-530B-4064-A713-39B3E6035DCC}"/>
          </ac:spMkLst>
        </pc:spChg>
        <pc:spChg chg="add">
          <ac:chgData name="Liam Whorriskey" userId="e50457d63ba3d4fc" providerId="LiveId" clId="{B240F8A6-EF92-48EA-AF25-070AF61E04FD}" dt="2019-04-28T11:26:47.780" v="1109"/>
          <ac:spMkLst>
            <pc:docMk/>
            <pc:sldMk cId="1447469145" sldId="309"/>
            <ac:spMk id="14" creationId="{D416E2E8-47EC-48FA-AB4B-CA48EFFFB495}"/>
          </ac:spMkLst>
        </pc:spChg>
        <pc:spChg chg="add">
          <ac:chgData name="Liam Whorriskey" userId="e50457d63ba3d4fc" providerId="LiveId" clId="{B240F8A6-EF92-48EA-AF25-070AF61E04FD}" dt="2019-04-28T11:26:47.780" v="1109"/>
          <ac:spMkLst>
            <pc:docMk/>
            <pc:sldMk cId="1447469145" sldId="309"/>
            <ac:spMk id="15" creationId="{831FD6FE-4661-4738-B957-EA5081649123}"/>
          </ac:spMkLst>
        </pc:spChg>
        <pc:spChg chg="add">
          <ac:chgData name="Liam Whorriskey" userId="e50457d63ba3d4fc" providerId="LiveId" clId="{B240F8A6-EF92-48EA-AF25-070AF61E04FD}" dt="2019-04-28T11:26:47.780" v="1109"/>
          <ac:spMkLst>
            <pc:docMk/>
            <pc:sldMk cId="1447469145" sldId="309"/>
            <ac:spMk id="16" creationId="{90F2D0B6-A390-4792-815E-1268163C67B7}"/>
          </ac:spMkLst>
        </pc:spChg>
        <pc:spChg chg="add del mod">
          <ac:chgData name="Liam Whorriskey" userId="e50457d63ba3d4fc" providerId="LiveId" clId="{B240F8A6-EF92-48EA-AF25-070AF61E04FD}" dt="2019-04-28T12:27:36.193" v="1288" actId="478"/>
          <ac:spMkLst>
            <pc:docMk/>
            <pc:sldMk cId="1447469145" sldId="309"/>
            <ac:spMk id="29" creationId="{52C5C0C1-6BDB-4E84-B4BE-338A3FBF807E}"/>
          </ac:spMkLst>
        </pc:spChg>
        <pc:spChg chg="add del mod">
          <ac:chgData name="Liam Whorriskey" userId="e50457d63ba3d4fc" providerId="LiveId" clId="{B240F8A6-EF92-48EA-AF25-070AF61E04FD}" dt="2019-04-28T12:26:14.454" v="1274" actId="478"/>
          <ac:spMkLst>
            <pc:docMk/>
            <pc:sldMk cId="1447469145" sldId="309"/>
            <ac:spMk id="30" creationId="{8BB3708D-15AF-4DCC-AEDC-3921F6AEE709}"/>
          </ac:spMkLst>
        </pc:spChg>
        <pc:spChg chg="add del mod">
          <ac:chgData name="Liam Whorriskey" userId="e50457d63ba3d4fc" providerId="LiveId" clId="{B240F8A6-EF92-48EA-AF25-070AF61E04FD}" dt="2019-04-28T12:26:27.807" v="1277" actId="478"/>
          <ac:spMkLst>
            <pc:docMk/>
            <pc:sldMk cId="1447469145" sldId="309"/>
            <ac:spMk id="31" creationId="{84F9E23A-2018-402B-AD34-6869DFB69207}"/>
          </ac:spMkLst>
        </pc:spChg>
        <pc:spChg chg="add del mod">
          <ac:chgData name="Liam Whorriskey" userId="e50457d63ba3d4fc" providerId="LiveId" clId="{B240F8A6-EF92-48EA-AF25-070AF61E04FD}" dt="2019-04-28T12:26:47.422" v="1281" actId="478"/>
          <ac:spMkLst>
            <pc:docMk/>
            <pc:sldMk cId="1447469145" sldId="309"/>
            <ac:spMk id="32" creationId="{93980747-50EC-472F-A2C3-7E4D61E1C5E4}"/>
          </ac:spMkLst>
        </pc:spChg>
        <pc:spChg chg="add mod">
          <ac:chgData name="Liam Whorriskey" userId="e50457d63ba3d4fc" providerId="LiveId" clId="{B240F8A6-EF92-48EA-AF25-070AF61E04FD}" dt="2019-04-28T12:29:44.440" v="1294" actId="207"/>
          <ac:spMkLst>
            <pc:docMk/>
            <pc:sldMk cId="1447469145" sldId="309"/>
            <ac:spMk id="33" creationId="{37BE1C2D-541E-4E58-A107-62A18CF75D9C}"/>
          </ac:spMkLst>
        </pc:spChg>
        <pc:spChg chg="add mod">
          <ac:chgData name="Liam Whorriskey" userId="e50457d63ba3d4fc" providerId="LiveId" clId="{B240F8A6-EF92-48EA-AF25-070AF61E04FD}" dt="2019-04-28T12:29:58.216" v="1295" actId="207"/>
          <ac:spMkLst>
            <pc:docMk/>
            <pc:sldMk cId="1447469145" sldId="309"/>
            <ac:spMk id="34" creationId="{33289B9C-B89A-4451-BEE0-AE553139502F}"/>
          </ac:spMkLst>
        </pc:spChg>
        <pc:spChg chg="mod">
          <ac:chgData name="Liam Whorriskey" userId="e50457d63ba3d4fc" providerId="LiveId" clId="{B240F8A6-EF92-48EA-AF25-070AF61E04FD}" dt="2019-04-28T12:31:26.240" v="1297" actId="14100"/>
          <ac:spMkLst>
            <pc:docMk/>
            <pc:sldMk cId="1447469145" sldId="309"/>
            <ac:spMk id="17409" creationId="{00000000-0000-0000-0000-000000000000}"/>
          </ac:spMkLst>
        </pc:spChg>
        <pc:spChg chg="mod">
          <ac:chgData name="Liam Whorriskey" userId="e50457d63ba3d4fc" providerId="LiveId" clId="{B240F8A6-EF92-48EA-AF25-070AF61E04FD}" dt="2019-04-28T11:49:48.005" v="1179" actId="403"/>
          <ac:spMkLst>
            <pc:docMk/>
            <pc:sldMk cId="1447469145" sldId="309"/>
            <ac:spMk id="17413" creationId="{00000000-0000-0000-0000-000000000000}"/>
          </ac:spMkLst>
        </pc:spChg>
        <pc:spChg chg="del">
          <ac:chgData name="Liam Whorriskey" userId="e50457d63ba3d4fc" providerId="LiveId" clId="{B240F8A6-EF92-48EA-AF25-070AF61E04FD}" dt="2019-04-28T11:40:42.280" v="1141" actId="478"/>
          <ac:spMkLst>
            <pc:docMk/>
            <pc:sldMk cId="1447469145" sldId="309"/>
            <ac:spMk id="17414" creationId="{00000000-0000-0000-0000-000000000000}"/>
          </ac:spMkLst>
        </pc:spChg>
        <pc:spChg chg="mod">
          <ac:chgData name="Liam Whorriskey" userId="e50457d63ba3d4fc" providerId="LiveId" clId="{B240F8A6-EF92-48EA-AF25-070AF61E04FD}" dt="2019-04-28T11:28:58.137" v="1113" actId="20577"/>
          <ac:spMkLst>
            <pc:docMk/>
            <pc:sldMk cId="1447469145" sldId="309"/>
            <ac:spMk id="17415" creationId="{00000000-0000-0000-0000-000000000000}"/>
          </ac:spMkLst>
        </pc:spChg>
        <pc:picChg chg="add mod">
          <ac:chgData name="Liam Whorriskey" userId="e50457d63ba3d4fc" providerId="LiveId" clId="{B240F8A6-EF92-48EA-AF25-070AF61E04FD}" dt="2019-04-28T12:03:30.518" v="1214" actId="1037"/>
          <ac:picMkLst>
            <pc:docMk/>
            <pc:sldMk cId="1447469145" sldId="309"/>
            <ac:picMk id="4" creationId="{1037916B-C18F-4F55-88AB-67163B82AC7F}"/>
          </ac:picMkLst>
        </pc:picChg>
        <pc:picChg chg="add del mod">
          <ac:chgData name="Liam Whorriskey" userId="e50457d63ba3d4fc" providerId="LiveId" clId="{B240F8A6-EF92-48EA-AF25-070AF61E04FD}" dt="2019-04-28T12:02:45.746" v="1206" actId="478"/>
          <ac:picMkLst>
            <pc:docMk/>
            <pc:sldMk cId="1447469145" sldId="309"/>
            <ac:picMk id="6" creationId="{6B11542F-7D5D-4133-8D85-A30CBD8E5FA0}"/>
          </ac:picMkLst>
        </pc:picChg>
        <pc:picChg chg="add del mod">
          <ac:chgData name="Liam Whorriskey" userId="e50457d63ba3d4fc" providerId="LiveId" clId="{B240F8A6-EF92-48EA-AF25-070AF61E04FD}" dt="2019-04-28T12:07:30.737" v="1222" actId="478"/>
          <ac:picMkLst>
            <pc:docMk/>
            <pc:sldMk cId="1447469145" sldId="309"/>
            <ac:picMk id="8" creationId="{EAF01024-0937-4289-B5D1-ED75471B684D}"/>
          </ac:picMkLst>
        </pc:picChg>
        <pc:picChg chg="add del mod">
          <ac:chgData name="Liam Whorriskey" userId="e50457d63ba3d4fc" providerId="LiveId" clId="{B240F8A6-EF92-48EA-AF25-070AF61E04FD}" dt="2019-04-28T12:25:22.988" v="1265" actId="478"/>
          <ac:picMkLst>
            <pc:docMk/>
            <pc:sldMk cId="1447469145" sldId="309"/>
            <ac:picMk id="18" creationId="{C327018E-57AA-4968-88B2-267D2678FBB1}"/>
          </ac:picMkLst>
        </pc:picChg>
        <pc:picChg chg="add del mod">
          <ac:chgData name="Liam Whorriskey" userId="e50457d63ba3d4fc" providerId="LiveId" clId="{B240F8A6-EF92-48EA-AF25-070AF61E04FD}" dt="2019-04-28T12:25:21.977" v="1264" actId="478"/>
          <ac:picMkLst>
            <pc:docMk/>
            <pc:sldMk cId="1447469145" sldId="309"/>
            <ac:picMk id="26" creationId="{E306BDCA-D43D-47DF-B48B-2BDD21B14863}"/>
          </ac:picMkLst>
        </pc:picChg>
        <pc:picChg chg="add del mod">
          <ac:chgData name="Liam Whorriskey" userId="e50457d63ba3d4fc" providerId="LiveId" clId="{B240F8A6-EF92-48EA-AF25-070AF61E04FD}" dt="2019-04-28T12:25:21.080" v="1263" actId="478"/>
          <ac:picMkLst>
            <pc:docMk/>
            <pc:sldMk cId="1447469145" sldId="309"/>
            <ac:picMk id="27" creationId="{D0ADCAF8-26C9-494D-8DC8-FF80FC5D8DBC}"/>
          </ac:picMkLst>
        </pc:picChg>
        <pc:picChg chg="add del mod">
          <ac:chgData name="Liam Whorriskey" userId="e50457d63ba3d4fc" providerId="LiveId" clId="{B240F8A6-EF92-48EA-AF25-070AF61E04FD}" dt="2019-04-28T12:25:20.103" v="1262" actId="478"/>
          <ac:picMkLst>
            <pc:docMk/>
            <pc:sldMk cId="1447469145" sldId="309"/>
            <ac:picMk id="28" creationId="{AD7A16A6-2874-4C5B-94CD-16F6C1494669}"/>
          </ac:picMkLst>
        </pc:picChg>
      </pc:sldChg>
      <pc:sldChg chg="add">
        <pc:chgData name="Liam Whorriskey" userId="e50457d63ba3d4fc" providerId="LiveId" clId="{B240F8A6-EF92-48EA-AF25-070AF61E04FD}" dt="2019-04-28T10:14:30.919" v="207"/>
        <pc:sldMkLst>
          <pc:docMk/>
          <pc:sldMk cId="2122783384" sldId="310"/>
        </pc:sldMkLst>
      </pc:sldChg>
      <pc:sldChg chg="addSp delSp modSp add ord modAnim">
        <pc:chgData name="Liam Whorriskey" userId="e50457d63ba3d4fc" providerId="LiveId" clId="{B240F8A6-EF92-48EA-AF25-070AF61E04FD}" dt="2019-04-28T13:17:49.526" v="1753" actId="6549"/>
        <pc:sldMkLst>
          <pc:docMk/>
          <pc:sldMk cId="3375355513" sldId="311"/>
        </pc:sldMkLst>
        <pc:spChg chg="mod">
          <ac:chgData name="Liam Whorriskey" userId="e50457d63ba3d4fc" providerId="LiveId" clId="{B240F8A6-EF92-48EA-AF25-070AF61E04FD}" dt="2019-04-28T12:46:21.270" v="1403" actId="207"/>
          <ac:spMkLst>
            <pc:docMk/>
            <pc:sldMk cId="3375355513" sldId="311"/>
            <ac:spMk id="28" creationId="{00000000-0000-0000-0000-000000000000}"/>
          </ac:spMkLst>
        </pc:spChg>
        <pc:spChg chg="mod">
          <ac:chgData name="Liam Whorriskey" userId="e50457d63ba3d4fc" providerId="LiveId" clId="{B240F8A6-EF92-48EA-AF25-070AF61E04FD}" dt="2019-04-28T12:39:18.135" v="1319" actId="14100"/>
          <ac:spMkLst>
            <pc:docMk/>
            <pc:sldMk cId="3375355513" sldId="311"/>
            <ac:spMk id="29" creationId="{00000000-0000-0000-0000-000000000000}"/>
          </ac:spMkLst>
        </pc:spChg>
        <pc:spChg chg="add del mod">
          <ac:chgData name="Liam Whorriskey" userId="e50457d63ba3d4fc" providerId="LiveId" clId="{B240F8A6-EF92-48EA-AF25-070AF61E04FD}" dt="2019-04-28T12:44:06.762" v="1402" actId="478"/>
          <ac:spMkLst>
            <pc:docMk/>
            <pc:sldMk cId="3375355513" sldId="311"/>
            <ac:spMk id="38" creationId="{641DD3A1-18AD-42E5-8625-9AE033416470}"/>
          </ac:spMkLst>
        </pc:spChg>
        <pc:spChg chg="add del mod">
          <ac:chgData name="Liam Whorriskey" userId="e50457d63ba3d4fc" providerId="LiveId" clId="{B240F8A6-EF92-48EA-AF25-070AF61E04FD}" dt="2019-04-28T12:44:06.762" v="1402" actId="478"/>
          <ac:spMkLst>
            <pc:docMk/>
            <pc:sldMk cId="3375355513" sldId="311"/>
            <ac:spMk id="39" creationId="{868129A3-28BE-4879-85CE-4121CCAA5B39}"/>
          </ac:spMkLst>
        </pc:spChg>
        <pc:spChg chg="add del mod">
          <ac:chgData name="Liam Whorriskey" userId="e50457d63ba3d4fc" providerId="LiveId" clId="{B240F8A6-EF92-48EA-AF25-070AF61E04FD}" dt="2019-04-28T12:44:06.762" v="1402" actId="478"/>
          <ac:spMkLst>
            <pc:docMk/>
            <pc:sldMk cId="3375355513" sldId="311"/>
            <ac:spMk id="40" creationId="{DC738CE9-7EF8-4DEA-BD6B-6F590C487743}"/>
          </ac:spMkLst>
        </pc:spChg>
        <pc:spChg chg="add del mod">
          <ac:chgData name="Liam Whorriskey" userId="e50457d63ba3d4fc" providerId="LiveId" clId="{B240F8A6-EF92-48EA-AF25-070AF61E04FD}" dt="2019-04-28T12:44:06.762" v="1402" actId="478"/>
          <ac:spMkLst>
            <pc:docMk/>
            <pc:sldMk cId="3375355513" sldId="311"/>
            <ac:spMk id="41" creationId="{A6D1B8E8-B301-4F05-98EF-D12FE3CEAD72}"/>
          </ac:spMkLst>
        </pc:spChg>
        <pc:spChg chg="add del mod">
          <ac:chgData name="Liam Whorriskey" userId="e50457d63ba3d4fc" providerId="LiveId" clId="{B240F8A6-EF92-48EA-AF25-070AF61E04FD}" dt="2019-04-28T12:44:06.762" v="1402" actId="478"/>
          <ac:spMkLst>
            <pc:docMk/>
            <pc:sldMk cId="3375355513" sldId="311"/>
            <ac:spMk id="48" creationId="{48FF469A-754B-4FED-B614-79E3240C5A6C}"/>
          </ac:spMkLst>
        </pc:spChg>
        <pc:spChg chg="add del mod">
          <ac:chgData name="Liam Whorriskey" userId="e50457d63ba3d4fc" providerId="LiveId" clId="{B240F8A6-EF92-48EA-AF25-070AF61E04FD}" dt="2019-04-28T12:44:06.762" v="1402" actId="478"/>
          <ac:spMkLst>
            <pc:docMk/>
            <pc:sldMk cId="3375355513" sldId="311"/>
            <ac:spMk id="49" creationId="{62490F2B-B6F2-401E-9351-75D343403512}"/>
          </ac:spMkLst>
        </pc:spChg>
        <pc:spChg chg="add del mod">
          <ac:chgData name="Liam Whorriskey" userId="e50457d63ba3d4fc" providerId="LiveId" clId="{B240F8A6-EF92-48EA-AF25-070AF61E04FD}" dt="2019-04-28T12:44:06.762" v="1402" actId="478"/>
          <ac:spMkLst>
            <pc:docMk/>
            <pc:sldMk cId="3375355513" sldId="311"/>
            <ac:spMk id="50" creationId="{A2920924-5692-4709-B863-6281BB7CE377}"/>
          </ac:spMkLst>
        </pc:spChg>
        <pc:spChg chg="add del mod">
          <ac:chgData name="Liam Whorriskey" userId="e50457d63ba3d4fc" providerId="LiveId" clId="{B240F8A6-EF92-48EA-AF25-070AF61E04FD}" dt="2019-04-28T12:44:06.762" v="1402" actId="478"/>
          <ac:spMkLst>
            <pc:docMk/>
            <pc:sldMk cId="3375355513" sldId="311"/>
            <ac:spMk id="51" creationId="{F1720392-331E-4E4C-8916-11C236815D07}"/>
          </ac:spMkLst>
        </pc:spChg>
        <pc:spChg chg="mod">
          <ac:chgData name="Liam Whorriskey" userId="e50457d63ba3d4fc" providerId="LiveId" clId="{B240F8A6-EF92-48EA-AF25-070AF61E04FD}" dt="2019-04-28T13:00:06.536" v="1680" actId="207"/>
          <ac:spMkLst>
            <pc:docMk/>
            <pc:sldMk cId="3375355513" sldId="311"/>
            <ac:spMk id="54" creationId="{9351D38E-6F38-4279-8C42-6B7B407166EF}"/>
          </ac:spMkLst>
        </pc:spChg>
        <pc:spChg chg="add mod">
          <ac:chgData name="Liam Whorriskey" userId="e50457d63ba3d4fc" providerId="LiveId" clId="{B240F8A6-EF92-48EA-AF25-070AF61E04FD}" dt="2019-04-28T13:12:55.400" v="1688" actId="1035"/>
          <ac:spMkLst>
            <pc:docMk/>
            <pc:sldMk cId="3375355513" sldId="311"/>
            <ac:spMk id="55" creationId="{921C5130-4E17-4496-8E3A-138B6D439362}"/>
          </ac:spMkLst>
        </pc:spChg>
        <pc:spChg chg="add mod">
          <ac:chgData name="Liam Whorriskey" userId="e50457d63ba3d4fc" providerId="LiveId" clId="{B240F8A6-EF92-48EA-AF25-070AF61E04FD}" dt="2019-04-28T13:12:55.400" v="1688" actId="1035"/>
          <ac:spMkLst>
            <pc:docMk/>
            <pc:sldMk cId="3375355513" sldId="311"/>
            <ac:spMk id="56" creationId="{2C9DA425-6D43-4A23-9FB5-6916370C2AB3}"/>
          </ac:spMkLst>
        </pc:spChg>
        <pc:spChg chg="mod">
          <ac:chgData name="Liam Whorriskey" userId="e50457d63ba3d4fc" providerId="LiveId" clId="{B240F8A6-EF92-48EA-AF25-070AF61E04FD}" dt="2019-04-28T13:02:25.661" v="1681" actId="207"/>
          <ac:spMkLst>
            <pc:docMk/>
            <pc:sldMk cId="3375355513" sldId="311"/>
            <ac:spMk id="59" creationId="{C7C62FCC-0304-4AB5-850C-9E7037E2E5A4}"/>
          </ac:spMkLst>
        </pc:spChg>
        <pc:spChg chg="add mod">
          <ac:chgData name="Liam Whorriskey" userId="e50457d63ba3d4fc" providerId="LiveId" clId="{B240F8A6-EF92-48EA-AF25-070AF61E04FD}" dt="2019-04-28T13:12:55.400" v="1688" actId="1035"/>
          <ac:spMkLst>
            <pc:docMk/>
            <pc:sldMk cId="3375355513" sldId="311"/>
            <ac:spMk id="60" creationId="{E76ED5C7-0935-4B59-9173-34CC7155F04F}"/>
          </ac:spMkLst>
        </pc:spChg>
        <pc:spChg chg="add mod">
          <ac:chgData name="Liam Whorriskey" userId="e50457d63ba3d4fc" providerId="LiveId" clId="{B240F8A6-EF92-48EA-AF25-070AF61E04FD}" dt="2019-04-28T13:12:55.400" v="1688" actId="1035"/>
          <ac:spMkLst>
            <pc:docMk/>
            <pc:sldMk cId="3375355513" sldId="311"/>
            <ac:spMk id="61" creationId="{02B3C3A5-7F64-41E6-BA17-0DA6100D7247}"/>
          </ac:spMkLst>
        </pc:spChg>
        <pc:spChg chg="mod">
          <ac:chgData name="Liam Whorriskey" userId="e50457d63ba3d4fc" providerId="LiveId" clId="{B240F8A6-EF92-48EA-AF25-070AF61E04FD}" dt="2019-04-28T13:05:34.794" v="1682" actId="207"/>
          <ac:spMkLst>
            <pc:docMk/>
            <pc:sldMk cId="3375355513" sldId="311"/>
            <ac:spMk id="64" creationId="{79E5B6DC-3339-42D6-99F4-600ABB8490AE}"/>
          </ac:spMkLst>
        </pc:spChg>
        <pc:spChg chg="add mod">
          <ac:chgData name="Liam Whorriskey" userId="e50457d63ba3d4fc" providerId="LiveId" clId="{B240F8A6-EF92-48EA-AF25-070AF61E04FD}" dt="2019-04-28T13:12:55.400" v="1688" actId="1035"/>
          <ac:spMkLst>
            <pc:docMk/>
            <pc:sldMk cId="3375355513" sldId="311"/>
            <ac:spMk id="65" creationId="{5150BEB4-A585-40C8-9852-ABA638556713}"/>
          </ac:spMkLst>
        </pc:spChg>
        <pc:spChg chg="add mod">
          <ac:chgData name="Liam Whorriskey" userId="e50457d63ba3d4fc" providerId="LiveId" clId="{B240F8A6-EF92-48EA-AF25-070AF61E04FD}" dt="2019-04-28T13:12:55.400" v="1688" actId="1035"/>
          <ac:spMkLst>
            <pc:docMk/>
            <pc:sldMk cId="3375355513" sldId="311"/>
            <ac:spMk id="66" creationId="{ED5B9CB5-048E-4025-9280-61713DC8F729}"/>
          </ac:spMkLst>
        </pc:spChg>
        <pc:spChg chg="mod">
          <ac:chgData name="Liam Whorriskey" userId="e50457d63ba3d4fc" providerId="LiveId" clId="{B240F8A6-EF92-48EA-AF25-070AF61E04FD}" dt="2019-04-28T13:08:33.397" v="1683" actId="207"/>
          <ac:spMkLst>
            <pc:docMk/>
            <pc:sldMk cId="3375355513" sldId="311"/>
            <ac:spMk id="69" creationId="{BFF3170E-519A-4D3E-9E7A-3AF77BE8E089}"/>
          </ac:spMkLst>
        </pc:spChg>
        <pc:spChg chg="add mod">
          <ac:chgData name="Liam Whorriskey" userId="e50457d63ba3d4fc" providerId="LiveId" clId="{B240F8A6-EF92-48EA-AF25-070AF61E04FD}" dt="2019-04-28T13:12:55.400" v="1688" actId="1035"/>
          <ac:spMkLst>
            <pc:docMk/>
            <pc:sldMk cId="3375355513" sldId="311"/>
            <ac:spMk id="70" creationId="{57096B3E-0E96-401B-AD1E-93FBBD3291B3}"/>
          </ac:spMkLst>
        </pc:spChg>
        <pc:spChg chg="add mod">
          <ac:chgData name="Liam Whorriskey" userId="e50457d63ba3d4fc" providerId="LiveId" clId="{B240F8A6-EF92-48EA-AF25-070AF61E04FD}" dt="2019-04-28T13:12:55.400" v="1688" actId="1035"/>
          <ac:spMkLst>
            <pc:docMk/>
            <pc:sldMk cId="3375355513" sldId="311"/>
            <ac:spMk id="71" creationId="{E9743ECA-D77E-469E-B5B5-5BEAA378F2A3}"/>
          </ac:spMkLst>
        </pc:spChg>
        <pc:spChg chg="mod">
          <ac:chgData name="Liam Whorriskey" userId="e50457d63ba3d4fc" providerId="LiveId" clId="{B240F8A6-EF92-48EA-AF25-070AF61E04FD}" dt="2019-04-28T13:10:06.219" v="1686" actId="207"/>
          <ac:spMkLst>
            <pc:docMk/>
            <pc:sldMk cId="3375355513" sldId="311"/>
            <ac:spMk id="74" creationId="{2B468FC2-1D3A-4E17-8AA4-E2AA16B898A2}"/>
          </ac:spMkLst>
        </pc:spChg>
        <pc:spChg chg="add mod">
          <ac:chgData name="Liam Whorriskey" userId="e50457d63ba3d4fc" providerId="LiveId" clId="{B240F8A6-EF92-48EA-AF25-070AF61E04FD}" dt="2019-04-28T13:12:55.400" v="1688" actId="1035"/>
          <ac:spMkLst>
            <pc:docMk/>
            <pc:sldMk cId="3375355513" sldId="311"/>
            <ac:spMk id="75" creationId="{9D0DA057-9D31-403D-85A9-D4DC34AE29DE}"/>
          </ac:spMkLst>
        </pc:spChg>
        <pc:spChg chg="add mod">
          <ac:chgData name="Liam Whorriskey" userId="e50457d63ba3d4fc" providerId="LiveId" clId="{B240F8A6-EF92-48EA-AF25-070AF61E04FD}" dt="2019-04-28T13:14:29.007" v="1705" actId="20577"/>
          <ac:spMkLst>
            <pc:docMk/>
            <pc:sldMk cId="3375355513" sldId="311"/>
            <ac:spMk id="76" creationId="{A8AC5358-8309-4E01-BE2F-06E2F7561B18}"/>
          </ac:spMkLst>
        </pc:spChg>
        <pc:spChg chg="add">
          <ac:chgData name="Liam Whorriskey" userId="e50457d63ba3d4fc" providerId="LiveId" clId="{B240F8A6-EF92-48EA-AF25-070AF61E04FD}" dt="2019-04-28T12:54:26.087" v="1449"/>
          <ac:spMkLst>
            <pc:docMk/>
            <pc:sldMk cId="3375355513" sldId="311"/>
            <ac:spMk id="77" creationId="{B52A23C3-9389-4302-A0F8-EF47CDB3F288}"/>
          </ac:spMkLst>
        </pc:spChg>
        <pc:spChg chg="add">
          <ac:chgData name="Liam Whorriskey" userId="e50457d63ba3d4fc" providerId="LiveId" clId="{B240F8A6-EF92-48EA-AF25-070AF61E04FD}" dt="2019-04-28T12:54:26.087" v="1449"/>
          <ac:spMkLst>
            <pc:docMk/>
            <pc:sldMk cId="3375355513" sldId="311"/>
            <ac:spMk id="78" creationId="{5FCF5B50-4B1B-4D03-A31E-C32CF9703098}"/>
          </ac:spMkLst>
        </pc:spChg>
        <pc:spChg chg="add">
          <ac:chgData name="Liam Whorriskey" userId="e50457d63ba3d4fc" providerId="LiveId" clId="{B240F8A6-EF92-48EA-AF25-070AF61E04FD}" dt="2019-04-28T12:54:26.087" v="1449"/>
          <ac:spMkLst>
            <pc:docMk/>
            <pc:sldMk cId="3375355513" sldId="311"/>
            <ac:spMk id="79" creationId="{5102043F-9945-48C5-B6F7-10D20EF87F8D}"/>
          </ac:spMkLst>
        </pc:spChg>
        <pc:spChg chg="add">
          <ac:chgData name="Liam Whorriskey" userId="e50457d63ba3d4fc" providerId="LiveId" clId="{B240F8A6-EF92-48EA-AF25-070AF61E04FD}" dt="2019-04-28T12:54:26.087" v="1449"/>
          <ac:spMkLst>
            <pc:docMk/>
            <pc:sldMk cId="3375355513" sldId="311"/>
            <ac:spMk id="80" creationId="{F5378736-CB76-4D14-AD17-915548094F9F}"/>
          </ac:spMkLst>
        </pc:spChg>
        <pc:spChg chg="add">
          <ac:chgData name="Liam Whorriskey" userId="e50457d63ba3d4fc" providerId="LiveId" clId="{B240F8A6-EF92-48EA-AF25-070AF61E04FD}" dt="2019-04-28T12:54:26.087" v="1449"/>
          <ac:spMkLst>
            <pc:docMk/>
            <pc:sldMk cId="3375355513" sldId="311"/>
            <ac:spMk id="81" creationId="{D373FDDE-D3CE-42B7-AFAF-2FFF592B527F}"/>
          </ac:spMkLst>
        </pc:spChg>
        <pc:spChg chg="mod">
          <ac:chgData name="Liam Whorriskey" userId="e50457d63ba3d4fc" providerId="LiveId" clId="{B240F8A6-EF92-48EA-AF25-070AF61E04FD}" dt="2019-04-28T12:42:18.863" v="1384" actId="14100"/>
          <ac:spMkLst>
            <pc:docMk/>
            <pc:sldMk cId="3375355513" sldId="311"/>
            <ac:spMk id="25623" creationId="{00000000-0000-0000-0000-000000000000}"/>
          </ac:spMkLst>
        </pc:spChg>
        <pc:spChg chg="mod">
          <ac:chgData name="Liam Whorriskey" userId="e50457d63ba3d4fc" providerId="LiveId" clId="{B240F8A6-EF92-48EA-AF25-070AF61E04FD}" dt="2019-04-28T12:41:44.935" v="1359" actId="14100"/>
          <ac:spMkLst>
            <pc:docMk/>
            <pc:sldMk cId="3375355513" sldId="311"/>
            <ac:spMk id="25627" creationId="{00000000-0000-0000-0000-000000000000}"/>
          </ac:spMkLst>
        </pc:spChg>
        <pc:spChg chg="mod">
          <ac:chgData name="Liam Whorriskey" userId="e50457d63ba3d4fc" providerId="LiveId" clId="{B240F8A6-EF92-48EA-AF25-070AF61E04FD}" dt="2019-04-28T13:17:49.526" v="1753" actId="6549"/>
          <ac:spMkLst>
            <pc:docMk/>
            <pc:sldMk cId="3375355513" sldId="311"/>
            <ac:spMk id="27653" creationId="{00000000-0000-0000-0000-000000000000}"/>
          </ac:spMkLst>
        </pc:spChg>
        <pc:spChg chg="mod">
          <ac:chgData name="Liam Whorriskey" userId="e50457d63ba3d4fc" providerId="LiveId" clId="{B240F8A6-EF92-48EA-AF25-070AF61E04FD}" dt="2019-04-28T13:16:57.060" v="1736" actId="20577"/>
          <ac:spMkLst>
            <pc:docMk/>
            <pc:sldMk cId="3375355513" sldId="311"/>
            <ac:spMk id="27654" creationId="{00000000-0000-0000-0000-000000000000}"/>
          </ac:spMkLst>
        </pc:spChg>
        <pc:spChg chg="mod">
          <ac:chgData name="Liam Whorriskey" userId="e50457d63ba3d4fc" providerId="LiveId" clId="{B240F8A6-EF92-48EA-AF25-070AF61E04FD}" dt="2019-04-28T13:12:55.400" v="1688" actId="1035"/>
          <ac:spMkLst>
            <pc:docMk/>
            <pc:sldMk cId="3375355513" sldId="311"/>
            <ac:spMk id="27667" creationId="{00000000-0000-0000-0000-000000000000}"/>
          </ac:spMkLst>
        </pc:spChg>
        <pc:spChg chg="mod">
          <ac:chgData name="Liam Whorriskey" userId="e50457d63ba3d4fc" providerId="LiveId" clId="{B240F8A6-EF92-48EA-AF25-070AF61E04FD}" dt="2019-04-28T13:12:55.400" v="1688" actId="1035"/>
          <ac:spMkLst>
            <pc:docMk/>
            <pc:sldMk cId="3375355513" sldId="311"/>
            <ac:spMk id="27668" creationId="{00000000-0000-0000-0000-000000000000}"/>
          </ac:spMkLst>
        </pc:spChg>
        <pc:spChg chg="del mod">
          <ac:chgData name="Liam Whorriskey" userId="e50457d63ba3d4fc" providerId="LiveId" clId="{B240F8A6-EF92-48EA-AF25-070AF61E04FD}" dt="2019-04-28T12:47:44.691" v="1404" actId="478"/>
          <ac:spMkLst>
            <pc:docMk/>
            <pc:sldMk cId="3375355513" sldId="311"/>
            <ac:spMk id="27669" creationId="{00000000-0000-0000-0000-000000000000}"/>
          </ac:spMkLst>
        </pc:spChg>
        <pc:spChg chg="del mod">
          <ac:chgData name="Liam Whorriskey" userId="e50457d63ba3d4fc" providerId="LiveId" clId="{B240F8A6-EF92-48EA-AF25-070AF61E04FD}" dt="2019-04-28T12:47:44.691" v="1404" actId="478"/>
          <ac:spMkLst>
            <pc:docMk/>
            <pc:sldMk cId="3375355513" sldId="311"/>
            <ac:spMk id="27670" creationId="{00000000-0000-0000-0000-000000000000}"/>
          </ac:spMkLst>
        </pc:spChg>
        <pc:spChg chg="del">
          <ac:chgData name="Liam Whorriskey" userId="e50457d63ba3d4fc" providerId="LiveId" clId="{B240F8A6-EF92-48EA-AF25-070AF61E04FD}" dt="2019-04-28T12:42:39.265" v="1385" actId="478"/>
          <ac:spMkLst>
            <pc:docMk/>
            <pc:sldMk cId="3375355513" sldId="311"/>
            <ac:spMk id="27671" creationId="{00000000-0000-0000-0000-000000000000}"/>
          </ac:spMkLst>
        </pc:spChg>
        <pc:spChg chg="del">
          <ac:chgData name="Liam Whorriskey" userId="e50457d63ba3d4fc" providerId="LiveId" clId="{B240F8A6-EF92-48EA-AF25-070AF61E04FD}" dt="2019-04-28T12:42:39.265" v="1385" actId="478"/>
          <ac:spMkLst>
            <pc:docMk/>
            <pc:sldMk cId="3375355513" sldId="311"/>
            <ac:spMk id="27672" creationId="{00000000-0000-0000-0000-000000000000}"/>
          </ac:spMkLst>
        </pc:spChg>
        <pc:spChg chg="del">
          <ac:chgData name="Liam Whorriskey" userId="e50457d63ba3d4fc" providerId="LiveId" clId="{B240F8A6-EF92-48EA-AF25-070AF61E04FD}" dt="2019-04-28T12:42:39.265" v="1385" actId="478"/>
          <ac:spMkLst>
            <pc:docMk/>
            <pc:sldMk cId="3375355513" sldId="311"/>
            <ac:spMk id="27673" creationId="{00000000-0000-0000-0000-000000000000}"/>
          </ac:spMkLst>
        </pc:spChg>
        <pc:spChg chg="del">
          <ac:chgData name="Liam Whorriskey" userId="e50457d63ba3d4fc" providerId="LiveId" clId="{B240F8A6-EF92-48EA-AF25-070AF61E04FD}" dt="2019-04-28T12:42:39.265" v="1385" actId="478"/>
          <ac:spMkLst>
            <pc:docMk/>
            <pc:sldMk cId="3375355513" sldId="311"/>
            <ac:spMk id="27674" creationId="{00000000-0000-0000-0000-000000000000}"/>
          </ac:spMkLst>
        </pc:spChg>
        <pc:grpChg chg="mod">
          <ac:chgData name="Liam Whorriskey" userId="e50457d63ba3d4fc" providerId="LiveId" clId="{B240F8A6-EF92-48EA-AF25-070AF61E04FD}" dt="2019-04-28T13:12:55.400" v="1688" actId="1035"/>
          <ac:grpSpMkLst>
            <pc:docMk/>
            <pc:sldMk cId="3375355513" sldId="311"/>
            <ac:grpSpMk id="3" creationId="{00000000-0000-0000-0000-000000000000}"/>
          </ac:grpSpMkLst>
        </pc:grpChg>
        <pc:grpChg chg="del">
          <ac:chgData name="Liam Whorriskey" userId="e50457d63ba3d4fc" providerId="LiveId" clId="{B240F8A6-EF92-48EA-AF25-070AF61E04FD}" dt="2019-04-28T12:42:39.265" v="1385" actId="478"/>
          <ac:grpSpMkLst>
            <pc:docMk/>
            <pc:sldMk cId="3375355513" sldId="311"/>
            <ac:grpSpMk id="4" creationId="{00000000-0000-0000-0000-000000000000}"/>
          </ac:grpSpMkLst>
        </pc:grpChg>
        <pc:grpChg chg="del mod">
          <ac:chgData name="Liam Whorriskey" userId="e50457d63ba3d4fc" providerId="LiveId" clId="{B240F8A6-EF92-48EA-AF25-070AF61E04FD}" dt="2019-04-28T12:47:44.691" v="1404" actId="478"/>
          <ac:grpSpMkLst>
            <pc:docMk/>
            <pc:sldMk cId="3375355513" sldId="311"/>
            <ac:grpSpMk id="5" creationId="{00000000-0000-0000-0000-000000000000}"/>
          </ac:grpSpMkLst>
        </pc:grpChg>
        <pc:grpChg chg="del">
          <ac:chgData name="Liam Whorriskey" userId="e50457d63ba3d4fc" providerId="LiveId" clId="{B240F8A6-EF92-48EA-AF25-070AF61E04FD}" dt="2019-04-28T12:42:39.265" v="1385" actId="478"/>
          <ac:grpSpMkLst>
            <pc:docMk/>
            <pc:sldMk cId="3375355513" sldId="311"/>
            <ac:grpSpMk id="6" creationId="{00000000-0000-0000-0000-000000000000}"/>
          </ac:grpSpMkLst>
        </pc:grpChg>
        <pc:grpChg chg="add del mod">
          <ac:chgData name="Liam Whorriskey" userId="e50457d63ba3d4fc" providerId="LiveId" clId="{B240F8A6-EF92-48EA-AF25-070AF61E04FD}" dt="2019-04-28T12:44:06.762" v="1402" actId="478"/>
          <ac:grpSpMkLst>
            <pc:docMk/>
            <pc:sldMk cId="3375355513" sldId="311"/>
            <ac:grpSpMk id="31" creationId="{B703B15C-4A55-4324-A014-A043F62790C6}"/>
          </ac:grpSpMkLst>
        </pc:grpChg>
        <pc:grpChg chg="add del mod">
          <ac:chgData name="Liam Whorriskey" userId="e50457d63ba3d4fc" providerId="LiveId" clId="{B240F8A6-EF92-48EA-AF25-070AF61E04FD}" dt="2019-04-28T12:44:06.762" v="1402" actId="478"/>
          <ac:grpSpMkLst>
            <pc:docMk/>
            <pc:sldMk cId="3375355513" sldId="311"/>
            <ac:grpSpMk id="35" creationId="{64F20C7C-784D-4A62-8D30-A24F58DF10F5}"/>
          </ac:grpSpMkLst>
        </pc:grpChg>
        <pc:grpChg chg="add del mod">
          <ac:chgData name="Liam Whorriskey" userId="e50457d63ba3d4fc" providerId="LiveId" clId="{B240F8A6-EF92-48EA-AF25-070AF61E04FD}" dt="2019-04-28T12:44:06.762" v="1402" actId="478"/>
          <ac:grpSpMkLst>
            <pc:docMk/>
            <pc:sldMk cId="3375355513" sldId="311"/>
            <ac:grpSpMk id="42" creationId="{448C2697-7CE6-4C67-81BA-03678DFC6D46}"/>
          </ac:grpSpMkLst>
        </pc:grpChg>
        <pc:grpChg chg="add del mod">
          <ac:chgData name="Liam Whorriskey" userId="e50457d63ba3d4fc" providerId="LiveId" clId="{B240F8A6-EF92-48EA-AF25-070AF61E04FD}" dt="2019-04-28T12:44:06.762" v="1402" actId="478"/>
          <ac:grpSpMkLst>
            <pc:docMk/>
            <pc:sldMk cId="3375355513" sldId="311"/>
            <ac:grpSpMk id="45" creationId="{836E571D-2F6D-4ECC-B00B-7A1B539CDE34}"/>
          </ac:grpSpMkLst>
        </pc:grpChg>
        <pc:grpChg chg="add mod">
          <ac:chgData name="Liam Whorriskey" userId="e50457d63ba3d4fc" providerId="LiveId" clId="{B240F8A6-EF92-48EA-AF25-070AF61E04FD}" dt="2019-04-28T13:12:55.400" v="1688" actId="1035"/>
          <ac:grpSpMkLst>
            <pc:docMk/>
            <pc:sldMk cId="3375355513" sldId="311"/>
            <ac:grpSpMk id="52" creationId="{E519EA2F-8D2E-4E88-8AE6-296065466AD1}"/>
          </ac:grpSpMkLst>
        </pc:grpChg>
        <pc:grpChg chg="add mod">
          <ac:chgData name="Liam Whorriskey" userId="e50457d63ba3d4fc" providerId="LiveId" clId="{B240F8A6-EF92-48EA-AF25-070AF61E04FD}" dt="2019-04-28T13:12:55.400" v="1688" actId="1035"/>
          <ac:grpSpMkLst>
            <pc:docMk/>
            <pc:sldMk cId="3375355513" sldId="311"/>
            <ac:grpSpMk id="57" creationId="{4A96412E-D955-48C3-85A5-03A183BAF2FD}"/>
          </ac:grpSpMkLst>
        </pc:grpChg>
        <pc:grpChg chg="add mod">
          <ac:chgData name="Liam Whorriskey" userId="e50457d63ba3d4fc" providerId="LiveId" clId="{B240F8A6-EF92-48EA-AF25-070AF61E04FD}" dt="2019-04-28T13:12:55.400" v="1688" actId="1035"/>
          <ac:grpSpMkLst>
            <pc:docMk/>
            <pc:sldMk cId="3375355513" sldId="311"/>
            <ac:grpSpMk id="62" creationId="{2B475642-56AC-4E83-9B90-D389C9E7D9BC}"/>
          </ac:grpSpMkLst>
        </pc:grpChg>
        <pc:grpChg chg="add mod">
          <ac:chgData name="Liam Whorriskey" userId="e50457d63ba3d4fc" providerId="LiveId" clId="{B240F8A6-EF92-48EA-AF25-070AF61E04FD}" dt="2019-04-28T13:12:55.400" v="1688" actId="1035"/>
          <ac:grpSpMkLst>
            <pc:docMk/>
            <pc:sldMk cId="3375355513" sldId="311"/>
            <ac:grpSpMk id="67" creationId="{39FF33E9-EA18-4EBC-94F8-C9DBA83BBF38}"/>
          </ac:grpSpMkLst>
        </pc:grpChg>
        <pc:grpChg chg="add mod">
          <ac:chgData name="Liam Whorriskey" userId="e50457d63ba3d4fc" providerId="LiveId" clId="{B240F8A6-EF92-48EA-AF25-070AF61E04FD}" dt="2019-04-28T13:12:55.400" v="1688" actId="1035"/>
          <ac:grpSpMkLst>
            <pc:docMk/>
            <pc:sldMk cId="3375355513" sldId="311"/>
            <ac:grpSpMk id="72" creationId="{007A61A2-37C5-4901-BE1B-5E26489E5DBF}"/>
          </ac:grpSpMkLst>
        </pc:grpChg>
      </pc:sldChg>
      <pc:sldChg chg="addSp delSp modSp add ord delAnim modAnim">
        <pc:chgData name="Liam Whorriskey" userId="e50457d63ba3d4fc" providerId="LiveId" clId="{B240F8A6-EF92-48EA-AF25-070AF61E04FD}" dt="2019-04-28T14:39:22.349" v="2106"/>
        <pc:sldMkLst>
          <pc:docMk/>
          <pc:sldMk cId="3807470851" sldId="312"/>
        </pc:sldMkLst>
        <pc:spChg chg="add mod">
          <ac:chgData name="Liam Whorriskey" userId="e50457d63ba3d4fc" providerId="LiveId" clId="{B240F8A6-EF92-48EA-AF25-070AF61E04FD}" dt="2019-04-28T14:35:57.581" v="2096" actId="1076"/>
          <ac:spMkLst>
            <pc:docMk/>
            <pc:sldMk cId="3807470851" sldId="312"/>
            <ac:spMk id="2" creationId="{4C749F6B-63F0-4579-BC54-04B11F60855C}"/>
          </ac:spMkLst>
        </pc:spChg>
        <pc:spChg chg="del mod">
          <ac:chgData name="Liam Whorriskey" userId="e50457d63ba3d4fc" providerId="LiveId" clId="{B240F8A6-EF92-48EA-AF25-070AF61E04FD}" dt="2019-04-28T14:14:18.274" v="1933" actId="478"/>
          <ac:spMkLst>
            <pc:docMk/>
            <pc:sldMk cId="3807470851" sldId="312"/>
            <ac:spMk id="3" creationId="{A519CA1B-A9D1-46E0-8230-22FAE61529A1}"/>
          </ac:spMkLst>
        </pc:spChg>
        <pc:spChg chg="mod">
          <ac:chgData name="Liam Whorriskey" userId="e50457d63ba3d4fc" providerId="LiveId" clId="{B240F8A6-EF92-48EA-AF25-070AF61E04FD}" dt="2019-04-28T14:33:35.447" v="2065" actId="20577"/>
          <ac:spMkLst>
            <pc:docMk/>
            <pc:sldMk cId="3807470851" sldId="312"/>
            <ac:spMk id="19464" creationId="{00000000-0000-0000-0000-000000000000}"/>
          </ac:spMkLst>
        </pc:spChg>
        <pc:spChg chg="mod">
          <ac:chgData name="Liam Whorriskey" userId="e50457d63ba3d4fc" providerId="LiveId" clId="{B240F8A6-EF92-48EA-AF25-070AF61E04FD}" dt="2019-04-28T14:33:46.866" v="2071" actId="20577"/>
          <ac:spMkLst>
            <pc:docMk/>
            <pc:sldMk cId="3807470851" sldId="312"/>
            <ac:spMk id="19465" creationId="{00000000-0000-0000-0000-000000000000}"/>
          </ac:spMkLst>
        </pc:spChg>
        <pc:picChg chg="add del mod">
          <ac:chgData name="Liam Whorriskey" userId="e50457d63ba3d4fc" providerId="LiveId" clId="{B240F8A6-EF92-48EA-AF25-070AF61E04FD}" dt="2019-04-28T14:34:09.640" v="2075" actId="478"/>
          <ac:picMkLst>
            <pc:docMk/>
            <pc:sldMk cId="3807470851" sldId="312"/>
            <ac:picMk id="15" creationId="{2207CE9E-BBD6-433D-95A5-21CA744596F8}"/>
          </ac:picMkLst>
        </pc:picChg>
        <pc:picChg chg="add mod">
          <ac:chgData name="Liam Whorriskey" userId="e50457d63ba3d4fc" providerId="LiveId" clId="{B240F8A6-EF92-48EA-AF25-070AF61E04FD}" dt="2019-04-28T14:36:14.713" v="2099" actId="1037"/>
          <ac:picMkLst>
            <pc:docMk/>
            <pc:sldMk cId="3807470851" sldId="312"/>
            <ac:picMk id="16" creationId="{719BB2F9-2D72-41E2-89D0-BAF396DC08B6}"/>
          </ac:picMkLst>
        </pc:picChg>
      </pc:sldChg>
      <pc:sldChg chg="addSp delSp modSp add ord delAnim">
        <pc:chgData name="Liam Whorriskey" userId="e50457d63ba3d4fc" providerId="LiveId" clId="{B240F8A6-EF92-48EA-AF25-070AF61E04FD}" dt="2019-04-28T14:39:49.601" v="2108"/>
        <pc:sldMkLst>
          <pc:docMk/>
          <pc:sldMk cId="1145240284" sldId="313"/>
        </pc:sldMkLst>
        <pc:spChg chg="add mod">
          <ac:chgData name="Liam Whorriskey" userId="e50457d63ba3d4fc" providerId="LiveId" clId="{B240F8A6-EF92-48EA-AF25-070AF61E04FD}" dt="2019-04-28T14:24:12.386" v="2044" actId="1076"/>
          <ac:spMkLst>
            <pc:docMk/>
            <pc:sldMk cId="1145240284" sldId="313"/>
            <ac:spMk id="5" creationId="{5536AE4C-1CE1-48CB-9FCA-17C6CD7276C5}"/>
          </ac:spMkLst>
        </pc:spChg>
        <pc:spChg chg="mod">
          <ac:chgData name="Liam Whorriskey" userId="e50457d63ba3d4fc" providerId="LiveId" clId="{B240F8A6-EF92-48EA-AF25-070AF61E04FD}" dt="2019-04-28T14:19:00.538" v="2014" actId="20577"/>
          <ac:spMkLst>
            <pc:docMk/>
            <pc:sldMk cId="1145240284" sldId="313"/>
            <ac:spMk id="19464" creationId="{00000000-0000-0000-0000-000000000000}"/>
          </ac:spMkLst>
        </pc:spChg>
        <pc:picChg chg="del">
          <ac:chgData name="Liam Whorriskey" userId="e50457d63ba3d4fc" providerId="LiveId" clId="{B240F8A6-EF92-48EA-AF25-070AF61E04FD}" dt="2019-04-28T14:19:06.998" v="2015" actId="478"/>
          <ac:picMkLst>
            <pc:docMk/>
            <pc:sldMk cId="1145240284" sldId="313"/>
            <ac:picMk id="15" creationId="{2207CE9E-BBD6-433D-95A5-21CA744596F8}"/>
          </ac:picMkLst>
        </pc:picChg>
        <pc:picChg chg="add mod modCrop">
          <ac:chgData name="Liam Whorriskey" userId="e50457d63ba3d4fc" providerId="LiveId" clId="{B240F8A6-EF92-48EA-AF25-070AF61E04FD}" dt="2019-04-28T14:25:02.300" v="2051" actId="1038"/>
          <ac:picMkLst>
            <pc:docMk/>
            <pc:sldMk cId="1145240284" sldId="313"/>
            <ac:picMk id="16" creationId="{BAFC7014-D3AA-4197-9E59-2D8F47426EC3}"/>
          </ac:picMkLst>
        </pc:picChg>
        <pc:picChg chg="add del mod">
          <ac:chgData name="Liam Whorriskey" userId="e50457d63ba3d4fc" providerId="LiveId" clId="{B240F8A6-EF92-48EA-AF25-070AF61E04FD}" dt="2019-04-28T14:20:51.224" v="2021" actId="478"/>
          <ac:picMkLst>
            <pc:docMk/>
            <pc:sldMk cId="1145240284" sldId="313"/>
            <ac:picMk id="17" creationId="{1C0FA3DF-76A8-4BDC-9E75-0A3DB3374430}"/>
          </ac:picMkLst>
        </pc:picChg>
        <pc:picChg chg="add mod modCrop">
          <ac:chgData name="Liam Whorriskey" userId="e50457d63ba3d4fc" providerId="LiveId" clId="{B240F8A6-EF92-48EA-AF25-070AF61E04FD}" dt="2019-04-28T14:21:57.134" v="2025" actId="732"/>
          <ac:picMkLst>
            <pc:docMk/>
            <pc:sldMk cId="1145240284" sldId="313"/>
            <ac:picMk id="18" creationId="{E7908902-22D8-4363-841A-D5592412D45E}"/>
          </ac:picMkLst>
        </pc:picChg>
        <pc:cxnChg chg="add mod">
          <ac:chgData name="Liam Whorriskey" userId="e50457d63ba3d4fc" providerId="LiveId" clId="{B240F8A6-EF92-48EA-AF25-070AF61E04FD}" dt="2019-04-28T14:25:10.985" v="2052" actId="14100"/>
          <ac:cxnSpMkLst>
            <pc:docMk/>
            <pc:sldMk cId="1145240284" sldId="313"/>
            <ac:cxnSpMk id="3" creationId="{AF73A9A3-25C8-4140-AF25-C687242D70BC}"/>
          </ac:cxnSpMkLst>
        </pc:cxnChg>
      </pc:sldChg>
      <pc:sldChg chg="add ord">
        <pc:chgData name="Liam Whorriskey" userId="e50457d63ba3d4fc" providerId="LiveId" clId="{B240F8A6-EF92-48EA-AF25-070AF61E04FD}" dt="2019-04-28T14:39:42.037" v="2107"/>
        <pc:sldMkLst>
          <pc:docMk/>
          <pc:sldMk cId="3037586371" sldId="314"/>
        </pc:sldMkLst>
      </pc:sldChg>
      <pc:sldChg chg="addSp modSp add modAnim">
        <pc:chgData name="Liam Whorriskey" userId="e50457d63ba3d4fc" providerId="LiveId" clId="{B240F8A6-EF92-48EA-AF25-070AF61E04FD}" dt="2019-04-28T14:44:52.350" v="2134"/>
        <pc:sldMkLst>
          <pc:docMk/>
          <pc:sldMk cId="3871153529" sldId="315"/>
        </pc:sldMkLst>
        <pc:spChg chg="mod">
          <ac:chgData name="Liam Whorriskey" userId="e50457d63ba3d4fc" providerId="LiveId" clId="{B240F8A6-EF92-48EA-AF25-070AF61E04FD}" dt="2019-04-28T14:43:34.937" v="2125" actId="12"/>
          <ac:spMkLst>
            <pc:docMk/>
            <pc:sldMk cId="3871153529" sldId="315"/>
            <ac:spMk id="3" creationId="{A519CA1B-A9D1-46E0-8230-22FAE61529A1}"/>
          </ac:spMkLst>
        </pc:spChg>
        <pc:spChg chg="mod">
          <ac:chgData name="Liam Whorriskey" userId="e50457d63ba3d4fc" providerId="LiveId" clId="{B240F8A6-EF92-48EA-AF25-070AF61E04FD}" dt="2019-04-28T14:42:49.196" v="2121" actId="20577"/>
          <ac:spMkLst>
            <pc:docMk/>
            <pc:sldMk cId="3871153529" sldId="315"/>
            <ac:spMk id="19464" creationId="{00000000-0000-0000-0000-000000000000}"/>
          </ac:spMkLst>
        </pc:spChg>
        <pc:picChg chg="add mod">
          <ac:chgData name="Liam Whorriskey" userId="e50457d63ba3d4fc" providerId="LiveId" clId="{B240F8A6-EF92-48EA-AF25-070AF61E04FD}" dt="2019-04-28T14:44:20.624" v="2131" actId="14100"/>
          <ac:picMkLst>
            <pc:docMk/>
            <pc:sldMk cId="3871153529" sldId="315"/>
            <ac:picMk id="15" creationId="{3D5F9E62-CBB9-4ABC-A028-1FD0C62F4F05}"/>
          </ac:picMkLst>
        </pc:picChg>
      </pc:sldChg>
      <pc:sldChg chg="add del">
        <pc:chgData name="Liam Whorriskey" userId="e50457d63ba3d4fc" providerId="LiveId" clId="{B240F8A6-EF92-48EA-AF25-070AF61E04FD}" dt="2019-04-28T14:46:33.552" v="2136" actId="2696"/>
        <pc:sldMkLst>
          <pc:docMk/>
          <pc:sldMk cId="2418822648" sldId="316"/>
        </pc:sldMkLst>
      </pc:sldChg>
      <pc:sldChg chg="addSp delSp modSp add ord delAnim modAnim">
        <pc:chgData name="Liam Whorriskey" userId="e50457d63ba3d4fc" providerId="LiveId" clId="{B240F8A6-EF92-48EA-AF25-070AF61E04FD}" dt="2019-04-28T15:01:21.529" v="2295" actId="208"/>
        <pc:sldMkLst>
          <pc:docMk/>
          <pc:sldMk cId="3679988529" sldId="316"/>
        </pc:sldMkLst>
        <pc:spChg chg="del">
          <ac:chgData name="Liam Whorriskey" userId="e50457d63ba3d4fc" providerId="LiveId" clId="{B240F8A6-EF92-48EA-AF25-070AF61E04FD}" dt="2019-04-28T14:48:39.087" v="2155" actId="478"/>
          <ac:spMkLst>
            <pc:docMk/>
            <pc:sldMk cId="3679988529" sldId="316"/>
            <ac:spMk id="2" creationId="{4C749F6B-63F0-4579-BC54-04B11F60855C}"/>
          </ac:spMkLst>
        </pc:spChg>
        <pc:spChg chg="add del mod">
          <ac:chgData name="Liam Whorriskey" userId="e50457d63ba3d4fc" providerId="LiveId" clId="{B240F8A6-EF92-48EA-AF25-070AF61E04FD}" dt="2019-04-28T14:49:51.789" v="2164" actId="478"/>
          <ac:spMkLst>
            <pc:docMk/>
            <pc:sldMk cId="3679988529" sldId="316"/>
            <ac:spMk id="17" creationId="{9F79CEA9-CC5E-4A17-AC64-D4497E4324FB}"/>
          </ac:spMkLst>
        </pc:spChg>
        <pc:spChg chg="add del mod">
          <ac:chgData name="Liam Whorriskey" userId="e50457d63ba3d4fc" providerId="LiveId" clId="{B240F8A6-EF92-48EA-AF25-070AF61E04FD}" dt="2019-04-28T14:49:51.789" v="2164" actId="478"/>
          <ac:spMkLst>
            <pc:docMk/>
            <pc:sldMk cId="3679988529" sldId="316"/>
            <ac:spMk id="18" creationId="{5F9B35AF-3451-449A-9050-687AE928A158}"/>
          </ac:spMkLst>
        </pc:spChg>
        <pc:spChg chg="add del mod">
          <ac:chgData name="Liam Whorriskey" userId="e50457d63ba3d4fc" providerId="LiveId" clId="{B240F8A6-EF92-48EA-AF25-070AF61E04FD}" dt="2019-04-28T14:49:51.789" v="2164" actId="478"/>
          <ac:spMkLst>
            <pc:docMk/>
            <pc:sldMk cId="3679988529" sldId="316"/>
            <ac:spMk id="19" creationId="{D4709979-36C5-4B0B-BDA7-60606476C379}"/>
          </ac:spMkLst>
        </pc:spChg>
        <pc:spChg chg="add del mod">
          <ac:chgData name="Liam Whorriskey" userId="e50457d63ba3d4fc" providerId="LiveId" clId="{B240F8A6-EF92-48EA-AF25-070AF61E04FD}" dt="2019-04-28T14:49:51.789" v="2164" actId="478"/>
          <ac:spMkLst>
            <pc:docMk/>
            <pc:sldMk cId="3679988529" sldId="316"/>
            <ac:spMk id="20" creationId="{0012B6F5-6159-4757-91DC-550B2DAFFDF4}"/>
          </ac:spMkLst>
        </pc:spChg>
        <pc:spChg chg="add del mod">
          <ac:chgData name="Liam Whorriskey" userId="e50457d63ba3d4fc" providerId="LiveId" clId="{B240F8A6-EF92-48EA-AF25-070AF61E04FD}" dt="2019-04-28T14:49:51.789" v="2164" actId="478"/>
          <ac:spMkLst>
            <pc:docMk/>
            <pc:sldMk cId="3679988529" sldId="316"/>
            <ac:spMk id="21" creationId="{40C02A25-21CC-42F7-8E30-6B72DEBFE09F}"/>
          </ac:spMkLst>
        </pc:spChg>
        <pc:spChg chg="add del mod">
          <ac:chgData name="Liam Whorriskey" userId="e50457d63ba3d4fc" providerId="LiveId" clId="{B240F8A6-EF92-48EA-AF25-070AF61E04FD}" dt="2019-04-28T14:49:51.789" v="2164" actId="478"/>
          <ac:spMkLst>
            <pc:docMk/>
            <pc:sldMk cId="3679988529" sldId="316"/>
            <ac:spMk id="22" creationId="{48452A1D-78C6-4FA1-B339-BBE7D5B068C8}"/>
          </ac:spMkLst>
        </pc:spChg>
        <pc:spChg chg="add del mod">
          <ac:chgData name="Liam Whorriskey" userId="e50457d63ba3d4fc" providerId="LiveId" clId="{B240F8A6-EF92-48EA-AF25-070AF61E04FD}" dt="2019-04-28T14:49:51.789" v="2164" actId="478"/>
          <ac:spMkLst>
            <pc:docMk/>
            <pc:sldMk cId="3679988529" sldId="316"/>
            <ac:spMk id="23" creationId="{26C49691-3D82-4A93-A971-CF01A9527AF4}"/>
          </ac:spMkLst>
        </pc:spChg>
        <pc:spChg chg="mod">
          <ac:chgData name="Liam Whorriskey" userId="e50457d63ba3d4fc" providerId="LiveId" clId="{B240F8A6-EF92-48EA-AF25-070AF61E04FD}" dt="2019-04-28T14:51:22.120" v="2169" actId="1035"/>
          <ac:spMkLst>
            <pc:docMk/>
            <pc:sldMk cId="3679988529" sldId="316"/>
            <ac:spMk id="28" creationId="{605C4724-05A3-4367-B57B-98329CCF244A}"/>
          </ac:spMkLst>
        </pc:spChg>
        <pc:spChg chg="mod">
          <ac:chgData name="Liam Whorriskey" userId="e50457d63ba3d4fc" providerId="LiveId" clId="{B240F8A6-EF92-48EA-AF25-070AF61E04FD}" dt="2019-04-28T14:51:22.120" v="2169" actId="1035"/>
          <ac:spMkLst>
            <pc:docMk/>
            <pc:sldMk cId="3679988529" sldId="316"/>
            <ac:spMk id="29" creationId="{2569B62F-DF14-4247-AF7C-C7B79218AC85}"/>
          </ac:spMkLst>
        </pc:spChg>
        <pc:spChg chg="add mod">
          <ac:chgData name="Liam Whorriskey" userId="e50457d63ba3d4fc" providerId="LiveId" clId="{B240F8A6-EF92-48EA-AF25-070AF61E04FD}" dt="2019-04-28T15:01:18.252" v="2294" actId="208"/>
          <ac:spMkLst>
            <pc:docMk/>
            <pc:sldMk cId="3679988529" sldId="316"/>
            <ac:spMk id="33" creationId="{4DED5F2C-CE9C-49CA-983C-391A9C3E9444}"/>
          </ac:spMkLst>
        </pc:spChg>
        <pc:spChg chg="add mod">
          <ac:chgData name="Liam Whorriskey" userId="e50457d63ba3d4fc" providerId="LiveId" clId="{B240F8A6-EF92-48EA-AF25-070AF61E04FD}" dt="2019-04-28T15:01:21.529" v="2295" actId="208"/>
          <ac:spMkLst>
            <pc:docMk/>
            <pc:sldMk cId="3679988529" sldId="316"/>
            <ac:spMk id="34" creationId="{FF1FCEAA-508D-448B-8540-366FBE9BA199}"/>
          </ac:spMkLst>
        </pc:spChg>
        <pc:spChg chg="add mod">
          <ac:chgData name="Liam Whorriskey" userId="e50457d63ba3d4fc" providerId="LiveId" clId="{B240F8A6-EF92-48EA-AF25-070AF61E04FD}" dt="2019-04-28T15:01:06.762" v="2288" actId="208"/>
          <ac:spMkLst>
            <pc:docMk/>
            <pc:sldMk cId="3679988529" sldId="316"/>
            <ac:spMk id="35" creationId="{84C5F8C6-60F9-42A1-9591-EF813D2AAA94}"/>
          </ac:spMkLst>
        </pc:spChg>
        <pc:spChg chg="add mod">
          <ac:chgData name="Liam Whorriskey" userId="e50457d63ba3d4fc" providerId="LiveId" clId="{B240F8A6-EF92-48EA-AF25-070AF61E04FD}" dt="2019-04-28T15:01:13.946" v="2292" actId="208"/>
          <ac:spMkLst>
            <pc:docMk/>
            <pc:sldMk cId="3679988529" sldId="316"/>
            <ac:spMk id="36" creationId="{AC1ECA5A-D508-450F-B959-4637D48F734E}"/>
          </ac:spMkLst>
        </pc:spChg>
        <pc:spChg chg="add mod">
          <ac:chgData name="Liam Whorriskey" userId="e50457d63ba3d4fc" providerId="LiveId" clId="{B240F8A6-EF92-48EA-AF25-070AF61E04FD}" dt="2019-04-28T15:01:10.474" v="2290" actId="208"/>
          <ac:spMkLst>
            <pc:docMk/>
            <pc:sldMk cId="3679988529" sldId="316"/>
            <ac:spMk id="37" creationId="{10A50EF7-F6B2-4619-9488-49B9765E3F38}"/>
          </ac:spMkLst>
        </pc:spChg>
        <pc:spChg chg="add mod">
          <ac:chgData name="Liam Whorriskey" userId="e50457d63ba3d4fc" providerId="LiveId" clId="{B240F8A6-EF92-48EA-AF25-070AF61E04FD}" dt="2019-04-28T15:01:02.043" v="2286" actId="208"/>
          <ac:spMkLst>
            <pc:docMk/>
            <pc:sldMk cId="3679988529" sldId="316"/>
            <ac:spMk id="38" creationId="{F5365739-0C30-4B41-A908-435C102F4E11}"/>
          </ac:spMkLst>
        </pc:spChg>
        <pc:spChg chg="add mod">
          <ac:chgData name="Liam Whorriskey" userId="e50457d63ba3d4fc" providerId="LiveId" clId="{B240F8A6-EF92-48EA-AF25-070AF61E04FD}" dt="2019-04-28T15:00:02.464" v="2279" actId="208"/>
          <ac:spMkLst>
            <pc:docMk/>
            <pc:sldMk cId="3679988529" sldId="316"/>
            <ac:spMk id="39" creationId="{4698F4A5-762A-42EE-A803-147B3D85F4BA}"/>
          </ac:spMkLst>
        </pc:spChg>
        <pc:spChg chg="mod">
          <ac:chgData name="Liam Whorriskey" userId="e50457d63ba3d4fc" providerId="LiveId" clId="{B240F8A6-EF92-48EA-AF25-070AF61E04FD}" dt="2019-04-28T14:47:23.005" v="2154" actId="20577"/>
          <ac:spMkLst>
            <pc:docMk/>
            <pc:sldMk cId="3679988529" sldId="316"/>
            <ac:spMk id="19464" creationId="{00000000-0000-0000-0000-000000000000}"/>
          </ac:spMkLst>
        </pc:spChg>
        <pc:picChg chg="del">
          <ac:chgData name="Liam Whorriskey" userId="e50457d63ba3d4fc" providerId="LiveId" clId="{B240F8A6-EF92-48EA-AF25-070AF61E04FD}" dt="2019-04-28T14:48:41.856" v="2156" actId="478"/>
          <ac:picMkLst>
            <pc:docMk/>
            <pc:sldMk cId="3679988529" sldId="316"/>
            <ac:picMk id="16" creationId="{719BB2F9-2D72-41E2-89D0-BAF396DC08B6}"/>
          </ac:picMkLst>
        </pc:picChg>
        <pc:cxnChg chg="add del mod">
          <ac:chgData name="Liam Whorriskey" userId="e50457d63ba3d4fc" providerId="LiveId" clId="{B240F8A6-EF92-48EA-AF25-070AF61E04FD}" dt="2019-04-28T14:49:51.789" v="2164" actId="478"/>
          <ac:cxnSpMkLst>
            <pc:docMk/>
            <pc:sldMk cId="3679988529" sldId="316"/>
            <ac:cxnSpMk id="24" creationId="{6F41E8F0-8F57-429C-B3F4-AA1D98EAC7A7}"/>
          </ac:cxnSpMkLst>
        </pc:cxnChg>
        <pc:cxnChg chg="add del mod">
          <ac:chgData name="Liam Whorriskey" userId="e50457d63ba3d4fc" providerId="LiveId" clId="{B240F8A6-EF92-48EA-AF25-070AF61E04FD}" dt="2019-04-28T14:49:51.789" v="2164" actId="478"/>
          <ac:cxnSpMkLst>
            <pc:docMk/>
            <pc:sldMk cId="3679988529" sldId="316"/>
            <ac:cxnSpMk id="25" creationId="{BD9D1E16-5662-4A7A-A01E-785D863E9B04}"/>
          </ac:cxnSpMkLst>
        </pc:cxnChg>
        <pc:cxnChg chg="add mod">
          <ac:chgData name="Liam Whorriskey" userId="e50457d63ba3d4fc" providerId="LiveId" clId="{B240F8A6-EF92-48EA-AF25-070AF61E04FD}" dt="2019-04-28T15:00:35.153" v="2280" actId="208"/>
          <ac:cxnSpMkLst>
            <pc:docMk/>
            <pc:sldMk cId="3679988529" sldId="316"/>
            <ac:cxnSpMk id="40" creationId="{1C69173C-2DC2-4FBF-83A1-B6A341515965}"/>
          </ac:cxnSpMkLst>
        </pc:cxnChg>
        <pc:cxnChg chg="add mod">
          <ac:chgData name="Liam Whorriskey" userId="e50457d63ba3d4fc" providerId="LiveId" clId="{B240F8A6-EF92-48EA-AF25-070AF61E04FD}" dt="2019-04-28T15:00:39.789" v="2281" actId="208"/>
          <ac:cxnSpMkLst>
            <pc:docMk/>
            <pc:sldMk cId="3679988529" sldId="316"/>
            <ac:cxnSpMk id="41" creationId="{A8C48786-C351-432B-83C8-3A2DE93E6043}"/>
          </ac:cxnSpMkLst>
        </pc:cxnChg>
      </pc:sldChg>
    </pc:docChg>
  </pc:docChgLst>
  <pc:docChgLst>
    <pc:chgData name="Liam Whorriskey" userId="e50457d63ba3d4fc" providerId="LiveId" clId="{077C47F4-8051-4CD6-AAF3-F4D95FC974DE}"/>
    <pc:docChg chg="undo custSel addSld delSld modSld sldOrd">
      <pc:chgData name="Liam Whorriskey" userId="e50457d63ba3d4fc" providerId="LiveId" clId="{077C47F4-8051-4CD6-AAF3-F4D95FC974DE}" dt="2019-04-29T02:32:54.728" v="1889" actId="403"/>
      <pc:docMkLst>
        <pc:docMk/>
      </pc:docMkLst>
      <pc:sldChg chg="addSp delSp modSp modTransition delAnim modAnim">
        <pc:chgData name="Liam Whorriskey" userId="e50457d63ba3d4fc" providerId="LiveId" clId="{077C47F4-8051-4CD6-AAF3-F4D95FC974DE}" dt="2019-04-29T01:19:52.010" v="1563"/>
        <pc:sldMkLst>
          <pc:docMk/>
          <pc:sldMk cId="0" sldId="256"/>
        </pc:sldMkLst>
        <pc:spChg chg="del">
          <ac:chgData name="Liam Whorriskey" userId="e50457d63ba3d4fc" providerId="LiveId" clId="{077C47F4-8051-4CD6-AAF3-F4D95FC974DE}" dt="2019-04-28T19:51:28.520" v="986" actId="478"/>
          <ac:spMkLst>
            <pc:docMk/>
            <pc:sldMk cId="0" sldId="256"/>
            <ac:spMk id="14" creationId="{F89AFDD1-D118-477C-90F7-E997AFCEAD91}"/>
          </ac:spMkLst>
        </pc:spChg>
        <pc:spChg chg="add del">
          <ac:chgData name="Liam Whorriskey" userId="e50457d63ba3d4fc" providerId="LiveId" clId="{077C47F4-8051-4CD6-AAF3-F4D95FC974DE}" dt="2019-04-28T23:27:10.639" v="1284" actId="478"/>
          <ac:spMkLst>
            <pc:docMk/>
            <pc:sldMk cId="0" sldId="256"/>
            <ac:spMk id="15" creationId="{707009F1-DBA2-4373-81DB-39456F1F4178}"/>
          </ac:spMkLst>
        </pc:spChg>
        <pc:spChg chg="del">
          <ac:chgData name="Liam Whorriskey" userId="e50457d63ba3d4fc" providerId="LiveId" clId="{077C47F4-8051-4CD6-AAF3-F4D95FC974DE}" dt="2019-04-28T19:51:28.520" v="986" actId="478"/>
          <ac:spMkLst>
            <pc:docMk/>
            <pc:sldMk cId="0" sldId="256"/>
            <ac:spMk id="15" creationId="{D5CC2299-748A-4C98-893B-00FCE3B3F859}"/>
          </ac:spMkLst>
        </pc:spChg>
        <pc:spChg chg="del">
          <ac:chgData name="Liam Whorriskey" userId="e50457d63ba3d4fc" providerId="LiveId" clId="{077C47F4-8051-4CD6-AAF3-F4D95FC974DE}" dt="2019-04-28T19:51:28.520" v="986" actId="478"/>
          <ac:spMkLst>
            <pc:docMk/>
            <pc:sldMk cId="0" sldId="256"/>
            <ac:spMk id="16" creationId="{7E2A7BCA-3C77-4AF5-A2BC-8C03F72A96CE}"/>
          </ac:spMkLst>
        </pc:spChg>
        <pc:spChg chg="add del">
          <ac:chgData name="Liam Whorriskey" userId="e50457d63ba3d4fc" providerId="LiveId" clId="{077C47F4-8051-4CD6-AAF3-F4D95FC974DE}" dt="2019-04-28T23:27:10.639" v="1284" actId="478"/>
          <ac:spMkLst>
            <pc:docMk/>
            <pc:sldMk cId="0" sldId="256"/>
            <ac:spMk id="16" creationId="{FD193007-789A-4539-9C87-72500970227A}"/>
          </ac:spMkLst>
        </pc:spChg>
        <pc:spChg chg="del">
          <ac:chgData name="Liam Whorriskey" userId="e50457d63ba3d4fc" providerId="LiveId" clId="{077C47F4-8051-4CD6-AAF3-F4D95FC974DE}" dt="2019-04-28T19:51:28.520" v="986" actId="478"/>
          <ac:spMkLst>
            <pc:docMk/>
            <pc:sldMk cId="0" sldId="256"/>
            <ac:spMk id="17" creationId="{0F9FE945-24BB-4D5C-912C-2CCBEDAEC1CE}"/>
          </ac:spMkLst>
        </pc:spChg>
        <pc:spChg chg="add del">
          <ac:chgData name="Liam Whorriskey" userId="e50457d63ba3d4fc" providerId="LiveId" clId="{077C47F4-8051-4CD6-AAF3-F4D95FC974DE}" dt="2019-04-28T23:27:10.639" v="1284" actId="478"/>
          <ac:spMkLst>
            <pc:docMk/>
            <pc:sldMk cId="0" sldId="256"/>
            <ac:spMk id="17" creationId="{E741C044-C16B-4E14-9936-D9CB35B52755}"/>
          </ac:spMkLst>
        </pc:spChg>
        <pc:spChg chg="add del">
          <ac:chgData name="Liam Whorriskey" userId="e50457d63ba3d4fc" providerId="LiveId" clId="{077C47F4-8051-4CD6-AAF3-F4D95FC974DE}" dt="2019-04-28T23:27:10.639" v="1284" actId="478"/>
          <ac:spMkLst>
            <pc:docMk/>
            <pc:sldMk cId="0" sldId="256"/>
            <ac:spMk id="18" creationId="{8ACAEE11-45B8-4002-B84C-B124A49F6FFF}"/>
          </ac:spMkLst>
        </pc:spChg>
        <pc:spChg chg="del">
          <ac:chgData name="Liam Whorriskey" userId="e50457d63ba3d4fc" providerId="LiveId" clId="{077C47F4-8051-4CD6-AAF3-F4D95FC974DE}" dt="2019-04-28T19:51:28.520" v="986" actId="478"/>
          <ac:spMkLst>
            <pc:docMk/>
            <pc:sldMk cId="0" sldId="256"/>
            <ac:spMk id="18" creationId="{D66A880D-387A-44BB-AE5E-7ACA2BF35BF2}"/>
          </ac:spMkLst>
        </pc:spChg>
        <pc:spChg chg="add del">
          <ac:chgData name="Liam Whorriskey" userId="e50457d63ba3d4fc" providerId="LiveId" clId="{077C47F4-8051-4CD6-AAF3-F4D95FC974DE}" dt="2019-04-28T22:16:42.910" v="1118" actId="478"/>
          <ac:spMkLst>
            <pc:docMk/>
            <pc:sldMk cId="0" sldId="256"/>
            <ac:spMk id="19" creationId="{E99156E8-90D6-4A48-B1D6-24B287AA8312}"/>
          </ac:spMkLst>
        </pc:spChg>
        <pc:spChg chg="add del">
          <ac:chgData name="Liam Whorriskey" userId="e50457d63ba3d4fc" providerId="LiveId" clId="{077C47F4-8051-4CD6-AAF3-F4D95FC974DE}" dt="2019-04-28T22:16:42.910" v="1118" actId="478"/>
          <ac:spMkLst>
            <pc:docMk/>
            <pc:sldMk cId="0" sldId="256"/>
            <ac:spMk id="20" creationId="{257831CD-27F7-4A7E-B0F7-A581B45991DF}"/>
          </ac:spMkLst>
        </pc:spChg>
        <pc:spChg chg="add del">
          <ac:chgData name="Liam Whorriskey" userId="e50457d63ba3d4fc" providerId="LiveId" clId="{077C47F4-8051-4CD6-AAF3-F4D95FC974DE}" dt="2019-04-28T22:16:42.910" v="1118" actId="478"/>
          <ac:spMkLst>
            <pc:docMk/>
            <pc:sldMk cId="0" sldId="256"/>
            <ac:spMk id="21" creationId="{D66D441E-73C6-43E9-823D-84D3974DB53F}"/>
          </ac:spMkLst>
        </pc:spChg>
        <pc:spChg chg="add del">
          <ac:chgData name="Liam Whorriskey" userId="e50457d63ba3d4fc" providerId="LiveId" clId="{077C47F4-8051-4CD6-AAF3-F4D95FC974DE}" dt="2019-04-28T22:16:42.910" v="1118" actId="478"/>
          <ac:spMkLst>
            <pc:docMk/>
            <pc:sldMk cId="0" sldId="256"/>
            <ac:spMk id="22" creationId="{4BB9AC73-8699-436B-A59B-061171090A11}"/>
          </ac:spMkLst>
        </pc:spChg>
        <pc:spChg chg="add del">
          <ac:chgData name="Liam Whorriskey" userId="e50457d63ba3d4fc" providerId="LiveId" clId="{077C47F4-8051-4CD6-AAF3-F4D95FC974DE}" dt="2019-04-28T22:16:42.910" v="1118" actId="478"/>
          <ac:spMkLst>
            <pc:docMk/>
            <pc:sldMk cId="0" sldId="256"/>
            <ac:spMk id="23" creationId="{A81EBEEC-94A6-4F1D-BA00-71C1858340C7}"/>
          </ac:spMkLst>
        </pc:spChg>
        <pc:spChg chg="add del">
          <ac:chgData name="Liam Whorriskey" userId="e50457d63ba3d4fc" providerId="LiveId" clId="{077C47F4-8051-4CD6-AAF3-F4D95FC974DE}" dt="2019-04-28T22:16:42.910" v="1118" actId="478"/>
          <ac:spMkLst>
            <pc:docMk/>
            <pc:sldMk cId="0" sldId="256"/>
            <ac:spMk id="24" creationId="{86C6EBA8-647E-4068-B8AB-3C5EC93EBF3E}"/>
          </ac:spMkLst>
        </pc:spChg>
        <pc:spChg chg="add del">
          <ac:chgData name="Liam Whorriskey" userId="e50457d63ba3d4fc" providerId="LiveId" clId="{077C47F4-8051-4CD6-AAF3-F4D95FC974DE}" dt="2019-04-28T23:27:10.639" v="1284" actId="478"/>
          <ac:spMkLst>
            <pc:docMk/>
            <pc:sldMk cId="0" sldId="256"/>
            <ac:spMk id="25" creationId="{C3519A20-31EC-4309-A2C5-2E3E568A519B}"/>
          </ac:spMkLst>
        </pc:spChg>
        <pc:spChg chg="add del">
          <ac:chgData name="Liam Whorriskey" userId="e50457d63ba3d4fc" providerId="LiveId" clId="{077C47F4-8051-4CD6-AAF3-F4D95FC974DE}" dt="2019-04-28T23:27:10.639" v="1284" actId="478"/>
          <ac:spMkLst>
            <pc:docMk/>
            <pc:sldMk cId="0" sldId="256"/>
            <ac:spMk id="26" creationId="{F3AB9D14-C5E8-4794-8BB1-B361F9D4A67D}"/>
          </ac:spMkLst>
        </pc:spChg>
        <pc:spChg chg="add del">
          <ac:chgData name="Liam Whorriskey" userId="e50457d63ba3d4fc" providerId="LiveId" clId="{077C47F4-8051-4CD6-AAF3-F4D95FC974DE}" dt="2019-04-29T01:19:51.194" v="1562" actId="478"/>
          <ac:spMkLst>
            <pc:docMk/>
            <pc:sldMk cId="0" sldId="256"/>
            <ac:spMk id="27" creationId="{462F4284-3CB9-4825-88FD-DD8D29CC0EEE}"/>
          </ac:spMkLst>
        </pc:spChg>
        <pc:spChg chg="add del">
          <ac:chgData name="Liam Whorriskey" userId="e50457d63ba3d4fc" providerId="LiveId" clId="{077C47F4-8051-4CD6-AAF3-F4D95FC974DE}" dt="2019-04-29T01:19:51.194" v="1562" actId="478"/>
          <ac:spMkLst>
            <pc:docMk/>
            <pc:sldMk cId="0" sldId="256"/>
            <ac:spMk id="28" creationId="{CDA49406-FC5D-4DB4-9B32-30046752807E}"/>
          </ac:spMkLst>
        </pc:spChg>
        <pc:spChg chg="add del">
          <ac:chgData name="Liam Whorriskey" userId="e50457d63ba3d4fc" providerId="LiveId" clId="{077C47F4-8051-4CD6-AAF3-F4D95FC974DE}" dt="2019-04-29T01:19:51.194" v="1562" actId="478"/>
          <ac:spMkLst>
            <pc:docMk/>
            <pc:sldMk cId="0" sldId="256"/>
            <ac:spMk id="29" creationId="{FE9F1751-5CFC-4B97-B3E9-685D5FF66C2C}"/>
          </ac:spMkLst>
        </pc:spChg>
        <pc:spChg chg="add del">
          <ac:chgData name="Liam Whorriskey" userId="e50457d63ba3d4fc" providerId="LiveId" clId="{077C47F4-8051-4CD6-AAF3-F4D95FC974DE}" dt="2019-04-29T01:19:51.194" v="1562" actId="478"/>
          <ac:spMkLst>
            <pc:docMk/>
            <pc:sldMk cId="0" sldId="256"/>
            <ac:spMk id="30" creationId="{7870EBC6-378F-404A-B326-7E25E0128321}"/>
          </ac:spMkLst>
        </pc:spChg>
        <pc:spChg chg="add del">
          <ac:chgData name="Liam Whorriskey" userId="e50457d63ba3d4fc" providerId="LiveId" clId="{077C47F4-8051-4CD6-AAF3-F4D95FC974DE}" dt="2019-04-29T01:19:51.194" v="1562" actId="478"/>
          <ac:spMkLst>
            <pc:docMk/>
            <pc:sldMk cId="0" sldId="256"/>
            <ac:spMk id="31" creationId="{6D105F21-F824-4517-9CBD-EEEA6FD9F2DE}"/>
          </ac:spMkLst>
        </pc:spChg>
        <pc:spChg chg="add del">
          <ac:chgData name="Liam Whorriskey" userId="e50457d63ba3d4fc" providerId="LiveId" clId="{077C47F4-8051-4CD6-AAF3-F4D95FC974DE}" dt="2019-04-29T01:19:51.194" v="1562" actId="478"/>
          <ac:spMkLst>
            <pc:docMk/>
            <pc:sldMk cId="0" sldId="256"/>
            <ac:spMk id="32" creationId="{380EC952-50FE-4BC2-981A-76B7EC8F8FD1}"/>
          </ac:spMkLst>
        </pc:spChg>
        <pc:spChg chg="add">
          <ac:chgData name="Liam Whorriskey" userId="e50457d63ba3d4fc" providerId="LiveId" clId="{077C47F4-8051-4CD6-AAF3-F4D95FC974DE}" dt="2019-04-29T01:19:52.010" v="1563"/>
          <ac:spMkLst>
            <pc:docMk/>
            <pc:sldMk cId="0" sldId="256"/>
            <ac:spMk id="33" creationId="{F1288744-36E7-4077-B9C1-E5D9DD8CAD6B}"/>
          </ac:spMkLst>
        </pc:spChg>
        <pc:spChg chg="add">
          <ac:chgData name="Liam Whorriskey" userId="e50457d63ba3d4fc" providerId="LiveId" clId="{077C47F4-8051-4CD6-AAF3-F4D95FC974DE}" dt="2019-04-29T01:19:52.010" v="1563"/>
          <ac:spMkLst>
            <pc:docMk/>
            <pc:sldMk cId="0" sldId="256"/>
            <ac:spMk id="34" creationId="{66D6264B-23BB-4303-B8EF-53D18BF9FAA4}"/>
          </ac:spMkLst>
        </pc:spChg>
        <pc:spChg chg="add">
          <ac:chgData name="Liam Whorriskey" userId="e50457d63ba3d4fc" providerId="LiveId" clId="{077C47F4-8051-4CD6-AAF3-F4D95FC974DE}" dt="2019-04-29T01:19:52.010" v="1563"/>
          <ac:spMkLst>
            <pc:docMk/>
            <pc:sldMk cId="0" sldId="256"/>
            <ac:spMk id="35" creationId="{7E1F8817-4BBB-496E-A956-D1FE8E10AAC5}"/>
          </ac:spMkLst>
        </pc:spChg>
        <pc:spChg chg="add">
          <ac:chgData name="Liam Whorriskey" userId="e50457d63ba3d4fc" providerId="LiveId" clId="{077C47F4-8051-4CD6-AAF3-F4D95FC974DE}" dt="2019-04-29T01:19:52.010" v="1563"/>
          <ac:spMkLst>
            <pc:docMk/>
            <pc:sldMk cId="0" sldId="256"/>
            <ac:spMk id="36" creationId="{BDC45FCB-207A-4D1C-8976-AECE4478A946}"/>
          </ac:spMkLst>
        </pc:spChg>
        <pc:spChg chg="add">
          <ac:chgData name="Liam Whorriskey" userId="e50457d63ba3d4fc" providerId="LiveId" clId="{077C47F4-8051-4CD6-AAF3-F4D95FC974DE}" dt="2019-04-29T01:19:52.010" v="1563"/>
          <ac:spMkLst>
            <pc:docMk/>
            <pc:sldMk cId="0" sldId="256"/>
            <ac:spMk id="37" creationId="{F8396810-8D77-422C-AE41-BDC658D5899D}"/>
          </ac:spMkLst>
        </pc:spChg>
        <pc:spChg chg="add">
          <ac:chgData name="Liam Whorriskey" userId="e50457d63ba3d4fc" providerId="LiveId" clId="{077C47F4-8051-4CD6-AAF3-F4D95FC974DE}" dt="2019-04-29T01:19:52.010" v="1563"/>
          <ac:spMkLst>
            <pc:docMk/>
            <pc:sldMk cId="0" sldId="256"/>
            <ac:spMk id="38" creationId="{D8D72221-D87B-42CA-A9B2-F25C7F35209F}"/>
          </ac:spMkLst>
        </pc:spChg>
        <pc:spChg chg="mod">
          <ac:chgData name="Liam Whorriskey" userId="e50457d63ba3d4fc" providerId="LiveId" clId="{077C47F4-8051-4CD6-AAF3-F4D95FC974DE}" dt="2019-04-28T19:57:14.295" v="1016" actId="20577"/>
          <ac:spMkLst>
            <pc:docMk/>
            <pc:sldMk cId="0" sldId="256"/>
            <ac:spMk id="15364" creationId="{00000000-0000-0000-0000-000000000000}"/>
          </ac:spMkLst>
        </pc:spChg>
      </pc:sldChg>
      <pc:sldChg chg="addSp delSp modSp modTransition delAnim modAnim">
        <pc:chgData name="Liam Whorriskey" userId="e50457d63ba3d4fc" providerId="LiveId" clId="{077C47F4-8051-4CD6-AAF3-F4D95FC974DE}" dt="2019-04-29T01:20:21.624" v="1574" actId="20577"/>
        <pc:sldMkLst>
          <pc:docMk/>
          <pc:sldMk cId="0" sldId="257"/>
        </pc:sldMkLst>
        <pc:spChg chg="add del">
          <ac:chgData name="Liam Whorriskey" userId="e50457d63ba3d4fc" providerId="LiveId" clId="{077C47F4-8051-4CD6-AAF3-F4D95FC974DE}" dt="2019-04-28T22:16:52.124" v="1120" actId="478"/>
          <ac:spMkLst>
            <pc:docMk/>
            <pc:sldMk cId="0" sldId="257"/>
            <ac:spMk id="15" creationId="{ECCD0A12-8A95-4CBE-A09F-B6D73E446A0A}"/>
          </ac:spMkLst>
        </pc:spChg>
        <pc:spChg chg="add del">
          <ac:chgData name="Liam Whorriskey" userId="e50457d63ba3d4fc" providerId="LiveId" clId="{077C47F4-8051-4CD6-AAF3-F4D95FC974DE}" dt="2019-04-28T22:16:52.124" v="1120" actId="478"/>
          <ac:spMkLst>
            <pc:docMk/>
            <pc:sldMk cId="0" sldId="257"/>
            <ac:spMk id="16" creationId="{B4D325A3-0662-4DEE-AAAF-087806BEBD55}"/>
          </ac:spMkLst>
        </pc:spChg>
        <pc:spChg chg="add del">
          <ac:chgData name="Liam Whorriskey" userId="e50457d63ba3d4fc" providerId="LiveId" clId="{077C47F4-8051-4CD6-AAF3-F4D95FC974DE}" dt="2019-04-28T22:16:52.124" v="1120" actId="478"/>
          <ac:spMkLst>
            <pc:docMk/>
            <pc:sldMk cId="0" sldId="257"/>
            <ac:spMk id="17" creationId="{A2B333D0-2F49-4798-B819-759D01D738D2}"/>
          </ac:spMkLst>
        </pc:spChg>
        <pc:spChg chg="add del">
          <ac:chgData name="Liam Whorriskey" userId="e50457d63ba3d4fc" providerId="LiveId" clId="{077C47F4-8051-4CD6-AAF3-F4D95FC974DE}" dt="2019-04-28T22:16:52.124" v="1120" actId="478"/>
          <ac:spMkLst>
            <pc:docMk/>
            <pc:sldMk cId="0" sldId="257"/>
            <ac:spMk id="18" creationId="{1D427228-FFC0-438C-901A-DA06F9A303E4}"/>
          </ac:spMkLst>
        </pc:spChg>
        <pc:spChg chg="add del">
          <ac:chgData name="Liam Whorriskey" userId="e50457d63ba3d4fc" providerId="LiveId" clId="{077C47F4-8051-4CD6-AAF3-F4D95FC974DE}" dt="2019-04-28T22:16:52.124" v="1120" actId="478"/>
          <ac:spMkLst>
            <pc:docMk/>
            <pc:sldMk cId="0" sldId="257"/>
            <ac:spMk id="19" creationId="{C7939A56-FAB4-405B-8075-8918329774A2}"/>
          </ac:spMkLst>
        </pc:spChg>
        <pc:spChg chg="add del">
          <ac:chgData name="Liam Whorriskey" userId="e50457d63ba3d4fc" providerId="LiveId" clId="{077C47F4-8051-4CD6-AAF3-F4D95FC974DE}" dt="2019-04-28T22:16:52.124" v="1120" actId="478"/>
          <ac:spMkLst>
            <pc:docMk/>
            <pc:sldMk cId="0" sldId="257"/>
            <ac:spMk id="20" creationId="{CE65B61B-FD51-4F02-9477-CAF753137861}"/>
          </ac:spMkLst>
        </pc:spChg>
        <pc:spChg chg="add del">
          <ac:chgData name="Liam Whorriskey" userId="e50457d63ba3d4fc" providerId="LiveId" clId="{077C47F4-8051-4CD6-AAF3-F4D95FC974DE}" dt="2019-04-28T23:27:20.604" v="1286" actId="478"/>
          <ac:spMkLst>
            <pc:docMk/>
            <pc:sldMk cId="0" sldId="257"/>
            <ac:spMk id="21" creationId="{14B1EC15-14D9-415A-8C7D-57047E96E2D9}"/>
          </ac:spMkLst>
        </pc:spChg>
        <pc:spChg chg="add del">
          <ac:chgData name="Liam Whorriskey" userId="e50457d63ba3d4fc" providerId="LiveId" clId="{077C47F4-8051-4CD6-AAF3-F4D95FC974DE}" dt="2019-04-28T23:27:20.604" v="1286" actId="478"/>
          <ac:spMkLst>
            <pc:docMk/>
            <pc:sldMk cId="0" sldId="257"/>
            <ac:spMk id="22" creationId="{11551BB7-A85A-4D80-9785-9A1E09C62665}"/>
          </ac:spMkLst>
        </pc:spChg>
        <pc:spChg chg="add del">
          <ac:chgData name="Liam Whorriskey" userId="e50457d63ba3d4fc" providerId="LiveId" clId="{077C47F4-8051-4CD6-AAF3-F4D95FC974DE}" dt="2019-04-28T23:27:20.604" v="1286" actId="478"/>
          <ac:spMkLst>
            <pc:docMk/>
            <pc:sldMk cId="0" sldId="257"/>
            <ac:spMk id="23" creationId="{B1EE4717-5463-4943-8308-E0D782ACB4B1}"/>
          </ac:spMkLst>
        </pc:spChg>
        <pc:spChg chg="add del">
          <ac:chgData name="Liam Whorriskey" userId="e50457d63ba3d4fc" providerId="LiveId" clId="{077C47F4-8051-4CD6-AAF3-F4D95FC974DE}" dt="2019-04-28T23:27:20.604" v="1286" actId="478"/>
          <ac:spMkLst>
            <pc:docMk/>
            <pc:sldMk cId="0" sldId="257"/>
            <ac:spMk id="24" creationId="{CB7D09FF-A039-4D02-9B65-943FAD6551DD}"/>
          </ac:spMkLst>
        </pc:spChg>
        <pc:spChg chg="add del">
          <ac:chgData name="Liam Whorriskey" userId="e50457d63ba3d4fc" providerId="LiveId" clId="{077C47F4-8051-4CD6-AAF3-F4D95FC974DE}" dt="2019-04-28T23:27:20.604" v="1286" actId="478"/>
          <ac:spMkLst>
            <pc:docMk/>
            <pc:sldMk cId="0" sldId="257"/>
            <ac:spMk id="25" creationId="{91CB232D-8313-41F2-946E-0A9562226403}"/>
          </ac:spMkLst>
        </pc:spChg>
        <pc:spChg chg="add del">
          <ac:chgData name="Liam Whorriskey" userId="e50457d63ba3d4fc" providerId="LiveId" clId="{077C47F4-8051-4CD6-AAF3-F4D95FC974DE}" dt="2019-04-28T23:27:20.604" v="1286" actId="478"/>
          <ac:spMkLst>
            <pc:docMk/>
            <pc:sldMk cId="0" sldId="257"/>
            <ac:spMk id="26" creationId="{EF424F07-A4A2-4806-8601-8A8D22BC1CF2}"/>
          </ac:spMkLst>
        </pc:spChg>
        <pc:spChg chg="del">
          <ac:chgData name="Liam Whorriskey" userId="e50457d63ba3d4fc" providerId="LiveId" clId="{077C47F4-8051-4CD6-AAF3-F4D95FC974DE}" dt="2019-04-28T19:51:38.094" v="988" actId="478"/>
          <ac:spMkLst>
            <pc:docMk/>
            <pc:sldMk cId="0" sldId="257"/>
            <ac:spMk id="27" creationId="{5FAB484C-90BB-4773-BEE6-0E943EAE0CE7}"/>
          </ac:spMkLst>
        </pc:spChg>
        <pc:spChg chg="add">
          <ac:chgData name="Liam Whorriskey" userId="e50457d63ba3d4fc" providerId="LiveId" clId="{077C47F4-8051-4CD6-AAF3-F4D95FC974DE}" dt="2019-04-28T23:27:21.738" v="1287"/>
          <ac:spMkLst>
            <pc:docMk/>
            <pc:sldMk cId="0" sldId="257"/>
            <ac:spMk id="27" creationId="{A8DEEAE4-84EC-4C40-902E-5F5886EE356C}"/>
          </ac:spMkLst>
        </pc:spChg>
        <pc:spChg chg="del">
          <ac:chgData name="Liam Whorriskey" userId="e50457d63ba3d4fc" providerId="LiveId" clId="{077C47F4-8051-4CD6-AAF3-F4D95FC974DE}" dt="2019-04-28T19:51:38.094" v="988" actId="478"/>
          <ac:spMkLst>
            <pc:docMk/>
            <pc:sldMk cId="0" sldId="257"/>
            <ac:spMk id="28" creationId="{605C4724-05A3-4367-B57B-98329CCF244A}"/>
          </ac:spMkLst>
        </pc:spChg>
        <pc:spChg chg="add">
          <ac:chgData name="Liam Whorriskey" userId="e50457d63ba3d4fc" providerId="LiveId" clId="{077C47F4-8051-4CD6-AAF3-F4D95FC974DE}" dt="2019-04-28T23:27:21.738" v="1287"/>
          <ac:spMkLst>
            <pc:docMk/>
            <pc:sldMk cId="0" sldId="257"/>
            <ac:spMk id="28" creationId="{6A6F83DC-5EAB-4641-A8A2-A9A3C1613855}"/>
          </ac:spMkLst>
        </pc:spChg>
        <pc:spChg chg="del">
          <ac:chgData name="Liam Whorriskey" userId="e50457d63ba3d4fc" providerId="LiveId" clId="{077C47F4-8051-4CD6-AAF3-F4D95FC974DE}" dt="2019-04-28T19:51:38.094" v="988" actId="478"/>
          <ac:spMkLst>
            <pc:docMk/>
            <pc:sldMk cId="0" sldId="257"/>
            <ac:spMk id="29" creationId="{2569B62F-DF14-4247-AF7C-C7B79218AC85}"/>
          </ac:spMkLst>
        </pc:spChg>
        <pc:spChg chg="add mod">
          <ac:chgData name="Liam Whorriskey" userId="e50457d63ba3d4fc" providerId="LiveId" clId="{077C47F4-8051-4CD6-AAF3-F4D95FC974DE}" dt="2019-04-29T01:20:21.624" v="1574" actId="20577"/>
          <ac:spMkLst>
            <pc:docMk/>
            <pc:sldMk cId="0" sldId="257"/>
            <ac:spMk id="29" creationId="{882B81FB-9780-43A3-8460-58E10B93C328}"/>
          </ac:spMkLst>
        </pc:spChg>
        <pc:spChg chg="del">
          <ac:chgData name="Liam Whorriskey" userId="e50457d63ba3d4fc" providerId="LiveId" clId="{077C47F4-8051-4CD6-AAF3-F4D95FC974DE}" dt="2019-04-28T19:51:38.094" v="988" actId="478"/>
          <ac:spMkLst>
            <pc:docMk/>
            <pc:sldMk cId="0" sldId="257"/>
            <ac:spMk id="30" creationId="{5C80E432-403E-4FF5-AB11-74CABAAF2E78}"/>
          </ac:spMkLst>
        </pc:spChg>
        <pc:spChg chg="add">
          <ac:chgData name="Liam Whorriskey" userId="e50457d63ba3d4fc" providerId="LiveId" clId="{077C47F4-8051-4CD6-AAF3-F4D95FC974DE}" dt="2019-04-28T23:27:21.738" v="1287"/>
          <ac:spMkLst>
            <pc:docMk/>
            <pc:sldMk cId="0" sldId="257"/>
            <ac:spMk id="30" creationId="{C07831E8-EB50-4623-9508-3A935CF1464D}"/>
          </ac:spMkLst>
        </pc:spChg>
        <pc:spChg chg="del">
          <ac:chgData name="Liam Whorriskey" userId="e50457d63ba3d4fc" providerId="LiveId" clId="{077C47F4-8051-4CD6-AAF3-F4D95FC974DE}" dt="2019-04-28T19:51:38.094" v="988" actId="478"/>
          <ac:spMkLst>
            <pc:docMk/>
            <pc:sldMk cId="0" sldId="257"/>
            <ac:spMk id="31" creationId="{08BD0C32-7BB9-4F55-85EF-CF8C2F8CB148}"/>
          </ac:spMkLst>
        </pc:spChg>
        <pc:spChg chg="add">
          <ac:chgData name="Liam Whorriskey" userId="e50457d63ba3d4fc" providerId="LiveId" clId="{077C47F4-8051-4CD6-AAF3-F4D95FC974DE}" dt="2019-04-28T23:27:21.738" v="1287"/>
          <ac:spMkLst>
            <pc:docMk/>
            <pc:sldMk cId="0" sldId="257"/>
            <ac:spMk id="31" creationId="{EDE104A4-C910-4A74-9251-DF49338D5154}"/>
          </ac:spMkLst>
        </pc:spChg>
        <pc:spChg chg="add">
          <ac:chgData name="Liam Whorriskey" userId="e50457d63ba3d4fc" providerId="LiveId" clId="{077C47F4-8051-4CD6-AAF3-F4D95FC974DE}" dt="2019-04-28T23:27:21.738" v="1287"/>
          <ac:spMkLst>
            <pc:docMk/>
            <pc:sldMk cId="0" sldId="257"/>
            <ac:spMk id="33" creationId="{28A7CC08-51D8-49CD-9B39-4498FFCA56B3}"/>
          </ac:spMkLst>
        </pc:spChg>
        <pc:spChg chg="mod">
          <ac:chgData name="Liam Whorriskey" userId="e50457d63ba3d4fc" providerId="LiveId" clId="{077C47F4-8051-4CD6-AAF3-F4D95FC974DE}" dt="2019-04-28T19:57:20.456" v="1018" actId="20577"/>
          <ac:spMkLst>
            <pc:docMk/>
            <pc:sldMk cId="0" sldId="257"/>
            <ac:spMk id="17414" creationId="{00000000-0000-0000-0000-000000000000}"/>
          </ac:spMkLst>
        </pc:spChg>
      </pc:sldChg>
      <pc:sldChg chg="del ord">
        <pc:chgData name="Liam Whorriskey" userId="e50457d63ba3d4fc" providerId="LiveId" clId="{077C47F4-8051-4CD6-AAF3-F4D95FC974DE}" dt="2019-04-28T19:29:26.400" v="864" actId="2696"/>
        <pc:sldMkLst>
          <pc:docMk/>
          <pc:sldMk cId="0" sldId="258"/>
        </pc:sldMkLst>
      </pc:sldChg>
      <pc:sldChg chg="del">
        <pc:chgData name="Liam Whorriskey" userId="e50457d63ba3d4fc" providerId="LiveId" clId="{077C47F4-8051-4CD6-AAF3-F4D95FC974DE}" dt="2019-04-28T19:29:34.248" v="875" actId="2696"/>
        <pc:sldMkLst>
          <pc:docMk/>
          <pc:sldMk cId="0" sldId="259"/>
        </pc:sldMkLst>
      </pc:sldChg>
      <pc:sldChg chg="addSp delSp modSp ord modTransition delAnim modAnim">
        <pc:chgData name="Liam Whorriskey" userId="e50457d63ba3d4fc" providerId="LiveId" clId="{077C47F4-8051-4CD6-AAF3-F4D95FC974DE}" dt="2019-04-29T01:02:05.904" v="1524"/>
        <pc:sldMkLst>
          <pc:docMk/>
          <pc:sldMk cId="0" sldId="260"/>
        </pc:sldMkLst>
        <pc:spChg chg="add mod">
          <ac:chgData name="Liam Whorriskey" userId="e50457d63ba3d4fc" providerId="LiveId" clId="{077C47F4-8051-4CD6-AAF3-F4D95FC974DE}" dt="2019-04-28T18:48:09.436" v="476" actId="1076"/>
          <ac:spMkLst>
            <pc:docMk/>
            <pc:sldMk cId="0" sldId="260"/>
            <ac:spMk id="2" creationId="{C1844809-71C6-4BA9-972B-FE81E9155D2B}"/>
          </ac:spMkLst>
        </pc:spChg>
        <pc:spChg chg="add del">
          <ac:chgData name="Liam Whorriskey" userId="e50457d63ba3d4fc" providerId="LiveId" clId="{077C47F4-8051-4CD6-AAF3-F4D95FC974DE}" dt="2019-04-28T19:52:27.036" v="997" actId="478"/>
          <ac:spMkLst>
            <pc:docMk/>
            <pc:sldMk cId="0" sldId="260"/>
            <ac:spMk id="35" creationId="{BB2FE64C-6630-439B-B552-B12ED2999D5D}"/>
          </ac:spMkLst>
        </pc:spChg>
        <pc:spChg chg="add del">
          <ac:chgData name="Liam Whorriskey" userId="e50457d63ba3d4fc" providerId="LiveId" clId="{077C47F4-8051-4CD6-AAF3-F4D95FC974DE}" dt="2019-04-28T19:52:27.036" v="997" actId="478"/>
          <ac:spMkLst>
            <pc:docMk/>
            <pc:sldMk cId="0" sldId="260"/>
            <ac:spMk id="36" creationId="{2D8EF994-2860-468A-8FF8-5B2127BABB82}"/>
          </ac:spMkLst>
        </pc:spChg>
        <pc:spChg chg="add del">
          <ac:chgData name="Liam Whorriskey" userId="e50457d63ba3d4fc" providerId="LiveId" clId="{077C47F4-8051-4CD6-AAF3-F4D95FC974DE}" dt="2019-04-28T19:52:27.036" v="997" actId="478"/>
          <ac:spMkLst>
            <pc:docMk/>
            <pc:sldMk cId="0" sldId="260"/>
            <ac:spMk id="37" creationId="{38B872B8-8679-46D5-B14D-76BF4B0E0810}"/>
          </ac:spMkLst>
        </pc:spChg>
        <pc:spChg chg="add del">
          <ac:chgData name="Liam Whorriskey" userId="e50457d63ba3d4fc" providerId="LiveId" clId="{077C47F4-8051-4CD6-AAF3-F4D95FC974DE}" dt="2019-04-28T19:52:27.036" v="997" actId="478"/>
          <ac:spMkLst>
            <pc:docMk/>
            <pc:sldMk cId="0" sldId="260"/>
            <ac:spMk id="38" creationId="{C3DF7F53-A307-4F16-B9BC-8597B545500C}"/>
          </ac:spMkLst>
        </pc:spChg>
        <pc:spChg chg="add del">
          <ac:chgData name="Liam Whorriskey" userId="e50457d63ba3d4fc" providerId="LiveId" clId="{077C47F4-8051-4CD6-AAF3-F4D95FC974DE}" dt="2019-04-28T19:52:27.036" v="997" actId="478"/>
          <ac:spMkLst>
            <pc:docMk/>
            <pc:sldMk cId="0" sldId="260"/>
            <ac:spMk id="39" creationId="{E15C04BB-513D-4A04-9220-9FDF8CBFF60A}"/>
          </ac:spMkLst>
        </pc:spChg>
        <pc:spChg chg="add del">
          <ac:chgData name="Liam Whorriskey" userId="e50457d63ba3d4fc" providerId="LiveId" clId="{077C47F4-8051-4CD6-AAF3-F4D95FC974DE}" dt="2019-04-28T22:17:49.256" v="1132" actId="478"/>
          <ac:spMkLst>
            <pc:docMk/>
            <pc:sldMk cId="0" sldId="260"/>
            <ac:spMk id="40" creationId="{B254F22A-9C29-448C-B8FE-A36B97957F3D}"/>
          </ac:spMkLst>
        </pc:spChg>
        <pc:spChg chg="add del">
          <ac:chgData name="Liam Whorriskey" userId="e50457d63ba3d4fc" providerId="LiveId" clId="{077C47F4-8051-4CD6-AAF3-F4D95FC974DE}" dt="2019-04-28T22:17:49.256" v="1132" actId="478"/>
          <ac:spMkLst>
            <pc:docMk/>
            <pc:sldMk cId="0" sldId="260"/>
            <ac:spMk id="41" creationId="{C65FF8D8-DAD5-48B9-9C7A-F1570F25784A}"/>
          </ac:spMkLst>
        </pc:spChg>
        <pc:spChg chg="add del">
          <ac:chgData name="Liam Whorriskey" userId="e50457d63ba3d4fc" providerId="LiveId" clId="{077C47F4-8051-4CD6-AAF3-F4D95FC974DE}" dt="2019-04-28T22:17:49.256" v="1132" actId="478"/>
          <ac:spMkLst>
            <pc:docMk/>
            <pc:sldMk cId="0" sldId="260"/>
            <ac:spMk id="42" creationId="{F5278D62-F816-4FDF-94F1-A9741A0CF0AE}"/>
          </ac:spMkLst>
        </pc:spChg>
        <pc:spChg chg="add del">
          <ac:chgData name="Liam Whorriskey" userId="e50457d63ba3d4fc" providerId="LiveId" clId="{077C47F4-8051-4CD6-AAF3-F4D95FC974DE}" dt="2019-04-28T22:17:49.256" v="1132" actId="478"/>
          <ac:spMkLst>
            <pc:docMk/>
            <pc:sldMk cId="0" sldId="260"/>
            <ac:spMk id="43" creationId="{023EBF76-21C4-46E7-8954-B65CC99F56B2}"/>
          </ac:spMkLst>
        </pc:spChg>
        <pc:spChg chg="add del">
          <ac:chgData name="Liam Whorriskey" userId="e50457d63ba3d4fc" providerId="LiveId" clId="{077C47F4-8051-4CD6-AAF3-F4D95FC974DE}" dt="2019-04-28T22:17:49.256" v="1132" actId="478"/>
          <ac:spMkLst>
            <pc:docMk/>
            <pc:sldMk cId="0" sldId="260"/>
            <ac:spMk id="44" creationId="{DDC77516-651E-447E-BBE8-7BFE403EAEF4}"/>
          </ac:spMkLst>
        </pc:spChg>
        <pc:spChg chg="add del">
          <ac:chgData name="Liam Whorriskey" userId="e50457d63ba3d4fc" providerId="LiveId" clId="{077C47F4-8051-4CD6-AAF3-F4D95FC974DE}" dt="2019-04-28T22:17:49.256" v="1132" actId="478"/>
          <ac:spMkLst>
            <pc:docMk/>
            <pc:sldMk cId="0" sldId="260"/>
            <ac:spMk id="45" creationId="{CE3D264F-B36C-46E7-A542-A8F919CDFE13}"/>
          </ac:spMkLst>
        </pc:spChg>
        <pc:spChg chg="add">
          <ac:chgData name="Liam Whorriskey" userId="e50457d63ba3d4fc" providerId="LiveId" clId="{077C47F4-8051-4CD6-AAF3-F4D95FC974DE}" dt="2019-04-28T19:58:18.718" v="1040"/>
          <ac:spMkLst>
            <pc:docMk/>
            <pc:sldMk cId="0" sldId="260"/>
            <ac:spMk id="46" creationId="{ACEEEBF5-F90C-44E5-B83B-A39846274D84}"/>
          </ac:spMkLst>
        </pc:spChg>
        <pc:spChg chg="add">
          <ac:chgData name="Liam Whorriskey" userId="e50457d63ba3d4fc" providerId="LiveId" clId="{077C47F4-8051-4CD6-AAF3-F4D95FC974DE}" dt="2019-04-28T19:58:18.718" v="1040"/>
          <ac:spMkLst>
            <pc:docMk/>
            <pc:sldMk cId="0" sldId="260"/>
            <ac:spMk id="47" creationId="{308F2427-CC41-4D16-AF85-7D5466AC97E7}"/>
          </ac:spMkLst>
        </pc:spChg>
        <pc:spChg chg="add">
          <ac:chgData name="Liam Whorriskey" userId="e50457d63ba3d4fc" providerId="LiveId" clId="{077C47F4-8051-4CD6-AAF3-F4D95FC974DE}" dt="2019-04-28T19:58:18.718" v="1040"/>
          <ac:spMkLst>
            <pc:docMk/>
            <pc:sldMk cId="0" sldId="260"/>
            <ac:spMk id="48" creationId="{6080DBD9-819B-449A-B311-406306910F43}"/>
          </ac:spMkLst>
        </pc:spChg>
        <pc:spChg chg="add mod">
          <ac:chgData name="Liam Whorriskey" userId="e50457d63ba3d4fc" providerId="LiveId" clId="{077C47F4-8051-4CD6-AAF3-F4D95FC974DE}" dt="2019-04-28T19:58:28.475" v="1044" actId="20577"/>
          <ac:spMkLst>
            <pc:docMk/>
            <pc:sldMk cId="0" sldId="260"/>
            <ac:spMk id="49" creationId="{2B0927BC-24A8-4C7F-BE94-8A6789EC3779}"/>
          </ac:spMkLst>
        </pc:spChg>
        <pc:spChg chg="add del">
          <ac:chgData name="Liam Whorriskey" userId="e50457d63ba3d4fc" providerId="LiveId" clId="{077C47F4-8051-4CD6-AAF3-F4D95FC974DE}" dt="2019-04-28T22:17:41.715" v="1131" actId="478"/>
          <ac:spMkLst>
            <pc:docMk/>
            <pc:sldMk cId="0" sldId="260"/>
            <ac:spMk id="50" creationId="{F198C945-F7E1-4EBB-8D4C-8FDD6091AF8E}"/>
          </ac:spMkLst>
        </pc:spChg>
        <pc:spChg chg="add del">
          <ac:chgData name="Liam Whorriskey" userId="e50457d63ba3d4fc" providerId="LiveId" clId="{077C47F4-8051-4CD6-AAF3-F4D95FC974DE}" dt="2019-04-28T22:17:41.715" v="1131" actId="478"/>
          <ac:spMkLst>
            <pc:docMk/>
            <pc:sldMk cId="0" sldId="260"/>
            <ac:spMk id="51" creationId="{EAA2776D-C294-448A-9CA1-EAD1EF40B4AA}"/>
          </ac:spMkLst>
        </pc:spChg>
        <pc:spChg chg="add del">
          <ac:chgData name="Liam Whorriskey" userId="e50457d63ba3d4fc" providerId="LiveId" clId="{077C47F4-8051-4CD6-AAF3-F4D95FC974DE}" dt="2019-04-28T22:17:41.715" v="1131" actId="478"/>
          <ac:spMkLst>
            <pc:docMk/>
            <pc:sldMk cId="0" sldId="260"/>
            <ac:spMk id="52" creationId="{F77C19B1-2F64-425E-B7F9-42F84799880F}"/>
          </ac:spMkLst>
        </pc:spChg>
        <pc:spChg chg="add del">
          <ac:chgData name="Liam Whorriskey" userId="e50457d63ba3d4fc" providerId="LiveId" clId="{077C47F4-8051-4CD6-AAF3-F4D95FC974DE}" dt="2019-04-28T22:17:41.715" v="1131" actId="478"/>
          <ac:spMkLst>
            <pc:docMk/>
            <pc:sldMk cId="0" sldId="260"/>
            <ac:spMk id="53" creationId="{1540AC8A-AF7E-42D7-93C8-A2832BAC2007}"/>
          </ac:spMkLst>
        </pc:spChg>
        <pc:spChg chg="add del">
          <ac:chgData name="Liam Whorriskey" userId="e50457d63ba3d4fc" providerId="LiveId" clId="{077C47F4-8051-4CD6-AAF3-F4D95FC974DE}" dt="2019-04-28T22:17:41.715" v="1131" actId="478"/>
          <ac:spMkLst>
            <pc:docMk/>
            <pc:sldMk cId="0" sldId="260"/>
            <ac:spMk id="54" creationId="{3E79158C-A535-4012-94A1-1AE065B64BF9}"/>
          </ac:spMkLst>
        </pc:spChg>
        <pc:spChg chg="add del">
          <ac:chgData name="Liam Whorriskey" userId="e50457d63ba3d4fc" providerId="LiveId" clId="{077C47F4-8051-4CD6-AAF3-F4D95FC974DE}" dt="2019-04-28T22:17:41.715" v="1131" actId="478"/>
          <ac:spMkLst>
            <pc:docMk/>
            <pc:sldMk cId="0" sldId="260"/>
            <ac:spMk id="55" creationId="{33436C42-EA2D-4930-9B8C-E65AAE605351}"/>
          </ac:spMkLst>
        </pc:spChg>
        <pc:spChg chg="add del">
          <ac:chgData name="Liam Whorriskey" userId="e50457d63ba3d4fc" providerId="LiveId" clId="{077C47F4-8051-4CD6-AAF3-F4D95FC974DE}" dt="2019-04-28T23:28:02.278" v="1296" actId="478"/>
          <ac:spMkLst>
            <pc:docMk/>
            <pc:sldMk cId="0" sldId="260"/>
            <ac:spMk id="56" creationId="{DA036731-F7F1-436D-BFED-53544756D191}"/>
          </ac:spMkLst>
        </pc:spChg>
        <pc:spChg chg="add del">
          <ac:chgData name="Liam Whorriskey" userId="e50457d63ba3d4fc" providerId="LiveId" clId="{077C47F4-8051-4CD6-AAF3-F4D95FC974DE}" dt="2019-04-28T23:28:02.278" v="1296" actId="478"/>
          <ac:spMkLst>
            <pc:docMk/>
            <pc:sldMk cId="0" sldId="260"/>
            <ac:spMk id="57" creationId="{1B33201E-FE9B-4FA8-BEE1-C1B913FA4822}"/>
          </ac:spMkLst>
        </pc:spChg>
        <pc:spChg chg="add del">
          <ac:chgData name="Liam Whorriskey" userId="e50457d63ba3d4fc" providerId="LiveId" clId="{077C47F4-8051-4CD6-AAF3-F4D95FC974DE}" dt="2019-04-28T23:28:02.278" v="1296" actId="478"/>
          <ac:spMkLst>
            <pc:docMk/>
            <pc:sldMk cId="0" sldId="260"/>
            <ac:spMk id="58" creationId="{79A02B96-23F7-46C6-8D93-D80CEBDA93DB}"/>
          </ac:spMkLst>
        </pc:spChg>
        <pc:spChg chg="add del">
          <ac:chgData name="Liam Whorriskey" userId="e50457d63ba3d4fc" providerId="LiveId" clId="{077C47F4-8051-4CD6-AAF3-F4D95FC974DE}" dt="2019-04-28T23:28:02.278" v="1296" actId="478"/>
          <ac:spMkLst>
            <pc:docMk/>
            <pc:sldMk cId="0" sldId="260"/>
            <ac:spMk id="59" creationId="{F3B769EC-E51E-43C0-9FB0-8C1151B8802E}"/>
          </ac:spMkLst>
        </pc:spChg>
        <pc:spChg chg="add del">
          <ac:chgData name="Liam Whorriskey" userId="e50457d63ba3d4fc" providerId="LiveId" clId="{077C47F4-8051-4CD6-AAF3-F4D95FC974DE}" dt="2019-04-28T23:28:02.278" v="1296" actId="478"/>
          <ac:spMkLst>
            <pc:docMk/>
            <pc:sldMk cId="0" sldId="260"/>
            <ac:spMk id="60" creationId="{F2C8F3D0-4AB5-4F75-832E-F0C72FD06485}"/>
          </ac:spMkLst>
        </pc:spChg>
        <pc:spChg chg="add del">
          <ac:chgData name="Liam Whorriskey" userId="e50457d63ba3d4fc" providerId="LiveId" clId="{077C47F4-8051-4CD6-AAF3-F4D95FC974DE}" dt="2019-04-28T23:28:02.278" v="1296" actId="478"/>
          <ac:spMkLst>
            <pc:docMk/>
            <pc:sldMk cId="0" sldId="260"/>
            <ac:spMk id="61" creationId="{DDBEAF5D-0227-41E2-A9B7-B72D6A2BEE30}"/>
          </ac:spMkLst>
        </pc:spChg>
        <pc:spChg chg="add">
          <ac:chgData name="Liam Whorriskey" userId="e50457d63ba3d4fc" providerId="LiveId" clId="{077C47F4-8051-4CD6-AAF3-F4D95FC974DE}" dt="2019-04-28T23:28:03.519" v="1297"/>
          <ac:spMkLst>
            <pc:docMk/>
            <pc:sldMk cId="0" sldId="260"/>
            <ac:spMk id="62" creationId="{68EC6067-3C81-4797-8CD4-1D8EAC8E3B7E}"/>
          </ac:spMkLst>
        </pc:spChg>
        <pc:spChg chg="add">
          <ac:chgData name="Liam Whorriskey" userId="e50457d63ba3d4fc" providerId="LiveId" clId="{077C47F4-8051-4CD6-AAF3-F4D95FC974DE}" dt="2019-04-28T23:28:03.519" v="1297"/>
          <ac:spMkLst>
            <pc:docMk/>
            <pc:sldMk cId="0" sldId="260"/>
            <ac:spMk id="63" creationId="{8C458D4F-891E-46AB-8B38-D92B5F11B8F0}"/>
          </ac:spMkLst>
        </pc:spChg>
        <pc:spChg chg="add mod">
          <ac:chgData name="Liam Whorriskey" userId="e50457d63ba3d4fc" providerId="LiveId" clId="{077C47F4-8051-4CD6-AAF3-F4D95FC974DE}" dt="2019-04-29T01:02:05.904" v="1524"/>
          <ac:spMkLst>
            <pc:docMk/>
            <pc:sldMk cId="0" sldId="260"/>
            <ac:spMk id="64" creationId="{20EB21BA-5D06-4810-B9BA-84F4A6BE7581}"/>
          </ac:spMkLst>
        </pc:spChg>
        <pc:spChg chg="add">
          <ac:chgData name="Liam Whorriskey" userId="e50457d63ba3d4fc" providerId="LiveId" clId="{077C47F4-8051-4CD6-AAF3-F4D95FC974DE}" dt="2019-04-28T23:28:03.519" v="1297"/>
          <ac:spMkLst>
            <pc:docMk/>
            <pc:sldMk cId="0" sldId="260"/>
            <ac:spMk id="65" creationId="{868F1455-F7E2-4C95-BC14-1E0AA736DD79}"/>
          </ac:spMkLst>
        </pc:spChg>
        <pc:spChg chg="add">
          <ac:chgData name="Liam Whorriskey" userId="e50457d63ba3d4fc" providerId="LiveId" clId="{077C47F4-8051-4CD6-AAF3-F4D95FC974DE}" dt="2019-04-28T23:28:03.519" v="1297"/>
          <ac:spMkLst>
            <pc:docMk/>
            <pc:sldMk cId="0" sldId="260"/>
            <ac:spMk id="66" creationId="{84C0E238-5C3F-432B-BAC3-EB59920BB475}"/>
          </ac:spMkLst>
        </pc:spChg>
        <pc:spChg chg="add">
          <ac:chgData name="Liam Whorriskey" userId="e50457d63ba3d4fc" providerId="LiveId" clId="{077C47F4-8051-4CD6-AAF3-F4D95FC974DE}" dt="2019-04-28T23:28:03.519" v="1297"/>
          <ac:spMkLst>
            <pc:docMk/>
            <pc:sldMk cId="0" sldId="260"/>
            <ac:spMk id="67" creationId="{9E022DDE-6A54-411F-AB29-E868163AD7B2}"/>
          </ac:spMkLst>
        </pc:spChg>
        <pc:spChg chg="mod">
          <ac:chgData name="Liam Whorriskey" userId="e50457d63ba3d4fc" providerId="LiveId" clId="{077C47F4-8051-4CD6-AAF3-F4D95FC974DE}" dt="2019-04-28T18:46:05.086" v="444" actId="6549"/>
          <ac:spMkLst>
            <pc:docMk/>
            <pc:sldMk cId="0" sldId="260"/>
            <ac:spMk id="16385" creationId="{00000000-0000-0000-0000-000000000000}"/>
          </ac:spMkLst>
        </pc:spChg>
        <pc:spChg chg="mod">
          <ac:chgData name="Liam Whorriskey" userId="e50457d63ba3d4fc" providerId="LiveId" clId="{077C47F4-8051-4CD6-AAF3-F4D95FC974DE}" dt="2019-04-28T18:47:28.346" v="464" actId="20577"/>
          <ac:spMkLst>
            <pc:docMk/>
            <pc:sldMk cId="0" sldId="260"/>
            <ac:spMk id="16386" creationId="{00000000-0000-0000-0000-000000000000}"/>
          </ac:spMkLst>
        </pc:spChg>
        <pc:spChg chg="del">
          <ac:chgData name="Liam Whorriskey" userId="e50457d63ba3d4fc" providerId="LiveId" clId="{077C47F4-8051-4CD6-AAF3-F4D95FC974DE}" dt="2019-04-29T00:34:20.460" v="1433" actId="478"/>
          <ac:spMkLst>
            <pc:docMk/>
            <pc:sldMk cId="0" sldId="260"/>
            <ac:spMk id="16393" creationId="{00000000-0000-0000-0000-000000000000}"/>
          </ac:spMkLst>
        </pc:spChg>
        <pc:spChg chg="del">
          <ac:chgData name="Liam Whorriskey" userId="e50457d63ba3d4fc" providerId="LiveId" clId="{077C47F4-8051-4CD6-AAF3-F4D95FC974DE}" dt="2019-04-29T00:34:20.460" v="1433" actId="478"/>
          <ac:spMkLst>
            <pc:docMk/>
            <pc:sldMk cId="0" sldId="260"/>
            <ac:spMk id="16397" creationId="{00000000-0000-0000-0000-000000000000}"/>
          </ac:spMkLst>
        </pc:spChg>
        <pc:spChg chg="del">
          <ac:chgData name="Liam Whorriskey" userId="e50457d63ba3d4fc" providerId="LiveId" clId="{077C47F4-8051-4CD6-AAF3-F4D95FC974DE}" dt="2019-04-29T00:34:20.460" v="1433" actId="478"/>
          <ac:spMkLst>
            <pc:docMk/>
            <pc:sldMk cId="0" sldId="260"/>
            <ac:spMk id="16401" creationId="{00000000-0000-0000-0000-000000000000}"/>
          </ac:spMkLst>
        </pc:spChg>
        <pc:spChg chg="del">
          <ac:chgData name="Liam Whorriskey" userId="e50457d63ba3d4fc" providerId="LiveId" clId="{077C47F4-8051-4CD6-AAF3-F4D95FC974DE}" dt="2019-04-29T00:34:20.460" v="1433" actId="478"/>
          <ac:spMkLst>
            <pc:docMk/>
            <pc:sldMk cId="0" sldId="260"/>
            <ac:spMk id="16405" creationId="{00000000-0000-0000-0000-000000000000}"/>
          </ac:spMkLst>
        </pc:spChg>
        <pc:spChg chg="del">
          <ac:chgData name="Liam Whorriskey" userId="e50457d63ba3d4fc" providerId="LiveId" clId="{077C47F4-8051-4CD6-AAF3-F4D95FC974DE}" dt="2019-04-29T00:34:20.460" v="1433" actId="478"/>
          <ac:spMkLst>
            <pc:docMk/>
            <pc:sldMk cId="0" sldId="260"/>
            <ac:spMk id="16409" creationId="{00000000-0000-0000-0000-000000000000}"/>
          </ac:spMkLst>
        </pc:spChg>
        <pc:spChg chg="del">
          <ac:chgData name="Liam Whorriskey" userId="e50457d63ba3d4fc" providerId="LiveId" clId="{077C47F4-8051-4CD6-AAF3-F4D95FC974DE}" dt="2019-04-29T00:34:20.460" v="1433" actId="478"/>
          <ac:spMkLst>
            <pc:docMk/>
            <pc:sldMk cId="0" sldId="260"/>
            <ac:spMk id="16413" creationId="{00000000-0000-0000-0000-000000000000}"/>
          </ac:spMkLst>
        </pc:spChg>
        <pc:grpChg chg="del mod">
          <ac:chgData name="Liam Whorriskey" userId="e50457d63ba3d4fc" providerId="LiveId" clId="{077C47F4-8051-4CD6-AAF3-F4D95FC974DE}" dt="2019-04-29T00:34:39.011" v="1435" actId="478"/>
          <ac:grpSpMkLst>
            <pc:docMk/>
            <pc:sldMk cId="0" sldId="260"/>
            <ac:grpSpMk id="16392" creationId="{00000000-0000-0000-0000-000000000000}"/>
          </ac:grpSpMkLst>
        </pc:grpChg>
        <pc:grpChg chg="del">
          <ac:chgData name="Liam Whorriskey" userId="e50457d63ba3d4fc" providerId="LiveId" clId="{077C47F4-8051-4CD6-AAF3-F4D95FC974DE}" dt="2019-04-29T00:34:20.460" v="1433" actId="478"/>
          <ac:grpSpMkLst>
            <pc:docMk/>
            <pc:sldMk cId="0" sldId="260"/>
            <ac:grpSpMk id="16396" creationId="{00000000-0000-0000-0000-000000000000}"/>
          </ac:grpSpMkLst>
        </pc:grpChg>
        <pc:grpChg chg="del">
          <ac:chgData name="Liam Whorriskey" userId="e50457d63ba3d4fc" providerId="LiveId" clId="{077C47F4-8051-4CD6-AAF3-F4D95FC974DE}" dt="2019-04-29T00:34:20.460" v="1433" actId="478"/>
          <ac:grpSpMkLst>
            <pc:docMk/>
            <pc:sldMk cId="0" sldId="260"/>
            <ac:grpSpMk id="16400" creationId="{00000000-0000-0000-0000-000000000000}"/>
          </ac:grpSpMkLst>
        </pc:grpChg>
        <pc:grpChg chg="del">
          <ac:chgData name="Liam Whorriskey" userId="e50457d63ba3d4fc" providerId="LiveId" clId="{077C47F4-8051-4CD6-AAF3-F4D95FC974DE}" dt="2019-04-29T00:34:20.460" v="1433" actId="478"/>
          <ac:grpSpMkLst>
            <pc:docMk/>
            <pc:sldMk cId="0" sldId="260"/>
            <ac:grpSpMk id="16404" creationId="{00000000-0000-0000-0000-000000000000}"/>
          </ac:grpSpMkLst>
        </pc:grpChg>
        <pc:grpChg chg="del">
          <ac:chgData name="Liam Whorriskey" userId="e50457d63ba3d4fc" providerId="LiveId" clId="{077C47F4-8051-4CD6-AAF3-F4D95FC974DE}" dt="2019-04-29T00:34:20.460" v="1433" actId="478"/>
          <ac:grpSpMkLst>
            <pc:docMk/>
            <pc:sldMk cId="0" sldId="260"/>
            <ac:grpSpMk id="16408" creationId="{00000000-0000-0000-0000-000000000000}"/>
          </ac:grpSpMkLst>
        </pc:grpChg>
        <pc:grpChg chg="del">
          <ac:chgData name="Liam Whorriskey" userId="e50457d63ba3d4fc" providerId="LiveId" clId="{077C47F4-8051-4CD6-AAF3-F4D95FC974DE}" dt="2019-04-29T00:34:20.460" v="1433" actId="478"/>
          <ac:grpSpMkLst>
            <pc:docMk/>
            <pc:sldMk cId="0" sldId="260"/>
            <ac:grpSpMk id="16412" creationId="{00000000-0000-0000-0000-000000000000}"/>
          </ac:grpSpMkLst>
        </pc:grpChg>
        <pc:grpChg chg="del">
          <ac:chgData name="Liam Whorriskey" userId="e50457d63ba3d4fc" providerId="LiveId" clId="{077C47F4-8051-4CD6-AAF3-F4D95FC974DE}" dt="2019-04-29T00:34:20.460" v="1433" actId="478"/>
          <ac:grpSpMkLst>
            <pc:docMk/>
            <pc:sldMk cId="0" sldId="260"/>
            <ac:grpSpMk id="16416" creationId="{00000000-0000-0000-0000-000000000000}"/>
          </ac:grpSpMkLst>
        </pc:grpChg>
      </pc:sldChg>
      <pc:sldChg chg="del">
        <pc:chgData name="Liam Whorriskey" userId="e50457d63ba3d4fc" providerId="LiveId" clId="{077C47F4-8051-4CD6-AAF3-F4D95FC974DE}" dt="2019-04-28T19:29:41.433" v="886" actId="2696"/>
        <pc:sldMkLst>
          <pc:docMk/>
          <pc:sldMk cId="0" sldId="261"/>
        </pc:sldMkLst>
      </pc:sldChg>
      <pc:sldChg chg="addSp delSp modSp modTransition delAnim modAnim">
        <pc:chgData name="Liam Whorriskey" userId="e50457d63ba3d4fc" providerId="LiveId" clId="{077C47F4-8051-4CD6-AAF3-F4D95FC974DE}" dt="2019-04-29T02:32:54.728" v="1889" actId="403"/>
        <pc:sldMkLst>
          <pc:docMk/>
          <pc:sldMk cId="0" sldId="262"/>
        </pc:sldMkLst>
        <pc:spChg chg="mod">
          <ac:chgData name="Liam Whorriskey" userId="e50457d63ba3d4fc" providerId="LiveId" clId="{077C47F4-8051-4CD6-AAF3-F4D95FC974DE}" dt="2019-04-28T19:39:15.331" v="933" actId="207"/>
          <ac:spMkLst>
            <pc:docMk/>
            <pc:sldMk cId="0" sldId="262"/>
            <ac:spMk id="50" creationId="{00000000-0000-0000-0000-000000000000}"/>
          </ac:spMkLst>
        </pc:spChg>
        <pc:spChg chg="mod">
          <ac:chgData name="Liam Whorriskey" userId="e50457d63ba3d4fc" providerId="LiveId" clId="{077C47F4-8051-4CD6-AAF3-F4D95FC974DE}" dt="2019-04-28T19:39:34.548" v="934" actId="207"/>
          <ac:spMkLst>
            <pc:docMk/>
            <pc:sldMk cId="0" sldId="262"/>
            <ac:spMk id="51" creationId="{00000000-0000-0000-0000-000000000000}"/>
          </ac:spMkLst>
        </pc:spChg>
        <pc:spChg chg="mod">
          <ac:chgData name="Liam Whorriskey" userId="e50457d63ba3d4fc" providerId="LiveId" clId="{077C47F4-8051-4CD6-AAF3-F4D95FC974DE}" dt="2019-04-28T19:39:51.237" v="935" actId="207"/>
          <ac:spMkLst>
            <pc:docMk/>
            <pc:sldMk cId="0" sldId="262"/>
            <ac:spMk id="52" creationId="{00000000-0000-0000-0000-000000000000}"/>
          </ac:spMkLst>
        </pc:spChg>
        <pc:spChg chg="mod">
          <ac:chgData name="Liam Whorriskey" userId="e50457d63ba3d4fc" providerId="LiveId" clId="{077C47F4-8051-4CD6-AAF3-F4D95FC974DE}" dt="2019-04-28T19:40:05.393" v="936" actId="207"/>
          <ac:spMkLst>
            <pc:docMk/>
            <pc:sldMk cId="0" sldId="262"/>
            <ac:spMk id="53" creationId="{00000000-0000-0000-0000-000000000000}"/>
          </ac:spMkLst>
        </pc:spChg>
        <pc:spChg chg="mod">
          <ac:chgData name="Liam Whorriskey" userId="e50457d63ba3d4fc" providerId="LiveId" clId="{077C47F4-8051-4CD6-AAF3-F4D95FC974DE}" dt="2019-04-28T19:40:17.889" v="937" actId="207"/>
          <ac:spMkLst>
            <pc:docMk/>
            <pc:sldMk cId="0" sldId="262"/>
            <ac:spMk id="54" creationId="{00000000-0000-0000-0000-000000000000}"/>
          </ac:spMkLst>
        </pc:spChg>
        <pc:spChg chg="mod">
          <ac:chgData name="Liam Whorriskey" userId="e50457d63ba3d4fc" providerId="LiveId" clId="{077C47F4-8051-4CD6-AAF3-F4D95FC974DE}" dt="2019-04-28T19:40:27.486" v="938" actId="207"/>
          <ac:spMkLst>
            <pc:docMk/>
            <pc:sldMk cId="0" sldId="262"/>
            <ac:spMk id="55" creationId="{00000000-0000-0000-0000-000000000000}"/>
          </ac:spMkLst>
        </pc:spChg>
        <pc:spChg chg="mod">
          <ac:chgData name="Liam Whorriskey" userId="e50457d63ba3d4fc" providerId="LiveId" clId="{077C47F4-8051-4CD6-AAF3-F4D95FC974DE}" dt="2019-04-28T19:40:38.143" v="939" actId="207"/>
          <ac:spMkLst>
            <pc:docMk/>
            <pc:sldMk cId="0" sldId="262"/>
            <ac:spMk id="56" creationId="{00000000-0000-0000-0000-000000000000}"/>
          </ac:spMkLst>
        </pc:spChg>
        <pc:spChg chg="mod">
          <ac:chgData name="Liam Whorriskey" userId="e50457d63ba3d4fc" providerId="LiveId" clId="{077C47F4-8051-4CD6-AAF3-F4D95FC974DE}" dt="2019-04-28T19:40:50.589" v="940" actId="207"/>
          <ac:spMkLst>
            <pc:docMk/>
            <pc:sldMk cId="0" sldId="262"/>
            <ac:spMk id="57" creationId="{00000000-0000-0000-0000-000000000000}"/>
          </ac:spMkLst>
        </pc:spChg>
        <pc:spChg chg="add del">
          <ac:chgData name="Liam Whorriskey" userId="e50457d63ba3d4fc" providerId="LiveId" clId="{077C47F4-8051-4CD6-AAF3-F4D95FC974DE}" dt="2019-04-28T19:44:14.693" v="952" actId="478"/>
          <ac:spMkLst>
            <pc:docMk/>
            <pc:sldMk cId="0" sldId="262"/>
            <ac:spMk id="58" creationId="{2B1D6C69-D84B-4012-BB25-3830E205C003}"/>
          </ac:spMkLst>
        </pc:spChg>
        <pc:spChg chg="add del">
          <ac:chgData name="Liam Whorriskey" userId="e50457d63ba3d4fc" providerId="LiveId" clId="{077C47F4-8051-4CD6-AAF3-F4D95FC974DE}" dt="2019-04-28T22:15:14.075" v="1102" actId="478"/>
          <ac:spMkLst>
            <pc:docMk/>
            <pc:sldMk cId="0" sldId="262"/>
            <ac:spMk id="58" creationId="{89AECB53-7589-4B04-A4BC-D432C3B9D943}"/>
          </ac:spMkLst>
        </pc:spChg>
        <pc:spChg chg="add del">
          <ac:chgData name="Liam Whorriskey" userId="e50457d63ba3d4fc" providerId="LiveId" clId="{077C47F4-8051-4CD6-AAF3-F4D95FC974DE}" dt="2019-04-28T22:15:14.075" v="1102" actId="478"/>
          <ac:spMkLst>
            <pc:docMk/>
            <pc:sldMk cId="0" sldId="262"/>
            <ac:spMk id="59" creationId="{E00E320A-C17F-4625-BB43-67CD8E05A24B}"/>
          </ac:spMkLst>
        </pc:spChg>
        <pc:spChg chg="add del">
          <ac:chgData name="Liam Whorriskey" userId="e50457d63ba3d4fc" providerId="LiveId" clId="{077C47F4-8051-4CD6-AAF3-F4D95FC974DE}" dt="2019-04-28T19:44:14.693" v="952" actId="478"/>
          <ac:spMkLst>
            <pc:docMk/>
            <pc:sldMk cId="0" sldId="262"/>
            <ac:spMk id="59" creationId="{FCFBE928-32B5-4F57-B253-10CF61B58BF4}"/>
          </ac:spMkLst>
        </pc:spChg>
        <pc:spChg chg="add del">
          <ac:chgData name="Liam Whorriskey" userId="e50457d63ba3d4fc" providerId="LiveId" clId="{077C47F4-8051-4CD6-AAF3-F4D95FC974DE}" dt="2019-04-28T22:15:14.075" v="1102" actId="478"/>
          <ac:spMkLst>
            <pc:docMk/>
            <pc:sldMk cId="0" sldId="262"/>
            <ac:spMk id="60" creationId="{8285EB3B-C2D7-44A6-847E-DA25D6A36072}"/>
          </ac:spMkLst>
        </pc:spChg>
        <pc:spChg chg="add del">
          <ac:chgData name="Liam Whorriskey" userId="e50457d63ba3d4fc" providerId="LiveId" clId="{077C47F4-8051-4CD6-AAF3-F4D95FC974DE}" dt="2019-04-28T19:44:14.693" v="952" actId="478"/>
          <ac:spMkLst>
            <pc:docMk/>
            <pc:sldMk cId="0" sldId="262"/>
            <ac:spMk id="60" creationId="{AB5F88B7-0561-430E-A2DD-419A905FD5FF}"/>
          </ac:spMkLst>
        </pc:spChg>
        <pc:spChg chg="add del">
          <ac:chgData name="Liam Whorriskey" userId="e50457d63ba3d4fc" providerId="LiveId" clId="{077C47F4-8051-4CD6-AAF3-F4D95FC974DE}" dt="2019-04-28T19:44:14.693" v="952" actId="478"/>
          <ac:spMkLst>
            <pc:docMk/>
            <pc:sldMk cId="0" sldId="262"/>
            <ac:spMk id="61" creationId="{4904E802-29D8-4C03-9DE1-6537CE62AE18}"/>
          </ac:spMkLst>
        </pc:spChg>
        <pc:spChg chg="add del">
          <ac:chgData name="Liam Whorriskey" userId="e50457d63ba3d4fc" providerId="LiveId" clId="{077C47F4-8051-4CD6-AAF3-F4D95FC974DE}" dt="2019-04-28T22:15:14.075" v="1102" actId="478"/>
          <ac:spMkLst>
            <pc:docMk/>
            <pc:sldMk cId="0" sldId="262"/>
            <ac:spMk id="61" creationId="{E04F1914-D88D-4835-814C-4D34A1D9938B}"/>
          </ac:spMkLst>
        </pc:spChg>
        <pc:spChg chg="add del">
          <ac:chgData name="Liam Whorriskey" userId="e50457d63ba3d4fc" providerId="LiveId" clId="{077C47F4-8051-4CD6-AAF3-F4D95FC974DE}" dt="2019-04-28T22:15:14.075" v="1102" actId="478"/>
          <ac:spMkLst>
            <pc:docMk/>
            <pc:sldMk cId="0" sldId="262"/>
            <ac:spMk id="62" creationId="{88D91392-11DB-4FE9-A955-D41CA74593C4}"/>
          </ac:spMkLst>
        </pc:spChg>
        <pc:spChg chg="add del">
          <ac:chgData name="Liam Whorriskey" userId="e50457d63ba3d4fc" providerId="LiveId" clId="{077C47F4-8051-4CD6-AAF3-F4D95FC974DE}" dt="2019-04-28T19:44:14.693" v="952" actId="478"/>
          <ac:spMkLst>
            <pc:docMk/>
            <pc:sldMk cId="0" sldId="262"/>
            <ac:spMk id="62" creationId="{F05B7298-C91D-4A9F-B02B-6145A90856A1}"/>
          </ac:spMkLst>
        </pc:spChg>
        <pc:spChg chg="del">
          <ac:chgData name="Liam Whorriskey" userId="e50457d63ba3d4fc" providerId="LiveId" clId="{077C47F4-8051-4CD6-AAF3-F4D95FC974DE}" dt="2019-04-28T19:44:14.693" v="952" actId="478"/>
          <ac:spMkLst>
            <pc:docMk/>
            <pc:sldMk cId="0" sldId="262"/>
            <ac:spMk id="63" creationId="{1E6676DC-FF69-4DFB-8CF7-054CA58D34AD}"/>
          </ac:spMkLst>
        </pc:spChg>
        <pc:spChg chg="add del">
          <ac:chgData name="Liam Whorriskey" userId="e50457d63ba3d4fc" providerId="LiveId" clId="{077C47F4-8051-4CD6-AAF3-F4D95FC974DE}" dt="2019-04-28T22:15:14.075" v="1102" actId="478"/>
          <ac:spMkLst>
            <pc:docMk/>
            <pc:sldMk cId="0" sldId="262"/>
            <ac:spMk id="63" creationId="{8DB0BDFC-7D32-4B8F-B5F8-8FB6A26E2536}"/>
          </ac:spMkLst>
        </pc:spChg>
        <pc:spChg chg="del">
          <ac:chgData name="Liam Whorriskey" userId="e50457d63ba3d4fc" providerId="LiveId" clId="{077C47F4-8051-4CD6-AAF3-F4D95FC974DE}" dt="2019-04-28T19:44:14.693" v="952" actId="478"/>
          <ac:spMkLst>
            <pc:docMk/>
            <pc:sldMk cId="0" sldId="262"/>
            <ac:spMk id="64" creationId="{94C88195-E62D-442D-9ADD-6303C8818B1C}"/>
          </ac:spMkLst>
        </pc:spChg>
        <pc:spChg chg="add del">
          <ac:chgData name="Liam Whorriskey" userId="e50457d63ba3d4fc" providerId="LiveId" clId="{077C47F4-8051-4CD6-AAF3-F4D95FC974DE}" dt="2019-04-28T23:25:45.934" v="1268" actId="478"/>
          <ac:spMkLst>
            <pc:docMk/>
            <pc:sldMk cId="0" sldId="262"/>
            <ac:spMk id="64" creationId="{A3AAD0CA-7C0C-4905-AA47-779FC16173CB}"/>
          </ac:spMkLst>
        </pc:spChg>
        <pc:spChg chg="add del">
          <ac:chgData name="Liam Whorriskey" userId="e50457d63ba3d4fc" providerId="LiveId" clId="{077C47F4-8051-4CD6-AAF3-F4D95FC974DE}" dt="2019-04-28T23:25:45.934" v="1268" actId="478"/>
          <ac:spMkLst>
            <pc:docMk/>
            <pc:sldMk cId="0" sldId="262"/>
            <ac:spMk id="65" creationId="{0EAA22F6-2DD8-4CCE-A6C8-D9B029EDA407}"/>
          </ac:spMkLst>
        </pc:spChg>
        <pc:spChg chg="del">
          <ac:chgData name="Liam Whorriskey" userId="e50457d63ba3d4fc" providerId="LiveId" clId="{077C47F4-8051-4CD6-AAF3-F4D95FC974DE}" dt="2019-04-28T19:44:14.693" v="952" actId="478"/>
          <ac:spMkLst>
            <pc:docMk/>
            <pc:sldMk cId="0" sldId="262"/>
            <ac:spMk id="65" creationId="{D6B02891-9C18-4582-BF1E-ADAF72920B9E}"/>
          </ac:spMkLst>
        </pc:spChg>
        <pc:spChg chg="add del mod">
          <ac:chgData name="Liam Whorriskey" userId="e50457d63ba3d4fc" providerId="LiveId" clId="{077C47F4-8051-4CD6-AAF3-F4D95FC974DE}" dt="2019-04-28T23:25:45.934" v="1268" actId="478"/>
          <ac:spMkLst>
            <pc:docMk/>
            <pc:sldMk cId="0" sldId="262"/>
            <ac:spMk id="66" creationId="{1162C9BA-D899-4892-ABE6-10BEE57A9EE6}"/>
          </ac:spMkLst>
        </pc:spChg>
        <pc:spChg chg="del">
          <ac:chgData name="Liam Whorriskey" userId="e50457d63ba3d4fc" providerId="LiveId" clId="{077C47F4-8051-4CD6-AAF3-F4D95FC974DE}" dt="2019-04-28T19:44:14.693" v="952" actId="478"/>
          <ac:spMkLst>
            <pc:docMk/>
            <pc:sldMk cId="0" sldId="262"/>
            <ac:spMk id="66" creationId="{D5617F8E-E3F4-4915-8ADB-E849DAA9F945}"/>
          </ac:spMkLst>
        </pc:spChg>
        <pc:spChg chg="add del">
          <ac:chgData name="Liam Whorriskey" userId="e50457d63ba3d4fc" providerId="LiveId" clId="{077C47F4-8051-4CD6-AAF3-F4D95FC974DE}" dt="2019-04-28T23:25:45.934" v="1268" actId="478"/>
          <ac:spMkLst>
            <pc:docMk/>
            <pc:sldMk cId="0" sldId="262"/>
            <ac:spMk id="67" creationId="{6CE443FD-2E3F-48B3-B7DF-1BE00FF6A37E}"/>
          </ac:spMkLst>
        </pc:spChg>
        <pc:spChg chg="del">
          <ac:chgData name="Liam Whorriskey" userId="e50457d63ba3d4fc" providerId="LiveId" clId="{077C47F4-8051-4CD6-AAF3-F4D95FC974DE}" dt="2019-04-28T19:44:14.693" v="952" actId="478"/>
          <ac:spMkLst>
            <pc:docMk/>
            <pc:sldMk cId="0" sldId="262"/>
            <ac:spMk id="67" creationId="{9DAE4873-A529-4D79-B307-ABB139C2D4CD}"/>
          </ac:spMkLst>
        </pc:spChg>
        <pc:spChg chg="add del">
          <ac:chgData name="Liam Whorriskey" userId="e50457d63ba3d4fc" providerId="LiveId" clId="{077C47F4-8051-4CD6-AAF3-F4D95FC974DE}" dt="2019-04-28T23:25:45.934" v="1268" actId="478"/>
          <ac:spMkLst>
            <pc:docMk/>
            <pc:sldMk cId="0" sldId="262"/>
            <ac:spMk id="68" creationId="{6434300D-F71D-4E8B-A8CB-6BE6AA60E33A}"/>
          </ac:spMkLst>
        </pc:spChg>
        <pc:spChg chg="add del">
          <ac:chgData name="Liam Whorriskey" userId="e50457d63ba3d4fc" providerId="LiveId" clId="{077C47F4-8051-4CD6-AAF3-F4D95FC974DE}" dt="2019-04-28T19:44:14.693" v="952" actId="478"/>
          <ac:spMkLst>
            <pc:docMk/>
            <pc:sldMk cId="0" sldId="262"/>
            <ac:spMk id="68" creationId="{CDB3DFF3-7210-4A52-864B-123EE58197A1}"/>
          </ac:spMkLst>
        </pc:spChg>
        <pc:spChg chg="add del">
          <ac:chgData name="Liam Whorriskey" userId="e50457d63ba3d4fc" providerId="LiveId" clId="{077C47F4-8051-4CD6-AAF3-F4D95FC974DE}" dt="2019-04-28T19:49:37.167" v="972" actId="478"/>
          <ac:spMkLst>
            <pc:docMk/>
            <pc:sldMk cId="0" sldId="262"/>
            <ac:spMk id="69" creationId="{CF8F28D9-863D-47A4-8A99-C4CAE9CD0B40}"/>
          </ac:spMkLst>
        </pc:spChg>
        <pc:spChg chg="add del">
          <ac:chgData name="Liam Whorriskey" userId="e50457d63ba3d4fc" providerId="LiveId" clId="{077C47F4-8051-4CD6-AAF3-F4D95FC974DE}" dt="2019-04-28T23:25:45.934" v="1268" actId="478"/>
          <ac:spMkLst>
            <pc:docMk/>
            <pc:sldMk cId="0" sldId="262"/>
            <ac:spMk id="69" creationId="{F02A704C-F76F-44A1-A18A-5DCD7561C6CB}"/>
          </ac:spMkLst>
        </pc:spChg>
        <pc:spChg chg="add del">
          <ac:chgData name="Liam Whorriskey" userId="e50457d63ba3d4fc" providerId="LiveId" clId="{077C47F4-8051-4CD6-AAF3-F4D95FC974DE}" dt="2019-04-29T01:23:56.009" v="1589" actId="478"/>
          <ac:spMkLst>
            <pc:docMk/>
            <pc:sldMk cId="0" sldId="262"/>
            <ac:spMk id="70" creationId="{4E966CCA-1A79-44A7-B331-007A899D1711}"/>
          </ac:spMkLst>
        </pc:spChg>
        <pc:spChg chg="add del">
          <ac:chgData name="Liam Whorriskey" userId="e50457d63ba3d4fc" providerId="LiveId" clId="{077C47F4-8051-4CD6-AAF3-F4D95FC974DE}" dt="2019-04-28T19:49:37.167" v="972" actId="478"/>
          <ac:spMkLst>
            <pc:docMk/>
            <pc:sldMk cId="0" sldId="262"/>
            <ac:spMk id="70" creationId="{F47DE41C-0A8A-46A0-854A-80453465175A}"/>
          </ac:spMkLst>
        </pc:spChg>
        <pc:spChg chg="add del">
          <ac:chgData name="Liam Whorriskey" userId="e50457d63ba3d4fc" providerId="LiveId" clId="{077C47F4-8051-4CD6-AAF3-F4D95FC974DE}" dt="2019-04-28T19:49:37.167" v="972" actId="478"/>
          <ac:spMkLst>
            <pc:docMk/>
            <pc:sldMk cId="0" sldId="262"/>
            <ac:spMk id="71" creationId="{4B567E91-3FC9-48B4-B884-6773977B2E9B}"/>
          </ac:spMkLst>
        </pc:spChg>
        <pc:spChg chg="add del">
          <ac:chgData name="Liam Whorriskey" userId="e50457d63ba3d4fc" providerId="LiveId" clId="{077C47F4-8051-4CD6-AAF3-F4D95FC974DE}" dt="2019-04-29T01:23:56.009" v="1589" actId="478"/>
          <ac:spMkLst>
            <pc:docMk/>
            <pc:sldMk cId="0" sldId="262"/>
            <ac:spMk id="71" creationId="{63106D58-CED5-454B-B0A7-0FCE7AB03624}"/>
          </ac:spMkLst>
        </pc:spChg>
        <pc:spChg chg="add del">
          <ac:chgData name="Liam Whorriskey" userId="e50457d63ba3d4fc" providerId="LiveId" clId="{077C47F4-8051-4CD6-AAF3-F4D95FC974DE}" dt="2019-04-28T19:49:37.167" v="972" actId="478"/>
          <ac:spMkLst>
            <pc:docMk/>
            <pc:sldMk cId="0" sldId="262"/>
            <ac:spMk id="72" creationId="{407FB2C1-8D9D-4B34-8288-0292EDB4D1D3}"/>
          </ac:spMkLst>
        </pc:spChg>
        <pc:spChg chg="add del">
          <ac:chgData name="Liam Whorriskey" userId="e50457d63ba3d4fc" providerId="LiveId" clId="{077C47F4-8051-4CD6-AAF3-F4D95FC974DE}" dt="2019-04-29T01:23:56.009" v="1589" actId="478"/>
          <ac:spMkLst>
            <pc:docMk/>
            <pc:sldMk cId="0" sldId="262"/>
            <ac:spMk id="72" creationId="{6FDEA50E-1735-4A99-8CF7-50D4ECEE3F35}"/>
          </ac:spMkLst>
        </pc:spChg>
        <pc:spChg chg="add del">
          <ac:chgData name="Liam Whorriskey" userId="e50457d63ba3d4fc" providerId="LiveId" clId="{077C47F4-8051-4CD6-AAF3-F4D95FC974DE}" dt="2019-04-29T01:23:56.009" v="1589" actId="478"/>
          <ac:spMkLst>
            <pc:docMk/>
            <pc:sldMk cId="0" sldId="262"/>
            <ac:spMk id="73" creationId="{2F2A562D-EEC8-4A47-96CE-46B9D3D72936}"/>
          </ac:spMkLst>
        </pc:spChg>
        <pc:spChg chg="add del">
          <ac:chgData name="Liam Whorriskey" userId="e50457d63ba3d4fc" providerId="LiveId" clId="{077C47F4-8051-4CD6-AAF3-F4D95FC974DE}" dt="2019-04-28T19:49:37.167" v="972" actId="478"/>
          <ac:spMkLst>
            <pc:docMk/>
            <pc:sldMk cId="0" sldId="262"/>
            <ac:spMk id="73" creationId="{A7FC6E9F-4F19-43DC-892F-1BE8E31B4911}"/>
          </ac:spMkLst>
        </pc:spChg>
        <pc:spChg chg="add del">
          <ac:chgData name="Liam Whorriskey" userId="e50457d63ba3d4fc" providerId="LiveId" clId="{077C47F4-8051-4CD6-AAF3-F4D95FC974DE}" dt="2019-04-28T19:49:37.167" v="972" actId="478"/>
          <ac:spMkLst>
            <pc:docMk/>
            <pc:sldMk cId="0" sldId="262"/>
            <ac:spMk id="74" creationId="{29CDA318-1E7C-4D4C-8D19-37B3E0694385}"/>
          </ac:spMkLst>
        </pc:spChg>
        <pc:spChg chg="add del">
          <ac:chgData name="Liam Whorriskey" userId="e50457d63ba3d4fc" providerId="LiveId" clId="{077C47F4-8051-4CD6-AAF3-F4D95FC974DE}" dt="2019-04-29T01:23:56.009" v="1589" actId="478"/>
          <ac:spMkLst>
            <pc:docMk/>
            <pc:sldMk cId="0" sldId="262"/>
            <ac:spMk id="74" creationId="{8E2D9015-0E97-4B4D-A5C5-84C682D1EA30}"/>
          </ac:spMkLst>
        </pc:spChg>
        <pc:spChg chg="add del">
          <ac:chgData name="Liam Whorriskey" userId="e50457d63ba3d4fc" providerId="LiveId" clId="{077C47F4-8051-4CD6-AAF3-F4D95FC974DE}" dt="2019-04-28T22:05:49.181" v="1100" actId="478"/>
          <ac:spMkLst>
            <pc:docMk/>
            <pc:sldMk cId="0" sldId="262"/>
            <ac:spMk id="75" creationId="{E3D421C3-C0AA-4569-8C7B-771C2B2774B7}"/>
          </ac:spMkLst>
        </pc:spChg>
        <pc:spChg chg="add del">
          <ac:chgData name="Liam Whorriskey" userId="e50457d63ba3d4fc" providerId="LiveId" clId="{077C47F4-8051-4CD6-AAF3-F4D95FC974DE}" dt="2019-04-28T22:05:49.181" v="1100" actId="478"/>
          <ac:spMkLst>
            <pc:docMk/>
            <pc:sldMk cId="0" sldId="262"/>
            <ac:spMk id="76" creationId="{0BC8CC98-C2E4-46AB-9E44-8BCB0B47C995}"/>
          </ac:spMkLst>
        </pc:spChg>
        <pc:spChg chg="add del">
          <ac:chgData name="Liam Whorriskey" userId="e50457d63ba3d4fc" providerId="LiveId" clId="{077C47F4-8051-4CD6-AAF3-F4D95FC974DE}" dt="2019-04-28T22:05:49.181" v="1100" actId="478"/>
          <ac:spMkLst>
            <pc:docMk/>
            <pc:sldMk cId="0" sldId="262"/>
            <ac:spMk id="77" creationId="{96542116-8D6B-4DDA-91FF-33DC9E09A21A}"/>
          </ac:spMkLst>
        </pc:spChg>
        <pc:spChg chg="add del">
          <ac:chgData name="Liam Whorriskey" userId="e50457d63ba3d4fc" providerId="LiveId" clId="{077C47F4-8051-4CD6-AAF3-F4D95FC974DE}" dt="2019-04-28T22:05:49.181" v="1100" actId="478"/>
          <ac:spMkLst>
            <pc:docMk/>
            <pc:sldMk cId="0" sldId="262"/>
            <ac:spMk id="78" creationId="{8D893E8C-29C8-4B7A-951E-52D23E250FC7}"/>
          </ac:spMkLst>
        </pc:spChg>
        <pc:spChg chg="add del">
          <ac:chgData name="Liam Whorriskey" userId="e50457d63ba3d4fc" providerId="LiveId" clId="{077C47F4-8051-4CD6-AAF3-F4D95FC974DE}" dt="2019-04-28T22:05:49.181" v="1100" actId="478"/>
          <ac:spMkLst>
            <pc:docMk/>
            <pc:sldMk cId="0" sldId="262"/>
            <ac:spMk id="79" creationId="{23A80B1D-71D9-4716-B8B9-293E1B50AAC2}"/>
          </ac:spMkLst>
        </pc:spChg>
        <pc:spChg chg="add del">
          <ac:chgData name="Liam Whorriskey" userId="e50457d63ba3d4fc" providerId="LiveId" clId="{077C47F4-8051-4CD6-AAF3-F4D95FC974DE}" dt="2019-04-28T22:05:49.181" v="1100" actId="478"/>
          <ac:spMkLst>
            <pc:docMk/>
            <pc:sldMk cId="0" sldId="262"/>
            <ac:spMk id="80" creationId="{FCD1E6E3-99B9-471E-97C6-CE500A62EBB9}"/>
          </ac:spMkLst>
        </pc:spChg>
        <pc:spChg chg="add del">
          <ac:chgData name="Liam Whorriskey" userId="e50457d63ba3d4fc" providerId="LiveId" clId="{077C47F4-8051-4CD6-AAF3-F4D95FC974DE}" dt="2019-04-29T01:23:56.009" v="1589" actId="478"/>
          <ac:spMkLst>
            <pc:docMk/>
            <pc:sldMk cId="0" sldId="262"/>
            <ac:spMk id="81" creationId="{940BD400-9719-4625-9589-D0C057756748}"/>
          </ac:spMkLst>
        </pc:spChg>
        <pc:spChg chg="add del">
          <ac:chgData name="Liam Whorriskey" userId="e50457d63ba3d4fc" providerId="LiveId" clId="{077C47F4-8051-4CD6-AAF3-F4D95FC974DE}" dt="2019-04-29T01:23:49.996" v="1588" actId="478"/>
          <ac:spMkLst>
            <pc:docMk/>
            <pc:sldMk cId="0" sldId="262"/>
            <ac:spMk id="82" creationId="{6A83C631-C768-4B35-ABF6-8905841F831E}"/>
          </ac:spMkLst>
        </pc:spChg>
        <pc:spChg chg="add del">
          <ac:chgData name="Liam Whorriskey" userId="e50457d63ba3d4fc" providerId="LiveId" clId="{077C47F4-8051-4CD6-AAF3-F4D95FC974DE}" dt="2019-04-29T01:23:49.996" v="1588" actId="478"/>
          <ac:spMkLst>
            <pc:docMk/>
            <pc:sldMk cId="0" sldId="262"/>
            <ac:spMk id="83" creationId="{538AD3F0-2D9C-4F6F-BD36-0C1A94F2230D}"/>
          </ac:spMkLst>
        </pc:spChg>
        <pc:spChg chg="add del">
          <ac:chgData name="Liam Whorriskey" userId="e50457d63ba3d4fc" providerId="LiveId" clId="{077C47F4-8051-4CD6-AAF3-F4D95FC974DE}" dt="2019-04-29T01:23:49.996" v="1588" actId="478"/>
          <ac:spMkLst>
            <pc:docMk/>
            <pc:sldMk cId="0" sldId="262"/>
            <ac:spMk id="84" creationId="{0BC369C1-4B48-45C5-8970-D7A90CC30715}"/>
          </ac:spMkLst>
        </pc:spChg>
        <pc:spChg chg="add del">
          <ac:chgData name="Liam Whorriskey" userId="e50457d63ba3d4fc" providerId="LiveId" clId="{077C47F4-8051-4CD6-AAF3-F4D95FC974DE}" dt="2019-04-29T01:23:49.996" v="1588" actId="478"/>
          <ac:spMkLst>
            <pc:docMk/>
            <pc:sldMk cId="0" sldId="262"/>
            <ac:spMk id="85" creationId="{5872BBE0-74BF-4A44-9F7B-216337501FFD}"/>
          </ac:spMkLst>
        </pc:spChg>
        <pc:spChg chg="add del">
          <ac:chgData name="Liam Whorriskey" userId="e50457d63ba3d4fc" providerId="LiveId" clId="{077C47F4-8051-4CD6-AAF3-F4D95FC974DE}" dt="2019-04-29T01:23:49.996" v="1588" actId="478"/>
          <ac:spMkLst>
            <pc:docMk/>
            <pc:sldMk cId="0" sldId="262"/>
            <ac:spMk id="86" creationId="{ADD50FA4-CA22-4831-AD8C-A854CAE34373}"/>
          </ac:spMkLst>
        </pc:spChg>
        <pc:spChg chg="add del">
          <ac:chgData name="Liam Whorriskey" userId="e50457d63ba3d4fc" providerId="LiveId" clId="{077C47F4-8051-4CD6-AAF3-F4D95FC974DE}" dt="2019-04-29T01:23:49.996" v="1588" actId="478"/>
          <ac:spMkLst>
            <pc:docMk/>
            <pc:sldMk cId="0" sldId="262"/>
            <ac:spMk id="87" creationId="{41F2C1E8-0A3A-43E3-A09D-FC220688BC1A}"/>
          </ac:spMkLst>
        </pc:spChg>
        <pc:spChg chg="add">
          <ac:chgData name="Liam Whorriskey" userId="e50457d63ba3d4fc" providerId="LiveId" clId="{077C47F4-8051-4CD6-AAF3-F4D95FC974DE}" dt="2019-04-29T01:23:57.035" v="1590"/>
          <ac:spMkLst>
            <pc:docMk/>
            <pc:sldMk cId="0" sldId="262"/>
            <ac:spMk id="88" creationId="{382B86B7-D96F-4B57-A68A-1B12436A4E45}"/>
          </ac:spMkLst>
        </pc:spChg>
        <pc:spChg chg="add">
          <ac:chgData name="Liam Whorriskey" userId="e50457d63ba3d4fc" providerId="LiveId" clId="{077C47F4-8051-4CD6-AAF3-F4D95FC974DE}" dt="2019-04-29T01:23:57.035" v="1590"/>
          <ac:spMkLst>
            <pc:docMk/>
            <pc:sldMk cId="0" sldId="262"/>
            <ac:spMk id="89" creationId="{3B4243C3-4B86-4BCB-8628-9E287341D171}"/>
          </ac:spMkLst>
        </pc:spChg>
        <pc:spChg chg="add">
          <ac:chgData name="Liam Whorriskey" userId="e50457d63ba3d4fc" providerId="LiveId" clId="{077C47F4-8051-4CD6-AAF3-F4D95FC974DE}" dt="2019-04-29T01:23:57.035" v="1590"/>
          <ac:spMkLst>
            <pc:docMk/>
            <pc:sldMk cId="0" sldId="262"/>
            <ac:spMk id="90" creationId="{D8C383D4-61C3-4B1F-AF71-1E82F5EB1EB3}"/>
          </ac:spMkLst>
        </pc:spChg>
        <pc:spChg chg="add">
          <ac:chgData name="Liam Whorriskey" userId="e50457d63ba3d4fc" providerId="LiveId" clId="{077C47F4-8051-4CD6-AAF3-F4D95FC974DE}" dt="2019-04-29T01:23:57.035" v="1590"/>
          <ac:spMkLst>
            <pc:docMk/>
            <pc:sldMk cId="0" sldId="262"/>
            <ac:spMk id="91" creationId="{C853340D-1078-40C4-B419-A56DEFDCA274}"/>
          </ac:spMkLst>
        </pc:spChg>
        <pc:spChg chg="add">
          <ac:chgData name="Liam Whorriskey" userId="e50457d63ba3d4fc" providerId="LiveId" clId="{077C47F4-8051-4CD6-AAF3-F4D95FC974DE}" dt="2019-04-29T01:23:57.035" v="1590"/>
          <ac:spMkLst>
            <pc:docMk/>
            <pc:sldMk cId="0" sldId="262"/>
            <ac:spMk id="92" creationId="{263BE04C-8FCC-4BB7-80F0-2C863A636C86}"/>
          </ac:spMkLst>
        </pc:spChg>
        <pc:spChg chg="add">
          <ac:chgData name="Liam Whorriskey" userId="e50457d63ba3d4fc" providerId="LiveId" clId="{077C47F4-8051-4CD6-AAF3-F4D95FC974DE}" dt="2019-04-29T01:23:57.035" v="1590"/>
          <ac:spMkLst>
            <pc:docMk/>
            <pc:sldMk cId="0" sldId="262"/>
            <ac:spMk id="93" creationId="{797E9527-76EB-43D2-B835-58E369C6783D}"/>
          </ac:spMkLst>
        </pc:spChg>
        <pc:spChg chg="mod">
          <ac:chgData name="Liam Whorriskey" userId="e50457d63ba3d4fc" providerId="LiveId" clId="{077C47F4-8051-4CD6-AAF3-F4D95FC974DE}" dt="2019-04-29T02:31:34.144" v="1808" actId="403"/>
          <ac:spMkLst>
            <pc:docMk/>
            <pc:sldMk cId="0" sldId="262"/>
            <ac:spMk id="27666" creationId="{00000000-0000-0000-0000-000000000000}"/>
          </ac:spMkLst>
        </pc:spChg>
        <pc:spChg chg="mod">
          <ac:chgData name="Liam Whorriskey" userId="e50457d63ba3d4fc" providerId="LiveId" clId="{077C47F4-8051-4CD6-AAF3-F4D95FC974DE}" dt="2019-04-29T02:32:07.584" v="1840" actId="403"/>
          <ac:spMkLst>
            <pc:docMk/>
            <pc:sldMk cId="0" sldId="262"/>
            <ac:spMk id="27667" creationId="{00000000-0000-0000-0000-000000000000}"/>
          </ac:spMkLst>
        </pc:spChg>
        <pc:spChg chg="mod">
          <ac:chgData name="Liam Whorriskey" userId="e50457d63ba3d4fc" providerId="LiveId" clId="{077C47F4-8051-4CD6-AAF3-F4D95FC974DE}" dt="2019-04-29T02:32:27.036" v="1856" actId="113"/>
          <ac:spMkLst>
            <pc:docMk/>
            <pc:sldMk cId="0" sldId="262"/>
            <ac:spMk id="27668" creationId="{00000000-0000-0000-0000-000000000000}"/>
          </ac:spMkLst>
        </pc:spChg>
        <pc:spChg chg="mod">
          <ac:chgData name="Liam Whorriskey" userId="e50457d63ba3d4fc" providerId="LiveId" clId="{077C47F4-8051-4CD6-AAF3-F4D95FC974DE}" dt="2019-04-29T02:32:54.728" v="1889" actId="403"/>
          <ac:spMkLst>
            <pc:docMk/>
            <pc:sldMk cId="0" sldId="262"/>
            <ac:spMk id="27669" creationId="{00000000-0000-0000-0000-000000000000}"/>
          </ac:spMkLst>
        </pc:spChg>
        <pc:spChg chg="mod">
          <ac:chgData name="Liam Whorriskey" userId="e50457d63ba3d4fc" providerId="LiveId" clId="{077C47F4-8051-4CD6-AAF3-F4D95FC974DE}" dt="2019-04-29T02:30:12.223" v="1764" actId="403"/>
          <ac:spMkLst>
            <pc:docMk/>
            <pc:sldMk cId="0" sldId="262"/>
            <ac:spMk id="27686" creationId="{00000000-0000-0000-0000-000000000000}"/>
          </ac:spMkLst>
        </pc:spChg>
        <pc:spChg chg="mod">
          <ac:chgData name="Liam Whorriskey" userId="e50457d63ba3d4fc" providerId="LiveId" clId="{077C47F4-8051-4CD6-AAF3-F4D95FC974DE}" dt="2019-04-29T02:30:07.535" v="1762" actId="403"/>
          <ac:spMkLst>
            <pc:docMk/>
            <pc:sldMk cId="0" sldId="262"/>
            <ac:spMk id="27687" creationId="{00000000-0000-0000-0000-000000000000}"/>
          </ac:spMkLst>
        </pc:spChg>
        <pc:spChg chg="mod">
          <ac:chgData name="Liam Whorriskey" userId="e50457d63ba3d4fc" providerId="LiveId" clId="{077C47F4-8051-4CD6-AAF3-F4D95FC974DE}" dt="2019-04-29T02:29:59.842" v="1760" actId="403"/>
          <ac:spMkLst>
            <pc:docMk/>
            <pc:sldMk cId="0" sldId="262"/>
            <ac:spMk id="27688" creationId="{00000000-0000-0000-0000-000000000000}"/>
          </ac:spMkLst>
        </pc:spChg>
        <pc:spChg chg="mod">
          <ac:chgData name="Liam Whorriskey" userId="e50457d63ba3d4fc" providerId="LiveId" clId="{077C47F4-8051-4CD6-AAF3-F4D95FC974DE}" dt="2019-04-29T02:30:50.725" v="1786" actId="403"/>
          <ac:spMkLst>
            <pc:docMk/>
            <pc:sldMk cId="0" sldId="262"/>
            <ac:spMk id="27689" creationId="{00000000-0000-0000-0000-000000000000}"/>
          </ac:spMkLst>
        </pc:spChg>
        <pc:spChg chg="mod">
          <ac:chgData name="Liam Whorriskey" userId="e50457d63ba3d4fc" providerId="LiveId" clId="{077C47F4-8051-4CD6-AAF3-F4D95FC974DE}" dt="2019-04-29T02:30:26.191" v="1766" actId="1076"/>
          <ac:spMkLst>
            <pc:docMk/>
            <pc:sldMk cId="0" sldId="262"/>
            <ac:spMk id="27691" creationId="{00000000-0000-0000-0000-000000000000}"/>
          </ac:spMkLst>
        </pc:spChg>
      </pc:sldChg>
      <pc:sldChg chg="del">
        <pc:chgData name="Liam Whorriskey" userId="e50457d63ba3d4fc" providerId="LiveId" clId="{077C47F4-8051-4CD6-AAF3-F4D95FC974DE}" dt="2019-04-28T19:29:30.224" v="869" actId="2696"/>
        <pc:sldMkLst>
          <pc:docMk/>
          <pc:sldMk cId="0" sldId="263"/>
        </pc:sldMkLst>
      </pc:sldChg>
      <pc:sldChg chg="del">
        <pc:chgData name="Liam Whorriskey" userId="e50457d63ba3d4fc" providerId="LiveId" clId="{077C47F4-8051-4CD6-AAF3-F4D95FC974DE}" dt="2019-04-28T19:29:32.228" v="872" actId="2696"/>
        <pc:sldMkLst>
          <pc:docMk/>
          <pc:sldMk cId="0" sldId="264"/>
        </pc:sldMkLst>
      </pc:sldChg>
      <pc:sldChg chg="del">
        <pc:chgData name="Liam Whorriskey" userId="e50457d63ba3d4fc" providerId="LiveId" clId="{077C47F4-8051-4CD6-AAF3-F4D95FC974DE}" dt="2019-04-28T19:29:32.937" v="873" actId="2696"/>
        <pc:sldMkLst>
          <pc:docMk/>
          <pc:sldMk cId="0" sldId="265"/>
        </pc:sldMkLst>
      </pc:sldChg>
      <pc:sldChg chg="del">
        <pc:chgData name="Liam Whorriskey" userId="e50457d63ba3d4fc" providerId="LiveId" clId="{077C47F4-8051-4CD6-AAF3-F4D95FC974DE}" dt="2019-04-28T19:29:39.164" v="882" actId="2696"/>
        <pc:sldMkLst>
          <pc:docMk/>
          <pc:sldMk cId="0" sldId="266"/>
        </pc:sldMkLst>
      </pc:sldChg>
      <pc:sldChg chg="del">
        <pc:chgData name="Liam Whorriskey" userId="e50457d63ba3d4fc" providerId="LiveId" clId="{077C47F4-8051-4CD6-AAF3-F4D95FC974DE}" dt="2019-04-28T19:29:33.578" v="874" actId="2696"/>
        <pc:sldMkLst>
          <pc:docMk/>
          <pc:sldMk cId="0" sldId="267"/>
        </pc:sldMkLst>
      </pc:sldChg>
      <pc:sldChg chg="del">
        <pc:chgData name="Liam Whorriskey" userId="e50457d63ba3d4fc" providerId="LiveId" clId="{077C47F4-8051-4CD6-AAF3-F4D95FC974DE}" dt="2019-04-28T19:29:40.330" v="884" actId="2696"/>
        <pc:sldMkLst>
          <pc:docMk/>
          <pc:sldMk cId="0" sldId="268"/>
        </pc:sldMkLst>
      </pc:sldChg>
      <pc:sldChg chg="del">
        <pc:chgData name="Liam Whorriskey" userId="e50457d63ba3d4fc" providerId="LiveId" clId="{077C47F4-8051-4CD6-AAF3-F4D95FC974DE}" dt="2019-04-28T19:29:43.167" v="889" actId="2696"/>
        <pc:sldMkLst>
          <pc:docMk/>
          <pc:sldMk cId="0" sldId="269"/>
        </pc:sldMkLst>
      </pc:sldChg>
      <pc:sldChg chg="del">
        <pc:chgData name="Liam Whorriskey" userId="e50457d63ba3d4fc" providerId="LiveId" clId="{077C47F4-8051-4CD6-AAF3-F4D95FC974DE}" dt="2019-04-28T19:29:42.003" v="887" actId="2696"/>
        <pc:sldMkLst>
          <pc:docMk/>
          <pc:sldMk cId="0" sldId="270"/>
        </pc:sldMkLst>
      </pc:sldChg>
      <pc:sldChg chg="del">
        <pc:chgData name="Liam Whorriskey" userId="e50457d63ba3d4fc" providerId="LiveId" clId="{077C47F4-8051-4CD6-AAF3-F4D95FC974DE}" dt="2019-04-28T19:29:42.597" v="888" actId="2696"/>
        <pc:sldMkLst>
          <pc:docMk/>
          <pc:sldMk cId="0" sldId="271"/>
        </pc:sldMkLst>
      </pc:sldChg>
      <pc:sldChg chg="del">
        <pc:chgData name="Liam Whorriskey" userId="e50457d63ba3d4fc" providerId="LiveId" clId="{077C47F4-8051-4CD6-AAF3-F4D95FC974DE}" dt="2019-04-28T19:29:43.721" v="890" actId="2696"/>
        <pc:sldMkLst>
          <pc:docMk/>
          <pc:sldMk cId="0" sldId="272"/>
        </pc:sldMkLst>
      </pc:sldChg>
      <pc:sldChg chg="del">
        <pc:chgData name="Liam Whorriskey" userId="e50457d63ba3d4fc" providerId="LiveId" clId="{077C47F4-8051-4CD6-AAF3-F4D95FC974DE}" dt="2019-04-28T19:29:49.120" v="898" actId="2696"/>
        <pc:sldMkLst>
          <pc:docMk/>
          <pc:sldMk cId="0" sldId="273"/>
        </pc:sldMkLst>
      </pc:sldChg>
      <pc:sldChg chg="del">
        <pc:chgData name="Liam Whorriskey" userId="e50457d63ba3d4fc" providerId="LiveId" clId="{077C47F4-8051-4CD6-AAF3-F4D95FC974DE}" dt="2019-04-28T19:29:54.577" v="907" actId="2696"/>
        <pc:sldMkLst>
          <pc:docMk/>
          <pc:sldMk cId="0" sldId="274"/>
        </pc:sldMkLst>
      </pc:sldChg>
      <pc:sldChg chg="modSp">
        <pc:chgData name="Liam Whorriskey" userId="e50457d63ba3d4fc" providerId="LiveId" clId="{077C47F4-8051-4CD6-AAF3-F4D95FC974DE}" dt="2019-04-28T21:55:27.420" v="1081" actId="14100"/>
        <pc:sldMkLst>
          <pc:docMk/>
          <pc:sldMk cId="0" sldId="275"/>
        </pc:sldMkLst>
        <pc:picChg chg="mod">
          <ac:chgData name="Liam Whorriskey" userId="e50457d63ba3d4fc" providerId="LiveId" clId="{077C47F4-8051-4CD6-AAF3-F4D95FC974DE}" dt="2019-04-28T21:55:27.420" v="1081" actId="14100"/>
          <ac:picMkLst>
            <pc:docMk/>
            <pc:sldMk cId="0" sldId="275"/>
            <ac:picMk id="3" creationId="{A2BA0497-9193-4264-9841-0AA90600C7BC}"/>
          </ac:picMkLst>
        </pc:picChg>
      </pc:sldChg>
      <pc:sldChg chg="del">
        <pc:chgData name="Liam Whorriskey" userId="e50457d63ba3d4fc" providerId="LiveId" clId="{077C47F4-8051-4CD6-AAF3-F4D95FC974DE}" dt="2019-04-28T19:29:55.278" v="908" actId="2696"/>
        <pc:sldMkLst>
          <pc:docMk/>
          <pc:sldMk cId="0" sldId="276"/>
        </pc:sldMkLst>
      </pc:sldChg>
      <pc:sldChg chg="del">
        <pc:chgData name="Liam Whorriskey" userId="e50457d63ba3d4fc" providerId="LiveId" clId="{077C47F4-8051-4CD6-AAF3-F4D95FC974DE}" dt="2019-04-28T19:29:44.396" v="891" actId="2696"/>
        <pc:sldMkLst>
          <pc:docMk/>
          <pc:sldMk cId="0" sldId="277"/>
        </pc:sldMkLst>
      </pc:sldChg>
      <pc:sldChg chg="del">
        <pc:chgData name="Liam Whorriskey" userId="e50457d63ba3d4fc" providerId="LiveId" clId="{077C47F4-8051-4CD6-AAF3-F4D95FC974DE}" dt="2019-04-28T19:29:40.921" v="885" actId="2696"/>
        <pc:sldMkLst>
          <pc:docMk/>
          <pc:sldMk cId="0" sldId="278"/>
        </pc:sldMkLst>
      </pc:sldChg>
      <pc:sldChg chg="del">
        <pc:chgData name="Liam Whorriskey" userId="e50457d63ba3d4fc" providerId="LiveId" clId="{077C47F4-8051-4CD6-AAF3-F4D95FC974DE}" dt="2019-04-28T19:29:45.905" v="894" actId="2696"/>
        <pc:sldMkLst>
          <pc:docMk/>
          <pc:sldMk cId="0" sldId="279"/>
        </pc:sldMkLst>
      </pc:sldChg>
      <pc:sldChg chg="del">
        <pc:chgData name="Liam Whorriskey" userId="e50457d63ba3d4fc" providerId="LiveId" clId="{077C47F4-8051-4CD6-AAF3-F4D95FC974DE}" dt="2019-04-28T19:29:47.258" v="895" actId="2696"/>
        <pc:sldMkLst>
          <pc:docMk/>
          <pc:sldMk cId="0" sldId="280"/>
        </pc:sldMkLst>
      </pc:sldChg>
      <pc:sldChg chg="del">
        <pc:chgData name="Liam Whorriskey" userId="e50457d63ba3d4fc" providerId="LiveId" clId="{077C47F4-8051-4CD6-AAF3-F4D95FC974DE}" dt="2019-04-28T19:29:44.838" v="892" actId="2696"/>
        <pc:sldMkLst>
          <pc:docMk/>
          <pc:sldMk cId="0" sldId="281"/>
        </pc:sldMkLst>
      </pc:sldChg>
      <pc:sldChg chg="del">
        <pc:chgData name="Liam Whorriskey" userId="e50457d63ba3d4fc" providerId="LiveId" clId="{077C47F4-8051-4CD6-AAF3-F4D95FC974DE}" dt="2019-04-28T19:29:49.613" v="899" actId="2696"/>
        <pc:sldMkLst>
          <pc:docMk/>
          <pc:sldMk cId="0" sldId="282"/>
        </pc:sldMkLst>
      </pc:sldChg>
      <pc:sldChg chg="addSp delSp modSp modTransition delAnim modAnim">
        <pc:chgData name="Liam Whorriskey" userId="e50457d63ba3d4fc" providerId="LiveId" clId="{077C47F4-8051-4CD6-AAF3-F4D95FC974DE}" dt="2019-04-28T23:26:11.412" v="1273"/>
        <pc:sldMkLst>
          <pc:docMk/>
          <pc:sldMk cId="0" sldId="283"/>
        </pc:sldMkLst>
        <pc:spChg chg="add del">
          <ac:chgData name="Liam Whorriskey" userId="e50457d63ba3d4fc" providerId="LiveId" clId="{077C47F4-8051-4CD6-AAF3-F4D95FC974DE}" dt="2019-04-28T19:50:41.093" v="976" actId="478"/>
          <ac:spMkLst>
            <pc:docMk/>
            <pc:sldMk cId="0" sldId="283"/>
            <ac:spMk id="43" creationId="{82D15219-4FD7-4854-96FD-B2B1D07593AD}"/>
          </ac:spMkLst>
        </pc:spChg>
        <pc:spChg chg="add del">
          <ac:chgData name="Liam Whorriskey" userId="e50457d63ba3d4fc" providerId="LiveId" clId="{077C47F4-8051-4CD6-AAF3-F4D95FC974DE}" dt="2019-04-28T23:26:10.986" v="1272" actId="478"/>
          <ac:spMkLst>
            <pc:docMk/>
            <pc:sldMk cId="0" sldId="283"/>
            <ac:spMk id="44" creationId="{585B557B-F3A4-48B4-807B-537A5BF9486F}"/>
          </ac:spMkLst>
        </pc:spChg>
        <pc:spChg chg="add del">
          <ac:chgData name="Liam Whorriskey" userId="e50457d63ba3d4fc" providerId="LiveId" clId="{077C47F4-8051-4CD6-AAF3-F4D95FC974DE}" dt="2019-04-28T19:50:41.093" v="976" actId="478"/>
          <ac:spMkLst>
            <pc:docMk/>
            <pc:sldMk cId="0" sldId="283"/>
            <ac:spMk id="44" creationId="{9BF8EF08-870E-49F2-A6D1-FF3FC32612DB}"/>
          </ac:spMkLst>
        </pc:spChg>
        <pc:spChg chg="add del">
          <ac:chgData name="Liam Whorriskey" userId="e50457d63ba3d4fc" providerId="LiveId" clId="{077C47F4-8051-4CD6-AAF3-F4D95FC974DE}" dt="2019-04-28T23:26:10.986" v="1272" actId="478"/>
          <ac:spMkLst>
            <pc:docMk/>
            <pc:sldMk cId="0" sldId="283"/>
            <ac:spMk id="45" creationId="{68C9489A-E5C9-4048-A00C-5EE3A0E406D5}"/>
          </ac:spMkLst>
        </pc:spChg>
        <pc:spChg chg="add del">
          <ac:chgData name="Liam Whorriskey" userId="e50457d63ba3d4fc" providerId="LiveId" clId="{077C47F4-8051-4CD6-AAF3-F4D95FC974DE}" dt="2019-04-28T19:50:41.093" v="976" actId="478"/>
          <ac:spMkLst>
            <pc:docMk/>
            <pc:sldMk cId="0" sldId="283"/>
            <ac:spMk id="45" creationId="{6B40A049-9CF0-4EDE-AEA4-AB06B8304362}"/>
          </ac:spMkLst>
        </pc:spChg>
        <pc:spChg chg="add del">
          <ac:chgData name="Liam Whorriskey" userId="e50457d63ba3d4fc" providerId="LiveId" clId="{077C47F4-8051-4CD6-AAF3-F4D95FC974DE}" dt="2019-04-28T23:26:10.986" v="1272" actId="478"/>
          <ac:spMkLst>
            <pc:docMk/>
            <pc:sldMk cId="0" sldId="283"/>
            <ac:spMk id="46" creationId="{65E4EE49-BFA3-4DB7-8D1E-AFE1182295B0}"/>
          </ac:spMkLst>
        </pc:spChg>
        <pc:spChg chg="add del">
          <ac:chgData name="Liam Whorriskey" userId="e50457d63ba3d4fc" providerId="LiveId" clId="{077C47F4-8051-4CD6-AAF3-F4D95FC974DE}" dt="2019-04-28T19:50:41.093" v="976" actId="478"/>
          <ac:spMkLst>
            <pc:docMk/>
            <pc:sldMk cId="0" sldId="283"/>
            <ac:spMk id="46" creationId="{FF759D50-FF76-491E-9D20-8083AD7C5EE4}"/>
          </ac:spMkLst>
        </pc:spChg>
        <pc:spChg chg="add del">
          <ac:chgData name="Liam Whorriskey" userId="e50457d63ba3d4fc" providerId="LiveId" clId="{077C47F4-8051-4CD6-AAF3-F4D95FC974DE}" dt="2019-04-28T23:26:10.986" v="1272" actId="478"/>
          <ac:spMkLst>
            <pc:docMk/>
            <pc:sldMk cId="0" sldId="283"/>
            <ac:spMk id="47" creationId="{AF54A275-483D-47D9-B03F-C6B72233C153}"/>
          </ac:spMkLst>
        </pc:spChg>
        <pc:spChg chg="add del">
          <ac:chgData name="Liam Whorriskey" userId="e50457d63ba3d4fc" providerId="LiveId" clId="{077C47F4-8051-4CD6-AAF3-F4D95FC974DE}" dt="2019-04-28T19:50:41.093" v="976" actId="478"/>
          <ac:spMkLst>
            <pc:docMk/>
            <pc:sldMk cId="0" sldId="283"/>
            <ac:spMk id="47" creationId="{BFBAECD7-E744-43AC-99FC-C548BB284BD6}"/>
          </ac:spMkLst>
        </pc:spChg>
        <pc:spChg chg="add del">
          <ac:chgData name="Liam Whorriskey" userId="e50457d63ba3d4fc" providerId="LiveId" clId="{077C47F4-8051-4CD6-AAF3-F4D95FC974DE}" dt="2019-04-28T19:50:41.093" v="976" actId="478"/>
          <ac:spMkLst>
            <pc:docMk/>
            <pc:sldMk cId="0" sldId="283"/>
            <ac:spMk id="48" creationId="{73CF5FA3-C2B7-4A9C-8FFB-9EF9ED67C412}"/>
          </ac:spMkLst>
        </pc:spChg>
        <pc:spChg chg="add del">
          <ac:chgData name="Liam Whorriskey" userId="e50457d63ba3d4fc" providerId="LiveId" clId="{077C47F4-8051-4CD6-AAF3-F4D95FC974DE}" dt="2019-04-28T23:26:10.986" v="1272" actId="478"/>
          <ac:spMkLst>
            <pc:docMk/>
            <pc:sldMk cId="0" sldId="283"/>
            <ac:spMk id="48" creationId="{A5CB42B3-71C8-4F2D-9C1A-2E1999D08B2E}"/>
          </ac:spMkLst>
        </pc:spChg>
        <pc:spChg chg="add del">
          <ac:chgData name="Liam Whorriskey" userId="e50457d63ba3d4fc" providerId="LiveId" clId="{077C47F4-8051-4CD6-AAF3-F4D95FC974DE}" dt="2019-04-28T22:15:35.549" v="1106" actId="478"/>
          <ac:spMkLst>
            <pc:docMk/>
            <pc:sldMk cId="0" sldId="283"/>
            <ac:spMk id="49" creationId="{5763A125-10D4-4A0F-91AE-3CE83444F514}"/>
          </ac:spMkLst>
        </pc:spChg>
        <pc:spChg chg="add del">
          <ac:chgData name="Liam Whorriskey" userId="e50457d63ba3d4fc" providerId="LiveId" clId="{077C47F4-8051-4CD6-AAF3-F4D95FC974DE}" dt="2019-04-28T22:15:35.549" v="1106" actId="478"/>
          <ac:spMkLst>
            <pc:docMk/>
            <pc:sldMk cId="0" sldId="283"/>
            <ac:spMk id="50" creationId="{744FEE30-B15F-4298-9046-915899822499}"/>
          </ac:spMkLst>
        </pc:spChg>
        <pc:spChg chg="add del">
          <ac:chgData name="Liam Whorriskey" userId="e50457d63ba3d4fc" providerId="LiveId" clId="{077C47F4-8051-4CD6-AAF3-F4D95FC974DE}" dt="2019-04-28T22:15:35.549" v="1106" actId="478"/>
          <ac:spMkLst>
            <pc:docMk/>
            <pc:sldMk cId="0" sldId="283"/>
            <ac:spMk id="51" creationId="{6914B756-6291-4E88-8969-E1893402EAA9}"/>
          </ac:spMkLst>
        </pc:spChg>
        <pc:spChg chg="add del">
          <ac:chgData name="Liam Whorriskey" userId="e50457d63ba3d4fc" providerId="LiveId" clId="{077C47F4-8051-4CD6-AAF3-F4D95FC974DE}" dt="2019-04-28T22:15:35.549" v="1106" actId="478"/>
          <ac:spMkLst>
            <pc:docMk/>
            <pc:sldMk cId="0" sldId="283"/>
            <ac:spMk id="52" creationId="{6DA39585-3A12-439F-8832-C4D6F4D9A450}"/>
          </ac:spMkLst>
        </pc:spChg>
        <pc:spChg chg="add del">
          <ac:chgData name="Liam Whorriskey" userId="e50457d63ba3d4fc" providerId="LiveId" clId="{077C47F4-8051-4CD6-AAF3-F4D95FC974DE}" dt="2019-04-28T22:15:35.549" v="1106" actId="478"/>
          <ac:spMkLst>
            <pc:docMk/>
            <pc:sldMk cId="0" sldId="283"/>
            <ac:spMk id="53" creationId="{5DD80ADD-C886-4BC7-BAEA-99B47441891C}"/>
          </ac:spMkLst>
        </pc:spChg>
        <pc:spChg chg="add del">
          <ac:chgData name="Liam Whorriskey" userId="e50457d63ba3d4fc" providerId="LiveId" clId="{077C47F4-8051-4CD6-AAF3-F4D95FC974DE}" dt="2019-04-28T22:15:35.549" v="1106" actId="478"/>
          <ac:spMkLst>
            <pc:docMk/>
            <pc:sldMk cId="0" sldId="283"/>
            <ac:spMk id="54" creationId="{4AB199F6-188F-44EB-9709-EACD04D33338}"/>
          </ac:spMkLst>
        </pc:spChg>
        <pc:spChg chg="add del">
          <ac:chgData name="Liam Whorriskey" userId="e50457d63ba3d4fc" providerId="LiveId" clId="{077C47F4-8051-4CD6-AAF3-F4D95FC974DE}" dt="2019-04-28T23:26:10.986" v="1272" actId="478"/>
          <ac:spMkLst>
            <pc:docMk/>
            <pc:sldMk cId="0" sldId="283"/>
            <ac:spMk id="55" creationId="{704E0E8E-CAC3-4ECB-852B-A45738C4031E}"/>
          </ac:spMkLst>
        </pc:spChg>
        <pc:spChg chg="add">
          <ac:chgData name="Liam Whorriskey" userId="e50457d63ba3d4fc" providerId="LiveId" clId="{077C47F4-8051-4CD6-AAF3-F4D95FC974DE}" dt="2019-04-28T23:26:11.412" v="1273"/>
          <ac:spMkLst>
            <pc:docMk/>
            <pc:sldMk cId="0" sldId="283"/>
            <ac:spMk id="56" creationId="{11D3D5B2-B157-4C54-B71C-745DE2E74EC0}"/>
          </ac:spMkLst>
        </pc:spChg>
        <pc:spChg chg="add">
          <ac:chgData name="Liam Whorriskey" userId="e50457d63ba3d4fc" providerId="LiveId" clId="{077C47F4-8051-4CD6-AAF3-F4D95FC974DE}" dt="2019-04-28T23:26:11.412" v="1273"/>
          <ac:spMkLst>
            <pc:docMk/>
            <pc:sldMk cId="0" sldId="283"/>
            <ac:spMk id="57" creationId="{F1F03688-C435-4C0D-98CE-DB7E9B2FFA2E}"/>
          </ac:spMkLst>
        </pc:spChg>
        <pc:spChg chg="add">
          <ac:chgData name="Liam Whorriskey" userId="e50457d63ba3d4fc" providerId="LiveId" clId="{077C47F4-8051-4CD6-AAF3-F4D95FC974DE}" dt="2019-04-28T23:26:11.412" v="1273"/>
          <ac:spMkLst>
            <pc:docMk/>
            <pc:sldMk cId="0" sldId="283"/>
            <ac:spMk id="58" creationId="{56A6AAA3-5304-4455-BB01-0C38FDF406D6}"/>
          </ac:spMkLst>
        </pc:spChg>
        <pc:spChg chg="add">
          <ac:chgData name="Liam Whorriskey" userId="e50457d63ba3d4fc" providerId="LiveId" clId="{077C47F4-8051-4CD6-AAF3-F4D95FC974DE}" dt="2019-04-28T23:26:11.412" v="1273"/>
          <ac:spMkLst>
            <pc:docMk/>
            <pc:sldMk cId="0" sldId="283"/>
            <ac:spMk id="59" creationId="{6AA53566-C549-4907-97D5-B5290016A099}"/>
          </ac:spMkLst>
        </pc:spChg>
        <pc:spChg chg="add">
          <ac:chgData name="Liam Whorriskey" userId="e50457d63ba3d4fc" providerId="LiveId" clId="{077C47F4-8051-4CD6-AAF3-F4D95FC974DE}" dt="2019-04-28T23:26:11.412" v="1273"/>
          <ac:spMkLst>
            <pc:docMk/>
            <pc:sldMk cId="0" sldId="283"/>
            <ac:spMk id="60" creationId="{647B504C-D0EC-47D2-83A7-B983079C6140}"/>
          </ac:spMkLst>
        </pc:spChg>
        <pc:spChg chg="add">
          <ac:chgData name="Liam Whorriskey" userId="e50457d63ba3d4fc" providerId="LiveId" clId="{077C47F4-8051-4CD6-AAF3-F4D95FC974DE}" dt="2019-04-28T23:26:11.412" v="1273"/>
          <ac:spMkLst>
            <pc:docMk/>
            <pc:sldMk cId="0" sldId="283"/>
            <ac:spMk id="61" creationId="{07B97EF4-CF48-46F5-B36F-2F2B72541488}"/>
          </ac:spMkLst>
        </pc:spChg>
        <pc:spChg chg="del">
          <ac:chgData name="Liam Whorriskey" userId="e50457d63ba3d4fc" providerId="LiveId" clId="{077C47F4-8051-4CD6-AAF3-F4D95FC974DE}" dt="2019-04-28T19:44:38.231" v="956" actId="478"/>
          <ac:spMkLst>
            <pc:docMk/>
            <pc:sldMk cId="0" sldId="283"/>
            <ac:spMk id="71" creationId="{7D967A6C-1A86-4F75-A665-0C14CC64769E}"/>
          </ac:spMkLst>
        </pc:spChg>
        <pc:spChg chg="del">
          <ac:chgData name="Liam Whorriskey" userId="e50457d63ba3d4fc" providerId="LiveId" clId="{077C47F4-8051-4CD6-AAF3-F4D95FC974DE}" dt="2019-04-28T19:44:38.231" v="956" actId="478"/>
          <ac:spMkLst>
            <pc:docMk/>
            <pc:sldMk cId="0" sldId="283"/>
            <ac:spMk id="72" creationId="{F629C4F8-1927-4A03-8409-E10A6B630890}"/>
          </ac:spMkLst>
        </pc:spChg>
        <pc:spChg chg="del">
          <ac:chgData name="Liam Whorriskey" userId="e50457d63ba3d4fc" providerId="LiveId" clId="{077C47F4-8051-4CD6-AAF3-F4D95FC974DE}" dt="2019-04-28T19:44:38.231" v="956" actId="478"/>
          <ac:spMkLst>
            <pc:docMk/>
            <pc:sldMk cId="0" sldId="283"/>
            <ac:spMk id="73" creationId="{6AA206DF-85D0-4DCD-89C2-3CDE3940504B}"/>
          </ac:spMkLst>
        </pc:spChg>
        <pc:spChg chg="del">
          <ac:chgData name="Liam Whorriskey" userId="e50457d63ba3d4fc" providerId="LiveId" clId="{077C47F4-8051-4CD6-AAF3-F4D95FC974DE}" dt="2019-04-28T19:44:38.231" v="956" actId="478"/>
          <ac:spMkLst>
            <pc:docMk/>
            <pc:sldMk cId="0" sldId="283"/>
            <ac:spMk id="74" creationId="{F20728EA-BB30-461B-8D73-683DAD7DDB26}"/>
          </ac:spMkLst>
        </pc:spChg>
        <pc:spChg chg="del">
          <ac:chgData name="Liam Whorriskey" userId="e50457d63ba3d4fc" providerId="LiveId" clId="{077C47F4-8051-4CD6-AAF3-F4D95FC974DE}" dt="2019-04-28T19:44:38.231" v="956" actId="478"/>
          <ac:spMkLst>
            <pc:docMk/>
            <pc:sldMk cId="0" sldId="283"/>
            <ac:spMk id="75" creationId="{F0D9FBE8-5E6C-4177-A249-952FFD5CC816}"/>
          </ac:spMkLst>
        </pc:spChg>
        <pc:spChg chg="mod">
          <ac:chgData name="Liam Whorriskey" userId="e50457d63ba3d4fc" providerId="LiveId" clId="{077C47F4-8051-4CD6-AAF3-F4D95FC974DE}" dt="2019-04-28T19:56:34.102" v="1004" actId="20577"/>
          <ac:spMkLst>
            <pc:docMk/>
            <pc:sldMk cId="0" sldId="283"/>
            <ac:spMk id="20487" creationId="{00000000-0000-0000-0000-000000000000}"/>
          </ac:spMkLst>
        </pc:spChg>
      </pc:sldChg>
      <pc:sldChg chg="del">
        <pc:chgData name="Liam Whorriskey" userId="e50457d63ba3d4fc" providerId="LiveId" clId="{077C47F4-8051-4CD6-AAF3-F4D95FC974DE}" dt="2019-04-28T19:29:35.391" v="877" actId="2696"/>
        <pc:sldMkLst>
          <pc:docMk/>
          <pc:sldMk cId="0" sldId="284"/>
        </pc:sldMkLst>
      </pc:sldChg>
      <pc:sldChg chg="del">
        <pc:chgData name="Liam Whorriskey" userId="e50457d63ba3d4fc" providerId="LiveId" clId="{077C47F4-8051-4CD6-AAF3-F4D95FC974DE}" dt="2019-04-28T19:29:36.047" v="878" actId="2696"/>
        <pc:sldMkLst>
          <pc:docMk/>
          <pc:sldMk cId="0" sldId="285"/>
        </pc:sldMkLst>
      </pc:sldChg>
      <pc:sldChg chg="del">
        <pc:chgData name="Liam Whorriskey" userId="e50457d63ba3d4fc" providerId="LiveId" clId="{077C47F4-8051-4CD6-AAF3-F4D95FC974DE}" dt="2019-04-28T19:29:27.132" v="865" actId="2696"/>
        <pc:sldMkLst>
          <pc:docMk/>
          <pc:sldMk cId="0" sldId="286"/>
        </pc:sldMkLst>
      </pc:sldChg>
      <pc:sldChg chg="del">
        <pc:chgData name="Liam Whorriskey" userId="e50457d63ba3d4fc" providerId="LiveId" clId="{077C47F4-8051-4CD6-AAF3-F4D95FC974DE}" dt="2019-04-28T19:29:27.749" v="866" actId="2696"/>
        <pc:sldMkLst>
          <pc:docMk/>
          <pc:sldMk cId="0" sldId="287"/>
        </pc:sldMkLst>
      </pc:sldChg>
      <pc:sldChg chg="del">
        <pc:chgData name="Liam Whorriskey" userId="e50457d63ba3d4fc" providerId="LiveId" clId="{077C47F4-8051-4CD6-AAF3-F4D95FC974DE}" dt="2019-04-28T19:29:34.780" v="876" actId="2696"/>
        <pc:sldMkLst>
          <pc:docMk/>
          <pc:sldMk cId="0" sldId="288"/>
        </pc:sldMkLst>
      </pc:sldChg>
      <pc:sldChg chg="del">
        <pc:chgData name="Liam Whorriskey" userId="e50457d63ba3d4fc" providerId="LiveId" clId="{077C47F4-8051-4CD6-AAF3-F4D95FC974DE}" dt="2019-04-28T19:29:29.268" v="868" actId="2696"/>
        <pc:sldMkLst>
          <pc:docMk/>
          <pc:sldMk cId="0" sldId="289"/>
        </pc:sldMkLst>
      </pc:sldChg>
      <pc:sldChg chg="del">
        <pc:chgData name="Liam Whorriskey" userId="e50457d63ba3d4fc" providerId="LiveId" clId="{077C47F4-8051-4CD6-AAF3-F4D95FC974DE}" dt="2019-04-28T19:29:50.813" v="901" actId="2696"/>
        <pc:sldMkLst>
          <pc:docMk/>
          <pc:sldMk cId="0" sldId="290"/>
        </pc:sldMkLst>
      </pc:sldChg>
      <pc:sldChg chg="del">
        <pc:chgData name="Liam Whorriskey" userId="e50457d63ba3d4fc" providerId="LiveId" clId="{077C47F4-8051-4CD6-AAF3-F4D95FC974DE}" dt="2019-04-28T19:29:50.203" v="900" actId="2696"/>
        <pc:sldMkLst>
          <pc:docMk/>
          <pc:sldMk cId="0" sldId="291"/>
        </pc:sldMkLst>
      </pc:sldChg>
      <pc:sldChg chg="addSp delSp modSp modTransition delAnim modAnim">
        <pc:chgData name="Liam Whorriskey" userId="e50457d63ba3d4fc" providerId="LiveId" clId="{077C47F4-8051-4CD6-AAF3-F4D95FC974DE}" dt="2019-04-29T01:23:11.395" v="1586"/>
        <pc:sldMkLst>
          <pc:docMk/>
          <pc:sldMk cId="0" sldId="292"/>
        </pc:sldMkLst>
        <pc:spChg chg="del">
          <ac:chgData name="Liam Whorriskey" userId="e50457d63ba3d4fc" providerId="LiveId" clId="{077C47F4-8051-4CD6-AAF3-F4D95FC974DE}" dt="2019-04-28T19:44:03.147" v="950" actId="478"/>
          <ac:spMkLst>
            <pc:docMk/>
            <pc:sldMk cId="0" sldId="292"/>
            <ac:spMk id="47" creationId="{45F3929B-C87C-4A01-8997-3F1373250B60}"/>
          </ac:spMkLst>
        </pc:spChg>
        <pc:spChg chg="add del">
          <ac:chgData name="Liam Whorriskey" userId="e50457d63ba3d4fc" providerId="LiveId" clId="{077C47F4-8051-4CD6-AAF3-F4D95FC974DE}" dt="2019-04-28T23:25:56.289" v="1270" actId="478"/>
          <ac:spMkLst>
            <pc:docMk/>
            <pc:sldMk cId="0" sldId="292"/>
            <ac:spMk id="48" creationId="{7C3F191C-E201-415B-AD2F-9D97482A3BF4}"/>
          </ac:spMkLst>
        </pc:spChg>
        <pc:spChg chg="del">
          <ac:chgData name="Liam Whorriskey" userId="e50457d63ba3d4fc" providerId="LiveId" clId="{077C47F4-8051-4CD6-AAF3-F4D95FC974DE}" dt="2019-04-28T19:44:03.147" v="950" actId="478"/>
          <ac:spMkLst>
            <pc:docMk/>
            <pc:sldMk cId="0" sldId="292"/>
            <ac:spMk id="48" creationId="{C39D00FF-8F75-4556-8EB7-6313228E17BA}"/>
          </ac:spMkLst>
        </pc:spChg>
        <pc:spChg chg="del">
          <ac:chgData name="Liam Whorriskey" userId="e50457d63ba3d4fc" providerId="LiveId" clId="{077C47F4-8051-4CD6-AAF3-F4D95FC974DE}" dt="2019-04-28T19:44:03.147" v="950" actId="478"/>
          <ac:spMkLst>
            <pc:docMk/>
            <pc:sldMk cId="0" sldId="292"/>
            <ac:spMk id="49" creationId="{2BD05137-279F-4695-9BA8-7879794E2560}"/>
          </ac:spMkLst>
        </pc:spChg>
        <pc:spChg chg="add del">
          <ac:chgData name="Liam Whorriskey" userId="e50457d63ba3d4fc" providerId="LiveId" clId="{077C47F4-8051-4CD6-AAF3-F4D95FC974DE}" dt="2019-04-28T23:25:56.289" v="1270" actId="478"/>
          <ac:spMkLst>
            <pc:docMk/>
            <pc:sldMk cId="0" sldId="292"/>
            <ac:spMk id="49" creationId="{DC5BDD7F-D4DC-4330-9A75-A10B1B7E79F3}"/>
          </ac:spMkLst>
        </pc:spChg>
        <pc:spChg chg="add del">
          <ac:chgData name="Liam Whorriskey" userId="e50457d63ba3d4fc" providerId="LiveId" clId="{077C47F4-8051-4CD6-AAF3-F4D95FC974DE}" dt="2019-04-28T23:25:56.289" v="1270" actId="478"/>
          <ac:spMkLst>
            <pc:docMk/>
            <pc:sldMk cId="0" sldId="292"/>
            <ac:spMk id="50" creationId="{12AC3879-2077-4514-99AB-A38565470A91}"/>
          </ac:spMkLst>
        </pc:spChg>
        <pc:spChg chg="del">
          <ac:chgData name="Liam Whorriskey" userId="e50457d63ba3d4fc" providerId="LiveId" clId="{077C47F4-8051-4CD6-AAF3-F4D95FC974DE}" dt="2019-04-28T19:44:03.147" v="950" actId="478"/>
          <ac:spMkLst>
            <pc:docMk/>
            <pc:sldMk cId="0" sldId="292"/>
            <ac:spMk id="50" creationId="{5B0A3BE3-2CB2-4EFD-8C2B-B628D8F8D8DF}"/>
          </ac:spMkLst>
        </pc:spChg>
        <pc:spChg chg="del">
          <ac:chgData name="Liam Whorriskey" userId="e50457d63ba3d4fc" providerId="LiveId" clId="{077C47F4-8051-4CD6-AAF3-F4D95FC974DE}" dt="2019-04-28T19:44:03.147" v="950" actId="478"/>
          <ac:spMkLst>
            <pc:docMk/>
            <pc:sldMk cId="0" sldId="292"/>
            <ac:spMk id="51" creationId="{27EBB3DF-3604-4FBE-AEED-AF11928EB5E1}"/>
          </ac:spMkLst>
        </pc:spChg>
        <pc:spChg chg="add del">
          <ac:chgData name="Liam Whorriskey" userId="e50457d63ba3d4fc" providerId="LiveId" clId="{077C47F4-8051-4CD6-AAF3-F4D95FC974DE}" dt="2019-04-28T23:25:56.289" v="1270" actId="478"/>
          <ac:spMkLst>
            <pc:docMk/>
            <pc:sldMk cId="0" sldId="292"/>
            <ac:spMk id="51" creationId="{59E44FDB-A900-43A1-BC30-0C7801BB79AC}"/>
          </ac:spMkLst>
        </pc:spChg>
        <pc:spChg chg="add del">
          <ac:chgData name="Liam Whorriskey" userId="e50457d63ba3d4fc" providerId="LiveId" clId="{077C47F4-8051-4CD6-AAF3-F4D95FC974DE}" dt="2019-04-28T19:43:54.786" v="949"/>
          <ac:spMkLst>
            <pc:docMk/>
            <pc:sldMk cId="0" sldId="292"/>
            <ac:spMk id="52" creationId="{1EF66181-E719-423D-BE89-3D97AB3B9401}"/>
          </ac:spMkLst>
        </pc:spChg>
        <pc:spChg chg="add del">
          <ac:chgData name="Liam Whorriskey" userId="e50457d63ba3d4fc" providerId="LiveId" clId="{077C47F4-8051-4CD6-AAF3-F4D95FC974DE}" dt="2019-04-28T23:25:56.289" v="1270" actId="478"/>
          <ac:spMkLst>
            <pc:docMk/>
            <pc:sldMk cId="0" sldId="292"/>
            <ac:spMk id="52" creationId="{6CCDF592-3681-494E-9668-4E3C34D526D0}"/>
          </ac:spMkLst>
        </pc:spChg>
        <pc:spChg chg="add del">
          <ac:chgData name="Liam Whorriskey" userId="e50457d63ba3d4fc" providerId="LiveId" clId="{077C47F4-8051-4CD6-AAF3-F4D95FC974DE}" dt="2019-04-28T19:43:54.786" v="949"/>
          <ac:spMkLst>
            <pc:docMk/>
            <pc:sldMk cId="0" sldId="292"/>
            <ac:spMk id="53" creationId="{8A377897-8E8A-47A3-A4B9-8AA5A2772B7D}"/>
          </ac:spMkLst>
        </pc:spChg>
        <pc:spChg chg="add del">
          <ac:chgData name="Liam Whorriskey" userId="e50457d63ba3d4fc" providerId="LiveId" clId="{077C47F4-8051-4CD6-AAF3-F4D95FC974DE}" dt="2019-04-28T23:25:56.289" v="1270" actId="478"/>
          <ac:spMkLst>
            <pc:docMk/>
            <pc:sldMk cId="0" sldId="292"/>
            <ac:spMk id="53" creationId="{DF5F0819-EFBC-4E23-9578-7938EDB305CC}"/>
          </ac:spMkLst>
        </pc:spChg>
        <pc:spChg chg="add del">
          <ac:chgData name="Liam Whorriskey" userId="e50457d63ba3d4fc" providerId="LiveId" clId="{077C47F4-8051-4CD6-AAF3-F4D95FC974DE}" dt="2019-04-29T01:23:10.959" v="1585" actId="478"/>
          <ac:spMkLst>
            <pc:docMk/>
            <pc:sldMk cId="0" sldId="292"/>
            <ac:spMk id="54" creationId="{5F0296D8-18C9-4588-B1B9-E1128772F512}"/>
          </ac:spMkLst>
        </pc:spChg>
        <pc:spChg chg="add del">
          <ac:chgData name="Liam Whorriskey" userId="e50457d63ba3d4fc" providerId="LiveId" clId="{077C47F4-8051-4CD6-AAF3-F4D95FC974DE}" dt="2019-04-28T19:43:54.786" v="949"/>
          <ac:spMkLst>
            <pc:docMk/>
            <pc:sldMk cId="0" sldId="292"/>
            <ac:spMk id="54" creationId="{706C463E-F370-4855-BF3F-34B091726D09}"/>
          </ac:spMkLst>
        </pc:spChg>
        <pc:spChg chg="add del">
          <ac:chgData name="Liam Whorriskey" userId="e50457d63ba3d4fc" providerId="LiveId" clId="{077C47F4-8051-4CD6-AAF3-F4D95FC974DE}" dt="2019-04-28T19:43:54.786" v="949"/>
          <ac:spMkLst>
            <pc:docMk/>
            <pc:sldMk cId="0" sldId="292"/>
            <ac:spMk id="55" creationId="{49CD891E-4286-491D-829F-478393C71DE3}"/>
          </ac:spMkLst>
        </pc:spChg>
        <pc:spChg chg="add del">
          <ac:chgData name="Liam Whorriskey" userId="e50457d63ba3d4fc" providerId="LiveId" clId="{077C47F4-8051-4CD6-AAF3-F4D95FC974DE}" dt="2019-04-29T01:23:10.959" v="1585" actId="478"/>
          <ac:spMkLst>
            <pc:docMk/>
            <pc:sldMk cId="0" sldId="292"/>
            <ac:spMk id="55" creationId="{D59CCDDE-B473-40CC-B3CD-DBAA1482AB21}"/>
          </ac:spMkLst>
        </pc:spChg>
        <pc:spChg chg="add del">
          <ac:chgData name="Liam Whorriskey" userId="e50457d63ba3d4fc" providerId="LiveId" clId="{077C47F4-8051-4CD6-AAF3-F4D95FC974DE}" dt="2019-04-28T19:43:54.786" v="949"/>
          <ac:spMkLst>
            <pc:docMk/>
            <pc:sldMk cId="0" sldId="292"/>
            <ac:spMk id="56" creationId="{357C8286-4363-4102-BDB9-3AD8E51133C4}"/>
          </ac:spMkLst>
        </pc:spChg>
        <pc:spChg chg="add del">
          <ac:chgData name="Liam Whorriskey" userId="e50457d63ba3d4fc" providerId="LiveId" clId="{077C47F4-8051-4CD6-AAF3-F4D95FC974DE}" dt="2019-04-29T01:23:10.959" v="1585" actId="478"/>
          <ac:spMkLst>
            <pc:docMk/>
            <pc:sldMk cId="0" sldId="292"/>
            <ac:spMk id="56" creationId="{A4E7DD99-F45A-4E9F-88CF-2E79D2CD5AFE}"/>
          </ac:spMkLst>
        </pc:spChg>
        <pc:spChg chg="add del">
          <ac:chgData name="Liam Whorriskey" userId="e50457d63ba3d4fc" providerId="LiveId" clId="{077C47F4-8051-4CD6-AAF3-F4D95FC974DE}" dt="2019-04-29T01:23:10.959" v="1585" actId="478"/>
          <ac:spMkLst>
            <pc:docMk/>
            <pc:sldMk cId="0" sldId="292"/>
            <ac:spMk id="57" creationId="{5A11727C-1B8F-4CDF-A250-0D8CDA19FC67}"/>
          </ac:spMkLst>
        </pc:spChg>
        <pc:spChg chg="add del">
          <ac:chgData name="Liam Whorriskey" userId="e50457d63ba3d4fc" providerId="LiveId" clId="{077C47F4-8051-4CD6-AAF3-F4D95FC974DE}" dt="2019-04-28T19:43:54.786" v="949"/>
          <ac:spMkLst>
            <pc:docMk/>
            <pc:sldMk cId="0" sldId="292"/>
            <ac:spMk id="57" creationId="{CDFC5D6A-A234-4C38-B710-52C0A22871F5}"/>
          </ac:spMkLst>
        </pc:spChg>
        <pc:spChg chg="add del">
          <ac:chgData name="Liam Whorriskey" userId="e50457d63ba3d4fc" providerId="LiveId" clId="{077C47F4-8051-4CD6-AAF3-F4D95FC974DE}" dt="2019-04-28T19:50:32.339" v="974" actId="478"/>
          <ac:spMkLst>
            <pc:docMk/>
            <pc:sldMk cId="0" sldId="292"/>
            <ac:spMk id="58" creationId="{9C3B0E12-B0F8-494A-8CB5-285BD12DEB2B}"/>
          </ac:spMkLst>
        </pc:spChg>
        <pc:spChg chg="add del">
          <ac:chgData name="Liam Whorriskey" userId="e50457d63ba3d4fc" providerId="LiveId" clId="{077C47F4-8051-4CD6-AAF3-F4D95FC974DE}" dt="2019-04-29T01:23:10.959" v="1585" actId="478"/>
          <ac:spMkLst>
            <pc:docMk/>
            <pc:sldMk cId="0" sldId="292"/>
            <ac:spMk id="58" creationId="{F3963CB0-C23D-409D-95CE-C587A3E1BDC1}"/>
          </ac:spMkLst>
        </pc:spChg>
        <pc:spChg chg="add del">
          <ac:chgData name="Liam Whorriskey" userId="e50457d63ba3d4fc" providerId="LiveId" clId="{077C47F4-8051-4CD6-AAF3-F4D95FC974DE}" dt="2019-04-28T19:50:32.339" v="974" actId="478"/>
          <ac:spMkLst>
            <pc:docMk/>
            <pc:sldMk cId="0" sldId="292"/>
            <ac:spMk id="59" creationId="{200F2449-78AA-47A2-A925-503448232D94}"/>
          </ac:spMkLst>
        </pc:spChg>
        <pc:spChg chg="add del">
          <ac:chgData name="Liam Whorriskey" userId="e50457d63ba3d4fc" providerId="LiveId" clId="{077C47F4-8051-4CD6-AAF3-F4D95FC974DE}" dt="2019-04-29T01:23:10.959" v="1585" actId="478"/>
          <ac:spMkLst>
            <pc:docMk/>
            <pc:sldMk cId="0" sldId="292"/>
            <ac:spMk id="59" creationId="{CB6CC739-E96E-4CAF-ADD6-4B5B93DFD7BE}"/>
          </ac:spMkLst>
        </pc:spChg>
        <pc:spChg chg="add del">
          <ac:chgData name="Liam Whorriskey" userId="e50457d63ba3d4fc" providerId="LiveId" clId="{077C47F4-8051-4CD6-AAF3-F4D95FC974DE}" dt="2019-04-28T19:50:32.339" v="974" actId="478"/>
          <ac:spMkLst>
            <pc:docMk/>
            <pc:sldMk cId="0" sldId="292"/>
            <ac:spMk id="60" creationId="{20DF4377-8B4D-4B34-B297-EEBFA30A21DB}"/>
          </ac:spMkLst>
        </pc:spChg>
        <pc:spChg chg="add">
          <ac:chgData name="Liam Whorriskey" userId="e50457d63ba3d4fc" providerId="LiveId" clId="{077C47F4-8051-4CD6-AAF3-F4D95FC974DE}" dt="2019-04-29T01:23:11.395" v="1586"/>
          <ac:spMkLst>
            <pc:docMk/>
            <pc:sldMk cId="0" sldId="292"/>
            <ac:spMk id="60" creationId="{E9141FAA-6E2E-4C77-8ADB-80E48ACCDF13}"/>
          </ac:spMkLst>
        </pc:spChg>
        <pc:spChg chg="add">
          <ac:chgData name="Liam Whorriskey" userId="e50457d63ba3d4fc" providerId="LiveId" clId="{077C47F4-8051-4CD6-AAF3-F4D95FC974DE}" dt="2019-04-29T01:23:11.395" v="1586"/>
          <ac:spMkLst>
            <pc:docMk/>
            <pc:sldMk cId="0" sldId="292"/>
            <ac:spMk id="61" creationId="{7FC2AC54-09A8-4A8D-84CB-4F3FA024C1FE}"/>
          </ac:spMkLst>
        </pc:spChg>
        <pc:spChg chg="add del">
          <ac:chgData name="Liam Whorriskey" userId="e50457d63ba3d4fc" providerId="LiveId" clId="{077C47F4-8051-4CD6-AAF3-F4D95FC974DE}" dt="2019-04-28T19:50:32.339" v="974" actId="478"/>
          <ac:spMkLst>
            <pc:docMk/>
            <pc:sldMk cId="0" sldId="292"/>
            <ac:spMk id="61" creationId="{B4FF484A-9534-421F-B3DA-0F974E067FC2}"/>
          </ac:spMkLst>
        </pc:spChg>
        <pc:spChg chg="add">
          <ac:chgData name="Liam Whorriskey" userId="e50457d63ba3d4fc" providerId="LiveId" clId="{077C47F4-8051-4CD6-AAF3-F4D95FC974DE}" dt="2019-04-29T01:23:11.395" v="1586"/>
          <ac:spMkLst>
            <pc:docMk/>
            <pc:sldMk cId="0" sldId="292"/>
            <ac:spMk id="62" creationId="{391E8BA9-3A31-49E1-9E75-2FB3C9C43F5C}"/>
          </ac:spMkLst>
        </pc:spChg>
        <pc:spChg chg="add del">
          <ac:chgData name="Liam Whorriskey" userId="e50457d63ba3d4fc" providerId="LiveId" clId="{077C47F4-8051-4CD6-AAF3-F4D95FC974DE}" dt="2019-04-28T19:50:32.339" v="974" actId="478"/>
          <ac:spMkLst>
            <pc:docMk/>
            <pc:sldMk cId="0" sldId="292"/>
            <ac:spMk id="62" creationId="{82FF5008-43EA-420E-9834-AAB94090E904}"/>
          </ac:spMkLst>
        </pc:spChg>
        <pc:spChg chg="add del">
          <ac:chgData name="Liam Whorriskey" userId="e50457d63ba3d4fc" providerId="LiveId" clId="{077C47F4-8051-4CD6-AAF3-F4D95FC974DE}" dt="2019-04-28T19:50:32.339" v="974" actId="478"/>
          <ac:spMkLst>
            <pc:docMk/>
            <pc:sldMk cId="0" sldId="292"/>
            <ac:spMk id="63" creationId="{BD9733A9-EC73-4CFC-AE59-971FABA23C9E}"/>
          </ac:spMkLst>
        </pc:spChg>
        <pc:spChg chg="add">
          <ac:chgData name="Liam Whorriskey" userId="e50457d63ba3d4fc" providerId="LiveId" clId="{077C47F4-8051-4CD6-AAF3-F4D95FC974DE}" dt="2019-04-29T01:23:11.395" v="1586"/>
          <ac:spMkLst>
            <pc:docMk/>
            <pc:sldMk cId="0" sldId="292"/>
            <ac:spMk id="63" creationId="{CEC3F6E4-9E09-4BD6-AFF2-46BA70EA1142}"/>
          </ac:spMkLst>
        </pc:spChg>
        <pc:spChg chg="add del">
          <ac:chgData name="Liam Whorriskey" userId="e50457d63ba3d4fc" providerId="LiveId" clId="{077C47F4-8051-4CD6-AAF3-F4D95FC974DE}" dt="2019-04-28T22:15:24.280" v="1104" actId="478"/>
          <ac:spMkLst>
            <pc:docMk/>
            <pc:sldMk cId="0" sldId="292"/>
            <ac:spMk id="64" creationId="{5B91BBE9-BA45-42B7-B857-5881EC20B7B6}"/>
          </ac:spMkLst>
        </pc:spChg>
        <pc:spChg chg="add del">
          <ac:chgData name="Liam Whorriskey" userId="e50457d63ba3d4fc" providerId="LiveId" clId="{077C47F4-8051-4CD6-AAF3-F4D95FC974DE}" dt="2019-04-28T22:15:24.280" v="1104" actId="478"/>
          <ac:spMkLst>
            <pc:docMk/>
            <pc:sldMk cId="0" sldId="292"/>
            <ac:spMk id="65" creationId="{EC0E8EC2-94BF-4CD4-A70F-F2F015C51380}"/>
          </ac:spMkLst>
        </pc:spChg>
        <pc:spChg chg="add del mod">
          <ac:chgData name="Liam Whorriskey" userId="e50457d63ba3d4fc" providerId="LiveId" clId="{077C47F4-8051-4CD6-AAF3-F4D95FC974DE}" dt="2019-04-28T22:15:24.280" v="1104" actId="478"/>
          <ac:spMkLst>
            <pc:docMk/>
            <pc:sldMk cId="0" sldId="292"/>
            <ac:spMk id="66" creationId="{352E6762-4860-4EAD-B3CE-8E18CA73D56F}"/>
          </ac:spMkLst>
        </pc:spChg>
        <pc:spChg chg="add del">
          <ac:chgData name="Liam Whorriskey" userId="e50457d63ba3d4fc" providerId="LiveId" clId="{077C47F4-8051-4CD6-AAF3-F4D95FC974DE}" dt="2019-04-28T22:15:24.280" v="1104" actId="478"/>
          <ac:spMkLst>
            <pc:docMk/>
            <pc:sldMk cId="0" sldId="292"/>
            <ac:spMk id="67" creationId="{49B62F14-D37F-4CAC-B6B6-6AE385E91B79}"/>
          </ac:spMkLst>
        </pc:spChg>
        <pc:spChg chg="add del">
          <ac:chgData name="Liam Whorriskey" userId="e50457d63ba3d4fc" providerId="LiveId" clId="{077C47F4-8051-4CD6-AAF3-F4D95FC974DE}" dt="2019-04-28T22:15:24.280" v="1104" actId="478"/>
          <ac:spMkLst>
            <pc:docMk/>
            <pc:sldMk cId="0" sldId="292"/>
            <ac:spMk id="68" creationId="{9D7CCC24-22E1-47CE-9363-678234E60D9E}"/>
          </ac:spMkLst>
        </pc:spChg>
        <pc:spChg chg="add del">
          <ac:chgData name="Liam Whorriskey" userId="e50457d63ba3d4fc" providerId="LiveId" clId="{077C47F4-8051-4CD6-AAF3-F4D95FC974DE}" dt="2019-04-28T22:15:24.280" v="1104" actId="478"/>
          <ac:spMkLst>
            <pc:docMk/>
            <pc:sldMk cId="0" sldId="292"/>
            <ac:spMk id="69" creationId="{B810DE6A-6C4E-45DD-B6D0-2B75EA894B36}"/>
          </ac:spMkLst>
        </pc:spChg>
        <pc:spChg chg="add">
          <ac:chgData name="Liam Whorriskey" userId="e50457d63ba3d4fc" providerId="LiveId" clId="{077C47F4-8051-4CD6-AAF3-F4D95FC974DE}" dt="2019-04-29T01:23:11.395" v="1586"/>
          <ac:spMkLst>
            <pc:docMk/>
            <pc:sldMk cId="0" sldId="292"/>
            <ac:spMk id="70" creationId="{96070541-FD9B-432E-915D-E43E87ACEDCB}"/>
          </ac:spMkLst>
        </pc:spChg>
        <pc:spChg chg="add">
          <ac:chgData name="Liam Whorriskey" userId="e50457d63ba3d4fc" providerId="LiveId" clId="{077C47F4-8051-4CD6-AAF3-F4D95FC974DE}" dt="2019-04-29T01:23:11.395" v="1586"/>
          <ac:spMkLst>
            <pc:docMk/>
            <pc:sldMk cId="0" sldId="292"/>
            <ac:spMk id="71" creationId="{56F02D84-95B9-4FA6-9B2B-9BE4509F53E1}"/>
          </ac:spMkLst>
        </pc:spChg>
      </pc:sldChg>
      <pc:sldChg chg="del">
        <pc:chgData name="Liam Whorriskey" userId="e50457d63ba3d4fc" providerId="LiveId" clId="{077C47F4-8051-4CD6-AAF3-F4D95FC974DE}" dt="2019-04-28T19:29:38.079" v="880" actId="2696"/>
        <pc:sldMkLst>
          <pc:docMk/>
          <pc:sldMk cId="0" sldId="293"/>
        </pc:sldMkLst>
      </pc:sldChg>
      <pc:sldChg chg="del">
        <pc:chgData name="Liam Whorriskey" userId="e50457d63ba3d4fc" providerId="LiveId" clId="{077C47F4-8051-4CD6-AAF3-F4D95FC974DE}" dt="2019-04-28T19:29:38.719" v="881" actId="2696"/>
        <pc:sldMkLst>
          <pc:docMk/>
          <pc:sldMk cId="0" sldId="294"/>
        </pc:sldMkLst>
      </pc:sldChg>
      <pc:sldChg chg="del">
        <pc:chgData name="Liam Whorriskey" userId="e50457d63ba3d4fc" providerId="LiveId" clId="{077C47F4-8051-4CD6-AAF3-F4D95FC974DE}" dt="2019-04-28T19:29:39.729" v="883" actId="2696"/>
        <pc:sldMkLst>
          <pc:docMk/>
          <pc:sldMk cId="0" sldId="295"/>
        </pc:sldMkLst>
      </pc:sldChg>
      <pc:sldChg chg="del">
        <pc:chgData name="Liam Whorriskey" userId="e50457d63ba3d4fc" providerId="LiveId" clId="{077C47F4-8051-4CD6-AAF3-F4D95FC974DE}" dt="2019-04-28T19:29:45.414" v="893" actId="2696"/>
        <pc:sldMkLst>
          <pc:docMk/>
          <pc:sldMk cId="0" sldId="296"/>
        </pc:sldMkLst>
      </pc:sldChg>
      <pc:sldChg chg="del">
        <pc:chgData name="Liam Whorriskey" userId="e50457d63ba3d4fc" providerId="LiveId" clId="{077C47F4-8051-4CD6-AAF3-F4D95FC974DE}" dt="2019-04-28T19:29:30.945" v="870" actId="2696"/>
        <pc:sldMkLst>
          <pc:docMk/>
          <pc:sldMk cId="0" sldId="297"/>
        </pc:sldMkLst>
      </pc:sldChg>
      <pc:sldChg chg="del">
        <pc:chgData name="Liam Whorriskey" userId="e50457d63ba3d4fc" providerId="LiveId" clId="{077C47F4-8051-4CD6-AAF3-F4D95FC974DE}" dt="2019-04-28T19:29:31.558" v="871" actId="2696"/>
        <pc:sldMkLst>
          <pc:docMk/>
          <pc:sldMk cId="0" sldId="298"/>
        </pc:sldMkLst>
      </pc:sldChg>
      <pc:sldChg chg="modSp del">
        <pc:chgData name="Liam Whorriskey" userId="e50457d63ba3d4fc" providerId="LiveId" clId="{077C47F4-8051-4CD6-AAF3-F4D95FC974DE}" dt="2019-04-28T19:29:51.584" v="902" actId="2696"/>
        <pc:sldMkLst>
          <pc:docMk/>
          <pc:sldMk cId="0" sldId="299"/>
        </pc:sldMkLst>
        <pc:spChg chg="mod">
          <ac:chgData name="Liam Whorriskey" userId="e50457d63ba3d4fc" providerId="LiveId" clId="{077C47F4-8051-4CD6-AAF3-F4D95FC974DE}" dt="2019-04-28T19:19:11.750" v="759" actId="20577"/>
          <ac:spMkLst>
            <pc:docMk/>
            <pc:sldMk cId="0" sldId="299"/>
            <ac:spMk id="57364" creationId="{00000000-0000-0000-0000-000000000000}"/>
          </ac:spMkLst>
        </pc:spChg>
        <pc:grpChg chg="mod">
          <ac:chgData name="Liam Whorriskey" userId="e50457d63ba3d4fc" providerId="LiveId" clId="{077C47F4-8051-4CD6-AAF3-F4D95FC974DE}" dt="2019-04-28T19:19:28.839" v="770" actId="1036"/>
          <ac:grpSpMkLst>
            <pc:docMk/>
            <pc:sldMk cId="0" sldId="299"/>
            <ac:grpSpMk id="59455" creationId="{00000000-0000-0000-0000-000000000000}"/>
          </ac:grpSpMkLst>
        </pc:grpChg>
      </pc:sldChg>
      <pc:sldChg chg="del">
        <pc:chgData name="Liam Whorriskey" userId="e50457d63ba3d4fc" providerId="LiveId" clId="{077C47F4-8051-4CD6-AAF3-F4D95FC974DE}" dt="2019-04-28T19:29:53.023" v="904" actId="2696"/>
        <pc:sldMkLst>
          <pc:docMk/>
          <pc:sldMk cId="0" sldId="300"/>
        </pc:sldMkLst>
      </pc:sldChg>
      <pc:sldChg chg="del">
        <pc:chgData name="Liam Whorriskey" userId="e50457d63ba3d4fc" providerId="LiveId" clId="{077C47F4-8051-4CD6-AAF3-F4D95FC974DE}" dt="2019-04-28T19:29:53.474" v="905" actId="2696"/>
        <pc:sldMkLst>
          <pc:docMk/>
          <pc:sldMk cId="0" sldId="301"/>
        </pc:sldMkLst>
      </pc:sldChg>
      <pc:sldChg chg="del">
        <pc:chgData name="Liam Whorriskey" userId="e50457d63ba3d4fc" providerId="LiveId" clId="{077C47F4-8051-4CD6-AAF3-F4D95FC974DE}" dt="2019-04-28T19:29:53.975" v="906" actId="2696"/>
        <pc:sldMkLst>
          <pc:docMk/>
          <pc:sldMk cId="0" sldId="302"/>
        </pc:sldMkLst>
      </pc:sldChg>
      <pc:sldChg chg="modSp del ord">
        <pc:chgData name="Liam Whorriskey" userId="e50457d63ba3d4fc" providerId="LiveId" clId="{077C47F4-8051-4CD6-AAF3-F4D95FC974DE}" dt="2019-04-28T19:29:24.843" v="863" actId="2696"/>
        <pc:sldMkLst>
          <pc:docMk/>
          <pc:sldMk cId="0" sldId="303"/>
        </pc:sldMkLst>
        <pc:spChg chg="mod">
          <ac:chgData name="Liam Whorriskey" userId="e50457d63ba3d4fc" providerId="LiveId" clId="{077C47F4-8051-4CD6-AAF3-F4D95FC974DE}" dt="2019-04-28T19:16:41.923" v="700" actId="14100"/>
          <ac:spMkLst>
            <pc:docMk/>
            <pc:sldMk cId="0" sldId="303"/>
            <ac:spMk id="58397" creationId="{00000000-0000-0000-0000-000000000000}"/>
          </ac:spMkLst>
        </pc:spChg>
        <pc:spChg chg="mod">
          <ac:chgData name="Liam Whorriskey" userId="e50457d63ba3d4fc" providerId="LiveId" clId="{077C47F4-8051-4CD6-AAF3-F4D95FC974DE}" dt="2019-04-28T19:17:29.462" v="721" actId="14100"/>
          <ac:spMkLst>
            <pc:docMk/>
            <pc:sldMk cId="0" sldId="303"/>
            <ac:spMk id="58401" creationId="{00000000-0000-0000-0000-000000000000}"/>
          </ac:spMkLst>
        </pc:spChg>
        <pc:spChg chg="mod">
          <ac:chgData name="Liam Whorriskey" userId="e50457d63ba3d4fc" providerId="LiveId" clId="{077C47F4-8051-4CD6-AAF3-F4D95FC974DE}" dt="2019-04-28T19:16:42.324" v="701" actId="14100"/>
          <ac:spMkLst>
            <pc:docMk/>
            <pc:sldMk cId="0" sldId="303"/>
            <ac:spMk id="60417" creationId="{00000000-0000-0000-0000-000000000000}"/>
          </ac:spMkLst>
        </pc:spChg>
        <pc:spChg chg="mod">
          <ac:chgData name="Liam Whorriskey" userId="e50457d63ba3d4fc" providerId="LiveId" clId="{077C47F4-8051-4CD6-AAF3-F4D95FC974DE}" dt="2019-04-28T19:16:42.324" v="701" actId="14100"/>
          <ac:spMkLst>
            <pc:docMk/>
            <pc:sldMk cId="0" sldId="303"/>
            <ac:spMk id="60443" creationId="{00000000-0000-0000-0000-000000000000}"/>
          </ac:spMkLst>
        </pc:spChg>
        <pc:spChg chg="mod">
          <ac:chgData name="Liam Whorriskey" userId="e50457d63ba3d4fc" providerId="LiveId" clId="{077C47F4-8051-4CD6-AAF3-F4D95FC974DE}" dt="2019-04-28T19:16:42.324" v="701" actId="14100"/>
          <ac:spMkLst>
            <pc:docMk/>
            <pc:sldMk cId="0" sldId="303"/>
            <ac:spMk id="60444" creationId="{00000000-0000-0000-0000-000000000000}"/>
          </ac:spMkLst>
        </pc:spChg>
        <pc:spChg chg="mod">
          <ac:chgData name="Liam Whorriskey" userId="e50457d63ba3d4fc" providerId="LiveId" clId="{077C47F4-8051-4CD6-AAF3-F4D95FC974DE}" dt="2019-04-28T19:16:42.324" v="701" actId="14100"/>
          <ac:spMkLst>
            <pc:docMk/>
            <pc:sldMk cId="0" sldId="303"/>
            <ac:spMk id="60445" creationId="{00000000-0000-0000-0000-000000000000}"/>
          </ac:spMkLst>
        </pc:spChg>
        <pc:spChg chg="mod">
          <ac:chgData name="Liam Whorriskey" userId="e50457d63ba3d4fc" providerId="LiveId" clId="{077C47F4-8051-4CD6-AAF3-F4D95FC974DE}" dt="2019-04-28T19:16:42.324" v="701" actId="14100"/>
          <ac:spMkLst>
            <pc:docMk/>
            <pc:sldMk cId="0" sldId="303"/>
            <ac:spMk id="60446" creationId="{00000000-0000-0000-0000-000000000000}"/>
          </ac:spMkLst>
        </pc:spChg>
        <pc:spChg chg="mod">
          <ac:chgData name="Liam Whorriskey" userId="e50457d63ba3d4fc" providerId="LiveId" clId="{077C47F4-8051-4CD6-AAF3-F4D95FC974DE}" dt="2019-04-28T19:16:42.324" v="701" actId="14100"/>
          <ac:spMkLst>
            <pc:docMk/>
            <pc:sldMk cId="0" sldId="303"/>
            <ac:spMk id="60447" creationId="{00000000-0000-0000-0000-000000000000}"/>
          </ac:spMkLst>
        </pc:spChg>
        <pc:spChg chg="mod">
          <ac:chgData name="Liam Whorriskey" userId="e50457d63ba3d4fc" providerId="LiveId" clId="{077C47F4-8051-4CD6-AAF3-F4D95FC974DE}" dt="2019-04-28T19:16:42.324" v="701" actId="14100"/>
          <ac:spMkLst>
            <pc:docMk/>
            <pc:sldMk cId="0" sldId="303"/>
            <ac:spMk id="60448" creationId="{00000000-0000-0000-0000-000000000000}"/>
          </ac:spMkLst>
        </pc:spChg>
        <pc:spChg chg="mod">
          <ac:chgData name="Liam Whorriskey" userId="e50457d63ba3d4fc" providerId="LiveId" clId="{077C47F4-8051-4CD6-AAF3-F4D95FC974DE}" dt="2019-04-28T19:16:42.324" v="701" actId="14100"/>
          <ac:spMkLst>
            <pc:docMk/>
            <pc:sldMk cId="0" sldId="303"/>
            <ac:spMk id="60449" creationId="{00000000-0000-0000-0000-000000000000}"/>
          </ac:spMkLst>
        </pc:spChg>
        <pc:spChg chg="mod">
          <ac:chgData name="Liam Whorriskey" userId="e50457d63ba3d4fc" providerId="LiveId" clId="{077C47F4-8051-4CD6-AAF3-F4D95FC974DE}" dt="2019-04-28T19:16:42.324" v="701" actId="14100"/>
          <ac:spMkLst>
            <pc:docMk/>
            <pc:sldMk cId="0" sldId="303"/>
            <ac:spMk id="60450" creationId="{00000000-0000-0000-0000-000000000000}"/>
          </ac:spMkLst>
        </pc:spChg>
        <pc:spChg chg="mod">
          <ac:chgData name="Liam Whorriskey" userId="e50457d63ba3d4fc" providerId="LiveId" clId="{077C47F4-8051-4CD6-AAF3-F4D95FC974DE}" dt="2019-04-28T19:16:42.324" v="701" actId="14100"/>
          <ac:spMkLst>
            <pc:docMk/>
            <pc:sldMk cId="0" sldId="303"/>
            <ac:spMk id="60451" creationId="{00000000-0000-0000-0000-000000000000}"/>
          </ac:spMkLst>
        </pc:spChg>
        <pc:spChg chg="mod">
          <ac:chgData name="Liam Whorriskey" userId="e50457d63ba3d4fc" providerId="LiveId" clId="{077C47F4-8051-4CD6-AAF3-F4D95FC974DE}" dt="2019-04-28T19:16:42.324" v="701" actId="14100"/>
          <ac:spMkLst>
            <pc:docMk/>
            <pc:sldMk cId="0" sldId="303"/>
            <ac:spMk id="60452" creationId="{00000000-0000-0000-0000-000000000000}"/>
          </ac:spMkLst>
        </pc:spChg>
        <pc:grpChg chg="mod">
          <ac:chgData name="Liam Whorriskey" userId="e50457d63ba3d4fc" providerId="LiveId" clId="{077C47F4-8051-4CD6-AAF3-F4D95FC974DE}" dt="2019-04-28T19:16:42.324" v="701" actId="14100"/>
          <ac:grpSpMkLst>
            <pc:docMk/>
            <pc:sldMk cId="0" sldId="303"/>
            <ac:grpSpMk id="60422" creationId="{00000000-0000-0000-0000-000000000000}"/>
          </ac:grpSpMkLst>
        </pc:grpChg>
        <pc:grpChg chg="mod">
          <ac:chgData name="Liam Whorriskey" userId="e50457d63ba3d4fc" providerId="LiveId" clId="{077C47F4-8051-4CD6-AAF3-F4D95FC974DE}" dt="2019-04-28T19:17:29.462" v="721" actId="14100"/>
          <ac:grpSpMkLst>
            <pc:docMk/>
            <pc:sldMk cId="0" sldId="303"/>
            <ac:grpSpMk id="60427" creationId="{00000000-0000-0000-0000-000000000000}"/>
          </ac:grpSpMkLst>
        </pc:grpChg>
        <pc:grpChg chg="mod">
          <ac:chgData name="Liam Whorriskey" userId="e50457d63ba3d4fc" providerId="LiveId" clId="{077C47F4-8051-4CD6-AAF3-F4D95FC974DE}" dt="2019-04-28T19:16:42.324" v="701" actId="14100"/>
          <ac:grpSpMkLst>
            <pc:docMk/>
            <pc:sldMk cId="0" sldId="303"/>
            <ac:grpSpMk id="60432" creationId="{00000000-0000-0000-0000-000000000000}"/>
          </ac:grpSpMkLst>
        </pc:grpChg>
        <pc:grpChg chg="mod">
          <ac:chgData name="Liam Whorriskey" userId="e50457d63ba3d4fc" providerId="LiveId" clId="{077C47F4-8051-4CD6-AAF3-F4D95FC974DE}" dt="2019-04-28T19:16:42.324" v="701" actId="14100"/>
          <ac:grpSpMkLst>
            <pc:docMk/>
            <pc:sldMk cId="0" sldId="303"/>
            <ac:grpSpMk id="60437" creationId="{00000000-0000-0000-0000-000000000000}"/>
          </ac:grpSpMkLst>
        </pc:grpChg>
        <pc:grpChg chg="mod">
          <ac:chgData name="Liam Whorriskey" userId="e50457d63ba3d4fc" providerId="LiveId" clId="{077C47F4-8051-4CD6-AAF3-F4D95FC974DE}" dt="2019-04-28T19:16:42.324" v="701" actId="14100"/>
          <ac:grpSpMkLst>
            <pc:docMk/>
            <pc:sldMk cId="0" sldId="303"/>
            <ac:grpSpMk id="60442" creationId="{00000000-0000-0000-0000-000000000000}"/>
          </ac:grpSpMkLst>
        </pc:grpChg>
      </pc:sldChg>
      <pc:sldChg chg="del">
        <pc:chgData name="Liam Whorriskey" userId="e50457d63ba3d4fc" providerId="LiveId" clId="{077C47F4-8051-4CD6-AAF3-F4D95FC974DE}" dt="2019-04-28T19:29:48.125" v="896" actId="2696"/>
        <pc:sldMkLst>
          <pc:docMk/>
          <pc:sldMk cId="0" sldId="304"/>
        </pc:sldMkLst>
      </pc:sldChg>
      <pc:sldChg chg="del">
        <pc:chgData name="Liam Whorriskey" userId="e50457d63ba3d4fc" providerId="LiveId" clId="{077C47F4-8051-4CD6-AAF3-F4D95FC974DE}" dt="2019-04-28T19:29:48.479" v="897" actId="2696"/>
        <pc:sldMkLst>
          <pc:docMk/>
          <pc:sldMk cId="0" sldId="305"/>
        </pc:sldMkLst>
      </pc:sldChg>
      <pc:sldChg chg="delSp modSp ord modTransition delAnim modAnim">
        <pc:chgData name="Liam Whorriskey" userId="e50457d63ba3d4fc" providerId="LiveId" clId="{077C47F4-8051-4CD6-AAF3-F4D95FC974DE}" dt="2019-04-28T23:19:57.596" v="1253"/>
        <pc:sldMkLst>
          <pc:docMk/>
          <pc:sldMk cId="0" sldId="306"/>
        </pc:sldMkLst>
        <pc:spChg chg="mod">
          <ac:chgData name="Liam Whorriskey" userId="e50457d63ba3d4fc" providerId="LiveId" clId="{077C47F4-8051-4CD6-AAF3-F4D95FC974DE}" dt="2019-04-28T19:31:02.535" v="917" actId="20577"/>
          <ac:spMkLst>
            <pc:docMk/>
            <pc:sldMk cId="0" sldId="306"/>
            <ac:spMk id="8" creationId="{00000000-0000-0000-0000-000000000000}"/>
          </ac:spMkLst>
        </pc:spChg>
        <pc:spChg chg="mod">
          <ac:chgData name="Liam Whorriskey" userId="e50457d63ba3d4fc" providerId="LiveId" clId="{077C47F4-8051-4CD6-AAF3-F4D95FC974DE}" dt="2019-04-28T19:31:43.106" v="929" actId="5793"/>
          <ac:spMkLst>
            <pc:docMk/>
            <pc:sldMk cId="0" sldId="306"/>
            <ac:spMk id="9" creationId="{00000000-0000-0000-0000-000000000000}"/>
          </ac:spMkLst>
        </pc:spChg>
        <pc:spChg chg="del">
          <ac:chgData name="Liam Whorriskey" userId="e50457d63ba3d4fc" providerId="LiveId" clId="{077C47F4-8051-4CD6-AAF3-F4D95FC974DE}" dt="2019-04-28T19:27:16.046" v="862" actId="478"/>
          <ac:spMkLst>
            <pc:docMk/>
            <pc:sldMk cId="0" sldId="306"/>
            <ac:spMk id="10" creationId="{00000000-0000-0000-0000-000000000000}"/>
          </ac:spMkLst>
        </pc:spChg>
        <pc:spChg chg="del">
          <ac:chgData name="Liam Whorriskey" userId="e50457d63ba3d4fc" providerId="LiveId" clId="{077C47F4-8051-4CD6-AAF3-F4D95FC974DE}" dt="2019-04-28T19:27:10.944" v="859" actId="478"/>
          <ac:spMkLst>
            <pc:docMk/>
            <pc:sldMk cId="0" sldId="306"/>
            <ac:spMk id="11" creationId="{00000000-0000-0000-0000-000000000000}"/>
          </ac:spMkLst>
        </pc:spChg>
        <pc:spChg chg="del mod">
          <ac:chgData name="Liam Whorriskey" userId="e50457d63ba3d4fc" providerId="LiveId" clId="{077C47F4-8051-4CD6-AAF3-F4D95FC974DE}" dt="2019-04-28T19:27:13.598" v="861" actId="478"/>
          <ac:spMkLst>
            <pc:docMk/>
            <pc:sldMk cId="0" sldId="306"/>
            <ac:spMk id="12" creationId="{00000000-0000-0000-0000-000000000000}"/>
          </ac:spMkLst>
        </pc:spChg>
        <pc:spChg chg="del">
          <ac:chgData name="Liam Whorriskey" userId="e50457d63ba3d4fc" providerId="LiveId" clId="{077C47F4-8051-4CD6-AAF3-F4D95FC974DE}" dt="2019-04-28T19:27:08.158" v="858" actId="478"/>
          <ac:spMkLst>
            <pc:docMk/>
            <pc:sldMk cId="0" sldId="306"/>
            <ac:spMk id="13" creationId="{00000000-0000-0000-0000-000000000000}"/>
          </ac:spMkLst>
        </pc:spChg>
      </pc:sldChg>
      <pc:sldChg chg="addSp delSp modSp modTransition delAnim modAnim">
        <pc:chgData name="Liam Whorriskey" userId="e50457d63ba3d4fc" providerId="LiveId" clId="{077C47F4-8051-4CD6-AAF3-F4D95FC974DE}" dt="2019-04-29T01:44:41.348" v="1655" actId="20577"/>
        <pc:sldMkLst>
          <pc:docMk/>
          <pc:sldMk cId="0" sldId="307"/>
        </pc:sldMkLst>
        <pc:spChg chg="del">
          <ac:chgData name="Liam Whorriskey" userId="e50457d63ba3d4fc" providerId="LiveId" clId="{077C47F4-8051-4CD6-AAF3-F4D95FC974DE}" dt="2019-04-28T19:44:27.528" v="954" actId="478"/>
          <ac:spMkLst>
            <pc:docMk/>
            <pc:sldMk cId="0" sldId="307"/>
            <ac:spMk id="2" creationId="{30506789-95D6-4434-A2E2-601CE13C40C9}"/>
          </ac:spMkLst>
        </pc:spChg>
        <pc:spChg chg="del">
          <ac:chgData name="Liam Whorriskey" userId="e50457d63ba3d4fc" providerId="LiveId" clId="{077C47F4-8051-4CD6-AAF3-F4D95FC974DE}" dt="2019-04-28T19:44:27.528" v="954" actId="478"/>
          <ac:spMkLst>
            <pc:docMk/>
            <pc:sldMk cId="0" sldId="307"/>
            <ac:spMk id="3" creationId="{D8A7B51C-E7B7-4383-B1E1-6C0F1DC9C1D9}"/>
          </ac:spMkLst>
        </pc:spChg>
        <pc:spChg chg="del">
          <ac:chgData name="Liam Whorriskey" userId="e50457d63ba3d4fc" providerId="LiveId" clId="{077C47F4-8051-4CD6-AAF3-F4D95FC974DE}" dt="2019-04-28T19:44:27.528" v="954" actId="478"/>
          <ac:spMkLst>
            <pc:docMk/>
            <pc:sldMk cId="0" sldId="307"/>
            <ac:spMk id="11" creationId="{0A974E1F-2D6C-4561-9BFE-C31D2D1BB55B}"/>
          </ac:spMkLst>
        </pc:spChg>
        <pc:spChg chg="del mod">
          <ac:chgData name="Liam Whorriskey" userId="e50457d63ba3d4fc" providerId="LiveId" clId="{077C47F4-8051-4CD6-AAF3-F4D95FC974DE}" dt="2019-04-28T19:44:27.528" v="954" actId="478"/>
          <ac:spMkLst>
            <pc:docMk/>
            <pc:sldMk cId="0" sldId="307"/>
            <ac:spMk id="12" creationId="{B59A454E-48A3-4F00-987C-F7D512521EA9}"/>
          </ac:spMkLst>
        </pc:spChg>
        <pc:spChg chg="del">
          <ac:chgData name="Liam Whorriskey" userId="e50457d63ba3d4fc" providerId="LiveId" clId="{077C47F4-8051-4CD6-AAF3-F4D95FC974DE}" dt="2019-04-28T19:44:27.528" v="954" actId="478"/>
          <ac:spMkLst>
            <pc:docMk/>
            <pc:sldMk cId="0" sldId="307"/>
            <ac:spMk id="14" creationId="{79A26630-5362-46AC-867E-B0A09FD7B6AD}"/>
          </ac:spMkLst>
        </pc:spChg>
        <pc:spChg chg="add del mod">
          <ac:chgData name="Liam Whorriskey" userId="e50457d63ba3d4fc" providerId="LiveId" clId="{077C47F4-8051-4CD6-AAF3-F4D95FC974DE}" dt="2019-04-28T19:44:27.528" v="954" actId="478"/>
          <ac:spMkLst>
            <pc:docMk/>
            <pc:sldMk cId="0" sldId="307"/>
            <ac:spMk id="15" creationId="{6DE50F8D-AE41-4894-9BB7-63D9865CD466}"/>
          </ac:spMkLst>
        </pc:spChg>
        <pc:spChg chg="add del mod">
          <ac:chgData name="Liam Whorriskey" userId="e50457d63ba3d4fc" providerId="LiveId" clId="{077C47F4-8051-4CD6-AAF3-F4D95FC974DE}" dt="2019-04-29T01:44:31.306" v="1639" actId="478"/>
          <ac:spMkLst>
            <pc:docMk/>
            <pc:sldMk cId="0" sldId="307"/>
            <ac:spMk id="16" creationId="{389B95CF-989B-48B4-87D9-52B376A098F2}"/>
          </ac:spMkLst>
        </pc:spChg>
        <pc:spChg chg="add del mod">
          <ac:chgData name="Liam Whorriskey" userId="e50457d63ba3d4fc" providerId="LiveId" clId="{077C47F4-8051-4CD6-AAF3-F4D95FC974DE}" dt="2019-04-29T01:44:31.306" v="1639" actId="478"/>
          <ac:spMkLst>
            <pc:docMk/>
            <pc:sldMk cId="0" sldId="307"/>
            <ac:spMk id="17" creationId="{D2D3D1A1-F614-40B9-AD86-FF10B5BBA145}"/>
          </ac:spMkLst>
        </pc:spChg>
        <pc:spChg chg="add del mod">
          <ac:chgData name="Liam Whorriskey" userId="e50457d63ba3d4fc" providerId="LiveId" clId="{077C47F4-8051-4CD6-AAF3-F4D95FC974DE}" dt="2019-04-29T01:44:31.306" v="1639" actId="478"/>
          <ac:spMkLst>
            <pc:docMk/>
            <pc:sldMk cId="0" sldId="307"/>
            <ac:spMk id="18" creationId="{DE34937B-0981-48BA-A185-4F2A254F1F7F}"/>
          </ac:spMkLst>
        </pc:spChg>
        <pc:spChg chg="add del mod">
          <ac:chgData name="Liam Whorriskey" userId="e50457d63ba3d4fc" providerId="LiveId" clId="{077C47F4-8051-4CD6-AAF3-F4D95FC974DE}" dt="2019-04-29T01:44:31.306" v="1639" actId="478"/>
          <ac:spMkLst>
            <pc:docMk/>
            <pc:sldMk cId="0" sldId="307"/>
            <ac:spMk id="19" creationId="{BBE90B24-7AC8-4019-908D-07979C0D7837}"/>
          </ac:spMkLst>
        </pc:spChg>
        <pc:spChg chg="add del mod">
          <ac:chgData name="Liam Whorriskey" userId="e50457d63ba3d4fc" providerId="LiveId" clId="{077C47F4-8051-4CD6-AAF3-F4D95FC974DE}" dt="2019-04-29T01:44:31.306" v="1639" actId="478"/>
          <ac:spMkLst>
            <pc:docMk/>
            <pc:sldMk cId="0" sldId="307"/>
            <ac:spMk id="20" creationId="{41AC61A7-7DD8-481B-8B1B-CA5F0803BA51}"/>
          </ac:spMkLst>
        </pc:spChg>
        <pc:spChg chg="add">
          <ac:chgData name="Liam Whorriskey" userId="e50457d63ba3d4fc" providerId="LiveId" clId="{077C47F4-8051-4CD6-AAF3-F4D95FC974DE}" dt="2019-04-29T01:44:31.716" v="1640"/>
          <ac:spMkLst>
            <pc:docMk/>
            <pc:sldMk cId="0" sldId="307"/>
            <ac:spMk id="21" creationId="{1B3E3DFD-5D93-4F34-B4DD-66E761FD5AB6}"/>
          </ac:spMkLst>
        </pc:spChg>
        <pc:spChg chg="add del mod">
          <ac:chgData name="Liam Whorriskey" userId="e50457d63ba3d4fc" providerId="LiveId" clId="{077C47F4-8051-4CD6-AAF3-F4D95FC974DE}" dt="2019-04-28T19:47:17.337" v="965" actId="478"/>
          <ac:spMkLst>
            <pc:docMk/>
            <pc:sldMk cId="0" sldId="307"/>
            <ac:spMk id="21" creationId="{2EAB4B47-F555-47A6-B0F5-9616D49C13B2}"/>
          </ac:spMkLst>
        </pc:spChg>
        <pc:spChg chg="add del mod">
          <ac:chgData name="Liam Whorriskey" userId="e50457d63ba3d4fc" providerId="LiveId" clId="{077C47F4-8051-4CD6-AAF3-F4D95FC974DE}" dt="2019-04-29T01:44:31.306" v="1639" actId="478"/>
          <ac:spMkLst>
            <pc:docMk/>
            <pc:sldMk cId="0" sldId="307"/>
            <ac:spMk id="22" creationId="{F33CF178-D3A2-47F6-9128-B7A8BB1365A7}"/>
          </ac:spMkLst>
        </pc:spChg>
        <pc:spChg chg="add">
          <ac:chgData name="Liam Whorriskey" userId="e50457d63ba3d4fc" providerId="LiveId" clId="{077C47F4-8051-4CD6-AAF3-F4D95FC974DE}" dt="2019-04-29T01:44:31.716" v="1640"/>
          <ac:spMkLst>
            <pc:docMk/>
            <pc:sldMk cId="0" sldId="307"/>
            <ac:spMk id="23" creationId="{A2037DED-3824-4B64-9F62-D1EF7371168C}"/>
          </ac:spMkLst>
        </pc:spChg>
        <pc:spChg chg="add mod">
          <ac:chgData name="Liam Whorriskey" userId="e50457d63ba3d4fc" providerId="LiveId" clId="{077C47F4-8051-4CD6-AAF3-F4D95FC974DE}" dt="2019-04-29T01:44:41.348" v="1655" actId="20577"/>
          <ac:spMkLst>
            <pc:docMk/>
            <pc:sldMk cId="0" sldId="307"/>
            <ac:spMk id="24" creationId="{51D7F599-0DC1-4B24-AE57-511D56753C7E}"/>
          </ac:spMkLst>
        </pc:spChg>
        <pc:spChg chg="add">
          <ac:chgData name="Liam Whorriskey" userId="e50457d63ba3d4fc" providerId="LiveId" clId="{077C47F4-8051-4CD6-AAF3-F4D95FC974DE}" dt="2019-04-29T01:44:31.716" v="1640"/>
          <ac:spMkLst>
            <pc:docMk/>
            <pc:sldMk cId="0" sldId="307"/>
            <ac:spMk id="25" creationId="{56B4D1D2-5ABA-4F99-953E-ECC3B5D052BC}"/>
          </ac:spMkLst>
        </pc:spChg>
        <pc:spChg chg="add">
          <ac:chgData name="Liam Whorriskey" userId="e50457d63ba3d4fc" providerId="LiveId" clId="{077C47F4-8051-4CD6-AAF3-F4D95FC974DE}" dt="2019-04-29T01:44:31.716" v="1640"/>
          <ac:spMkLst>
            <pc:docMk/>
            <pc:sldMk cId="0" sldId="307"/>
            <ac:spMk id="26" creationId="{DF291076-E0FE-4D86-9FFA-9DE2DF6A49F9}"/>
          </ac:spMkLst>
        </pc:spChg>
        <pc:spChg chg="add">
          <ac:chgData name="Liam Whorriskey" userId="e50457d63ba3d4fc" providerId="LiveId" clId="{077C47F4-8051-4CD6-AAF3-F4D95FC974DE}" dt="2019-04-29T01:44:31.716" v="1640"/>
          <ac:spMkLst>
            <pc:docMk/>
            <pc:sldMk cId="0" sldId="307"/>
            <ac:spMk id="27" creationId="{E405C335-4E91-4B67-9058-710606FC9A4B}"/>
          </ac:spMkLst>
        </pc:spChg>
        <pc:spChg chg="mod">
          <ac:chgData name="Liam Whorriskey" userId="e50457d63ba3d4fc" providerId="LiveId" clId="{077C47F4-8051-4CD6-AAF3-F4D95FC974DE}" dt="2019-04-28T23:23:16.766" v="1255" actId="207"/>
          <ac:spMkLst>
            <pc:docMk/>
            <pc:sldMk cId="0" sldId="307"/>
            <ac:spMk id="17413" creationId="{00000000-0000-0000-0000-000000000000}"/>
          </ac:spMkLst>
        </pc:spChg>
        <pc:spChg chg="mod">
          <ac:chgData name="Liam Whorriskey" userId="e50457d63ba3d4fc" providerId="LiveId" clId="{077C47F4-8051-4CD6-AAF3-F4D95FC974DE}" dt="2019-04-29T00:35:29.626" v="1437" actId="14100"/>
          <ac:spMkLst>
            <pc:docMk/>
            <pc:sldMk cId="0" sldId="307"/>
            <ac:spMk id="17414" creationId="{00000000-0000-0000-0000-000000000000}"/>
          </ac:spMkLst>
        </pc:spChg>
        <pc:grpChg chg="add mod">
          <ac:chgData name="Liam Whorriskey" userId="e50457d63ba3d4fc" providerId="LiveId" clId="{077C47F4-8051-4CD6-AAF3-F4D95FC974DE}" dt="2019-04-29T01:36:03.513" v="1617" actId="164"/>
          <ac:grpSpMkLst>
            <pc:docMk/>
            <pc:sldMk cId="0" sldId="307"/>
            <ac:grpSpMk id="2" creationId="{C34CF6C1-A900-4055-AFCA-C47A00D3FC16}"/>
          </ac:grpSpMkLst>
        </pc:grpChg>
      </pc:sldChg>
      <pc:sldChg chg="del">
        <pc:chgData name="Liam Whorriskey" userId="e50457d63ba3d4fc" providerId="LiveId" clId="{077C47F4-8051-4CD6-AAF3-F4D95FC974DE}" dt="2019-04-28T19:29:37.364" v="879" actId="2696"/>
        <pc:sldMkLst>
          <pc:docMk/>
          <pc:sldMk cId="796908859" sldId="308"/>
        </pc:sldMkLst>
      </pc:sldChg>
      <pc:sldChg chg="addSp delSp modSp modTransition delAnim modAnim">
        <pc:chgData name="Liam Whorriskey" userId="e50457d63ba3d4fc" providerId="LiveId" clId="{077C47F4-8051-4CD6-AAF3-F4D95FC974DE}" dt="2019-04-29T01:22:29.777" v="1584"/>
        <pc:sldMkLst>
          <pc:docMk/>
          <pc:sldMk cId="1447469145" sldId="309"/>
        </pc:sldMkLst>
        <pc:spChg chg="del">
          <ac:chgData name="Liam Whorriskey" userId="e50457d63ba3d4fc" providerId="LiveId" clId="{077C47F4-8051-4CD6-AAF3-F4D95FC974DE}" dt="2019-04-28T19:50:50.275" v="978" actId="478"/>
          <ac:spMkLst>
            <pc:docMk/>
            <pc:sldMk cId="1447469145" sldId="309"/>
            <ac:spMk id="11" creationId="{F9923558-EB35-4D10-A543-D6271E5F8227}"/>
          </ac:spMkLst>
        </pc:spChg>
        <pc:spChg chg="del">
          <ac:chgData name="Liam Whorriskey" userId="e50457d63ba3d4fc" providerId="LiveId" clId="{077C47F4-8051-4CD6-AAF3-F4D95FC974DE}" dt="2019-04-28T19:50:50.275" v="978" actId="478"/>
          <ac:spMkLst>
            <pc:docMk/>
            <pc:sldMk cId="1447469145" sldId="309"/>
            <ac:spMk id="13" creationId="{A06D223F-530B-4064-A713-39B3E6035DCC}"/>
          </ac:spMkLst>
        </pc:spChg>
        <pc:spChg chg="del">
          <ac:chgData name="Liam Whorriskey" userId="e50457d63ba3d4fc" providerId="LiveId" clId="{077C47F4-8051-4CD6-AAF3-F4D95FC974DE}" dt="2019-04-28T19:50:50.275" v="978" actId="478"/>
          <ac:spMkLst>
            <pc:docMk/>
            <pc:sldMk cId="1447469145" sldId="309"/>
            <ac:spMk id="14" creationId="{D416E2E8-47EC-48FA-AB4B-CA48EFFFB495}"/>
          </ac:spMkLst>
        </pc:spChg>
        <pc:spChg chg="del">
          <ac:chgData name="Liam Whorriskey" userId="e50457d63ba3d4fc" providerId="LiveId" clId="{077C47F4-8051-4CD6-AAF3-F4D95FC974DE}" dt="2019-04-28T19:50:50.275" v="978" actId="478"/>
          <ac:spMkLst>
            <pc:docMk/>
            <pc:sldMk cId="1447469145" sldId="309"/>
            <ac:spMk id="15" creationId="{831FD6FE-4661-4738-B957-EA5081649123}"/>
          </ac:spMkLst>
        </pc:spChg>
        <pc:spChg chg="del">
          <ac:chgData name="Liam Whorriskey" userId="e50457d63ba3d4fc" providerId="LiveId" clId="{077C47F4-8051-4CD6-AAF3-F4D95FC974DE}" dt="2019-04-28T19:50:50.275" v="978" actId="478"/>
          <ac:spMkLst>
            <pc:docMk/>
            <pc:sldMk cId="1447469145" sldId="309"/>
            <ac:spMk id="16" creationId="{90F2D0B6-A390-4792-815E-1268163C67B7}"/>
          </ac:spMkLst>
        </pc:spChg>
        <pc:spChg chg="add del">
          <ac:chgData name="Liam Whorriskey" userId="e50457d63ba3d4fc" providerId="LiveId" clId="{077C47F4-8051-4CD6-AAF3-F4D95FC974DE}" dt="2019-04-28T22:15:47.710" v="1108" actId="478"/>
          <ac:spMkLst>
            <pc:docMk/>
            <pc:sldMk cId="1447469145" sldId="309"/>
            <ac:spMk id="18" creationId="{B13833F6-B303-439F-8B9D-2057F8DB4C55}"/>
          </ac:spMkLst>
        </pc:spChg>
        <pc:spChg chg="add del">
          <ac:chgData name="Liam Whorriskey" userId="e50457d63ba3d4fc" providerId="LiveId" clId="{077C47F4-8051-4CD6-AAF3-F4D95FC974DE}" dt="2019-04-28T22:15:47.710" v="1108" actId="478"/>
          <ac:spMkLst>
            <pc:docMk/>
            <pc:sldMk cId="1447469145" sldId="309"/>
            <ac:spMk id="19" creationId="{5BA985A3-F86C-4E4D-A3C4-73A03F19C0F9}"/>
          </ac:spMkLst>
        </pc:spChg>
        <pc:spChg chg="add del">
          <ac:chgData name="Liam Whorriskey" userId="e50457d63ba3d4fc" providerId="LiveId" clId="{077C47F4-8051-4CD6-AAF3-F4D95FC974DE}" dt="2019-04-28T22:15:47.710" v="1108" actId="478"/>
          <ac:spMkLst>
            <pc:docMk/>
            <pc:sldMk cId="1447469145" sldId="309"/>
            <ac:spMk id="20" creationId="{4A1412BD-F08A-45BE-ACA4-BCBAE9E5040C}"/>
          </ac:spMkLst>
        </pc:spChg>
        <pc:spChg chg="add del">
          <ac:chgData name="Liam Whorriskey" userId="e50457d63ba3d4fc" providerId="LiveId" clId="{077C47F4-8051-4CD6-AAF3-F4D95FC974DE}" dt="2019-04-28T22:15:47.710" v="1108" actId="478"/>
          <ac:spMkLst>
            <pc:docMk/>
            <pc:sldMk cId="1447469145" sldId="309"/>
            <ac:spMk id="21" creationId="{144416DC-16BC-4EC8-89FC-36015AC814CB}"/>
          </ac:spMkLst>
        </pc:spChg>
        <pc:spChg chg="add del">
          <ac:chgData name="Liam Whorriskey" userId="e50457d63ba3d4fc" providerId="LiveId" clId="{077C47F4-8051-4CD6-AAF3-F4D95FC974DE}" dt="2019-04-28T22:15:47.710" v="1108" actId="478"/>
          <ac:spMkLst>
            <pc:docMk/>
            <pc:sldMk cId="1447469145" sldId="309"/>
            <ac:spMk id="22" creationId="{9A62500C-9B3B-4A25-A871-33A870C718EC}"/>
          </ac:spMkLst>
        </pc:spChg>
        <pc:spChg chg="add del">
          <ac:chgData name="Liam Whorriskey" userId="e50457d63ba3d4fc" providerId="LiveId" clId="{077C47F4-8051-4CD6-AAF3-F4D95FC974DE}" dt="2019-04-28T22:15:47.710" v="1108" actId="478"/>
          <ac:spMkLst>
            <pc:docMk/>
            <pc:sldMk cId="1447469145" sldId="309"/>
            <ac:spMk id="23" creationId="{A994F630-EDF3-48F9-ADAC-6B00FE402BBD}"/>
          </ac:spMkLst>
        </pc:spChg>
        <pc:spChg chg="add del">
          <ac:chgData name="Liam Whorriskey" userId="e50457d63ba3d4fc" providerId="LiveId" clId="{077C47F4-8051-4CD6-AAF3-F4D95FC974DE}" dt="2019-04-28T23:26:21.120" v="1274" actId="478"/>
          <ac:spMkLst>
            <pc:docMk/>
            <pc:sldMk cId="1447469145" sldId="309"/>
            <ac:spMk id="24" creationId="{A48C7F86-924C-46B9-B6D4-4E755C2A3FF3}"/>
          </ac:spMkLst>
        </pc:spChg>
        <pc:spChg chg="add del">
          <ac:chgData name="Liam Whorriskey" userId="e50457d63ba3d4fc" providerId="LiveId" clId="{077C47F4-8051-4CD6-AAF3-F4D95FC974DE}" dt="2019-04-28T23:26:21.120" v="1274" actId="478"/>
          <ac:spMkLst>
            <pc:docMk/>
            <pc:sldMk cId="1447469145" sldId="309"/>
            <ac:spMk id="25" creationId="{E741E830-D3F1-4DBF-A10B-6BB9BE4288C2}"/>
          </ac:spMkLst>
        </pc:spChg>
        <pc:spChg chg="add del">
          <ac:chgData name="Liam Whorriskey" userId="e50457d63ba3d4fc" providerId="LiveId" clId="{077C47F4-8051-4CD6-AAF3-F4D95FC974DE}" dt="2019-04-28T23:26:21.120" v="1274" actId="478"/>
          <ac:spMkLst>
            <pc:docMk/>
            <pc:sldMk cId="1447469145" sldId="309"/>
            <ac:spMk id="26" creationId="{994E64C3-C516-4354-97DD-906D42006C99}"/>
          </ac:spMkLst>
        </pc:spChg>
        <pc:spChg chg="add del">
          <ac:chgData name="Liam Whorriskey" userId="e50457d63ba3d4fc" providerId="LiveId" clId="{077C47F4-8051-4CD6-AAF3-F4D95FC974DE}" dt="2019-04-28T23:26:21.120" v="1274" actId="478"/>
          <ac:spMkLst>
            <pc:docMk/>
            <pc:sldMk cId="1447469145" sldId="309"/>
            <ac:spMk id="27" creationId="{7EACE798-8DDD-475E-8463-86060E32B07D}"/>
          </ac:spMkLst>
        </pc:spChg>
        <pc:spChg chg="add del">
          <ac:chgData name="Liam Whorriskey" userId="e50457d63ba3d4fc" providerId="LiveId" clId="{077C47F4-8051-4CD6-AAF3-F4D95FC974DE}" dt="2019-04-28T23:26:21.120" v="1274" actId="478"/>
          <ac:spMkLst>
            <pc:docMk/>
            <pc:sldMk cId="1447469145" sldId="309"/>
            <ac:spMk id="28" creationId="{C18C1B82-0C45-4A03-84D4-59914D4682EE}"/>
          </ac:spMkLst>
        </pc:spChg>
        <pc:spChg chg="add del">
          <ac:chgData name="Liam Whorriskey" userId="e50457d63ba3d4fc" providerId="LiveId" clId="{077C47F4-8051-4CD6-AAF3-F4D95FC974DE}" dt="2019-04-28T23:26:21.120" v="1274" actId="478"/>
          <ac:spMkLst>
            <pc:docMk/>
            <pc:sldMk cId="1447469145" sldId="309"/>
            <ac:spMk id="29" creationId="{4C6459A0-D23B-4683-813C-709C61B448CF}"/>
          </ac:spMkLst>
        </pc:spChg>
        <pc:spChg chg="add del">
          <ac:chgData name="Liam Whorriskey" userId="e50457d63ba3d4fc" providerId="LiveId" clId="{077C47F4-8051-4CD6-AAF3-F4D95FC974DE}" dt="2019-04-29T01:22:28.731" v="1583" actId="478"/>
          <ac:spMkLst>
            <pc:docMk/>
            <pc:sldMk cId="1447469145" sldId="309"/>
            <ac:spMk id="30" creationId="{FCC4F6C8-92FD-4B4B-A03F-2E9B110DB5E8}"/>
          </ac:spMkLst>
        </pc:spChg>
        <pc:spChg chg="add del">
          <ac:chgData name="Liam Whorriskey" userId="e50457d63ba3d4fc" providerId="LiveId" clId="{077C47F4-8051-4CD6-AAF3-F4D95FC974DE}" dt="2019-04-29T01:22:28.731" v="1583" actId="478"/>
          <ac:spMkLst>
            <pc:docMk/>
            <pc:sldMk cId="1447469145" sldId="309"/>
            <ac:spMk id="31" creationId="{5D26D51B-D85E-4EB5-9CB2-EBEAEEC19244}"/>
          </ac:spMkLst>
        </pc:spChg>
        <pc:spChg chg="add del">
          <ac:chgData name="Liam Whorriskey" userId="e50457d63ba3d4fc" providerId="LiveId" clId="{077C47F4-8051-4CD6-AAF3-F4D95FC974DE}" dt="2019-04-29T01:22:28.731" v="1583" actId="478"/>
          <ac:spMkLst>
            <pc:docMk/>
            <pc:sldMk cId="1447469145" sldId="309"/>
            <ac:spMk id="32" creationId="{65D93C61-A673-4F5C-8675-B43684BAD34B}"/>
          </ac:spMkLst>
        </pc:spChg>
        <pc:spChg chg="add del">
          <ac:chgData name="Liam Whorriskey" userId="e50457d63ba3d4fc" providerId="LiveId" clId="{077C47F4-8051-4CD6-AAF3-F4D95FC974DE}" dt="2019-04-29T01:22:28.731" v="1583" actId="478"/>
          <ac:spMkLst>
            <pc:docMk/>
            <pc:sldMk cId="1447469145" sldId="309"/>
            <ac:spMk id="35" creationId="{AC0C4AD0-8B30-4535-9C97-96FB8B6D3669}"/>
          </ac:spMkLst>
        </pc:spChg>
        <pc:spChg chg="add del">
          <ac:chgData name="Liam Whorriskey" userId="e50457d63ba3d4fc" providerId="LiveId" clId="{077C47F4-8051-4CD6-AAF3-F4D95FC974DE}" dt="2019-04-29T01:22:28.731" v="1583" actId="478"/>
          <ac:spMkLst>
            <pc:docMk/>
            <pc:sldMk cId="1447469145" sldId="309"/>
            <ac:spMk id="36" creationId="{65997470-791B-4E02-8080-AE14879BC69B}"/>
          </ac:spMkLst>
        </pc:spChg>
        <pc:spChg chg="add del">
          <ac:chgData name="Liam Whorriskey" userId="e50457d63ba3d4fc" providerId="LiveId" clId="{077C47F4-8051-4CD6-AAF3-F4D95FC974DE}" dt="2019-04-29T01:22:28.731" v="1583" actId="478"/>
          <ac:spMkLst>
            <pc:docMk/>
            <pc:sldMk cId="1447469145" sldId="309"/>
            <ac:spMk id="37" creationId="{E5BCDBE5-96B9-4FAF-92C8-994C1B86B5BA}"/>
          </ac:spMkLst>
        </pc:spChg>
        <pc:spChg chg="add">
          <ac:chgData name="Liam Whorriskey" userId="e50457d63ba3d4fc" providerId="LiveId" clId="{077C47F4-8051-4CD6-AAF3-F4D95FC974DE}" dt="2019-04-29T01:22:29.777" v="1584"/>
          <ac:spMkLst>
            <pc:docMk/>
            <pc:sldMk cId="1447469145" sldId="309"/>
            <ac:spMk id="38" creationId="{4ADCFD6D-1C2D-481D-88FF-6387DCAC5B37}"/>
          </ac:spMkLst>
        </pc:spChg>
        <pc:spChg chg="add">
          <ac:chgData name="Liam Whorriskey" userId="e50457d63ba3d4fc" providerId="LiveId" clId="{077C47F4-8051-4CD6-AAF3-F4D95FC974DE}" dt="2019-04-29T01:22:29.777" v="1584"/>
          <ac:spMkLst>
            <pc:docMk/>
            <pc:sldMk cId="1447469145" sldId="309"/>
            <ac:spMk id="39" creationId="{F55B8983-B49E-4308-9CEC-EC701FB3A2D2}"/>
          </ac:spMkLst>
        </pc:spChg>
        <pc:spChg chg="add">
          <ac:chgData name="Liam Whorriskey" userId="e50457d63ba3d4fc" providerId="LiveId" clId="{077C47F4-8051-4CD6-AAF3-F4D95FC974DE}" dt="2019-04-29T01:22:29.777" v="1584"/>
          <ac:spMkLst>
            <pc:docMk/>
            <pc:sldMk cId="1447469145" sldId="309"/>
            <ac:spMk id="40" creationId="{3ACFF7A7-8C39-41CE-858D-4FA7B7F967A2}"/>
          </ac:spMkLst>
        </pc:spChg>
        <pc:spChg chg="add">
          <ac:chgData name="Liam Whorriskey" userId="e50457d63ba3d4fc" providerId="LiveId" clId="{077C47F4-8051-4CD6-AAF3-F4D95FC974DE}" dt="2019-04-29T01:22:29.777" v="1584"/>
          <ac:spMkLst>
            <pc:docMk/>
            <pc:sldMk cId="1447469145" sldId="309"/>
            <ac:spMk id="41" creationId="{30D2E647-1B09-4C98-8AA6-4FF38D96CB7E}"/>
          </ac:spMkLst>
        </pc:spChg>
        <pc:spChg chg="add">
          <ac:chgData name="Liam Whorriskey" userId="e50457d63ba3d4fc" providerId="LiveId" clId="{077C47F4-8051-4CD6-AAF3-F4D95FC974DE}" dt="2019-04-29T01:22:29.777" v="1584"/>
          <ac:spMkLst>
            <pc:docMk/>
            <pc:sldMk cId="1447469145" sldId="309"/>
            <ac:spMk id="42" creationId="{D043D3B0-DE07-4309-8EE9-3E6EAC16ACEC}"/>
          </ac:spMkLst>
        </pc:spChg>
        <pc:spChg chg="add">
          <ac:chgData name="Liam Whorriskey" userId="e50457d63ba3d4fc" providerId="LiveId" clId="{077C47F4-8051-4CD6-AAF3-F4D95FC974DE}" dt="2019-04-29T01:22:29.777" v="1584"/>
          <ac:spMkLst>
            <pc:docMk/>
            <pc:sldMk cId="1447469145" sldId="309"/>
            <ac:spMk id="43" creationId="{FE4B232E-12FE-4ED8-83B9-646CAEF008DA}"/>
          </ac:spMkLst>
        </pc:spChg>
        <pc:spChg chg="mod">
          <ac:chgData name="Liam Whorriskey" userId="e50457d63ba3d4fc" providerId="LiveId" clId="{077C47F4-8051-4CD6-AAF3-F4D95FC974DE}" dt="2019-04-28T23:50:36.531" v="1344" actId="20577"/>
          <ac:spMkLst>
            <pc:docMk/>
            <pc:sldMk cId="1447469145" sldId="309"/>
            <ac:spMk id="15364" creationId="{00000000-0000-0000-0000-000000000000}"/>
          </ac:spMkLst>
        </pc:spChg>
      </pc:sldChg>
      <pc:sldChg chg="del">
        <pc:chgData name="Liam Whorriskey" userId="e50457d63ba3d4fc" providerId="LiveId" clId="{077C47F4-8051-4CD6-AAF3-F4D95FC974DE}" dt="2019-04-28T19:29:28.504" v="867" actId="2696"/>
        <pc:sldMkLst>
          <pc:docMk/>
          <pc:sldMk cId="2122783384" sldId="310"/>
        </pc:sldMkLst>
      </pc:sldChg>
      <pc:sldChg chg="addSp delSp modSp modTransition delAnim modAnim">
        <pc:chgData name="Liam Whorriskey" userId="e50457d63ba3d4fc" providerId="LiveId" clId="{077C47F4-8051-4CD6-AAF3-F4D95FC974DE}" dt="2019-04-29T02:04:46.679" v="1661" actId="207"/>
        <pc:sldMkLst>
          <pc:docMk/>
          <pc:sldMk cId="3375355513" sldId="311"/>
        </pc:sldMkLst>
        <pc:spChg chg="mod">
          <ac:chgData name="Liam Whorriskey" userId="e50457d63ba3d4fc" providerId="LiveId" clId="{077C47F4-8051-4CD6-AAF3-F4D95FC974DE}" dt="2019-04-29T01:55:01.311" v="1657" actId="207"/>
          <ac:spMkLst>
            <pc:docMk/>
            <pc:sldMk cId="3375355513" sldId="311"/>
            <ac:spMk id="28" creationId="{00000000-0000-0000-0000-000000000000}"/>
          </ac:spMkLst>
        </pc:spChg>
        <pc:spChg chg="add del">
          <ac:chgData name="Liam Whorriskey" userId="e50457d63ba3d4fc" providerId="LiveId" clId="{077C47F4-8051-4CD6-AAF3-F4D95FC974DE}" dt="2019-04-28T22:15:58.325" v="1110" actId="478"/>
          <ac:spMkLst>
            <pc:docMk/>
            <pc:sldMk cId="3375355513" sldId="311"/>
            <ac:spMk id="43" creationId="{05DE93C7-79D7-4DA5-BB0D-2CC3F04B38D9}"/>
          </ac:spMkLst>
        </pc:spChg>
        <pc:spChg chg="add del">
          <ac:chgData name="Liam Whorriskey" userId="e50457d63ba3d4fc" providerId="LiveId" clId="{077C47F4-8051-4CD6-AAF3-F4D95FC974DE}" dt="2019-04-28T22:15:58.325" v="1110" actId="478"/>
          <ac:spMkLst>
            <pc:docMk/>
            <pc:sldMk cId="3375355513" sldId="311"/>
            <ac:spMk id="44" creationId="{F40606C4-BFC8-40BD-894D-BC286E95FD26}"/>
          </ac:spMkLst>
        </pc:spChg>
        <pc:spChg chg="add del">
          <ac:chgData name="Liam Whorriskey" userId="e50457d63ba3d4fc" providerId="LiveId" clId="{077C47F4-8051-4CD6-AAF3-F4D95FC974DE}" dt="2019-04-28T22:15:58.325" v="1110" actId="478"/>
          <ac:spMkLst>
            <pc:docMk/>
            <pc:sldMk cId="3375355513" sldId="311"/>
            <ac:spMk id="45" creationId="{92F8C5FC-036D-4BEC-B656-1C414CA7BEB7}"/>
          </ac:spMkLst>
        </pc:spChg>
        <pc:spChg chg="add del">
          <ac:chgData name="Liam Whorriskey" userId="e50457d63ba3d4fc" providerId="LiveId" clId="{077C47F4-8051-4CD6-AAF3-F4D95FC974DE}" dt="2019-04-28T22:15:58.325" v="1110" actId="478"/>
          <ac:spMkLst>
            <pc:docMk/>
            <pc:sldMk cId="3375355513" sldId="311"/>
            <ac:spMk id="46" creationId="{06E0D6B1-9E33-490A-93CE-26AB41754FB8}"/>
          </ac:spMkLst>
        </pc:spChg>
        <pc:spChg chg="add del">
          <ac:chgData name="Liam Whorriskey" userId="e50457d63ba3d4fc" providerId="LiveId" clId="{077C47F4-8051-4CD6-AAF3-F4D95FC974DE}" dt="2019-04-28T22:15:58.325" v="1110" actId="478"/>
          <ac:spMkLst>
            <pc:docMk/>
            <pc:sldMk cId="3375355513" sldId="311"/>
            <ac:spMk id="47" creationId="{64174887-EB2A-4077-A4DC-93B4A42E43DC}"/>
          </ac:spMkLst>
        </pc:spChg>
        <pc:spChg chg="add del">
          <ac:chgData name="Liam Whorriskey" userId="e50457d63ba3d4fc" providerId="LiveId" clId="{077C47F4-8051-4CD6-AAF3-F4D95FC974DE}" dt="2019-04-28T22:15:58.325" v="1110" actId="478"/>
          <ac:spMkLst>
            <pc:docMk/>
            <pc:sldMk cId="3375355513" sldId="311"/>
            <ac:spMk id="48" creationId="{4C9214E4-6BE8-4BD5-AD17-C63D5AC24CB1}"/>
          </ac:spMkLst>
        </pc:spChg>
        <pc:spChg chg="add del">
          <ac:chgData name="Liam Whorriskey" userId="e50457d63ba3d4fc" providerId="LiveId" clId="{077C47F4-8051-4CD6-AAF3-F4D95FC974DE}" dt="2019-04-28T23:26:31.705" v="1276" actId="478"/>
          <ac:spMkLst>
            <pc:docMk/>
            <pc:sldMk cId="3375355513" sldId="311"/>
            <ac:spMk id="49" creationId="{FA6A203B-A25C-49BB-958D-7E4FCCAAC978}"/>
          </ac:spMkLst>
        </pc:spChg>
        <pc:spChg chg="add del">
          <ac:chgData name="Liam Whorriskey" userId="e50457d63ba3d4fc" providerId="LiveId" clId="{077C47F4-8051-4CD6-AAF3-F4D95FC974DE}" dt="2019-04-28T23:26:31.705" v="1276" actId="478"/>
          <ac:spMkLst>
            <pc:docMk/>
            <pc:sldMk cId="3375355513" sldId="311"/>
            <ac:spMk id="50" creationId="{E03C1FB8-2C45-4291-88E7-CEF2247F6A2C}"/>
          </ac:spMkLst>
        </pc:spChg>
        <pc:spChg chg="add del">
          <ac:chgData name="Liam Whorriskey" userId="e50457d63ba3d4fc" providerId="LiveId" clId="{077C47F4-8051-4CD6-AAF3-F4D95FC974DE}" dt="2019-04-28T23:26:31.705" v="1276" actId="478"/>
          <ac:spMkLst>
            <pc:docMk/>
            <pc:sldMk cId="3375355513" sldId="311"/>
            <ac:spMk id="51" creationId="{66C333F9-1ED7-4BA3-8440-0F68C4E3A0A0}"/>
          </ac:spMkLst>
        </pc:spChg>
        <pc:spChg chg="mod">
          <ac:chgData name="Liam Whorriskey" userId="e50457d63ba3d4fc" providerId="LiveId" clId="{077C47F4-8051-4CD6-AAF3-F4D95FC974DE}" dt="2019-04-29T01:52:49.397" v="1656" actId="207"/>
          <ac:spMkLst>
            <pc:docMk/>
            <pc:sldMk cId="3375355513" sldId="311"/>
            <ac:spMk id="54" creationId="{9351D38E-6F38-4279-8C42-6B7B407166EF}"/>
          </ac:spMkLst>
        </pc:spChg>
        <pc:spChg chg="mod">
          <ac:chgData name="Liam Whorriskey" userId="e50457d63ba3d4fc" providerId="LiveId" clId="{077C47F4-8051-4CD6-AAF3-F4D95FC974DE}" dt="2019-04-29T02:00:52.612" v="1659" actId="207"/>
          <ac:spMkLst>
            <pc:docMk/>
            <pc:sldMk cId="3375355513" sldId="311"/>
            <ac:spMk id="59" creationId="{C7C62FCC-0304-4AB5-850C-9E7037E2E5A4}"/>
          </ac:spMkLst>
        </pc:spChg>
        <pc:spChg chg="mod">
          <ac:chgData name="Liam Whorriskey" userId="e50457d63ba3d4fc" providerId="LiveId" clId="{077C47F4-8051-4CD6-AAF3-F4D95FC974DE}" dt="2019-04-29T02:02:33.929" v="1660" actId="207"/>
          <ac:spMkLst>
            <pc:docMk/>
            <pc:sldMk cId="3375355513" sldId="311"/>
            <ac:spMk id="69" creationId="{BFF3170E-519A-4D3E-9E7A-3AF77BE8E089}"/>
          </ac:spMkLst>
        </pc:spChg>
        <pc:spChg chg="mod">
          <ac:chgData name="Liam Whorriskey" userId="e50457d63ba3d4fc" providerId="LiveId" clId="{077C47F4-8051-4CD6-AAF3-F4D95FC974DE}" dt="2019-04-29T02:04:46.679" v="1661" actId="207"/>
          <ac:spMkLst>
            <pc:docMk/>
            <pc:sldMk cId="3375355513" sldId="311"/>
            <ac:spMk id="74" creationId="{2B468FC2-1D3A-4E17-8AA4-E2AA16B898A2}"/>
          </ac:spMkLst>
        </pc:spChg>
        <pc:spChg chg="add del">
          <ac:chgData name="Liam Whorriskey" userId="e50457d63ba3d4fc" providerId="LiveId" clId="{077C47F4-8051-4CD6-AAF3-F4D95FC974DE}" dt="2019-04-28T23:26:31.705" v="1276" actId="478"/>
          <ac:spMkLst>
            <pc:docMk/>
            <pc:sldMk cId="3375355513" sldId="311"/>
            <ac:spMk id="77" creationId="{70AD2B46-176C-4062-8570-09EFC835BF76}"/>
          </ac:spMkLst>
        </pc:spChg>
        <pc:spChg chg="del">
          <ac:chgData name="Liam Whorriskey" userId="e50457d63ba3d4fc" providerId="LiveId" clId="{077C47F4-8051-4CD6-AAF3-F4D95FC974DE}" dt="2019-04-28T19:51:02.746" v="980" actId="478"/>
          <ac:spMkLst>
            <pc:docMk/>
            <pc:sldMk cId="3375355513" sldId="311"/>
            <ac:spMk id="77" creationId="{B52A23C3-9389-4302-A0F8-EF47CDB3F288}"/>
          </ac:spMkLst>
        </pc:spChg>
        <pc:spChg chg="del">
          <ac:chgData name="Liam Whorriskey" userId="e50457d63ba3d4fc" providerId="LiveId" clId="{077C47F4-8051-4CD6-AAF3-F4D95FC974DE}" dt="2019-04-28T19:51:02.746" v="980" actId="478"/>
          <ac:spMkLst>
            <pc:docMk/>
            <pc:sldMk cId="3375355513" sldId="311"/>
            <ac:spMk id="78" creationId="{5FCF5B50-4B1B-4D03-A31E-C32CF9703098}"/>
          </ac:spMkLst>
        </pc:spChg>
        <pc:spChg chg="add del">
          <ac:chgData name="Liam Whorriskey" userId="e50457d63ba3d4fc" providerId="LiveId" clId="{077C47F4-8051-4CD6-AAF3-F4D95FC974DE}" dt="2019-04-28T23:26:31.705" v="1276" actId="478"/>
          <ac:spMkLst>
            <pc:docMk/>
            <pc:sldMk cId="3375355513" sldId="311"/>
            <ac:spMk id="78" creationId="{EE1576A7-ECF4-4DBD-BC53-28D9C828A347}"/>
          </ac:spMkLst>
        </pc:spChg>
        <pc:spChg chg="add del">
          <ac:chgData name="Liam Whorriskey" userId="e50457d63ba3d4fc" providerId="LiveId" clId="{077C47F4-8051-4CD6-AAF3-F4D95FC974DE}" dt="2019-04-28T23:26:31.705" v="1276" actId="478"/>
          <ac:spMkLst>
            <pc:docMk/>
            <pc:sldMk cId="3375355513" sldId="311"/>
            <ac:spMk id="79" creationId="{133509BA-18C8-47CD-817B-8772CADDE9CD}"/>
          </ac:spMkLst>
        </pc:spChg>
        <pc:spChg chg="del">
          <ac:chgData name="Liam Whorriskey" userId="e50457d63ba3d4fc" providerId="LiveId" clId="{077C47F4-8051-4CD6-AAF3-F4D95FC974DE}" dt="2019-04-28T19:51:02.746" v="980" actId="478"/>
          <ac:spMkLst>
            <pc:docMk/>
            <pc:sldMk cId="3375355513" sldId="311"/>
            <ac:spMk id="79" creationId="{5102043F-9945-48C5-B6F7-10D20EF87F8D}"/>
          </ac:spMkLst>
        </pc:spChg>
        <pc:spChg chg="add del">
          <ac:chgData name="Liam Whorriskey" userId="e50457d63ba3d4fc" providerId="LiveId" clId="{077C47F4-8051-4CD6-AAF3-F4D95FC974DE}" dt="2019-04-29T01:22:00.713" v="1581" actId="478"/>
          <ac:spMkLst>
            <pc:docMk/>
            <pc:sldMk cId="3375355513" sldId="311"/>
            <ac:spMk id="80" creationId="{B04EEADD-4577-4FC5-8A14-E565A87803BE}"/>
          </ac:spMkLst>
        </pc:spChg>
        <pc:spChg chg="del">
          <ac:chgData name="Liam Whorriskey" userId="e50457d63ba3d4fc" providerId="LiveId" clId="{077C47F4-8051-4CD6-AAF3-F4D95FC974DE}" dt="2019-04-28T19:51:02.746" v="980" actId="478"/>
          <ac:spMkLst>
            <pc:docMk/>
            <pc:sldMk cId="3375355513" sldId="311"/>
            <ac:spMk id="80" creationId="{F5378736-CB76-4D14-AD17-915548094F9F}"/>
          </ac:spMkLst>
        </pc:spChg>
        <pc:spChg chg="add del">
          <ac:chgData name="Liam Whorriskey" userId="e50457d63ba3d4fc" providerId="LiveId" clId="{077C47F4-8051-4CD6-AAF3-F4D95FC974DE}" dt="2019-04-29T01:22:00.713" v="1581" actId="478"/>
          <ac:spMkLst>
            <pc:docMk/>
            <pc:sldMk cId="3375355513" sldId="311"/>
            <ac:spMk id="81" creationId="{BCF9EA1E-0EBF-4AA0-AD7C-1E3947619BB9}"/>
          </ac:spMkLst>
        </pc:spChg>
        <pc:spChg chg="del">
          <ac:chgData name="Liam Whorriskey" userId="e50457d63ba3d4fc" providerId="LiveId" clId="{077C47F4-8051-4CD6-AAF3-F4D95FC974DE}" dt="2019-04-28T19:51:02.746" v="980" actId="478"/>
          <ac:spMkLst>
            <pc:docMk/>
            <pc:sldMk cId="3375355513" sldId="311"/>
            <ac:spMk id="81" creationId="{D373FDDE-D3CE-42B7-AFAF-2FFF592B527F}"/>
          </ac:spMkLst>
        </pc:spChg>
        <pc:spChg chg="add del">
          <ac:chgData name="Liam Whorriskey" userId="e50457d63ba3d4fc" providerId="LiveId" clId="{077C47F4-8051-4CD6-AAF3-F4D95FC974DE}" dt="2019-04-29T01:22:00.713" v="1581" actId="478"/>
          <ac:spMkLst>
            <pc:docMk/>
            <pc:sldMk cId="3375355513" sldId="311"/>
            <ac:spMk id="82" creationId="{8557CA7D-349D-410B-AAC5-7441B9BC50D5}"/>
          </ac:spMkLst>
        </pc:spChg>
        <pc:spChg chg="add del">
          <ac:chgData name="Liam Whorriskey" userId="e50457d63ba3d4fc" providerId="LiveId" clId="{077C47F4-8051-4CD6-AAF3-F4D95FC974DE}" dt="2019-04-29T01:22:00.713" v="1581" actId="478"/>
          <ac:spMkLst>
            <pc:docMk/>
            <pc:sldMk cId="3375355513" sldId="311"/>
            <ac:spMk id="83" creationId="{F1D2ADB5-159A-492E-9AA8-9828B70D25F2}"/>
          </ac:spMkLst>
        </pc:spChg>
        <pc:spChg chg="add del">
          <ac:chgData name="Liam Whorriskey" userId="e50457d63ba3d4fc" providerId="LiveId" clId="{077C47F4-8051-4CD6-AAF3-F4D95FC974DE}" dt="2019-04-29T01:22:00.713" v="1581" actId="478"/>
          <ac:spMkLst>
            <pc:docMk/>
            <pc:sldMk cId="3375355513" sldId="311"/>
            <ac:spMk id="84" creationId="{51E073DF-CF68-4CEC-A93D-30D5F36CAFEC}"/>
          </ac:spMkLst>
        </pc:spChg>
        <pc:spChg chg="add del">
          <ac:chgData name="Liam Whorriskey" userId="e50457d63ba3d4fc" providerId="LiveId" clId="{077C47F4-8051-4CD6-AAF3-F4D95FC974DE}" dt="2019-04-29T01:22:00.713" v="1581" actId="478"/>
          <ac:spMkLst>
            <pc:docMk/>
            <pc:sldMk cId="3375355513" sldId="311"/>
            <ac:spMk id="85" creationId="{B6E58A0F-4E7C-4434-8794-7C203C17ABCF}"/>
          </ac:spMkLst>
        </pc:spChg>
        <pc:spChg chg="add">
          <ac:chgData name="Liam Whorriskey" userId="e50457d63ba3d4fc" providerId="LiveId" clId="{077C47F4-8051-4CD6-AAF3-F4D95FC974DE}" dt="2019-04-29T01:22:01.158" v="1582"/>
          <ac:spMkLst>
            <pc:docMk/>
            <pc:sldMk cId="3375355513" sldId="311"/>
            <ac:spMk id="86" creationId="{50DD1054-0B50-4F32-B5C9-DA75861EAF6D}"/>
          </ac:spMkLst>
        </pc:spChg>
        <pc:spChg chg="add">
          <ac:chgData name="Liam Whorriskey" userId="e50457d63ba3d4fc" providerId="LiveId" clId="{077C47F4-8051-4CD6-AAF3-F4D95FC974DE}" dt="2019-04-29T01:22:01.158" v="1582"/>
          <ac:spMkLst>
            <pc:docMk/>
            <pc:sldMk cId="3375355513" sldId="311"/>
            <ac:spMk id="87" creationId="{842CFFB2-8E93-41F7-9721-8C9E30E04CC1}"/>
          </ac:spMkLst>
        </pc:spChg>
        <pc:spChg chg="add">
          <ac:chgData name="Liam Whorriskey" userId="e50457d63ba3d4fc" providerId="LiveId" clId="{077C47F4-8051-4CD6-AAF3-F4D95FC974DE}" dt="2019-04-29T01:22:01.158" v="1582"/>
          <ac:spMkLst>
            <pc:docMk/>
            <pc:sldMk cId="3375355513" sldId="311"/>
            <ac:spMk id="88" creationId="{CCA3AA8C-C163-49A3-AED0-F274513F5383}"/>
          </ac:spMkLst>
        </pc:spChg>
        <pc:spChg chg="add">
          <ac:chgData name="Liam Whorriskey" userId="e50457d63ba3d4fc" providerId="LiveId" clId="{077C47F4-8051-4CD6-AAF3-F4D95FC974DE}" dt="2019-04-29T01:22:01.158" v="1582"/>
          <ac:spMkLst>
            <pc:docMk/>
            <pc:sldMk cId="3375355513" sldId="311"/>
            <ac:spMk id="89" creationId="{4E283E74-678C-4143-ACE4-72CE6A33338A}"/>
          </ac:spMkLst>
        </pc:spChg>
        <pc:spChg chg="add">
          <ac:chgData name="Liam Whorriskey" userId="e50457d63ba3d4fc" providerId="LiveId" clId="{077C47F4-8051-4CD6-AAF3-F4D95FC974DE}" dt="2019-04-29T01:22:01.158" v="1582"/>
          <ac:spMkLst>
            <pc:docMk/>
            <pc:sldMk cId="3375355513" sldId="311"/>
            <ac:spMk id="90" creationId="{4DED46B4-0A8B-4D72-90BD-BB1D7799F70A}"/>
          </ac:spMkLst>
        </pc:spChg>
        <pc:spChg chg="add">
          <ac:chgData name="Liam Whorriskey" userId="e50457d63ba3d4fc" providerId="LiveId" clId="{077C47F4-8051-4CD6-AAF3-F4D95FC974DE}" dt="2019-04-29T01:22:01.158" v="1582"/>
          <ac:spMkLst>
            <pc:docMk/>
            <pc:sldMk cId="3375355513" sldId="311"/>
            <ac:spMk id="91" creationId="{9A2D5B31-553B-4750-83A8-C890A513385C}"/>
          </ac:spMkLst>
        </pc:spChg>
        <pc:spChg chg="mod">
          <ac:chgData name="Liam Whorriskey" userId="e50457d63ba3d4fc" providerId="LiveId" clId="{077C47F4-8051-4CD6-AAF3-F4D95FC974DE}" dt="2019-04-28T19:56:46.938" v="1008" actId="20577"/>
          <ac:spMkLst>
            <pc:docMk/>
            <pc:sldMk cId="3375355513" sldId="311"/>
            <ac:spMk id="25605" creationId="{00000000-0000-0000-0000-000000000000}"/>
          </ac:spMkLst>
        </pc:spChg>
      </pc:sldChg>
      <pc:sldChg chg="addSp delSp modSp modTransition delAnim modAnim">
        <pc:chgData name="Liam Whorriskey" userId="e50457d63ba3d4fc" providerId="LiveId" clId="{077C47F4-8051-4CD6-AAF3-F4D95FC974DE}" dt="2019-04-29T01:21:13.214" v="1578"/>
        <pc:sldMkLst>
          <pc:docMk/>
          <pc:sldMk cId="3807470851" sldId="312"/>
        </pc:sldMkLst>
        <pc:spChg chg="add del">
          <ac:chgData name="Liam Whorriskey" userId="e50457d63ba3d4fc" providerId="LiveId" clId="{077C47F4-8051-4CD6-AAF3-F4D95FC974DE}" dt="2019-04-28T23:27:01.290" v="1282" actId="478"/>
          <ac:spMkLst>
            <pc:docMk/>
            <pc:sldMk cId="3807470851" sldId="312"/>
            <ac:spMk id="17" creationId="{5842621D-FAA2-4C92-9DF1-DAEB8CE65DEE}"/>
          </ac:spMkLst>
        </pc:spChg>
        <pc:spChg chg="add del">
          <ac:chgData name="Liam Whorriskey" userId="e50457d63ba3d4fc" providerId="LiveId" clId="{077C47F4-8051-4CD6-AAF3-F4D95FC974DE}" dt="2019-04-28T23:27:01.290" v="1282" actId="478"/>
          <ac:spMkLst>
            <pc:docMk/>
            <pc:sldMk cId="3807470851" sldId="312"/>
            <ac:spMk id="18" creationId="{C5FFEB81-695D-424B-975E-1502786E750F}"/>
          </ac:spMkLst>
        </pc:spChg>
        <pc:spChg chg="add del">
          <ac:chgData name="Liam Whorriskey" userId="e50457d63ba3d4fc" providerId="LiveId" clId="{077C47F4-8051-4CD6-AAF3-F4D95FC974DE}" dt="2019-04-28T23:27:01.290" v="1282" actId="478"/>
          <ac:spMkLst>
            <pc:docMk/>
            <pc:sldMk cId="3807470851" sldId="312"/>
            <ac:spMk id="19" creationId="{7DE2DF1D-187E-4DF0-B5CF-14E7F4AAC861}"/>
          </ac:spMkLst>
        </pc:spChg>
        <pc:spChg chg="add del">
          <ac:chgData name="Liam Whorriskey" userId="e50457d63ba3d4fc" providerId="LiveId" clId="{077C47F4-8051-4CD6-AAF3-F4D95FC974DE}" dt="2019-04-28T23:27:01.290" v="1282" actId="478"/>
          <ac:spMkLst>
            <pc:docMk/>
            <pc:sldMk cId="3807470851" sldId="312"/>
            <ac:spMk id="20" creationId="{F0F8819F-0B07-4D79-B6D8-2004FAF82800}"/>
          </ac:spMkLst>
        </pc:spChg>
        <pc:spChg chg="add del">
          <ac:chgData name="Liam Whorriskey" userId="e50457d63ba3d4fc" providerId="LiveId" clId="{077C47F4-8051-4CD6-AAF3-F4D95FC974DE}" dt="2019-04-28T23:27:01.290" v="1282" actId="478"/>
          <ac:spMkLst>
            <pc:docMk/>
            <pc:sldMk cId="3807470851" sldId="312"/>
            <ac:spMk id="21" creationId="{F4A716BF-A27B-4E35-9621-9266024264C1}"/>
          </ac:spMkLst>
        </pc:spChg>
        <pc:spChg chg="add del">
          <ac:chgData name="Liam Whorriskey" userId="e50457d63ba3d4fc" providerId="LiveId" clId="{077C47F4-8051-4CD6-AAF3-F4D95FC974DE}" dt="2019-04-28T23:27:01.290" v="1282" actId="478"/>
          <ac:spMkLst>
            <pc:docMk/>
            <pc:sldMk cId="3807470851" sldId="312"/>
            <ac:spMk id="22" creationId="{CD27CEBC-6BE0-470F-A684-13F5FB3C0639}"/>
          </ac:spMkLst>
        </pc:spChg>
        <pc:spChg chg="add del">
          <ac:chgData name="Liam Whorriskey" userId="e50457d63ba3d4fc" providerId="LiveId" clId="{077C47F4-8051-4CD6-AAF3-F4D95FC974DE}" dt="2019-04-29T01:21:12.770" v="1577" actId="478"/>
          <ac:spMkLst>
            <pc:docMk/>
            <pc:sldMk cId="3807470851" sldId="312"/>
            <ac:spMk id="23" creationId="{5BDE14FA-F5BE-4603-8F88-D3EF51669319}"/>
          </ac:spMkLst>
        </pc:spChg>
        <pc:spChg chg="add del">
          <ac:chgData name="Liam Whorriskey" userId="e50457d63ba3d4fc" providerId="LiveId" clId="{077C47F4-8051-4CD6-AAF3-F4D95FC974DE}" dt="2019-04-29T01:21:12.770" v="1577" actId="478"/>
          <ac:spMkLst>
            <pc:docMk/>
            <pc:sldMk cId="3807470851" sldId="312"/>
            <ac:spMk id="24" creationId="{7420B92A-B366-42BF-8D54-EB523E0C7E31}"/>
          </ac:spMkLst>
        </pc:spChg>
        <pc:spChg chg="add del">
          <ac:chgData name="Liam Whorriskey" userId="e50457d63ba3d4fc" providerId="LiveId" clId="{077C47F4-8051-4CD6-AAF3-F4D95FC974DE}" dt="2019-04-29T01:21:12.770" v="1577" actId="478"/>
          <ac:spMkLst>
            <pc:docMk/>
            <pc:sldMk cId="3807470851" sldId="312"/>
            <ac:spMk id="25" creationId="{C7D20078-DFA4-410E-9596-C952EC2D2394}"/>
          </ac:spMkLst>
        </pc:spChg>
        <pc:spChg chg="add del">
          <ac:chgData name="Liam Whorriskey" userId="e50457d63ba3d4fc" providerId="LiveId" clId="{077C47F4-8051-4CD6-AAF3-F4D95FC974DE}" dt="2019-04-29T01:21:12.770" v="1577" actId="478"/>
          <ac:spMkLst>
            <pc:docMk/>
            <pc:sldMk cId="3807470851" sldId="312"/>
            <ac:spMk id="26" creationId="{9E977478-DF43-4108-9FD3-5040B39B4679}"/>
          </ac:spMkLst>
        </pc:spChg>
        <pc:spChg chg="del">
          <ac:chgData name="Liam Whorriskey" userId="e50457d63ba3d4fc" providerId="LiveId" clId="{077C47F4-8051-4CD6-AAF3-F4D95FC974DE}" dt="2019-04-28T22:16:25.324" v="1116" actId="478"/>
          <ac:spMkLst>
            <pc:docMk/>
            <pc:sldMk cId="3807470851" sldId="312"/>
            <ac:spMk id="27" creationId="{5FAB484C-90BB-4773-BEE6-0E943EAE0CE7}"/>
          </ac:spMkLst>
        </pc:spChg>
        <pc:spChg chg="del">
          <ac:chgData name="Liam Whorriskey" userId="e50457d63ba3d4fc" providerId="LiveId" clId="{077C47F4-8051-4CD6-AAF3-F4D95FC974DE}" dt="2019-04-28T22:16:25.324" v="1116" actId="478"/>
          <ac:spMkLst>
            <pc:docMk/>
            <pc:sldMk cId="3807470851" sldId="312"/>
            <ac:spMk id="28" creationId="{605C4724-05A3-4367-B57B-98329CCF244A}"/>
          </ac:spMkLst>
        </pc:spChg>
        <pc:spChg chg="del">
          <ac:chgData name="Liam Whorriskey" userId="e50457d63ba3d4fc" providerId="LiveId" clId="{077C47F4-8051-4CD6-AAF3-F4D95FC974DE}" dt="2019-04-28T22:16:25.324" v="1116" actId="478"/>
          <ac:spMkLst>
            <pc:docMk/>
            <pc:sldMk cId="3807470851" sldId="312"/>
            <ac:spMk id="29" creationId="{2569B62F-DF14-4247-AF7C-C7B79218AC85}"/>
          </ac:spMkLst>
        </pc:spChg>
        <pc:spChg chg="del">
          <ac:chgData name="Liam Whorriskey" userId="e50457d63ba3d4fc" providerId="LiveId" clId="{077C47F4-8051-4CD6-AAF3-F4D95FC974DE}" dt="2019-04-28T22:16:25.324" v="1116" actId="478"/>
          <ac:spMkLst>
            <pc:docMk/>
            <pc:sldMk cId="3807470851" sldId="312"/>
            <ac:spMk id="30" creationId="{5C80E432-403E-4FF5-AB11-74CABAAF2E78}"/>
          </ac:spMkLst>
        </pc:spChg>
        <pc:spChg chg="del">
          <ac:chgData name="Liam Whorriskey" userId="e50457d63ba3d4fc" providerId="LiveId" clId="{077C47F4-8051-4CD6-AAF3-F4D95FC974DE}" dt="2019-04-28T22:16:25.324" v="1116" actId="478"/>
          <ac:spMkLst>
            <pc:docMk/>
            <pc:sldMk cId="3807470851" sldId="312"/>
            <ac:spMk id="31" creationId="{08BD0C32-7BB9-4F55-85EF-CF8C2F8CB148}"/>
          </ac:spMkLst>
        </pc:spChg>
        <pc:spChg chg="add del">
          <ac:chgData name="Liam Whorriskey" userId="e50457d63ba3d4fc" providerId="LiveId" clId="{077C47F4-8051-4CD6-AAF3-F4D95FC974DE}" dt="2019-04-29T01:21:12.770" v="1577" actId="478"/>
          <ac:spMkLst>
            <pc:docMk/>
            <pc:sldMk cId="3807470851" sldId="312"/>
            <ac:spMk id="33" creationId="{62D45077-0CEA-440B-AB5A-5CD49BF68D4C}"/>
          </ac:spMkLst>
        </pc:spChg>
        <pc:spChg chg="add del">
          <ac:chgData name="Liam Whorriskey" userId="e50457d63ba3d4fc" providerId="LiveId" clId="{077C47F4-8051-4CD6-AAF3-F4D95FC974DE}" dt="2019-04-29T01:21:12.770" v="1577" actId="478"/>
          <ac:spMkLst>
            <pc:docMk/>
            <pc:sldMk cId="3807470851" sldId="312"/>
            <ac:spMk id="34" creationId="{BDA69A28-6354-4D8E-AC2E-7ECCA013F5F6}"/>
          </ac:spMkLst>
        </pc:spChg>
        <pc:spChg chg="add">
          <ac:chgData name="Liam Whorriskey" userId="e50457d63ba3d4fc" providerId="LiveId" clId="{077C47F4-8051-4CD6-AAF3-F4D95FC974DE}" dt="2019-04-29T01:21:13.214" v="1578"/>
          <ac:spMkLst>
            <pc:docMk/>
            <pc:sldMk cId="3807470851" sldId="312"/>
            <ac:spMk id="35" creationId="{7D1F8D29-4FC6-4CA6-AB0D-ECCD56A7B33E}"/>
          </ac:spMkLst>
        </pc:spChg>
        <pc:spChg chg="add">
          <ac:chgData name="Liam Whorriskey" userId="e50457d63ba3d4fc" providerId="LiveId" clId="{077C47F4-8051-4CD6-AAF3-F4D95FC974DE}" dt="2019-04-29T01:21:13.214" v="1578"/>
          <ac:spMkLst>
            <pc:docMk/>
            <pc:sldMk cId="3807470851" sldId="312"/>
            <ac:spMk id="36" creationId="{353F3C8A-F405-4FCA-A4D4-B54751EE162D}"/>
          </ac:spMkLst>
        </pc:spChg>
        <pc:spChg chg="add">
          <ac:chgData name="Liam Whorriskey" userId="e50457d63ba3d4fc" providerId="LiveId" clId="{077C47F4-8051-4CD6-AAF3-F4D95FC974DE}" dt="2019-04-29T01:21:13.214" v="1578"/>
          <ac:spMkLst>
            <pc:docMk/>
            <pc:sldMk cId="3807470851" sldId="312"/>
            <ac:spMk id="37" creationId="{F9559BE6-764E-4072-A29D-91BCEB32C0A4}"/>
          </ac:spMkLst>
        </pc:spChg>
        <pc:spChg chg="add">
          <ac:chgData name="Liam Whorriskey" userId="e50457d63ba3d4fc" providerId="LiveId" clId="{077C47F4-8051-4CD6-AAF3-F4D95FC974DE}" dt="2019-04-29T01:21:13.214" v="1578"/>
          <ac:spMkLst>
            <pc:docMk/>
            <pc:sldMk cId="3807470851" sldId="312"/>
            <ac:spMk id="38" creationId="{88AC7854-BDF9-40E9-BB93-9A30608659D4}"/>
          </ac:spMkLst>
        </pc:spChg>
        <pc:spChg chg="add">
          <ac:chgData name="Liam Whorriskey" userId="e50457d63ba3d4fc" providerId="LiveId" clId="{077C47F4-8051-4CD6-AAF3-F4D95FC974DE}" dt="2019-04-29T01:21:13.214" v="1578"/>
          <ac:spMkLst>
            <pc:docMk/>
            <pc:sldMk cId="3807470851" sldId="312"/>
            <ac:spMk id="39" creationId="{7E412850-E445-4493-9079-4073BD55257F}"/>
          </ac:spMkLst>
        </pc:spChg>
        <pc:spChg chg="add">
          <ac:chgData name="Liam Whorriskey" userId="e50457d63ba3d4fc" providerId="LiveId" clId="{077C47F4-8051-4CD6-AAF3-F4D95FC974DE}" dt="2019-04-29T01:21:13.214" v="1578"/>
          <ac:spMkLst>
            <pc:docMk/>
            <pc:sldMk cId="3807470851" sldId="312"/>
            <ac:spMk id="40" creationId="{327C1D36-2A4C-4D66-B68A-4FC6B246AE1F}"/>
          </ac:spMkLst>
        </pc:spChg>
        <pc:spChg chg="mod">
          <ac:chgData name="Liam Whorriskey" userId="e50457d63ba3d4fc" providerId="LiveId" clId="{077C47F4-8051-4CD6-AAF3-F4D95FC974DE}" dt="2019-04-28T19:57:09.125" v="1014" actId="20577"/>
          <ac:spMkLst>
            <pc:docMk/>
            <pc:sldMk cId="3807470851" sldId="312"/>
            <ac:spMk id="17414" creationId="{00000000-0000-0000-0000-000000000000}"/>
          </ac:spMkLst>
        </pc:spChg>
      </pc:sldChg>
      <pc:sldChg chg="addSp delSp modSp modTransition delAnim modAnim">
        <pc:chgData name="Liam Whorriskey" userId="e50457d63ba3d4fc" providerId="LiveId" clId="{077C47F4-8051-4CD6-AAF3-F4D95FC974DE}" dt="2019-04-29T01:20:55.594" v="1576"/>
        <pc:sldMkLst>
          <pc:docMk/>
          <pc:sldMk cId="1145240284" sldId="313"/>
        </pc:sldMkLst>
        <pc:spChg chg="add del">
          <ac:chgData name="Liam Whorriskey" userId="e50457d63ba3d4fc" providerId="LiveId" clId="{077C47F4-8051-4CD6-AAF3-F4D95FC974DE}" dt="2019-04-28T22:16:16.661" v="1114" actId="478"/>
          <ac:spMkLst>
            <pc:docMk/>
            <pc:sldMk cId="1145240284" sldId="313"/>
            <ac:spMk id="19" creationId="{BD5AD5DA-0FDD-422E-9F1B-21C598A25031}"/>
          </ac:spMkLst>
        </pc:spChg>
        <pc:spChg chg="add del">
          <ac:chgData name="Liam Whorriskey" userId="e50457d63ba3d4fc" providerId="LiveId" clId="{077C47F4-8051-4CD6-AAF3-F4D95FC974DE}" dt="2019-04-28T22:16:16.661" v="1114" actId="478"/>
          <ac:spMkLst>
            <pc:docMk/>
            <pc:sldMk cId="1145240284" sldId="313"/>
            <ac:spMk id="20" creationId="{E67D39B5-A3F5-4ED1-A12F-514F5AB5838B}"/>
          </ac:spMkLst>
        </pc:spChg>
        <pc:spChg chg="add del">
          <ac:chgData name="Liam Whorriskey" userId="e50457d63ba3d4fc" providerId="LiveId" clId="{077C47F4-8051-4CD6-AAF3-F4D95FC974DE}" dt="2019-04-28T22:16:16.661" v="1114" actId="478"/>
          <ac:spMkLst>
            <pc:docMk/>
            <pc:sldMk cId="1145240284" sldId="313"/>
            <ac:spMk id="21" creationId="{3155D9C2-B785-468E-AAA1-61373369A40D}"/>
          </ac:spMkLst>
        </pc:spChg>
        <pc:spChg chg="add del">
          <ac:chgData name="Liam Whorriskey" userId="e50457d63ba3d4fc" providerId="LiveId" clId="{077C47F4-8051-4CD6-AAF3-F4D95FC974DE}" dt="2019-04-28T22:16:16.661" v="1114" actId="478"/>
          <ac:spMkLst>
            <pc:docMk/>
            <pc:sldMk cId="1145240284" sldId="313"/>
            <ac:spMk id="22" creationId="{2D88B345-0CE7-41B7-BAA5-BE8F3267B0F6}"/>
          </ac:spMkLst>
        </pc:spChg>
        <pc:spChg chg="add del">
          <ac:chgData name="Liam Whorriskey" userId="e50457d63ba3d4fc" providerId="LiveId" clId="{077C47F4-8051-4CD6-AAF3-F4D95FC974DE}" dt="2019-04-28T22:16:16.661" v="1114" actId="478"/>
          <ac:spMkLst>
            <pc:docMk/>
            <pc:sldMk cId="1145240284" sldId="313"/>
            <ac:spMk id="23" creationId="{D2C500E0-B4AF-4D01-9EC0-950FB619FE59}"/>
          </ac:spMkLst>
        </pc:spChg>
        <pc:spChg chg="add del">
          <ac:chgData name="Liam Whorriskey" userId="e50457d63ba3d4fc" providerId="LiveId" clId="{077C47F4-8051-4CD6-AAF3-F4D95FC974DE}" dt="2019-04-28T22:16:16.661" v="1114" actId="478"/>
          <ac:spMkLst>
            <pc:docMk/>
            <pc:sldMk cId="1145240284" sldId="313"/>
            <ac:spMk id="24" creationId="{E94B2456-8C34-43F9-8C2D-AF3E5CA50DFD}"/>
          </ac:spMkLst>
        </pc:spChg>
        <pc:spChg chg="add del">
          <ac:chgData name="Liam Whorriskey" userId="e50457d63ba3d4fc" providerId="LiveId" clId="{077C47F4-8051-4CD6-AAF3-F4D95FC974DE}" dt="2019-04-28T23:26:51.804" v="1280" actId="478"/>
          <ac:spMkLst>
            <pc:docMk/>
            <pc:sldMk cId="1145240284" sldId="313"/>
            <ac:spMk id="25" creationId="{C3747621-A388-40AB-8601-CA2798F16D41}"/>
          </ac:spMkLst>
        </pc:spChg>
        <pc:spChg chg="add del">
          <ac:chgData name="Liam Whorriskey" userId="e50457d63ba3d4fc" providerId="LiveId" clId="{077C47F4-8051-4CD6-AAF3-F4D95FC974DE}" dt="2019-04-28T23:26:51.804" v="1280" actId="478"/>
          <ac:spMkLst>
            <pc:docMk/>
            <pc:sldMk cId="1145240284" sldId="313"/>
            <ac:spMk id="26" creationId="{4473A1F9-8A6B-4BAB-9ECE-CA48C247F1D7}"/>
          </ac:spMkLst>
        </pc:spChg>
        <pc:spChg chg="del">
          <ac:chgData name="Liam Whorriskey" userId="e50457d63ba3d4fc" providerId="LiveId" clId="{077C47F4-8051-4CD6-AAF3-F4D95FC974DE}" dt="2019-04-28T19:51:20.243" v="984" actId="478"/>
          <ac:spMkLst>
            <pc:docMk/>
            <pc:sldMk cId="1145240284" sldId="313"/>
            <ac:spMk id="27" creationId="{5FAB484C-90BB-4773-BEE6-0E943EAE0CE7}"/>
          </ac:spMkLst>
        </pc:spChg>
        <pc:spChg chg="add del">
          <ac:chgData name="Liam Whorriskey" userId="e50457d63ba3d4fc" providerId="LiveId" clId="{077C47F4-8051-4CD6-AAF3-F4D95FC974DE}" dt="2019-04-28T23:26:51.804" v="1280" actId="478"/>
          <ac:spMkLst>
            <pc:docMk/>
            <pc:sldMk cId="1145240284" sldId="313"/>
            <ac:spMk id="27" creationId="{9BDC417E-0B50-4C19-9A42-1EDC063959AE}"/>
          </ac:spMkLst>
        </pc:spChg>
        <pc:spChg chg="del">
          <ac:chgData name="Liam Whorriskey" userId="e50457d63ba3d4fc" providerId="LiveId" clId="{077C47F4-8051-4CD6-AAF3-F4D95FC974DE}" dt="2019-04-28T19:51:20.243" v="984" actId="478"/>
          <ac:spMkLst>
            <pc:docMk/>
            <pc:sldMk cId="1145240284" sldId="313"/>
            <ac:spMk id="28" creationId="{605C4724-05A3-4367-B57B-98329CCF244A}"/>
          </ac:spMkLst>
        </pc:spChg>
        <pc:spChg chg="add del">
          <ac:chgData name="Liam Whorriskey" userId="e50457d63ba3d4fc" providerId="LiveId" clId="{077C47F4-8051-4CD6-AAF3-F4D95FC974DE}" dt="2019-04-28T23:26:51.804" v="1280" actId="478"/>
          <ac:spMkLst>
            <pc:docMk/>
            <pc:sldMk cId="1145240284" sldId="313"/>
            <ac:spMk id="28" creationId="{6792D31F-A730-4B3A-9DEA-5A249B37400F}"/>
          </ac:spMkLst>
        </pc:spChg>
        <pc:spChg chg="add del">
          <ac:chgData name="Liam Whorriskey" userId="e50457d63ba3d4fc" providerId="LiveId" clId="{077C47F4-8051-4CD6-AAF3-F4D95FC974DE}" dt="2019-04-28T23:26:51.804" v="1280" actId="478"/>
          <ac:spMkLst>
            <pc:docMk/>
            <pc:sldMk cId="1145240284" sldId="313"/>
            <ac:spMk id="29" creationId="{10A7D0F1-5AF0-4016-A472-B32909633EE6}"/>
          </ac:spMkLst>
        </pc:spChg>
        <pc:spChg chg="del">
          <ac:chgData name="Liam Whorriskey" userId="e50457d63ba3d4fc" providerId="LiveId" clId="{077C47F4-8051-4CD6-AAF3-F4D95FC974DE}" dt="2019-04-28T19:51:20.243" v="984" actId="478"/>
          <ac:spMkLst>
            <pc:docMk/>
            <pc:sldMk cId="1145240284" sldId="313"/>
            <ac:spMk id="29" creationId="{2569B62F-DF14-4247-AF7C-C7B79218AC85}"/>
          </ac:spMkLst>
        </pc:spChg>
        <pc:spChg chg="add del">
          <ac:chgData name="Liam Whorriskey" userId="e50457d63ba3d4fc" providerId="LiveId" clId="{077C47F4-8051-4CD6-AAF3-F4D95FC974DE}" dt="2019-04-28T23:26:51.804" v="1280" actId="478"/>
          <ac:spMkLst>
            <pc:docMk/>
            <pc:sldMk cId="1145240284" sldId="313"/>
            <ac:spMk id="30" creationId="{3F96C3D5-0E6C-4710-8208-77C9007C74D2}"/>
          </ac:spMkLst>
        </pc:spChg>
        <pc:spChg chg="del">
          <ac:chgData name="Liam Whorriskey" userId="e50457d63ba3d4fc" providerId="LiveId" clId="{077C47F4-8051-4CD6-AAF3-F4D95FC974DE}" dt="2019-04-28T19:51:20.243" v="984" actId="478"/>
          <ac:spMkLst>
            <pc:docMk/>
            <pc:sldMk cId="1145240284" sldId="313"/>
            <ac:spMk id="30" creationId="{5C80E432-403E-4FF5-AB11-74CABAAF2E78}"/>
          </ac:spMkLst>
        </pc:spChg>
        <pc:spChg chg="del">
          <ac:chgData name="Liam Whorriskey" userId="e50457d63ba3d4fc" providerId="LiveId" clId="{077C47F4-8051-4CD6-AAF3-F4D95FC974DE}" dt="2019-04-28T19:51:20.243" v="984" actId="478"/>
          <ac:spMkLst>
            <pc:docMk/>
            <pc:sldMk cId="1145240284" sldId="313"/>
            <ac:spMk id="31" creationId="{08BD0C32-7BB9-4F55-85EF-CF8C2F8CB148}"/>
          </ac:spMkLst>
        </pc:spChg>
        <pc:spChg chg="add del">
          <ac:chgData name="Liam Whorriskey" userId="e50457d63ba3d4fc" providerId="LiveId" clId="{077C47F4-8051-4CD6-AAF3-F4D95FC974DE}" dt="2019-04-29T01:20:54.663" v="1575" actId="478"/>
          <ac:spMkLst>
            <pc:docMk/>
            <pc:sldMk cId="1145240284" sldId="313"/>
            <ac:spMk id="31" creationId="{F69CB7B5-13DB-4A2C-B05C-56475EADC0FD}"/>
          </ac:spMkLst>
        </pc:spChg>
        <pc:spChg chg="add del">
          <ac:chgData name="Liam Whorriskey" userId="e50457d63ba3d4fc" providerId="LiveId" clId="{077C47F4-8051-4CD6-AAF3-F4D95FC974DE}" dt="2019-04-29T01:20:54.663" v="1575" actId="478"/>
          <ac:spMkLst>
            <pc:docMk/>
            <pc:sldMk cId="1145240284" sldId="313"/>
            <ac:spMk id="33" creationId="{790CBDDA-6D51-49F2-B0EE-AC0F2E846F23}"/>
          </ac:spMkLst>
        </pc:spChg>
        <pc:spChg chg="add del">
          <ac:chgData name="Liam Whorriskey" userId="e50457d63ba3d4fc" providerId="LiveId" clId="{077C47F4-8051-4CD6-AAF3-F4D95FC974DE}" dt="2019-04-29T01:20:54.663" v="1575" actId="478"/>
          <ac:spMkLst>
            <pc:docMk/>
            <pc:sldMk cId="1145240284" sldId="313"/>
            <ac:spMk id="34" creationId="{24922DFA-C209-4F73-8839-74C9182DAC2C}"/>
          </ac:spMkLst>
        </pc:spChg>
        <pc:spChg chg="add del">
          <ac:chgData name="Liam Whorriskey" userId="e50457d63ba3d4fc" providerId="LiveId" clId="{077C47F4-8051-4CD6-AAF3-F4D95FC974DE}" dt="2019-04-29T01:20:54.663" v="1575" actId="478"/>
          <ac:spMkLst>
            <pc:docMk/>
            <pc:sldMk cId="1145240284" sldId="313"/>
            <ac:spMk id="35" creationId="{A50FA10F-DCC0-492E-AFDA-C88AB79A18F8}"/>
          </ac:spMkLst>
        </pc:spChg>
        <pc:spChg chg="add del">
          <ac:chgData name="Liam Whorriskey" userId="e50457d63ba3d4fc" providerId="LiveId" clId="{077C47F4-8051-4CD6-AAF3-F4D95FC974DE}" dt="2019-04-29T01:20:54.663" v="1575" actId="478"/>
          <ac:spMkLst>
            <pc:docMk/>
            <pc:sldMk cId="1145240284" sldId="313"/>
            <ac:spMk id="36" creationId="{50DBECA2-2460-43AA-A96F-413998FE1C70}"/>
          </ac:spMkLst>
        </pc:spChg>
        <pc:spChg chg="add del">
          <ac:chgData name="Liam Whorriskey" userId="e50457d63ba3d4fc" providerId="LiveId" clId="{077C47F4-8051-4CD6-AAF3-F4D95FC974DE}" dt="2019-04-29T01:20:54.663" v="1575" actId="478"/>
          <ac:spMkLst>
            <pc:docMk/>
            <pc:sldMk cId="1145240284" sldId="313"/>
            <ac:spMk id="37" creationId="{9ACEA396-1EFD-4C7D-A718-CF5B24C12A4E}"/>
          </ac:spMkLst>
        </pc:spChg>
        <pc:spChg chg="add">
          <ac:chgData name="Liam Whorriskey" userId="e50457d63ba3d4fc" providerId="LiveId" clId="{077C47F4-8051-4CD6-AAF3-F4D95FC974DE}" dt="2019-04-29T01:20:55.594" v="1576"/>
          <ac:spMkLst>
            <pc:docMk/>
            <pc:sldMk cId="1145240284" sldId="313"/>
            <ac:spMk id="38" creationId="{3D1450E2-1E04-4962-A370-DD30F24CF0C5}"/>
          </ac:spMkLst>
        </pc:spChg>
        <pc:spChg chg="add">
          <ac:chgData name="Liam Whorriskey" userId="e50457d63ba3d4fc" providerId="LiveId" clId="{077C47F4-8051-4CD6-AAF3-F4D95FC974DE}" dt="2019-04-29T01:20:55.594" v="1576"/>
          <ac:spMkLst>
            <pc:docMk/>
            <pc:sldMk cId="1145240284" sldId="313"/>
            <ac:spMk id="39" creationId="{E5C177F9-2D9F-4B3C-BD2D-9612A281CFBF}"/>
          </ac:spMkLst>
        </pc:spChg>
        <pc:spChg chg="add">
          <ac:chgData name="Liam Whorriskey" userId="e50457d63ba3d4fc" providerId="LiveId" clId="{077C47F4-8051-4CD6-AAF3-F4D95FC974DE}" dt="2019-04-29T01:20:55.594" v="1576"/>
          <ac:spMkLst>
            <pc:docMk/>
            <pc:sldMk cId="1145240284" sldId="313"/>
            <ac:spMk id="40" creationId="{CA1D62AD-7094-4900-A74A-76B50850E39B}"/>
          </ac:spMkLst>
        </pc:spChg>
        <pc:spChg chg="add">
          <ac:chgData name="Liam Whorriskey" userId="e50457d63ba3d4fc" providerId="LiveId" clId="{077C47F4-8051-4CD6-AAF3-F4D95FC974DE}" dt="2019-04-29T01:20:55.594" v="1576"/>
          <ac:spMkLst>
            <pc:docMk/>
            <pc:sldMk cId="1145240284" sldId="313"/>
            <ac:spMk id="41" creationId="{E35A8FD8-FF6F-4011-BB51-10BF3876CD2F}"/>
          </ac:spMkLst>
        </pc:spChg>
        <pc:spChg chg="add">
          <ac:chgData name="Liam Whorriskey" userId="e50457d63ba3d4fc" providerId="LiveId" clId="{077C47F4-8051-4CD6-AAF3-F4D95FC974DE}" dt="2019-04-29T01:20:55.594" v="1576"/>
          <ac:spMkLst>
            <pc:docMk/>
            <pc:sldMk cId="1145240284" sldId="313"/>
            <ac:spMk id="42" creationId="{F4BB04F9-1D3B-4166-A753-DC300306BBFE}"/>
          </ac:spMkLst>
        </pc:spChg>
        <pc:spChg chg="add">
          <ac:chgData name="Liam Whorriskey" userId="e50457d63ba3d4fc" providerId="LiveId" clId="{077C47F4-8051-4CD6-AAF3-F4D95FC974DE}" dt="2019-04-29T01:20:55.594" v="1576"/>
          <ac:spMkLst>
            <pc:docMk/>
            <pc:sldMk cId="1145240284" sldId="313"/>
            <ac:spMk id="43" creationId="{D7AD0396-0036-4EE4-8008-0FFD2107FA8C}"/>
          </ac:spMkLst>
        </pc:spChg>
        <pc:spChg chg="add del mod">
          <ac:chgData name="Liam Whorriskey" userId="e50457d63ba3d4fc" providerId="LiveId" clId="{077C47F4-8051-4CD6-AAF3-F4D95FC974DE}" dt="2019-04-29T00:33:14.350" v="1426" actId="20577"/>
          <ac:spMkLst>
            <pc:docMk/>
            <pc:sldMk cId="1145240284" sldId="313"/>
            <ac:spMk id="17414" creationId="{00000000-0000-0000-0000-000000000000}"/>
          </ac:spMkLst>
        </pc:spChg>
      </pc:sldChg>
      <pc:sldChg chg="addSp delSp modSp modTransition delAnim modAnim">
        <pc:chgData name="Liam Whorriskey" userId="e50457d63ba3d4fc" providerId="LiveId" clId="{077C47F4-8051-4CD6-AAF3-F4D95FC974DE}" dt="2019-04-29T02:16:52.907" v="1685" actId="20577"/>
        <pc:sldMkLst>
          <pc:docMk/>
          <pc:sldMk cId="3037586371" sldId="314"/>
        </pc:sldMkLst>
        <pc:spChg chg="add del">
          <ac:chgData name="Liam Whorriskey" userId="e50457d63ba3d4fc" providerId="LiveId" clId="{077C47F4-8051-4CD6-AAF3-F4D95FC974DE}" dt="2019-04-28T22:16:08.161" v="1112" actId="478"/>
          <ac:spMkLst>
            <pc:docMk/>
            <pc:sldMk cId="3037586371" sldId="314"/>
            <ac:spMk id="16" creationId="{315B3918-651D-4934-A150-DC98DBF6516E}"/>
          </ac:spMkLst>
        </pc:spChg>
        <pc:spChg chg="add del">
          <ac:chgData name="Liam Whorriskey" userId="e50457d63ba3d4fc" providerId="LiveId" clId="{077C47F4-8051-4CD6-AAF3-F4D95FC974DE}" dt="2019-04-28T22:16:08.161" v="1112" actId="478"/>
          <ac:spMkLst>
            <pc:docMk/>
            <pc:sldMk cId="3037586371" sldId="314"/>
            <ac:spMk id="17" creationId="{1446820C-F7FD-4A70-A1BC-8CC27048229F}"/>
          </ac:spMkLst>
        </pc:spChg>
        <pc:spChg chg="add del">
          <ac:chgData name="Liam Whorriskey" userId="e50457d63ba3d4fc" providerId="LiveId" clId="{077C47F4-8051-4CD6-AAF3-F4D95FC974DE}" dt="2019-04-28T22:16:08.161" v="1112" actId="478"/>
          <ac:spMkLst>
            <pc:docMk/>
            <pc:sldMk cId="3037586371" sldId="314"/>
            <ac:spMk id="18" creationId="{3993050A-EC64-4AD0-808C-0528E9E46A99}"/>
          </ac:spMkLst>
        </pc:spChg>
        <pc:spChg chg="add del">
          <ac:chgData name="Liam Whorriskey" userId="e50457d63ba3d4fc" providerId="LiveId" clId="{077C47F4-8051-4CD6-AAF3-F4D95FC974DE}" dt="2019-04-28T22:16:08.161" v="1112" actId="478"/>
          <ac:spMkLst>
            <pc:docMk/>
            <pc:sldMk cId="3037586371" sldId="314"/>
            <ac:spMk id="19" creationId="{D681410C-C525-494E-9DC7-21750B5DCDEA}"/>
          </ac:spMkLst>
        </pc:spChg>
        <pc:spChg chg="add del">
          <ac:chgData name="Liam Whorriskey" userId="e50457d63ba3d4fc" providerId="LiveId" clId="{077C47F4-8051-4CD6-AAF3-F4D95FC974DE}" dt="2019-04-28T22:16:08.161" v="1112" actId="478"/>
          <ac:spMkLst>
            <pc:docMk/>
            <pc:sldMk cId="3037586371" sldId="314"/>
            <ac:spMk id="20" creationId="{B2EDB45C-8337-4166-965B-210220036995}"/>
          </ac:spMkLst>
        </pc:spChg>
        <pc:spChg chg="add del">
          <ac:chgData name="Liam Whorriskey" userId="e50457d63ba3d4fc" providerId="LiveId" clId="{077C47F4-8051-4CD6-AAF3-F4D95FC974DE}" dt="2019-04-28T22:16:08.161" v="1112" actId="478"/>
          <ac:spMkLst>
            <pc:docMk/>
            <pc:sldMk cId="3037586371" sldId="314"/>
            <ac:spMk id="21" creationId="{152480B4-0EB2-43F0-8AE5-042B3E4F1997}"/>
          </ac:spMkLst>
        </pc:spChg>
        <pc:spChg chg="add del">
          <ac:chgData name="Liam Whorriskey" userId="e50457d63ba3d4fc" providerId="LiveId" clId="{077C47F4-8051-4CD6-AAF3-F4D95FC974DE}" dt="2019-04-28T23:26:42.708" v="1278" actId="478"/>
          <ac:spMkLst>
            <pc:docMk/>
            <pc:sldMk cId="3037586371" sldId="314"/>
            <ac:spMk id="22" creationId="{66587340-8201-4034-9192-EF0CECC9CA33}"/>
          </ac:spMkLst>
        </pc:spChg>
        <pc:spChg chg="add del">
          <ac:chgData name="Liam Whorriskey" userId="e50457d63ba3d4fc" providerId="LiveId" clId="{077C47F4-8051-4CD6-AAF3-F4D95FC974DE}" dt="2019-04-28T23:26:42.708" v="1278" actId="478"/>
          <ac:spMkLst>
            <pc:docMk/>
            <pc:sldMk cId="3037586371" sldId="314"/>
            <ac:spMk id="23" creationId="{27E62B8D-EAF9-4AF5-AF5F-47EB6C8F9169}"/>
          </ac:spMkLst>
        </pc:spChg>
        <pc:spChg chg="add del">
          <ac:chgData name="Liam Whorriskey" userId="e50457d63ba3d4fc" providerId="LiveId" clId="{077C47F4-8051-4CD6-AAF3-F4D95FC974DE}" dt="2019-04-28T23:26:42.708" v="1278" actId="478"/>
          <ac:spMkLst>
            <pc:docMk/>
            <pc:sldMk cId="3037586371" sldId="314"/>
            <ac:spMk id="24" creationId="{2442DBD8-0C1F-40CC-9C81-901FF1B80BF7}"/>
          </ac:spMkLst>
        </pc:spChg>
        <pc:spChg chg="add del">
          <ac:chgData name="Liam Whorriskey" userId="e50457d63ba3d4fc" providerId="LiveId" clId="{077C47F4-8051-4CD6-AAF3-F4D95FC974DE}" dt="2019-04-28T23:26:42.708" v="1278" actId="478"/>
          <ac:spMkLst>
            <pc:docMk/>
            <pc:sldMk cId="3037586371" sldId="314"/>
            <ac:spMk id="25" creationId="{645D7929-5D3F-4CAE-88D3-7C12FF1B7E98}"/>
          </ac:spMkLst>
        </pc:spChg>
        <pc:spChg chg="add del">
          <ac:chgData name="Liam Whorriskey" userId="e50457d63ba3d4fc" providerId="LiveId" clId="{077C47F4-8051-4CD6-AAF3-F4D95FC974DE}" dt="2019-04-28T23:26:42.708" v="1278" actId="478"/>
          <ac:spMkLst>
            <pc:docMk/>
            <pc:sldMk cId="3037586371" sldId="314"/>
            <ac:spMk id="26" creationId="{46BEE3BA-CADF-44FF-87F4-BBA32B089A67}"/>
          </ac:spMkLst>
        </pc:spChg>
        <pc:spChg chg="add del">
          <ac:chgData name="Liam Whorriskey" userId="e50457d63ba3d4fc" providerId="LiveId" clId="{077C47F4-8051-4CD6-AAF3-F4D95FC974DE}" dt="2019-04-28T23:26:42.708" v="1278" actId="478"/>
          <ac:spMkLst>
            <pc:docMk/>
            <pc:sldMk cId="3037586371" sldId="314"/>
            <ac:spMk id="27" creationId="{45D0D3B7-0CBE-451F-B97E-549894B350B7}"/>
          </ac:spMkLst>
        </pc:spChg>
        <pc:spChg chg="del">
          <ac:chgData name="Liam Whorriskey" userId="e50457d63ba3d4fc" providerId="LiveId" clId="{077C47F4-8051-4CD6-AAF3-F4D95FC974DE}" dt="2019-04-28T19:51:11.926" v="982" actId="478"/>
          <ac:spMkLst>
            <pc:docMk/>
            <pc:sldMk cId="3037586371" sldId="314"/>
            <ac:spMk id="27" creationId="{5FAB484C-90BB-4773-BEE6-0E943EAE0CE7}"/>
          </ac:spMkLst>
        </pc:spChg>
        <pc:spChg chg="add del">
          <ac:chgData name="Liam Whorriskey" userId="e50457d63ba3d4fc" providerId="LiveId" clId="{077C47F4-8051-4CD6-AAF3-F4D95FC974DE}" dt="2019-04-29T01:21:40.436" v="1579" actId="478"/>
          <ac:spMkLst>
            <pc:docMk/>
            <pc:sldMk cId="3037586371" sldId="314"/>
            <ac:spMk id="28" creationId="{107DD525-E0CC-4B4D-8326-79A41E2E9503}"/>
          </ac:spMkLst>
        </pc:spChg>
        <pc:spChg chg="del">
          <ac:chgData name="Liam Whorriskey" userId="e50457d63ba3d4fc" providerId="LiveId" clId="{077C47F4-8051-4CD6-AAF3-F4D95FC974DE}" dt="2019-04-28T19:51:11.926" v="982" actId="478"/>
          <ac:spMkLst>
            <pc:docMk/>
            <pc:sldMk cId="3037586371" sldId="314"/>
            <ac:spMk id="28" creationId="{605C4724-05A3-4367-B57B-98329CCF244A}"/>
          </ac:spMkLst>
        </pc:spChg>
        <pc:spChg chg="add del">
          <ac:chgData name="Liam Whorriskey" userId="e50457d63ba3d4fc" providerId="LiveId" clId="{077C47F4-8051-4CD6-AAF3-F4D95FC974DE}" dt="2019-04-29T01:21:40.436" v="1579" actId="478"/>
          <ac:spMkLst>
            <pc:docMk/>
            <pc:sldMk cId="3037586371" sldId="314"/>
            <ac:spMk id="29" creationId="{2043485B-ED9E-4D14-92B2-CA9BFEC4A6F7}"/>
          </ac:spMkLst>
        </pc:spChg>
        <pc:spChg chg="del">
          <ac:chgData name="Liam Whorriskey" userId="e50457d63ba3d4fc" providerId="LiveId" clId="{077C47F4-8051-4CD6-AAF3-F4D95FC974DE}" dt="2019-04-28T19:51:11.926" v="982" actId="478"/>
          <ac:spMkLst>
            <pc:docMk/>
            <pc:sldMk cId="3037586371" sldId="314"/>
            <ac:spMk id="29" creationId="{2569B62F-DF14-4247-AF7C-C7B79218AC85}"/>
          </ac:spMkLst>
        </pc:spChg>
        <pc:spChg chg="del">
          <ac:chgData name="Liam Whorriskey" userId="e50457d63ba3d4fc" providerId="LiveId" clId="{077C47F4-8051-4CD6-AAF3-F4D95FC974DE}" dt="2019-04-28T19:51:11.926" v="982" actId="478"/>
          <ac:spMkLst>
            <pc:docMk/>
            <pc:sldMk cId="3037586371" sldId="314"/>
            <ac:spMk id="30" creationId="{5C80E432-403E-4FF5-AB11-74CABAAF2E78}"/>
          </ac:spMkLst>
        </pc:spChg>
        <pc:spChg chg="add del">
          <ac:chgData name="Liam Whorriskey" userId="e50457d63ba3d4fc" providerId="LiveId" clId="{077C47F4-8051-4CD6-AAF3-F4D95FC974DE}" dt="2019-04-29T01:21:40.436" v="1579" actId="478"/>
          <ac:spMkLst>
            <pc:docMk/>
            <pc:sldMk cId="3037586371" sldId="314"/>
            <ac:spMk id="30" creationId="{7A9BB3B1-96F4-4000-BC5E-288CA8A40232}"/>
          </ac:spMkLst>
        </pc:spChg>
        <pc:spChg chg="del">
          <ac:chgData name="Liam Whorriskey" userId="e50457d63ba3d4fc" providerId="LiveId" clId="{077C47F4-8051-4CD6-AAF3-F4D95FC974DE}" dt="2019-04-28T19:51:11.926" v="982" actId="478"/>
          <ac:spMkLst>
            <pc:docMk/>
            <pc:sldMk cId="3037586371" sldId="314"/>
            <ac:spMk id="31" creationId="{08BD0C32-7BB9-4F55-85EF-CF8C2F8CB148}"/>
          </ac:spMkLst>
        </pc:spChg>
        <pc:spChg chg="add del">
          <ac:chgData name="Liam Whorriskey" userId="e50457d63ba3d4fc" providerId="LiveId" clId="{077C47F4-8051-4CD6-AAF3-F4D95FC974DE}" dt="2019-04-29T01:21:40.436" v="1579" actId="478"/>
          <ac:spMkLst>
            <pc:docMk/>
            <pc:sldMk cId="3037586371" sldId="314"/>
            <ac:spMk id="31" creationId="{4138CA67-DC13-45F0-B9B4-2E61C46A71F2}"/>
          </ac:spMkLst>
        </pc:spChg>
        <pc:spChg chg="add del">
          <ac:chgData name="Liam Whorriskey" userId="e50457d63ba3d4fc" providerId="LiveId" clId="{077C47F4-8051-4CD6-AAF3-F4D95FC974DE}" dt="2019-04-29T01:21:40.436" v="1579" actId="478"/>
          <ac:spMkLst>
            <pc:docMk/>
            <pc:sldMk cId="3037586371" sldId="314"/>
            <ac:spMk id="33" creationId="{67C47EFC-2CCD-496A-89F0-95B7D7E4CFED}"/>
          </ac:spMkLst>
        </pc:spChg>
        <pc:spChg chg="add del">
          <ac:chgData name="Liam Whorriskey" userId="e50457d63ba3d4fc" providerId="LiveId" clId="{077C47F4-8051-4CD6-AAF3-F4D95FC974DE}" dt="2019-04-29T01:21:40.436" v="1579" actId="478"/>
          <ac:spMkLst>
            <pc:docMk/>
            <pc:sldMk cId="3037586371" sldId="314"/>
            <ac:spMk id="34" creationId="{97BB0CBE-AB6C-4025-9452-FE162068F4C9}"/>
          </ac:spMkLst>
        </pc:spChg>
        <pc:spChg chg="add">
          <ac:chgData name="Liam Whorriskey" userId="e50457d63ba3d4fc" providerId="LiveId" clId="{077C47F4-8051-4CD6-AAF3-F4D95FC974DE}" dt="2019-04-29T01:21:40.827" v="1580"/>
          <ac:spMkLst>
            <pc:docMk/>
            <pc:sldMk cId="3037586371" sldId="314"/>
            <ac:spMk id="35" creationId="{C7C049A3-A876-4F99-842F-E2E74FD6AE37}"/>
          </ac:spMkLst>
        </pc:spChg>
        <pc:spChg chg="add">
          <ac:chgData name="Liam Whorriskey" userId="e50457d63ba3d4fc" providerId="LiveId" clId="{077C47F4-8051-4CD6-AAF3-F4D95FC974DE}" dt="2019-04-29T01:21:40.827" v="1580"/>
          <ac:spMkLst>
            <pc:docMk/>
            <pc:sldMk cId="3037586371" sldId="314"/>
            <ac:spMk id="36" creationId="{ACDDB2DB-48E5-4EA3-9150-FAC41A5B426A}"/>
          </ac:spMkLst>
        </pc:spChg>
        <pc:spChg chg="add">
          <ac:chgData name="Liam Whorriskey" userId="e50457d63ba3d4fc" providerId="LiveId" clId="{077C47F4-8051-4CD6-AAF3-F4D95FC974DE}" dt="2019-04-29T01:21:40.827" v="1580"/>
          <ac:spMkLst>
            <pc:docMk/>
            <pc:sldMk cId="3037586371" sldId="314"/>
            <ac:spMk id="37" creationId="{65724ED7-899D-4721-8EAF-9E040AAA5C71}"/>
          </ac:spMkLst>
        </pc:spChg>
        <pc:spChg chg="add">
          <ac:chgData name="Liam Whorriskey" userId="e50457d63ba3d4fc" providerId="LiveId" clId="{077C47F4-8051-4CD6-AAF3-F4D95FC974DE}" dt="2019-04-29T01:21:40.827" v="1580"/>
          <ac:spMkLst>
            <pc:docMk/>
            <pc:sldMk cId="3037586371" sldId="314"/>
            <ac:spMk id="38" creationId="{6EAB45B6-7BB6-4EC4-A422-75B1B2F7001D}"/>
          </ac:spMkLst>
        </pc:spChg>
        <pc:spChg chg="add">
          <ac:chgData name="Liam Whorriskey" userId="e50457d63ba3d4fc" providerId="LiveId" clId="{077C47F4-8051-4CD6-AAF3-F4D95FC974DE}" dt="2019-04-29T01:21:40.827" v="1580"/>
          <ac:spMkLst>
            <pc:docMk/>
            <pc:sldMk cId="3037586371" sldId="314"/>
            <ac:spMk id="39" creationId="{BE41B232-D0C0-4F9D-8406-3CE2F5C7BBEF}"/>
          </ac:spMkLst>
        </pc:spChg>
        <pc:spChg chg="add">
          <ac:chgData name="Liam Whorriskey" userId="e50457d63ba3d4fc" providerId="LiveId" clId="{077C47F4-8051-4CD6-AAF3-F4D95FC974DE}" dt="2019-04-29T01:21:40.827" v="1580"/>
          <ac:spMkLst>
            <pc:docMk/>
            <pc:sldMk cId="3037586371" sldId="314"/>
            <ac:spMk id="40" creationId="{100E1EC8-607C-4B7F-81C3-27C7333F303E}"/>
          </ac:spMkLst>
        </pc:spChg>
        <pc:spChg chg="mod">
          <ac:chgData name="Liam Whorriskey" userId="e50457d63ba3d4fc" providerId="LiveId" clId="{077C47F4-8051-4CD6-AAF3-F4D95FC974DE}" dt="2019-04-28T19:56:53.096" v="1010" actId="20577"/>
          <ac:spMkLst>
            <pc:docMk/>
            <pc:sldMk cId="3037586371" sldId="314"/>
            <ac:spMk id="17414" creationId="{00000000-0000-0000-0000-000000000000}"/>
          </ac:spMkLst>
        </pc:spChg>
        <pc:spChg chg="mod">
          <ac:chgData name="Liam Whorriskey" userId="e50457d63ba3d4fc" providerId="LiveId" clId="{077C47F4-8051-4CD6-AAF3-F4D95FC974DE}" dt="2019-04-29T02:16:52.907" v="1685" actId="20577"/>
          <ac:spMkLst>
            <pc:docMk/>
            <pc:sldMk cId="3037586371" sldId="314"/>
            <ac:spMk id="19464" creationId="{00000000-0000-0000-0000-000000000000}"/>
          </ac:spMkLst>
        </pc:spChg>
      </pc:sldChg>
      <pc:sldChg chg="addSp delSp modSp ord modTransition delAnim modAnim">
        <pc:chgData name="Liam Whorriskey" userId="e50457d63ba3d4fc" providerId="LiveId" clId="{077C47F4-8051-4CD6-AAF3-F4D95FC974DE}" dt="2019-04-29T01:17:53.200" v="1554" actId="14100"/>
        <pc:sldMkLst>
          <pc:docMk/>
          <pc:sldMk cId="3871153529" sldId="315"/>
        </pc:sldMkLst>
        <pc:spChg chg="add del">
          <ac:chgData name="Liam Whorriskey" userId="e50457d63ba3d4fc" providerId="LiveId" clId="{077C47F4-8051-4CD6-AAF3-F4D95FC974DE}" dt="2019-04-28T22:17:11.067" v="1124" actId="478"/>
          <ac:spMkLst>
            <pc:docMk/>
            <pc:sldMk cId="3871153529" sldId="315"/>
            <ac:spMk id="16" creationId="{856076C3-40BA-4185-B0B5-26D43816D31B}"/>
          </ac:spMkLst>
        </pc:spChg>
        <pc:spChg chg="add del">
          <ac:chgData name="Liam Whorriskey" userId="e50457d63ba3d4fc" providerId="LiveId" clId="{077C47F4-8051-4CD6-AAF3-F4D95FC974DE}" dt="2019-04-28T22:17:11.067" v="1124" actId="478"/>
          <ac:spMkLst>
            <pc:docMk/>
            <pc:sldMk cId="3871153529" sldId="315"/>
            <ac:spMk id="17" creationId="{724B3895-D96F-4B36-AD5E-D3630C03D3DF}"/>
          </ac:spMkLst>
        </pc:spChg>
        <pc:spChg chg="add del">
          <ac:chgData name="Liam Whorriskey" userId="e50457d63ba3d4fc" providerId="LiveId" clId="{077C47F4-8051-4CD6-AAF3-F4D95FC974DE}" dt="2019-04-28T22:17:11.067" v="1124" actId="478"/>
          <ac:spMkLst>
            <pc:docMk/>
            <pc:sldMk cId="3871153529" sldId="315"/>
            <ac:spMk id="18" creationId="{96BFF44D-47AF-438A-9BD0-D1FCFF7E0F41}"/>
          </ac:spMkLst>
        </pc:spChg>
        <pc:spChg chg="add del">
          <ac:chgData name="Liam Whorriskey" userId="e50457d63ba3d4fc" providerId="LiveId" clId="{077C47F4-8051-4CD6-AAF3-F4D95FC974DE}" dt="2019-04-28T22:17:11.067" v="1124" actId="478"/>
          <ac:spMkLst>
            <pc:docMk/>
            <pc:sldMk cId="3871153529" sldId="315"/>
            <ac:spMk id="19" creationId="{B1BFA954-5477-4792-AEB8-F3E21931D21F}"/>
          </ac:spMkLst>
        </pc:spChg>
        <pc:spChg chg="add del">
          <ac:chgData name="Liam Whorriskey" userId="e50457d63ba3d4fc" providerId="LiveId" clId="{077C47F4-8051-4CD6-AAF3-F4D95FC974DE}" dt="2019-04-28T22:17:11.067" v="1124" actId="478"/>
          <ac:spMkLst>
            <pc:docMk/>
            <pc:sldMk cId="3871153529" sldId="315"/>
            <ac:spMk id="20" creationId="{1D367922-C947-48A5-B52C-3447E5D677FE}"/>
          </ac:spMkLst>
        </pc:spChg>
        <pc:spChg chg="add del">
          <ac:chgData name="Liam Whorriskey" userId="e50457d63ba3d4fc" providerId="LiveId" clId="{077C47F4-8051-4CD6-AAF3-F4D95FC974DE}" dt="2019-04-28T22:17:11.067" v="1124" actId="478"/>
          <ac:spMkLst>
            <pc:docMk/>
            <pc:sldMk cId="3871153529" sldId="315"/>
            <ac:spMk id="21" creationId="{1B5AA512-EF7C-48F9-ADC4-2E9FAE70F323}"/>
          </ac:spMkLst>
        </pc:spChg>
        <pc:spChg chg="add del">
          <ac:chgData name="Liam Whorriskey" userId="e50457d63ba3d4fc" providerId="LiveId" clId="{077C47F4-8051-4CD6-AAF3-F4D95FC974DE}" dt="2019-04-28T23:27:38.153" v="1290" actId="478"/>
          <ac:spMkLst>
            <pc:docMk/>
            <pc:sldMk cId="3871153529" sldId="315"/>
            <ac:spMk id="22" creationId="{1669DB37-F14B-41DA-95D1-E5B7134C249D}"/>
          </ac:spMkLst>
        </pc:spChg>
        <pc:spChg chg="add del">
          <ac:chgData name="Liam Whorriskey" userId="e50457d63ba3d4fc" providerId="LiveId" clId="{077C47F4-8051-4CD6-AAF3-F4D95FC974DE}" dt="2019-04-28T23:27:38.153" v="1290" actId="478"/>
          <ac:spMkLst>
            <pc:docMk/>
            <pc:sldMk cId="3871153529" sldId="315"/>
            <ac:spMk id="23" creationId="{E5E23A6F-1E26-43F6-A0BF-AE4B4961868C}"/>
          </ac:spMkLst>
        </pc:spChg>
        <pc:spChg chg="add del">
          <ac:chgData name="Liam Whorriskey" userId="e50457d63ba3d4fc" providerId="LiveId" clId="{077C47F4-8051-4CD6-AAF3-F4D95FC974DE}" dt="2019-04-28T23:27:38.153" v="1290" actId="478"/>
          <ac:spMkLst>
            <pc:docMk/>
            <pc:sldMk cId="3871153529" sldId="315"/>
            <ac:spMk id="24" creationId="{9570C188-7858-4055-B850-E2739A2F9BE3}"/>
          </ac:spMkLst>
        </pc:spChg>
        <pc:spChg chg="add del">
          <ac:chgData name="Liam Whorriskey" userId="e50457d63ba3d4fc" providerId="LiveId" clId="{077C47F4-8051-4CD6-AAF3-F4D95FC974DE}" dt="2019-04-28T23:27:38.153" v="1290" actId="478"/>
          <ac:spMkLst>
            <pc:docMk/>
            <pc:sldMk cId="3871153529" sldId="315"/>
            <ac:spMk id="25" creationId="{9D4916A3-3F21-4F78-9489-59E83A1BE19B}"/>
          </ac:spMkLst>
        </pc:spChg>
        <pc:spChg chg="add del">
          <ac:chgData name="Liam Whorriskey" userId="e50457d63ba3d4fc" providerId="LiveId" clId="{077C47F4-8051-4CD6-AAF3-F4D95FC974DE}" dt="2019-04-28T23:27:38.153" v="1290" actId="478"/>
          <ac:spMkLst>
            <pc:docMk/>
            <pc:sldMk cId="3871153529" sldId="315"/>
            <ac:spMk id="26" creationId="{46AD7926-4CE9-4FF0-8F8E-6F8228ECCEA3}"/>
          </ac:spMkLst>
        </pc:spChg>
        <pc:spChg chg="del">
          <ac:chgData name="Liam Whorriskey" userId="e50457d63ba3d4fc" providerId="LiveId" clId="{077C47F4-8051-4CD6-AAF3-F4D95FC974DE}" dt="2019-04-28T22:17:11.067" v="1124" actId="478"/>
          <ac:spMkLst>
            <pc:docMk/>
            <pc:sldMk cId="3871153529" sldId="315"/>
            <ac:spMk id="27" creationId="{5FAB484C-90BB-4773-BEE6-0E943EAE0CE7}"/>
          </ac:spMkLst>
        </pc:spChg>
        <pc:spChg chg="del">
          <ac:chgData name="Liam Whorriskey" userId="e50457d63ba3d4fc" providerId="LiveId" clId="{077C47F4-8051-4CD6-AAF3-F4D95FC974DE}" dt="2019-04-28T22:17:11.067" v="1124" actId="478"/>
          <ac:spMkLst>
            <pc:docMk/>
            <pc:sldMk cId="3871153529" sldId="315"/>
            <ac:spMk id="28" creationId="{605C4724-05A3-4367-B57B-98329CCF244A}"/>
          </ac:spMkLst>
        </pc:spChg>
        <pc:spChg chg="del">
          <ac:chgData name="Liam Whorriskey" userId="e50457d63ba3d4fc" providerId="LiveId" clId="{077C47F4-8051-4CD6-AAF3-F4D95FC974DE}" dt="2019-04-28T22:17:11.067" v="1124" actId="478"/>
          <ac:spMkLst>
            <pc:docMk/>
            <pc:sldMk cId="3871153529" sldId="315"/>
            <ac:spMk id="29" creationId="{2569B62F-DF14-4247-AF7C-C7B79218AC85}"/>
          </ac:spMkLst>
        </pc:spChg>
        <pc:spChg chg="del">
          <ac:chgData name="Liam Whorriskey" userId="e50457d63ba3d4fc" providerId="LiveId" clId="{077C47F4-8051-4CD6-AAF3-F4D95FC974DE}" dt="2019-04-28T22:17:11.067" v="1124" actId="478"/>
          <ac:spMkLst>
            <pc:docMk/>
            <pc:sldMk cId="3871153529" sldId="315"/>
            <ac:spMk id="30" creationId="{5C80E432-403E-4FF5-AB11-74CABAAF2E78}"/>
          </ac:spMkLst>
        </pc:spChg>
        <pc:spChg chg="del">
          <ac:chgData name="Liam Whorriskey" userId="e50457d63ba3d4fc" providerId="LiveId" clId="{077C47F4-8051-4CD6-AAF3-F4D95FC974DE}" dt="2019-04-28T22:17:11.067" v="1124" actId="478"/>
          <ac:spMkLst>
            <pc:docMk/>
            <pc:sldMk cId="3871153529" sldId="315"/>
            <ac:spMk id="31" creationId="{08BD0C32-7BB9-4F55-85EF-CF8C2F8CB148}"/>
          </ac:spMkLst>
        </pc:spChg>
        <pc:spChg chg="add del">
          <ac:chgData name="Liam Whorriskey" userId="e50457d63ba3d4fc" providerId="LiveId" clId="{077C47F4-8051-4CD6-AAF3-F4D95FC974DE}" dt="2019-04-28T23:27:38.153" v="1290" actId="478"/>
          <ac:spMkLst>
            <pc:docMk/>
            <pc:sldMk cId="3871153529" sldId="315"/>
            <ac:spMk id="33" creationId="{37EAB255-6271-47F7-8964-359456132541}"/>
          </ac:spMkLst>
        </pc:spChg>
        <pc:spChg chg="add">
          <ac:chgData name="Liam Whorriskey" userId="e50457d63ba3d4fc" providerId="LiveId" clId="{077C47F4-8051-4CD6-AAF3-F4D95FC974DE}" dt="2019-04-28T23:27:38.489" v="1291"/>
          <ac:spMkLst>
            <pc:docMk/>
            <pc:sldMk cId="3871153529" sldId="315"/>
            <ac:spMk id="34" creationId="{957C1640-5B2A-40CE-BBB3-E6A5B96349B5}"/>
          </ac:spMkLst>
        </pc:spChg>
        <pc:spChg chg="add">
          <ac:chgData name="Liam Whorriskey" userId="e50457d63ba3d4fc" providerId="LiveId" clId="{077C47F4-8051-4CD6-AAF3-F4D95FC974DE}" dt="2019-04-28T23:27:38.489" v="1291"/>
          <ac:spMkLst>
            <pc:docMk/>
            <pc:sldMk cId="3871153529" sldId="315"/>
            <ac:spMk id="35" creationId="{2E46C69F-309F-43F6-980E-0CFEB964B3FF}"/>
          </ac:spMkLst>
        </pc:spChg>
        <pc:spChg chg="add mod">
          <ac:chgData name="Liam Whorriskey" userId="e50457d63ba3d4fc" providerId="LiveId" clId="{077C47F4-8051-4CD6-AAF3-F4D95FC974DE}" dt="2019-04-29T01:17:53.200" v="1554" actId="14100"/>
          <ac:spMkLst>
            <pc:docMk/>
            <pc:sldMk cId="3871153529" sldId="315"/>
            <ac:spMk id="36" creationId="{1BE33F89-2CEE-433C-9AB2-2B5E5586C4F3}"/>
          </ac:spMkLst>
        </pc:spChg>
        <pc:spChg chg="add">
          <ac:chgData name="Liam Whorriskey" userId="e50457d63ba3d4fc" providerId="LiveId" clId="{077C47F4-8051-4CD6-AAF3-F4D95FC974DE}" dt="2019-04-28T23:27:38.489" v="1291"/>
          <ac:spMkLst>
            <pc:docMk/>
            <pc:sldMk cId="3871153529" sldId="315"/>
            <ac:spMk id="37" creationId="{D5D4844C-DA3D-4794-BA91-BFD3D465B4A7}"/>
          </ac:spMkLst>
        </pc:spChg>
        <pc:spChg chg="add">
          <ac:chgData name="Liam Whorriskey" userId="e50457d63ba3d4fc" providerId="LiveId" clId="{077C47F4-8051-4CD6-AAF3-F4D95FC974DE}" dt="2019-04-28T23:27:38.489" v="1291"/>
          <ac:spMkLst>
            <pc:docMk/>
            <pc:sldMk cId="3871153529" sldId="315"/>
            <ac:spMk id="38" creationId="{9F44BDCD-11E4-4432-AABE-D0858EE06387}"/>
          </ac:spMkLst>
        </pc:spChg>
        <pc:spChg chg="add">
          <ac:chgData name="Liam Whorriskey" userId="e50457d63ba3d4fc" providerId="LiveId" clId="{077C47F4-8051-4CD6-AAF3-F4D95FC974DE}" dt="2019-04-28T23:27:38.489" v="1291"/>
          <ac:spMkLst>
            <pc:docMk/>
            <pc:sldMk cId="3871153529" sldId="315"/>
            <ac:spMk id="39" creationId="{D850592A-33EC-49C8-AD6A-9703AAADDF79}"/>
          </ac:spMkLst>
        </pc:spChg>
        <pc:spChg chg="mod">
          <ac:chgData name="Liam Whorriskey" userId="e50457d63ba3d4fc" providerId="LiveId" clId="{077C47F4-8051-4CD6-AAF3-F4D95FC974DE}" dt="2019-04-29T00:33:58.229" v="1432" actId="20577"/>
          <ac:spMkLst>
            <pc:docMk/>
            <pc:sldMk cId="3871153529" sldId="315"/>
            <ac:spMk id="17414" creationId="{00000000-0000-0000-0000-000000000000}"/>
          </ac:spMkLst>
        </pc:spChg>
      </pc:sldChg>
      <pc:sldChg chg="addSp delSp modSp ord modTransition delAnim modAnim">
        <pc:chgData name="Liam Whorriskey" userId="e50457d63ba3d4fc" providerId="LiveId" clId="{077C47F4-8051-4CD6-AAF3-F4D95FC974DE}" dt="2019-04-29T01:27:31.892" v="1599"/>
        <pc:sldMkLst>
          <pc:docMk/>
          <pc:sldMk cId="3679988529" sldId="316"/>
        </pc:sldMkLst>
        <pc:spChg chg="add del">
          <ac:chgData name="Liam Whorriskey" userId="e50457d63ba3d4fc" providerId="LiveId" clId="{077C47F4-8051-4CD6-AAF3-F4D95FC974DE}" dt="2019-04-28T19:51:57.104" v="991" actId="478"/>
          <ac:spMkLst>
            <pc:docMk/>
            <pc:sldMk cId="3679988529" sldId="316"/>
            <ac:spMk id="23" creationId="{87FBB797-7E6E-4649-8103-B2322AFFE57D}"/>
          </ac:spMkLst>
        </pc:spChg>
        <pc:spChg chg="add del">
          <ac:chgData name="Liam Whorriskey" userId="e50457d63ba3d4fc" providerId="LiveId" clId="{077C47F4-8051-4CD6-AAF3-F4D95FC974DE}" dt="2019-04-28T23:27:29.887" v="1288" actId="478"/>
          <ac:spMkLst>
            <pc:docMk/>
            <pc:sldMk cId="3679988529" sldId="316"/>
            <ac:spMk id="24" creationId="{52CA4C61-ACF1-4FED-BBAA-670D479AE9F6}"/>
          </ac:spMkLst>
        </pc:spChg>
        <pc:spChg chg="add del">
          <ac:chgData name="Liam Whorriskey" userId="e50457d63ba3d4fc" providerId="LiveId" clId="{077C47F4-8051-4CD6-AAF3-F4D95FC974DE}" dt="2019-04-28T19:51:57.104" v="991" actId="478"/>
          <ac:spMkLst>
            <pc:docMk/>
            <pc:sldMk cId="3679988529" sldId="316"/>
            <ac:spMk id="24" creationId="{BFA7F2B8-9C95-487D-B5B4-1F445D7FEE2C}"/>
          </ac:spMkLst>
        </pc:spChg>
        <pc:spChg chg="add del">
          <ac:chgData name="Liam Whorriskey" userId="e50457d63ba3d4fc" providerId="LiveId" clId="{077C47F4-8051-4CD6-AAF3-F4D95FC974DE}" dt="2019-04-28T23:27:29.887" v="1288" actId="478"/>
          <ac:spMkLst>
            <pc:docMk/>
            <pc:sldMk cId="3679988529" sldId="316"/>
            <ac:spMk id="25" creationId="{9892C396-6E1F-4B02-BBAC-847B653FE182}"/>
          </ac:spMkLst>
        </pc:spChg>
        <pc:spChg chg="add del">
          <ac:chgData name="Liam Whorriskey" userId="e50457d63ba3d4fc" providerId="LiveId" clId="{077C47F4-8051-4CD6-AAF3-F4D95FC974DE}" dt="2019-04-28T19:51:57.104" v="991" actId="478"/>
          <ac:spMkLst>
            <pc:docMk/>
            <pc:sldMk cId="3679988529" sldId="316"/>
            <ac:spMk id="25" creationId="{CB53E773-9B38-4EF4-9ED1-42DE1D42CFF0}"/>
          </ac:spMkLst>
        </pc:spChg>
        <pc:spChg chg="add del">
          <ac:chgData name="Liam Whorriskey" userId="e50457d63ba3d4fc" providerId="LiveId" clId="{077C47F4-8051-4CD6-AAF3-F4D95FC974DE}" dt="2019-04-28T23:27:29.887" v="1288" actId="478"/>
          <ac:spMkLst>
            <pc:docMk/>
            <pc:sldMk cId="3679988529" sldId="316"/>
            <ac:spMk id="26" creationId="{A1ADD379-EA89-4EAA-A76E-EAC1EB59C3C4}"/>
          </ac:spMkLst>
        </pc:spChg>
        <pc:spChg chg="add del">
          <ac:chgData name="Liam Whorriskey" userId="e50457d63ba3d4fc" providerId="LiveId" clId="{077C47F4-8051-4CD6-AAF3-F4D95FC974DE}" dt="2019-04-28T19:51:57.104" v="991" actId="478"/>
          <ac:spMkLst>
            <pc:docMk/>
            <pc:sldMk cId="3679988529" sldId="316"/>
            <ac:spMk id="26" creationId="{B5A8AA00-0BD2-45B2-B16B-3D5097162385}"/>
          </ac:spMkLst>
        </pc:spChg>
        <pc:spChg chg="del">
          <ac:chgData name="Liam Whorriskey" userId="e50457d63ba3d4fc" providerId="LiveId" clId="{077C47F4-8051-4CD6-AAF3-F4D95FC974DE}" dt="2019-04-28T15:44:15.823" v="187" actId="478"/>
          <ac:spMkLst>
            <pc:docMk/>
            <pc:sldMk cId="3679988529" sldId="316"/>
            <ac:spMk id="27" creationId="{5FAB484C-90BB-4773-BEE6-0E943EAE0CE7}"/>
          </ac:spMkLst>
        </pc:spChg>
        <pc:spChg chg="add del">
          <ac:chgData name="Liam Whorriskey" userId="e50457d63ba3d4fc" providerId="LiveId" clId="{077C47F4-8051-4CD6-AAF3-F4D95FC974DE}" dt="2019-04-28T22:17:00.663" v="1122" actId="478"/>
          <ac:spMkLst>
            <pc:docMk/>
            <pc:sldMk cId="3679988529" sldId="316"/>
            <ac:spMk id="27" creationId="{BAFE1C1E-9D3E-4F50-B13B-256A2C26BFAF}"/>
          </ac:spMkLst>
        </pc:spChg>
        <pc:spChg chg="del">
          <ac:chgData name="Liam Whorriskey" userId="e50457d63ba3d4fc" providerId="LiveId" clId="{077C47F4-8051-4CD6-AAF3-F4D95FC974DE}" dt="2019-04-28T15:44:15.823" v="187" actId="478"/>
          <ac:spMkLst>
            <pc:docMk/>
            <pc:sldMk cId="3679988529" sldId="316"/>
            <ac:spMk id="28" creationId="{605C4724-05A3-4367-B57B-98329CCF244A}"/>
          </ac:spMkLst>
        </pc:spChg>
        <pc:spChg chg="add del">
          <ac:chgData name="Liam Whorriskey" userId="e50457d63ba3d4fc" providerId="LiveId" clId="{077C47F4-8051-4CD6-AAF3-F4D95FC974DE}" dt="2019-04-28T22:17:00.663" v="1122" actId="478"/>
          <ac:spMkLst>
            <pc:docMk/>
            <pc:sldMk cId="3679988529" sldId="316"/>
            <ac:spMk id="28" creationId="{69421523-8042-4D79-8F33-7ED06339EECA}"/>
          </ac:spMkLst>
        </pc:spChg>
        <pc:spChg chg="del">
          <ac:chgData name="Liam Whorriskey" userId="e50457d63ba3d4fc" providerId="LiveId" clId="{077C47F4-8051-4CD6-AAF3-F4D95FC974DE}" dt="2019-04-28T15:44:15.823" v="187" actId="478"/>
          <ac:spMkLst>
            <pc:docMk/>
            <pc:sldMk cId="3679988529" sldId="316"/>
            <ac:spMk id="29" creationId="{2569B62F-DF14-4247-AF7C-C7B79218AC85}"/>
          </ac:spMkLst>
        </pc:spChg>
        <pc:spChg chg="add del">
          <ac:chgData name="Liam Whorriskey" userId="e50457d63ba3d4fc" providerId="LiveId" clId="{077C47F4-8051-4CD6-AAF3-F4D95FC974DE}" dt="2019-04-28T22:17:00.663" v="1122" actId="478"/>
          <ac:spMkLst>
            <pc:docMk/>
            <pc:sldMk cId="3679988529" sldId="316"/>
            <ac:spMk id="29" creationId="{9D3892AC-FEC2-44B9-A82B-F8399CC04049}"/>
          </ac:spMkLst>
        </pc:spChg>
        <pc:spChg chg="del">
          <ac:chgData name="Liam Whorriskey" userId="e50457d63ba3d4fc" providerId="LiveId" clId="{077C47F4-8051-4CD6-AAF3-F4D95FC974DE}" dt="2019-04-28T15:44:15.823" v="187" actId="478"/>
          <ac:spMkLst>
            <pc:docMk/>
            <pc:sldMk cId="3679988529" sldId="316"/>
            <ac:spMk id="30" creationId="{5C80E432-403E-4FF5-AB11-74CABAAF2E78}"/>
          </ac:spMkLst>
        </pc:spChg>
        <pc:spChg chg="add del">
          <ac:chgData name="Liam Whorriskey" userId="e50457d63ba3d4fc" providerId="LiveId" clId="{077C47F4-8051-4CD6-AAF3-F4D95FC974DE}" dt="2019-04-28T22:17:00.663" v="1122" actId="478"/>
          <ac:spMkLst>
            <pc:docMk/>
            <pc:sldMk cId="3679988529" sldId="316"/>
            <ac:spMk id="30" creationId="{F69B2A9A-DACA-4626-86A8-C2A778F31EE9}"/>
          </ac:spMkLst>
        </pc:spChg>
        <pc:spChg chg="del">
          <ac:chgData name="Liam Whorriskey" userId="e50457d63ba3d4fc" providerId="LiveId" clId="{077C47F4-8051-4CD6-AAF3-F4D95FC974DE}" dt="2019-04-28T15:44:15.823" v="187" actId="478"/>
          <ac:spMkLst>
            <pc:docMk/>
            <pc:sldMk cId="3679988529" sldId="316"/>
            <ac:spMk id="31" creationId="{08BD0C32-7BB9-4F55-85EF-CF8C2F8CB148}"/>
          </ac:spMkLst>
        </pc:spChg>
        <pc:spChg chg="add del">
          <ac:chgData name="Liam Whorriskey" userId="e50457d63ba3d4fc" providerId="LiveId" clId="{077C47F4-8051-4CD6-AAF3-F4D95FC974DE}" dt="2019-04-28T22:17:00.663" v="1122" actId="478"/>
          <ac:spMkLst>
            <pc:docMk/>
            <pc:sldMk cId="3679988529" sldId="316"/>
            <ac:spMk id="31" creationId="{9A2268F3-90C5-4C7A-80D2-11A2730AAC13}"/>
          </ac:spMkLst>
        </pc:spChg>
        <pc:spChg chg="add del">
          <ac:chgData name="Liam Whorriskey" userId="e50457d63ba3d4fc" providerId="LiveId" clId="{077C47F4-8051-4CD6-AAF3-F4D95FC974DE}" dt="2019-04-28T19:51:57.104" v="991" actId="478"/>
          <ac:spMkLst>
            <pc:docMk/>
            <pc:sldMk cId="3679988529" sldId="316"/>
            <ac:spMk id="42" creationId="{27E52CA7-4E4A-4395-A73C-FACE39DF5D11}"/>
          </ac:spMkLst>
        </pc:spChg>
        <pc:spChg chg="add del">
          <ac:chgData name="Liam Whorriskey" userId="e50457d63ba3d4fc" providerId="LiveId" clId="{077C47F4-8051-4CD6-AAF3-F4D95FC974DE}" dt="2019-04-28T23:27:29.887" v="1288" actId="478"/>
          <ac:spMkLst>
            <pc:docMk/>
            <pc:sldMk cId="3679988529" sldId="316"/>
            <ac:spMk id="42" creationId="{DDFBEAA6-A6D7-424D-8FEB-45F291FD5298}"/>
          </ac:spMkLst>
        </pc:spChg>
        <pc:spChg chg="add del">
          <ac:chgData name="Liam Whorriskey" userId="e50457d63ba3d4fc" providerId="LiveId" clId="{077C47F4-8051-4CD6-AAF3-F4D95FC974DE}" dt="2019-04-28T22:17:00.663" v="1122" actId="478"/>
          <ac:spMkLst>
            <pc:docMk/>
            <pc:sldMk cId="3679988529" sldId="316"/>
            <ac:spMk id="43" creationId="{15BEE201-C2FC-4475-A2EC-8ABC9A0D4A3C}"/>
          </ac:spMkLst>
        </pc:spChg>
        <pc:spChg chg="add del">
          <ac:chgData name="Liam Whorriskey" userId="e50457d63ba3d4fc" providerId="LiveId" clId="{077C47F4-8051-4CD6-AAF3-F4D95FC974DE}" dt="2019-04-28T23:27:29.887" v="1288" actId="478"/>
          <ac:spMkLst>
            <pc:docMk/>
            <pc:sldMk cId="3679988529" sldId="316"/>
            <ac:spMk id="44" creationId="{C71C2C74-6493-43E7-90FB-41F93FF481AC}"/>
          </ac:spMkLst>
        </pc:spChg>
        <pc:spChg chg="add del">
          <ac:chgData name="Liam Whorriskey" userId="e50457d63ba3d4fc" providerId="LiveId" clId="{077C47F4-8051-4CD6-AAF3-F4D95FC974DE}" dt="2019-04-28T23:27:29.887" v="1288" actId="478"/>
          <ac:spMkLst>
            <pc:docMk/>
            <pc:sldMk cId="3679988529" sldId="316"/>
            <ac:spMk id="45" creationId="{1FC35337-901C-4C07-B490-E8B3D022F606}"/>
          </ac:spMkLst>
        </pc:spChg>
        <pc:spChg chg="add del">
          <ac:chgData name="Liam Whorriskey" userId="e50457d63ba3d4fc" providerId="LiveId" clId="{077C47F4-8051-4CD6-AAF3-F4D95FC974DE}" dt="2019-04-29T00:45:55.236" v="1465" actId="478"/>
          <ac:spMkLst>
            <pc:docMk/>
            <pc:sldMk cId="3679988529" sldId="316"/>
            <ac:spMk id="46" creationId="{54ACA171-CA78-483F-BB6C-7C392FD64A1A}"/>
          </ac:spMkLst>
        </pc:spChg>
        <pc:spChg chg="add del">
          <ac:chgData name="Liam Whorriskey" userId="e50457d63ba3d4fc" providerId="LiveId" clId="{077C47F4-8051-4CD6-AAF3-F4D95FC974DE}" dt="2019-04-29T00:45:55.236" v="1465" actId="478"/>
          <ac:spMkLst>
            <pc:docMk/>
            <pc:sldMk cId="3679988529" sldId="316"/>
            <ac:spMk id="47" creationId="{D9C52FD3-DE6D-41A1-988E-28DE48AB6025}"/>
          </ac:spMkLst>
        </pc:spChg>
        <pc:spChg chg="add del">
          <ac:chgData name="Liam Whorriskey" userId="e50457d63ba3d4fc" providerId="LiveId" clId="{077C47F4-8051-4CD6-AAF3-F4D95FC974DE}" dt="2019-04-29T00:45:55.236" v="1465" actId="478"/>
          <ac:spMkLst>
            <pc:docMk/>
            <pc:sldMk cId="3679988529" sldId="316"/>
            <ac:spMk id="48" creationId="{2F924CAC-BC75-4287-8067-A722FD13C251}"/>
          </ac:spMkLst>
        </pc:spChg>
        <pc:spChg chg="add del">
          <ac:chgData name="Liam Whorriskey" userId="e50457d63ba3d4fc" providerId="LiveId" clId="{077C47F4-8051-4CD6-AAF3-F4D95FC974DE}" dt="2019-04-29T00:45:55.236" v="1465" actId="478"/>
          <ac:spMkLst>
            <pc:docMk/>
            <pc:sldMk cId="3679988529" sldId="316"/>
            <ac:spMk id="49" creationId="{753274FA-D661-4309-A353-BCDCEED3B5B3}"/>
          </ac:spMkLst>
        </pc:spChg>
        <pc:spChg chg="add del">
          <ac:chgData name="Liam Whorriskey" userId="e50457d63ba3d4fc" providerId="LiveId" clId="{077C47F4-8051-4CD6-AAF3-F4D95FC974DE}" dt="2019-04-29T00:45:55.236" v="1465" actId="478"/>
          <ac:spMkLst>
            <pc:docMk/>
            <pc:sldMk cId="3679988529" sldId="316"/>
            <ac:spMk id="50" creationId="{EABC6C1E-CF5E-4013-A931-7CA0E67F06C6}"/>
          </ac:spMkLst>
        </pc:spChg>
        <pc:spChg chg="add del">
          <ac:chgData name="Liam Whorriskey" userId="e50457d63ba3d4fc" providerId="LiveId" clId="{077C47F4-8051-4CD6-AAF3-F4D95FC974DE}" dt="2019-04-29T00:45:55.236" v="1465" actId="478"/>
          <ac:spMkLst>
            <pc:docMk/>
            <pc:sldMk cId="3679988529" sldId="316"/>
            <ac:spMk id="51" creationId="{DDE2FFD7-6E0D-4208-A805-C15E388E3E30}"/>
          </ac:spMkLst>
        </pc:spChg>
        <pc:spChg chg="add">
          <ac:chgData name="Liam Whorriskey" userId="e50457d63ba3d4fc" providerId="LiveId" clId="{077C47F4-8051-4CD6-AAF3-F4D95FC974DE}" dt="2019-04-29T01:18:26.996" v="1556"/>
          <ac:spMkLst>
            <pc:docMk/>
            <pc:sldMk cId="3679988529" sldId="316"/>
            <ac:spMk id="52" creationId="{B0558D79-5A75-424E-9529-2EDCFD78098E}"/>
          </ac:spMkLst>
        </pc:spChg>
        <pc:spChg chg="add">
          <ac:chgData name="Liam Whorriskey" userId="e50457d63ba3d4fc" providerId="LiveId" clId="{077C47F4-8051-4CD6-AAF3-F4D95FC974DE}" dt="2019-04-29T01:18:26.996" v="1556"/>
          <ac:spMkLst>
            <pc:docMk/>
            <pc:sldMk cId="3679988529" sldId="316"/>
            <ac:spMk id="53" creationId="{4AA812E0-AB79-47B9-871E-D576F1CF2FC5}"/>
          </ac:spMkLst>
        </pc:spChg>
        <pc:spChg chg="add">
          <ac:chgData name="Liam Whorriskey" userId="e50457d63ba3d4fc" providerId="LiveId" clId="{077C47F4-8051-4CD6-AAF3-F4D95FC974DE}" dt="2019-04-29T01:18:26.996" v="1556"/>
          <ac:spMkLst>
            <pc:docMk/>
            <pc:sldMk cId="3679988529" sldId="316"/>
            <ac:spMk id="54" creationId="{BB65B443-6AB3-4323-955C-9C526A7C27FC}"/>
          </ac:spMkLst>
        </pc:spChg>
        <pc:spChg chg="add">
          <ac:chgData name="Liam Whorriskey" userId="e50457d63ba3d4fc" providerId="LiveId" clId="{077C47F4-8051-4CD6-AAF3-F4D95FC974DE}" dt="2019-04-29T01:18:26.996" v="1556"/>
          <ac:spMkLst>
            <pc:docMk/>
            <pc:sldMk cId="3679988529" sldId="316"/>
            <ac:spMk id="55" creationId="{29EE0BCA-C858-4381-BC18-C59723AEB84C}"/>
          </ac:spMkLst>
        </pc:spChg>
        <pc:spChg chg="add">
          <ac:chgData name="Liam Whorriskey" userId="e50457d63ba3d4fc" providerId="LiveId" clId="{077C47F4-8051-4CD6-AAF3-F4D95FC974DE}" dt="2019-04-29T01:18:26.996" v="1556"/>
          <ac:spMkLst>
            <pc:docMk/>
            <pc:sldMk cId="3679988529" sldId="316"/>
            <ac:spMk id="56" creationId="{4670B8F0-D490-40B4-8C76-9B82E1D8C133}"/>
          </ac:spMkLst>
        </pc:spChg>
        <pc:spChg chg="add">
          <ac:chgData name="Liam Whorriskey" userId="e50457d63ba3d4fc" providerId="LiveId" clId="{077C47F4-8051-4CD6-AAF3-F4D95FC974DE}" dt="2019-04-29T01:18:26.996" v="1556"/>
          <ac:spMkLst>
            <pc:docMk/>
            <pc:sldMk cId="3679988529" sldId="316"/>
            <ac:spMk id="57" creationId="{CD5675C1-77D3-4586-801C-797D86AF7B79}"/>
          </ac:spMkLst>
        </pc:spChg>
        <pc:spChg chg="mod">
          <ac:chgData name="Liam Whorriskey" userId="e50457d63ba3d4fc" providerId="LiveId" clId="{077C47F4-8051-4CD6-AAF3-F4D95FC974DE}" dt="2019-04-29T00:33:40.956" v="1428" actId="20577"/>
          <ac:spMkLst>
            <pc:docMk/>
            <pc:sldMk cId="3679988529" sldId="316"/>
            <ac:spMk id="17414" creationId="{00000000-0000-0000-0000-000000000000}"/>
          </ac:spMkLst>
        </pc:spChg>
        <pc:spChg chg="mod">
          <ac:chgData name="Liam Whorriskey" userId="e50457d63ba3d4fc" providerId="LiveId" clId="{077C47F4-8051-4CD6-AAF3-F4D95FC974DE}" dt="2019-04-29T01:18:57.631" v="1561" actId="20577"/>
          <ac:spMkLst>
            <pc:docMk/>
            <pc:sldMk cId="3679988529" sldId="316"/>
            <ac:spMk id="19465" creationId="{00000000-0000-0000-0000-000000000000}"/>
          </ac:spMkLst>
        </pc:spChg>
      </pc:sldChg>
      <pc:sldChg chg="addSp delSp modSp add modTransition addAnim delAnim modAnim">
        <pc:chgData name="Liam Whorriskey" userId="e50457d63ba3d4fc" providerId="LiveId" clId="{077C47F4-8051-4CD6-AAF3-F4D95FC974DE}" dt="2019-04-29T02:15:51.539" v="1667" actId="6549"/>
        <pc:sldMkLst>
          <pc:docMk/>
          <pc:sldMk cId="2422797073" sldId="317"/>
        </pc:sldMkLst>
        <pc:spChg chg="add mod">
          <ac:chgData name="Liam Whorriskey" userId="e50457d63ba3d4fc" providerId="LiveId" clId="{077C47F4-8051-4CD6-AAF3-F4D95FC974DE}" dt="2019-04-28T15:33:42.228" v="110" actId="1036"/>
          <ac:spMkLst>
            <pc:docMk/>
            <pc:sldMk cId="2422797073" sldId="317"/>
            <ac:spMk id="2" creationId="{AC21EE59-5285-48C8-9DCF-859879186F14}"/>
          </ac:spMkLst>
        </pc:spChg>
        <pc:spChg chg="add mod">
          <ac:chgData name="Liam Whorriskey" userId="e50457d63ba3d4fc" providerId="LiveId" clId="{077C47F4-8051-4CD6-AAF3-F4D95FC974DE}" dt="2019-04-28T15:34:41.687" v="118" actId="1038"/>
          <ac:spMkLst>
            <pc:docMk/>
            <pc:sldMk cId="2422797073" sldId="317"/>
            <ac:spMk id="6" creationId="{9A08541A-C38C-475B-BEAC-B172A0419B43}"/>
          </ac:spMkLst>
        </pc:spChg>
        <pc:spChg chg="add mod">
          <ac:chgData name="Liam Whorriskey" userId="e50457d63ba3d4fc" providerId="LiveId" clId="{077C47F4-8051-4CD6-AAF3-F4D95FC974DE}" dt="2019-04-28T15:58:21.910" v="343" actId="2085"/>
          <ac:spMkLst>
            <pc:docMk/>
            <pc:sldMk cId="2422797073" sldId="317"/>
            <ac:spMk id="12" creationId="{7A11FF0B-E69C-4A72-9963-4D2E5CBEAC36}"/>
          </ac:spMkLst>
        </pc:spChg>
        <pc:spChg chg="add mod">
          <ac:chgData name="Liam Whorriskey" userId="e50457d63ba3d4fc" providerId="LiveId" clId="{077C47F4-8051-4CD6-AAF3-F4D95FC974DE}" dt="2019-04-28T15:58:31.910" v="345" actId="2085"/>
          <ac:spMkLst>
            <pc:docMk/>
            <pc:sldMk cId="2422797073" sldId="317"/>
            <ac:spMk id="13" creationId="{7A60C555-9B3C-4F8D-84E0-E7AE03581393}"/>
          </ac:spMkLst>
        </pc:spChg>
        <pc:spChg chg="mod">
          <ac:chgData name="Liam Whorriskey" userId="e50457d63ba3d4fc" providerId="LiveId" clId="{077C47F4-8051-4CD6-AAF3-F4D95FC974DE}" dt="2019-04-28T15:41:56.032" v="177" actId="14100"/>
          <ac:spMkLst>
            <pc:docMk/>
            <pc:sldMk cId="2422797073" sldId="317"/>
            <ac:spMk id="24" creationId="{31D78481-9317-4287-9FB1-D437FC0529CE}"/>
          </ac:spMkLst>
        </pc:spChg>
        <pc:spChg chg="mod">
          <ac:chgData name="Liam Whorriskey" userId="e50457d63ba3d4fc" providerId="LiveId" clId="{077C47F4-8051-4CD6-AAF3-F4D95FC974DE}" dt="2019-04-28T15:48:24.965" v="199" actId="6549"/>
          <ac:spMkLst>
            <pc:docMk/>
            <pc:sldMk cId="2422797073" sldId="317"/>
            <ac:spMk id="25" creationId="{5EDB7EBF-2FAB-45CA-96FE-FA0B6FF838E0}"/>
          </ac:spMkLst>
        </pc:spChg>
        <pc:spChg chg="del">
          <ac:chgData name="Liam Whorriskey" userId="e50457d63ba3d4fc" providerId="LiveId" clId="{077C47F4-8051-4CD6-AAF3-F4D95FC974DE}" dt="2019-04-28T15:43:54.972" v="186" actId="478"/>
          <ac:spMkLst>
            <pc:docMk/>
            <pc:sldMk cId="2422797073" sldId="317"/>
            <ac:spMk id="27" creationId="{5FAB484C-90BB-4773-BEE6-0E943EAE0CE7}"/>
          </ac:spMkLst>
        </pc:spChg>
        <pc:spChg chg="del">
          <ac:chgData name="Liam Whorriskey" userId="e50457d63ba3d4fc" providerId="LiveId" clId="{077C47F4-8051-4CD6-AAF3-F4D95FC974DE}" dt="2019-04-28T15:43:54.972" v="186" actId="478"/>
          <ac:spMkLst>
            <pc:docMk/>
            <pc:sldMk cId="2422797073" sldId="317"/>
            <ac:spMk id="28" creationId="{605C4724-05A3-4367-B57B-98329CCF244A}"/>
          </ac:spMkLst>
        </pc:spChg>
        <pc:spChg chg="add del">
          <ac:chgData name="Liam Whorriskey" userId="e50457d63ba3d4fc" providerId="LiveId" clId="{077C47F4-8051-4CD6-AAF3-F4D95FC974DE}" dt="2019-04-28T22:17:19.723" v="1126" actId="478"/>
          <ac:spMkLst>
            <pc:docMk/>
            <pc:sldMk cId="2422797073" sldId="317"/>
            <ac:spMk id="28" creationId="{979863B3-B6D7-4A60-9854-A8E7DA1D5F4E}"/>
          </ac:spMkLst>
        </pc:spChg>
        <pc:spChg chg="del">
          <ac:chgData name="Liam Whorriskey" userId="e50457d63ba3d4fc" providerId="LiveId" clId="{077C47F4-8051-4CD6-AAF3-F4D95FC974DE}" dt="2019-04-28T15:43:54.972" v="186" actId="478"/>
          <ac:spMkLst>
            <pc:docMk/>
            <pc:sldMk cId="2422797073" sldId="317"/>
            <ac:spMk id="29" creationId="{2569B62F-DF14-4247-AF7C-C7B79218AC85}"/>
          </ac:spMkLst>
        </pc:spChg>
        <pc:spChg chg="add del">
          <ac:chgData name="Liam Whorriskey" userId="e50457d63ba3d4fc" providerId="LiveId" clId="{077C47F4-8051-4CD6-AAF3-F4D95FC974DE}" dt="2019-04-28T22:17:19.723" v="1126" actId="478"/>
          <ac:spMkLst>
            <pc:docMk/>
            <pc:sldMk cId="2422797073" sldId="317"/>
            <ac:spMk id="29" creationId="{6DE1BB38-FBF2-4107-BBBB-38E213362455}"/>
          </ac:spMkLst>
        </pc:spChg>
        <pc:spChg chg="del">
          <ac:chgData name="Liam Whorriskey" userId="e50457d63ba3d4fc" providerId="LiveId" clId="{077C47F4-8051-4CD6-AAF3-F4D95FC974DE}" dt="2019-04-28T15:43:54.972" v="186" actId="478"/>
          <ac:spMkLst>
            <pc:docMk/>
            <pc:sldMk cId="2422797073" sldId="317"/>
            <ac:spMk id="30" creationId="{5C80E432-403E-4FF5-AB11-74CABAAF2E78}"/>
          </ac:spMkLst>
        </pc:spChg>
        <pc:spChg chg="add del">
          <ac:chgData name="Liam Whorriskey" userId="e50457d63ba3d4fc" providerId="LiveId" clId="{077C47F4-8051-4CD6-AAF3-F4D95FC974DE}" dt="2019-04-28T22:17:19.723" v="1126" actId="478"/>
          <ac:spMkLst>
            <pc:docMk/>
            <pc:sldMk cId="2422797073" sldId="317"/>
            <ac:spMk id="30" creationId="{7D5C467D-CBBE-48AF-97C3-249DC4AFAD39}"/>
          </ac:spMkLst>
        </pc:spChg>
        <pc:spChg chg="del">
          <ac:chgData name="Liam Whorriskey" userId="e50457d63ba3d4fc" providerId="LiveId" clId="{077C47F4-8051-4CD6-AAF3-F4D95FC974DE}" dt="2019-04-28T15:43:54.972" v="186" actId="478"/>
          <ac:spMkLst>
            <pc:docMk/>
            <pc:sldMk cId="2422797073" sldId="317"/>
            <ac:spMk id="31" creationId="{08BD0C32-7BB9-4F55-85EF-CF8C2F8CB148}"/>
          </ac:spMkLst>
        </pc:spChg>
        <pc:spChg chg="add del">
          <ac:chgData name="Liam Whorriskey" userId="e50457d63ba3d4fc" providerId="LiveId" clId="{077C47F4-8051-4CD6-AAF3-F4D95FC974DE}" dt="2019-04-28T22:17:19.723" v="1126" actId="478"/>
          <ac:spMkLst>
            <pc:docMk/>
            <pc:sldMk cId="2422797073" sldId="317"/>
            <ac:spMk id="31" creationId="{D87E1D7D-8B75-413C-B9EE-98F6EE51617F}"/>
          </ac:spMkLst>
        </pc:spChg>
        <pc:spChg chg="del">
          <ac:chgData name="Liam Whorriskey" userId="e50457d63ba3d4fc" providerId="LiveId" clId="{077C47F4-8051-4CD6-AAF3-F4D95FC974DE}" dt="2019-04-28T15:22:55.513" v="2" actId="478"/>
          <ac:spMkLst>
            <pc:docMk/>
            <pc:sldMk cId="2422797073" sldId="317"/>
            <ac:spMk id="32" creationId="{1903C71E-694A-485F-80E1-1D900D63290F}"/>
          </ac:spMkLst>
        </pc:spChg>
        <pc:spChg chg="add del">
          <ac:chgData name="Liam Whorriskey" userId="e50457d63ba3d4fc" providerId="LiveId" clId="{077C47F4-8051-4CD6-AAF3-F4D95FC974DE}" dt="2019-04-28T22:17:19.723" v="1126" actId="478"/>
          <ac:spMkLst>
            <pc:docMk/>
            <pc:sldMk cId="2422797073" sldId="317"/>
            <ac:spMk id="32" creationId="{35CA9A33-78FF-46F0-B616-8896BB5361EA}"/>
          </ac:spMkLst>
        </pc:spChg>
        <pc:spChg chg="del">
          <ac:chgData name="Liam Whorriskey" userId="e50457d63ba3d4fc" providerId="LiveId" clId="{077C47F4-8051-4CD6-AAF3-F4D95FC974DE}" dt="2019-04-28T15:22:52.464" v="1" actId="478"/>
          <ac:spMkLst>
            <pc:docMk/>
            <pc:sldMk cId="2422797073" sldId="317"/>
            <ac:spMk id="33" creationId="{4DED5F2C-CE9C-49CA-983C-391A9C3E9444}"/>
          </ac:spMkLst>
        </pc:spChg>
        <pc:spChg chg="add del">
          <ac:chgData name="Liam Whorriskey" userId="e50457d63ba3d4fc" providerId="LiveId" clId="{077C47F4-8051-4CD6-AAF3-F4D95FC974DE}" dt="2019-04-28T22:17:19.723" v="1126" actId="478"/>
          <ac:spMkLst>
            <pc:docMk/>
            <pc:sldMk cId="2422797073" sldId="317"/>
            <ac:spMk id="33" creationId="{7A42D4C4-74E4-4681-B8EE-4C15C8D50BBA}"/>
          </ac:spMkLst>
        </pc:spChg>
        <pc:spChg chg="add del">
          <ac:chgData name="Liam Whorriskey" userId="e50457d63ba3d4fc" providerId="LiveId" clId="{077C47F4-8051-4CD6-AAF3-F4D95FC974DE}" dt="2019-04-28T23:27:45.584" v="1292" actId="478"/>
          <ac:spMkLst>
            <pc:docMk/>
            <pc:sldMk cId="2422797073" sldId="317"/>
            <ac:spMk id="34" creationId="{F48C4F38-174A-48E5-8F25-7777E2DD245F}"/>
          </ac:spMkLst>
        </pc:spChg>
        <pc:spChg chg="del">
          <ac:chgData name="Liam Whorriskey" userId="e50457d63ba3d4fc" providerId="LiveId" clId="{077C47F4-8051-4CD6-AAF3-F4D95FC974DE}" dt="2019-04-28T15:22:52.464" v="1" actId="478"/>
          <ac:spMkLst>
            <pc:docMk/>
            <pc:sldMk cId="2422797073" sldId="317"/>
            <ac:spMk id="34" creationId="{FF1FCEAA-508D-448B-8540-366FBE9BA199}"/>
          </ac:spMkLst>
        </pc:spChg>
        <pc:spChg chg="del">
          <ac:chgData name="Liam Whorriskey" userId="e50457d63ba3d4fc" providerId="LiveId" clId="{077C47F4-8051-4CD6-AAF3-F4D95FC974DE}" dt="2019-04-28T15:22:52.464" v="1" actId="478"/>
          <ac:spMkLst>
            <pc:docMk/>
            <pc:sldMk cId="2422797073" sldId="317"/>
            <ac:spMk id="35" creationId="{84C5F8C6-60F9-42A1-9591-EF813D2AAA94}"/>
          </ac:spMkLst>
        </pc:spChg>
        <pc:spChg chg="add del">
          <ac:chgData name="Liam Whorriskey" userId="e50457d63ba3d4fc" providerId="LiveId" clId="{077C47F4-8051-4CD6-AAF3-F4D95FC974DE}" dt="2019-04-28T23:27:45.584" v="1292" actId="478"/>
          <ac:spMkLst>
            <pc:docMk/>
            <pc:sldMk cId="2422797073" sldId="317"/>
            <ac:spMk id="35" creationId="{D6634241-3934-4E79-A048-24B55297BFC0}"/>
          </ac:spMkLst>
        </pc:spChg>
        <pc:spChg chg="add del">
          <ac:chgData name="Liam Whorriskey" userId="e50457d63ba3d4fc" providerId="LiveId" clId="{077C47F4-8051-4CD6-AAF3-F4D95FC974DE}" dt="2019-04-28T23:27:45.584" v="1292" actId="478"/>
          <ac:spMkLst>
            <pc:docMk/>
            <pc:sldMk cId="2422797073" sldId="317"/>
            <ac:spMk id="36" creationId="{1257BEBE-EB99-4478-B83B-09ACFABD0471}"/>
          </ac:spMkLst>
        </pc:spChg>
        <pc:spChg chg="del">
          <ac:chgData name="Liam Whorriskey" userId="e50457d63ba3d4fc" providerId="LiveId" clId="{077C47F4-8051-4CD6-AAF3-F4D95FC974DE}" dt="2019-04-28T15:22:52.464" v="1" actId="478"/>
          <ac:spMkLst>
            <pc:docMk/>
            <pc:sldMk cId="2422797073" sldId="317"/>
            <ac:spMk id="36" creationId="{AC1ECA5A-D508-450F-B959-4637D48F734E}"/>
          </ac:spMkLst>
        </pc:spChg>
        <pc:spChg chg="del">
          <ac:chgData name="Liam Whorriskey" userId="e50457d63ba3d4fc" providerId="LiveId" clId="{077C47F4-8051-4CD6-AAF3-F4D95FC974DE}" dt="2019-04-28T15:22:52.464" v="1" actId="478"/>
          <ac:spMkLst>
            <pc:docMk/>
            <pc:sldMk cId="2422797073" sldId="317"/>
            <ac:spMk id="37" creationId="{10A50EF7-F6B2-4619-9488-49B9765E3F38}"/>
          </ac:spMkLst>
        </pc:spChg>
        <pc:spChg chg="add del">
          <ac:chgData name="Liam Whorriskey" userId="e50457d63ba3d4fc" providerId="LiveId" clId="{077C47F4-8051-4CD6-AAF3-F4D95FC974DE}" dt="2019-04-28T23:27:45.584" v="1292" actId="478"/>
          <ac:spMkLst>
            <pc:docMk/>
            <pc:sldMk cId="2422797073" sldId="317"/>
            <ac:spMk id="37" creationId="{4640F8D5-3C5D-4FF6-9156-0C7BE108B8BE}"/>
          </ac:spMkLst>
        </pc:spChg>
        <pc:spChg chg="add del">
          <ac:chgData name="Liam Whorriskey" userId="e50457d63ba3d4fc" providerId="LiveId" clId="{077C47F4-8051-4CD6-AAF3-F4D95FC974DE}" dt="2019-04-28T23:27:45.584" v="1292" actId="478"/>
          <ac:spMkLst>
            <pc:docMk/>
            <pc:sldMk cId="2422797073" sldId="317"/>
            <ac:spMk id="38" creationId="{56F9DE01-F6C3-44FD-AC51-8770F74504D3}"/>
          </ac:spMkLst>
        </pc:spChg>
        <pc:spChg chg="del">
          <ac:chgData name="Liam Whorriskey" userId="e50457d63ba3d4fc" providerId="LiveId" clId="{077C47F4-8051-4CD6-AAF3-F4D95FC974DE}" dt="2019-04-28T15:22:52.464" v="1" actId="478"/>
          <ac:spMkLst>
            <pc:docMk/>
            <pc:sldMk cId="2422797073" sldId="317"/>
            <ac:spMk id="38" creationId="{F5365739-0C30-4B41-A908-435C102F4E11}"/>
          </ac:spMkLst>
        </pc:spChg>
        <pc:spChg chg="del">
          <ac:chgData name="Liam Whorriskey" userId="e50457d63ba3d4fc" providerId="LiveId" clId="{077C47F4-8051-4CD6-AAF3-F4D95FC974DE}" dt="2019-04-28T15:22:52.464" v="1" actId="478"/>
          <ac:spMkLst>
            <pc:docMk/>
            <pc:sldMk cId="2422797073" sldId="317"/>
            <ac:spMk id="39" creationId="{4698F4A5-762A-42EE-A803-147B3D85F4BA}"/>
          </ac:spMkLst>
        </pc:spChg>
        <pc:spChg chg="add del">
          <ac:chgData name="Liam Whorriskey" userId="e50457d63ba3d4fc" providerId="LiveId" clId="{077C47F4-8051-4CD6-AAF3-F4D95FC974DE}" dt="2019-04-28T23:27:45.584" v="1292" actId="478"/>
          <ac:spMkLst>
            <pc:docMk/>
            <pc:sldMk cId="2422797073" sldId="317"/>
            <ac:spMk id="39" creationId="{E3B3546E-55A3-463C-BABF-71987DA4CB79}"/>
          </ac:spMkLst>
        </pc:spChg>
        <pc:spChg chg="add del">
          <ac:chgData name="Liam Whorriskey" userId="e50457d63ba3d4fc" providerId="LiveId" clId="{077C47F4-8051-4CD6-AAF3-F4D95FC974DE}" dt="2019-04-29T00:13:56.576" v="1371" actId="478"/>
          <ac:spMkLst>
            <pc:docMk/>
            <pc:sldMk cId="2422797073" sldId="317"/>
            <ac:spMk id="40" creationId="{796D595D-F878-4174-AFA1-E7D36F5392EC}"/>
          </ac:spMkLst>
        </pc:spChg>
        <pc:spChg chg="add del">
          <ac:chgData name="Liam Whorriskey" userId="e50457d63ba3d4fc" providerId="LiveId" clId="{077C47F4-8051-4CD6-AAF3-F4D95FC974DE}" dt="2019-04-29T00:13:56.576" v="1371" actId="478"/>
          <ac:spMkLst>
            <pc:docMk/>
            <pc:sldMk cId="2422797073" sldId="317"/>
            <ac:spMk id="41" creationId="{75D3F847-5A09-4E50-A432-A030AB7478BC}"/>
          </ac:spMkLst>
        </pc:spChg>
        <pc:spChg chg="mod">
          <ac:chgData name="Liam Whorriskey" userId="e50457d63ba3d4fc" providerId="LiveId" clId="{077C47F4-8051-4CD6-AAF3-F4D95FC974DE}" dt="2019-04-28T15:50:51.995" v="280" actId="20577"/>
          <ac:spMkLst>
            <pc:docMk/>
            <pc:sldMk cId="2422797073" sldId="317"/>
            <ac:spMk id="42" creationId="{5FE1A619-6D01-42E6-9CC1-F269CC580EAD}"/>
          </ac:spMkLst>
        </pc:spChg>
        <pc:spChg chg="del">
          <ac:chgData name="Liam Whorriskey" userId="e50457d63ba3d4fc" providerId="LiveId" clId="{077C47F4-8051-4CD6-AAF3-F4D95FC974DE}" dt="2019-04-28T15:36:38.873" v="126" actId="478"/>
          <ac:spMkLst>
            <pc:docMk/>
            <pc:sldMk cId="2422797073" sldId="317"/>
            <ac:spMk id="43" creationId="{3E8771AC-E33B-489C-8D82-6AA2624357B2}"/>
          </ac:spMkLst>
        </pc:spChg>
        <pc:spChg chg="add del">
          <ac:chgData name="Liam Whorriskey" userId="e50457d63ba3d4fc" providerId="LiveId" clId="{077C47F4-8051-4CD6-AAF3-F4D95FC974DE}" dt="2019-04-29T00:13:56.576" v="1371" actId="478"/>
          <ac:spMkLst>
            <pc:docMk/>
            <pc:sldMk cId="2422797073" sldId="317"/>
            <ac:spMk id="43" creationId="{EB82E284-D823-4C2C-BC4E-A546C67C6527}"/>
          </ac:spMkLst>
        </pc:spChg>
        <pc:spChg chg="del">
          <ac:chgData name="Liam Whorriskey" userId="e50457d63ba3d4fc" providerId="LiveId" clId="{077C47F4-8051-4CD6-AAF3-F4D95FC974DE}" dt="2019-04-28T15:36:26.089" v="125" actId="478"/>
          <ac:spMkLst>
            <pc:docMk/>
            <pc:sldMk cId="2422797073" sldId="317"/>
            <ac:spMk id="44" creationId="{0A85542B-A0A9-4491-8DE0-851E2668182D}"/>
          </ac:spMkLst>
        </pc:spChg>
        <pc:spChg chg="add del">
          <ac:chgData name="Liam Whorriskey" userId="e50457d63ba3d4fc" providerId="LiveId" clId="{077C47F4-8051-4CD6-AAF3-F4D95FC974DE}" dt="2019-04-29T00:13:56.576" v="1371" actId="478"/>
          <ac:spMkLst>
            <pc:docMk/>
            <pc:sldMk cId="2422797073" sldId="317"/>
            <ac:spMk id="44" creationId="{2D27DBDA-242A-49F1-9871-3FBC2865F062}"/>
          </ac:spMkLst>
        </pc:spChg>
        <pc:spChg chg="del">
          <ac:chgData name="Liam Whorriskey" userId="e50457d63ba3d4fc" providerId="LiveId" clId="{077C47F4-8051-4CD6-AAF3-F4D95FC974DE}" dt="2019-04-28T15:36:41.748" v="128" actId="478"/>
          <ac:spMkLst>
            <pc:docMk/>
            <pc:sldMk cId="2422797073" sldId="317"/>
            <ac:spMk id="45" creationId="{284AA37B-500C-4487-A2A7-43A43D16DAB2}"/>
          </ac:spMkLst>
        </pc:spChg>
        <pc:spChg chg="add del">
          <ac:chgData name="Liam Whorriskey" userId="e50457d63ba3d4fc" providerId="LiveId" clId="{077C47F4-8051-4CD6-AAF3-F4D95FC974DE}" dt="2019-04-29T00:13:56.576" v="1371" actId="478"/>
          <ac:spMkLst>
            <pc:docMk/>
            <pc:sldMk cId="2422797073" sldId="317"/>
            <ac:spMk id="45" creationId="{58A5D028-B917-46C9-882E-5994E2EBF37A}"/>
          </ac:spMkLst>
        </pc:spChg>
        <pc:spChg chg="add del">
          <ac:chgData name="Liam Whorriskey" userId="e50457d63ba3d4fc" providerId="LiveId" clId="{077C47F4-8051-4CD6-AAF3-F4D95FC974DE}" dt="2019-04-29T00:13:56.576" v="1371" actId="478"/>
          <ac:spMkLst>
            <pc:docMk/>
            <pc:sldMk cId="2422797073" sldId="317"/>
            <ac:spMk id="46" creationId="{335B5BB9-F544-4ABF-A935-2F0BADAD06AE}"/>
          </ac:spMkLst>
        </pc:spChg>
        <pc:spChg chg="del">
          <ac:chgData name="Liam Whorriskey" userId="e50457d63ba3d4fc" providerId="LiveId" clId="{077C47F4-8051-4CD6-AAF3-F4D95FC974DE}" dt="2019-04-28T15:36:20.412" v="123" actId="478"/>
          <ac:spMkLst>
            <pc:docMk/>
            <pc:sldMk cId="2422797073" sldId="317"/>
            <ac:spMk id="46" creationId="{981936D6-F243-4673-81DD-82BDF4190930}"/>
          </ac:spMkLst>
        </pc:spChg>
        <pc:spChg chg="del">
          <ac:chgData name="Liam Whorriskey" userId="e50457d63ba3d4fc" providerId="LiveId" clId="{077C47F4-8051-4CD6-AAF3-F4D95FC974DE}" dt="2019-04-28T15:36:40.567" v="127" actId="478"/>
          <ac:spMkLst>
            <pc:docMk/>
            <pc:sldMk cId="2422797073" sldId="317"/>
            <ac:spMk id="47" creationId="{C7C54AE4-236B-41B1-BEED-CBB9A7D54744}"/>
          </ac:spMkLst>
        </pc:spChg>
        <pc:spChg chg="add del">
          <ac:chgData name="Liam Whorriskey" userId="e50457d63ba3d4fc" providerId="LiveId" clId="{077C47F4-8051-4CD6-AAF3-F4D95FC974DE}" dt="2019-04-29T00:20:10.151" v="1387" actId="478"/>
          <ac:spMkLst>
            <pc:docMk/>
            <pc:sldMk cId="2422797073" sldId="317"/>
            <ac:spMk id="47" creationId="{DA67AA2D-D7F3-48AD-B143-8E35FF63F2B0}"/>
          </ac:spMkLst>
        </pc:spChg>
        <pc:spChg chg="add del">
          <ac:chgData name="Liam Whorriskey" userId="e50457d63ba3d4fc" providerId="LiveId" clId="{077C47F4-8051-4CD6-AAF3-F4D95FC974DE}" dt="2019-04-29T00:20:10.151" v="1387" actId="478"/>
          <ac:spMkLst>
            <pc:docMk/>
            <pc:sldMk cId="2422797073" sldId="317"/>
            <ac:spMk id="48" creationId="{83BC6F00-4174-43C1-8555-67D917E1DC18}"/>
          </ac:spMkLst>
        </pc:spChg>
        <pc:spChg chg="del">
          <ac:chgData name="Liam Whorriskey" userId="e50457d63ba3d4fc" providerId="LiveId" clId="{077C47F4-8051-4CD6-AAF3-F4D95FC974DE}" dt="2019-04-28T15:36:23.687" v="124" actId="478"/>
          <ac:spMkLst>
            <pc:docMk/>
            <pc:sldMk cId="2422797073" sldId="317"/>
            <ac:spMk id="48" creationId="{D617B2F5-5429-4EE3-B8A1-FD6E61004476}"/>
          </ac:spMkLst>
        </pc:spChg>
        <pc:spChg chg="del">
          <ac:chgData name="Liam Whorriskey" userId="e50457d63ba3d4fc" providerId="LiveId" clId="{077C47F4-8051-4CD6-AAF3-F4D95FC974DE}" dt="2019-04-28T15:36:43.208" v="129" actId="478"/>
          <ac:spMkLst>
            <pc:docMk/>
            <pc:sldMk cId="2422797073" sldId="317"/>
            <ac:spMk id="49" creationId="{E3A672C2-4D94-4425-B03F-43C0EF374C48}"/>
          </ac:spMkLst>
        </pc:spChg>
        <pc:spChg chg="add del">
          <ac:chgData name="Liam Whorriskey" userId="e50457d63ba3d4fc" providerId="LiveId" clId="{077C47F4-8051-4CD6-AAF3-F4D95FC974DE}" dt="2019-04-29T00:20:10.151" v="1387" actId="478"/>
          <ac:spMkLst>
            <pc:docMk/>
            <pc:sldMk cId="2422797073" sldId="317"/>
            <ac:spMk id="49" creationId="{EA7C7899-7342-45BE-B2DA-54899AEEEE43}"/>
          </ac:spMkLst>
        </pc:spChg>
        <pc:spChg chg="del mod">
          <ac:chgData name="Liam Whorriskey" userId="e50457d63ba3d4fc" providerId="LiveId" clId="{077C47F4-8051-4CD6-AAF3-F4D95FC974DE}" dt="2019-04-28T15:36:18.122" v="122" actId="478"/>
          <ac:spMkLst>
            <pc:docMk/>
            <pc:sldMk cId="2422797073" sldId="317"/>
            <ac:spMk id="50" creationId="{3CBFEDCF-F9A7-49B7-ABB6-62A4D05BB011}"/>
          </ac:spMkLst>
        </pc:spChg>
        <pc:spChg chg="add del">
          <ac:chgData name="Liam Whorriskey" userId="e50457d63ba3d4fc" providerId="LiveId" clId="{077C47F4-8051-4CD6-AAF3-F4D95FC974DE}" dt="2019-04-29T00:20:10.151" v="1387" actId="478"/>
          <ac:spMkLst>
            <pc:docMk/>
            <pc:sldMk cId="2422797073" sldId="317"/>
            <ac:spMk id="50" creationId="{865C380D-D32D-45A3-80AE-44A343BDC0F5}"/>
          </ac:spMkLst>
        </pc:spChg>
        <pc:spChg chg="add mod">
          <ac:chgData name="Liam Whorriskey" userId="e50457d63ba3d4fc" providerId="LiveId" clId="{077C47F4-8051-4CD6-AAF3-F4D95FC974DE}" dt="2019-04-28T15:45:22.950" v="192" actId="14100"/>
          <ac:spMkLst>
            <pc:docMk/>
            <pc:sldMk cId="2422797073" sldId="317"/>
            <ac:spMk id="51" creationId="{CE46E1BD-DFFE-4978-ACBB-8AEB570826B1}"/>
          </ac:spMkLst>
        </pc:spChg>
        <pc:spChg chg="add del">
          <ac:chgData name="Liam Whorriskey" userId="e50457d63ba3d4fc" providerId="LiveId" clId="{077C47F4-8051-4CD6-AAF3-F4D95FC974DE}" dt="2019-04-29T00:20:10.151" v="1387" actId="478"/>
          <ac:spMkLst>
            <pc:docMk/>
            <pc:sldMk cId="2422797073" sldId="317"/>
            <ac:spMk id="52" creationId="{313693D9-C931-4591-83E8-7D3A48074638}"/>
          </ac:spMkLst>
        </pc:spChg>
        <pc:spChg chg="add del mod topLvl">
          <ac:chgData name="Liam Whorriskey" userId="e50457d63ba3d4fc" providerId="LiveId" clId="{077C47F4-8051-4CD6-AAF3-F4D95FC974DE}" dt="2019-04-28T15:41:49.471" v="176" actId="478"/>
          <ac:spMkLst>
            <pc:docMk/>
            <pc:sldMk cId="2422797073" sldId="317"/>
            <ac:spMk id="53" creationId="{6FA33A9B-6A9B-452E-9D49-4BFD95998694}"/>
          </ac:spMkLst>
        </pc:spChg>
        <pc:spChg chg="del mod topLvl">
          <ac:chgData name="Liam Whorriskey" userId="e50457d63ba3d4fc" providerId="LiveId" clId="{077C47F4-8051-4CD6-AAF3-F4D95FC974DE}" dt="2019-04-28T15:41:49.471" v="176" actId="478"/>
          <ac:spMkLst>
            <pc:docMk/>
            <pc:sldMk cId="2422797073" sldId="317"/>
            <ac:spMk id="54" creationId="{629EF4BF-67B1-4773-BFB4-60D47AB8C4F9}"/>
          </ac:spMkLst>
        </pc:spChg>
        <pc:spChg chg="add del">
          <ac:chgData name="Liam Whorriskey" userId="e50457d63ba3d4fc" providerId="LiveId" clId="{077C47F4-8051-4CD6-AAF3-F4D95FC974DE}" dt="2019-04-29T00:20:10.151" v="1387" actId="478"/>
          <ac:spMkLst>
            <pc:docMk/>
            <pc:sldMk cId="2422797073" sldId="317"/>
            <ac:spMk id="54" creationId="{CA12A902-222F-4041-A621-48ED6C815ABA}"/>
          </ac:spMkLst>
        </pc:spChg>
        <pc:spChg chg="add mod">
          <ac:chgData name="Liam Whorriskey" userId="e50457d63ba3d4fc" providerId="LiveId" clId="{077C47F4-8051-4CD6-AAF3-F4D95FC974DE}" dt="2019-04-28T15:50:46.819" v="278" actId="404"/>
          <ac:spMkLst>
            <pc:docMk/>
            <pc:sldMk cId="2422797073" sldId="317"/>
            <ac:spMk id="55" creationId="{2B44E5E8-09B7-4E2C-AA3C-200350BC67AE}"/>
          </ac:spMkLst>
        </pc:spChg>
        <pc:spChg chg="add mod">
          <ac:chgData name="Liam Whorriskey" userId="e50457d63ba3d4fc" providerId="LiveId" clId="{077C47F4-8051-4CD6-AAF3-F4D95FC974DE}" dt="2019-04-28T15:31:19.494" v="75" actId="1035"/>
          <ac:spMkLst>
            <pc:docMk/>
            <pc:sldMk cId="2422797073" sldId="317"/>
            <ac:spMk id="56" creationId="{F66E3133-A967-4C12-B9C0-AE8D0826344B}"/>
          </ac:spMkLst>
        </pc:spChg>
        <pc:spChg chg="add">
          <ac:chgData name="Liam Whorriskey" userId="e50457d63ba3d4fc" providerId="LiveId" clId="{077C47F4-8051-4CD6-AAF3-F4D95FC974DE}" dt="2019-04-29T00:29:15.794" v="1420"/>
          <ac:spMkLst>
            <pc:docMk/>
            <pc:sldMk cId="2422797073" sldId="317"/>
            <ac:spMk id="59" creationId="{B3DB4B6F-89B2-461C-8D28-C2AFBA1AF58D}"/>
          </ac:spMkLst>
        </pc:spChg>
        <pc:spChg chg="add del">
          <ac:chgData name="Liam Whorriskey" userId="e50457d63ba3d4fc" providerId="LiveId" clId="{077C47F4-8051-4CD6-AAF3-F4D95FC974DE}" dt="2019-04-28T19:52:06.737" v="993" actId="478"/>
          <ac:spMkLst>
            <pc:docMk/>
            <pc:sldMk cId="2422797073" sldId="317"/>
            <ac:spMk id="59" creationId="{F852594E-BEB7-44A2-87D6-44F93539DF70}"/>
          </ac:spMkLst>
        </pc:spChg>
        <pc:spChg chg="add">
          <ac:chgData name="Liam Whorriskey" userId="e50457d63ba3d4fc" providerId="LiveId" clId="{077C47F4-8051-4CD6-AAF3-F4D95FC974DE}" dt="2019-04-29T00:29:15.794" v="1420"/>
          <ac:spMkLst>
            <pc:docMk/>
            <pc:sldMk cId="2422797073" sldId="317"/>
            <ac:spMk id="60" creationId="{B35F7E1E-7EE3-4EEA-92CA-0FA628270707}"/>
          </ac:spMkLst>
        </pc:spChg>
        <pc:spChg chg="add del">
          <ac:chgData name="Liam Whorriskey" userId="e50457d63ba3d4fc" providerId="LiveId" clId="{077C47F4-8051-4CD6-AAF3-F4D95FC974DE}" dt="2019-04-28T19:52:06.737" v="993" actId="478"/>
          <ac:spMkLst>
            <pc:docMk/>
            <pc:sldMk cId="2422797073" sldId="317"/>
            <ac:spMk id="60" creationId="{B49B0809-1696-47FB-BDBA-580F6329B436}"/>
          </ac:spMkLst>
        </pc:spChg>
        <pc:spChg chg="add mod">
          <ac:chgData name="Liam Whorriskey" userId="e50457d63ba3d4fc" providerId="LiveId" clId="{077C47F4-8051-4CD6-AAF3-F4D95FC974DE}" dt="2019-04-29T01:17:02.458" v="1539" actId="14100"/>
          <ac:spMkLst>
            <pc:docMk/>
            <pc:sldMk cId="2422797073" sldId="317"/>
            <ac:spMk id="61" creationId="{036CDA21-961A-491F-BCC7-132DD324036E}"/>
          </ac:spMkLst>
        </pc:spChg>
        <pc:spChg chg="add del">
          <ac:chgData name="Liam Whorriskey" userId="e50457d63ba3d4fc" providerId="LiveId" clId="{077C47F4-8051-4CD6-AAF3-F4D95FC974DE}" dt="2019-04-28T19:52:06.737" v="993" actId="478"/>
          <ac:spMkLst>
            <pc:docMk/>
            <pc:sldMk cId="2422797073" sldId="317"/>
            <ac:spMk id="61" creationId="{5636119A-7704-4A79-A024-33A6E0256960}"/>
          </ac:spMkLst>
        </pc:spChg>
        <pc:spChg chg="add">
          <ac:chgData name="Liam Whorriskey" userId="e50457d63ba3d4fc" providerId="LiveId" clId="{077C47F4-8051-4CD6-AAF3-F4D95FC974DE}" dt="2019-04-29T00:29:15.794" v="1420"/>
          <ac:spMkLst>
            <pc:docMk/>
            <pc:sldMk cId="2422797073" sldId="317"/>
            <ac:spMk id="62" creationId="{32438311-45E0-44DE-A65A-6AEADE0280D2}"/>
          </ac:spMkLst>
        </pc:spChg>
        <pc:spChg chg="add del">
          <ac:chgData name="Liam Whorriskey" userId="e50457d63ba3d4fc" providerId="LiveId" clId="{077C47F4-8051-4CD6-AAF3-F4D95FC974DE}" dt="2019-04-28T19:52:06.737" v="993" actId="478"/>
          <ac:spMkLst>
            <pc:docMk/>
            <pc:sldMk cId="2422797073" sldId="317"/>
            <ac:spMk id="62" creationId="{F506295F-67DA-4D5B-9CDE-FE198BB01A03}"/>
          </ac:spMkLst>
        </pc:spChg>
        <pc:spChg chg="add del">
          <ac:chgData name="Liam Whorriskey" userId="e50457d63ba3d4fc" providerId="LiveId" clId="{077C47F4-8051-4CD6-AAF3-F4D95FC974DE}" dt="2019-04-28T19:52:06.737" v="993" actId="478"/>
          <ac:spMkLst>
            <pc:docMk/>
            <pc:sldMk cId="2422797073" sldId="317"/>
            <ac:spMk id="63" creationId="{8E9FA850-46D2-4556-9489-90DDEF69AA14}"/>
          </ac:spMkLst>
        </pc:spChg>
        <pc:spChg chg="add">
          <ac:chgData name="Liam Whorriskey" userId="e50457d63ba3d4fc" providerId="LiveId" clId="{077C47F4-8051-4CD6-AAF3-F4D95FC974DE}" dt="2019-04-29T00:29:15.794" v="1420"/>
          <ac:spMkLst>
            <pc:docMk/>
            <pc:sldMk cId="2422797073" sldId="317"/>
            <ac:spMk id="63" creationId="{E9486962-6D02-423D-9B7C-060A7E8E6EB1}"/>
          </ac:spMkLst>
        </pc:spChg>
        <pc:spChg chg="add mod">
          <ac:chgData name="Liam Whorriskey" userId="e50457d63ba3d4fc" providerId="LiveId" clId="{077C47F4-8051-4CD6-AAF3-F4D95FC974DE}" dt="2019-04-29T02:15:51.539" v="1667" actId="6549"/>
          <ac:spMkLst>
            <pc:docMk/>
            <pc:sldMk cId="2422797073" sldId="317"/>
            <ac:spMk id="64" creationId="{C5D4F045-BCB5-4DD1-AA17-010162C32DD1}"/>
          </ac:spMkLst>
        </pc:spChg>
        <pc:spChg chg="add">
          <ac:chgData name="Liam Whorriskey" userId="e50457d63ba3d4fc" providerId="LiveId" clId="{077C47F4-8051-4CD6-AAF3-F4D95FC974DE}" dt="2019-04-29T00:29:15.794" v="1420"/>
          <ac:spMkLst>
            <pc:docMk/>
            <pc:sldMk cId="2422797073" sldId="317"/>
            <ac:spMk id="65" creationId="{BD82404F-0397-471C-9571-68EAC5539F7B}"/>
          </ac:spMkLst>
        </pc:spChg>
        <pc:spChg chg="mod">
          <ac:chgData name="Liam Whorriskey" userId="e50457d63ba3d4fc" providerId="LiveId" clId="{077C47F4-8051-4CD6-AAF3-F4D95FC974DE}" dt="2019-04-28T19:57:41.093" v="1026" actId="20577"/>
          <ac:spMkLst>
            <pc:docMk/>
            <pc:sldMk cId="2422797073" sldId="317"/>
            <ac:spMk id="17414" creationId="{00000000-0000-0000-0000-000000000000}"/>
          </ac:spMkLst>
        </pc:spChg>
        <pc:spChg chg="mod">
          <ac:chgData name="Liam Whorriskey" userId="e50457d63ba3d4fc" providerId="LiveId" clId="{077C47F4-8051-4CD6-AAF3-F4D95FC974DE}" dt="2019-04-28T15:24:49.953" v="32" actId="20577"/>
          <ac:spMkLst>
            <pc:docMk/>
            <pc:sldMk cId="2422797073" sldId="317"/>
            <ac:spMk id="19464" creationId="{00000000-0000-0000-0000-000000000000}"/>
          </ac:spMkLst>
        </pc:spChg>
        <pc:spChg chg="mod">
          <ac:chgData name="Liam Whorriskey" userId="e50457d63ba3d4fc" providerId="LiveId" clId="{077C47F4-8051-4CD6-AAF3-F4D95FC974DE}" dt="2019-04-29T01:17:34.037" v="1552" actId="20577"/>
          <ac:spMkLst>
            <pc:docMk/>
            <pc:sldMk cId="2422797073" sldId="317"/>
            <ac:spMk id="19465" creationId="{00000000-0000-0000-0000-000000000000}"/>
          </ac:spMkLst>
        </pc:spChg>
        <pc:grpChg chg="add">
          <ac:chgData name="Liam Whorriskey" userId="e50457d63ba3d4fc" providerId="LiveId" clId="{077C47F4-8051-4CD6-AAF3-F4D95FC974DE}" dt="2019-04-28T15:22:58.960" v="3"/>
          <ac:grpSpMkLst>
            <pc:docMk/>
            <pc:sldMk cId="2422797073" sldId="317"/>
            <ac:grpSpMk id="23" creationId="{7E3FE691-4D1B-40C8-A630-8A333924AD30}"/>
          </ac:grpSpMkLst>
        </pc:grpChg>
        <pc:grpChg chg="add del mod">
          <ac:chgData name="Liam Whorriskey" userId="e50457d63ba3d4fc" providerId="LiveId" clId="{077C47F4-8051-4CD6-AAF3-F4D95FC974DE}" dt="2019-04-28T15:36:43.208" v="129" actId="478"/>
          <ac:grpSpMkLst>
            <pc:docMk/>
            <pc:sldMk cId="2422797073" sldId="317"/>
            <ac:grpSpMk id="26" creationId="{BEF33C04-E5EA-4189-A01C-EEC705BEB2AB}"/>
          </ac:grpSpMkLst>
        </pc:grpChg>
        <pc:grpChg chg="add del">
          <ac:chgData name="Liam Whorriskey" userId="e50457d63ba3d4fc" providerId="LiveId" clId="{077C47F4-8051-4CD6-AAF3-F4D95FC974DE}" dt="2019-04-28T15:41:49.471" v="176" actId="478"/>
          <ac:grpSpMkLst>
            <pc:docMk/>
            <pc:sldMk cId="2422797073" sldId="317"/>
            <ac:grpSpMk id="52" creationId="{4E0FC3A0-0895-4600-8EEA-F662236C341F}"/>
          </ac:grpSpMkLst>
        </pc:grpChg>
        <pc:picChg chg="add mod">
          <ac:chgData name="Liam Whorriskey" userId="e50457d63ba3d4fc" providerId="LiveId" clId="{077C47F4-8051-4CD6-AAF3-F4D95FC974DE}" dt="2019-04-28T15:40:01.739" v="167" actId="1036"/>
          <ac:picMkLst>
            <pc:docMk/>
            <pc:sldMk cId="2422797073" sldId="317"/>
            <ac:picMk id="57" creationId="{AA996E8F-2CB7-47B9-A955-1B1EC116B169}"/>
          </ac:picMkLst>
        </pc:picChg>
        <pc:picChg chg="add mod modCrop">
          <ac:chgData name="Liam Whorriskey" userId="e50457d63ba3d4fc" providerId="LiveId" clId="{077C47F4-8051-4CD6-AAF3-F4D95FC974DE}" dt="2019-04-28T15:42:28.330" v="185" actId="1440"/>
          <ac:picMkLst>
            <pc:docMk/>
            <pc:sldMk cId="2422797073" sldId="317"/>
            <ac:picMk id="58" creationId="{5017BA9E-EDA8-4533-849B-AF8B8CA4AF8F}"/>
          </ac:picMkLst>
        </pc:picChg>
        <pc:cxnChg chg="add del mod">
          <ac:chgData name="Liam Whorriskey" userId="e50457d63ba3d4fc" providerId="LiveId" clId="{077C47F4-8051-4CD6-AAF3-F4D95FC974DE}" dt="2019-04-28T15:34:26.784" v="114" actId="478"/>
          <ac:cxnSpMkLst>
            <pc:docMk/>
            <pc:sldMk cId="2422797073" sldId="317"/>
            <ac:cxnSpMk id="4" creationId="{8B68B0F8-4119-428D-B6CE-68E4A2438A24}"/>
          </ac:cxnSpMkLst>
        </pc:cxnChg>
        <pc:cxnChg chg="add del mod">
          <ac:chgData name="Liam Whorriskey" userId="e50457d63ba3d4fc" providerId="LiveId" clId="{077C47F4-8051-4CD6-AAF3-F4D95FC974DE}" dt="2019-04-28T15:54:22.115" v="320" actId="478"/>
          <ac:cxnSpMkLst>
            <pc:docMk/>
            <pc:sldMk cId="2422797073" sldId="317"/>
            <ac:cxnSpMk id="8" creationId="{99B2E0E1-C1B8-4052-9C65-D3DB8D72D0EA}"/>
          </ac:cxnSpMkLst>
        </pc:cxnChg>
        <pc:cxnChg chg="del">
          <ac:chgData name="Liam Whorriskey" userId="e50457d63ba3d4fc" providerId="LiveId" clId="{077C47F4-8051-4CD6-AAF3-F4D95FC974DE}" dt="2019-04-28T15:22:52.464" v="1" actId="478"/>
          <ac:cxnSpMkLst>
            <pc:docMk/>
            <pc:sldMk cId="2422797073" sldId="317"/>
            <ac:cxnSpMk id="40" creationId="{1C69173C-2DC2-4FBF-83A1-B6A341515965}"/>
          </ac:cxnSpMkLst>
        </pc:cxnChg>
        <pc:cxnChg chg="del">
          <ac:chgData name="Liam Whorriskey" userId="e50457d63ba3d4fc" providerId="LiveId" clId="{077C47F4-8051-4CD6-AAF3-F4D95FC974DE}" dt="2019-04-28T15:22:52.464" v="1" actId="478"/>
          <ac:cxnSpMkLst>
            <pc:docMk/>
            <pc:sldMk cId="2422797073" sldId="317"/>
            <ac:cxnSpMk id="41" creationId="{A8C48786-C351-432B-83C8-3A2DE93E6043}"/>
          </ac:cxnSpMkLst>
        </pc:cxnChg>
      </pc:sldChg>
      <pc:sldChg chg="addSp delSp modSp add ord modTransition delAnim modAnim">
        <pc:chgData name="Liam Whorriskey" userId="e50457d63ba3d4fc" providerId="LiveId" clId="{077C47F4-8051-4CD6-AAF3-F4D95FC974DE}" dt="2019-04-29T01:16:43.539" v="1537" actId="20577"/>
        <pc:sldMkLst>
          <pc:docMk/>
          <pc:sldMk cId="893169261" sldId="318"/>
        </pc:sldMkLst>
        <pc:spChg chg="del">
          <ac:chgData name="Liam Whorriskey" userId="e50457d63ba3d4fc" providerId="LiveId" clId="{077C47F4-8051-4CD6-AAF3-F4D95FC974DE}" dt="2019-04-28T19:52:17.746" v="995" actId="478"/>
          <ac:spMkLst>
            <pc:docMk/>
            <pc:sldMk cId="893169261" sldId="318"/>
            <ac:spMk id="47" creationId="{45F3929B-C87C-4A01-8997-3F1373250B60}"/>
          </ac:spMkLst>
        </pc:spChg>
        <pc:spChg chg="add del">
          <ac:chgData name="Liam Whorriskey" userId="e50457d63ba3d4fc" providerId="LiveId" clId="{077C47F4-8051-4CD6-AAF3-F4D95FC974DE}" dt="2019-04-28T23:27:52.093" v="1294" actId="478"/>
          <ac:spMkLst>
            <pc:docMk/>
            <pc:sldMk cId="893169261" sldId="318"/>
            <ac:spMk id="48" creationId="{A0D70E6D-C22B-4512-9243-7412B03289B5}"/>
          </ac:spMkLst>
        </pc:spChg>
        <pc:spChg chg="del">
          <ac:chgData name="Liam Whorriskey" userId="e50457d63ba3d4fc" providerId="LiveId" clId="{077C47F4-8051-4CD6-AAF3-F4D95FC974DE}" dt="2019-04-28T19:52:17.746" v="995" actId="478"/>
          <ac:spMkLst>
            <pc:docMk/>
            <pc:sldMk cId="893169261" sldId="318"/>
            <ac:spMk id="48" creationId="{C39D00FF-8F75-4556-8EB7-6313228E17BA}"/>
          </ac:spMkLst>
        </pc:spChg>
        <pc:spChg chg="del">
          <ac:chgData name="Liam Whorriskey" userId="e50457d63ba3d4fc" providerId="LiveId" clId="{077C47F4-8051-4CD6-AAF3-F4D95FC974DE}" dt="2019-04-28T19:52:17.746" v="995" actId="478"/>
          <ac:spMkLst>
            <pc:docMk/>
            <pc:sldMk cId="893169261" sldId="318"/>
            <ac:spMk id="49" creationId="{2BD05137-279F-4695-9BA8-7879794E2560}"/>
          </ac:spMkLst>
        </pc:spChg>
        <pc:spChg chg="add del">
          <ac:chgData name="Liam Whorriskey" userId="e50457d63ba3d4fc" providerId="LiveId" clId="{077C47F4-8051-4CD6-AAF3-F4D95FC974DE}" dt="2019-04-28T23:27:52.093" v="1294" actId="478"/>
          <ac:spMkLst>
            <pc:docMk/>
            <pc:sldMk cId="893169261" sldId="318"/>
            <ac:spMk id="49" creationId="{F53DE9D7-33F1-4190-B505-6FFC10D034B1}"/>
          </ac:spMkLst>
        </pc:spChg>
        <pc:spChg chg="del">
          <ac:chgData name="Liam Whorriskey" userId="e50457d63ba3d4fc" providerId="LiveId" clId="{077C47F4-8051-4CD6-AAF3-F4D95FC974DE}" dt="2019-04-28T19:52:17.746" v="995" actId="478"/>
          <ac:spMkLst>
            <pc:docMk/>
            <pc:sldMk cId="893169261" sldId="318"/>
            <ac:spMk id="50" creationId="{5B0A3BE3-2CB2-4EFD-8C2B-B628D8F8D8DF}"/>
          </ac:spMkLst>
        </pc:spChg>
        <pc:spChg chg="add del">
          <ac:chgData name="Liam Whorriskey" userId="e50457d63ba3d4fc" providerId="LiveId" clId="{077C47F4-8051-4CD6-AAF3-F4D95FC974DE}" dt="2019-04-28T23:27:52.093" v="1294" actId="478"/>
          <ac:spMkLst>
            <pc:docMk/>
            <pc:sldMk cId="893169261" sldId="318"/>
            <ac:spMk id="50" creationId="{6EEABDC3-7300-4783-A9C1-FF8CB9913253}"/>
          </ac:spMkLst>
        </pc:spChg>
        <pc:spChg chg="del">
          <ac:chgData name="Liam Whorriskey" userId="e50457d63ba3d4fc" providerId="LiveId" clId="{077C47F4-8051-4CD6-AAF3-F4D95FC974DE}" dt="2019-04-28T19:52:17.746" v="995" actId="478"/>
          <ac:spMkLst>
            <pc:docMk/>
            <pc:sldMk cId="893169261" sldId="318"/>
            <ac:spMk id="51" creationId="{27EBB3DF-3604-4FBE-AEED-AF11928EB5E1}"/>
          </ac:spMkLst>
        </pc:spChg>
        <pc:spChg chg="add del">
          <ac:chgData name="Liam Whorriskey" userId="e50457d63ba3d4fc" providerId="LiveId" clId="{077C47F4-8051-4CD6-AAF3-F4D95FC974DE}" dt="2019-04-28T23:27:52.093" v="1294" actId="478"/>
          <ac:spMkLst>
            <pc:docMk/>
            <pc:sldMk cId="893169261" sldId="318"/>
            <ac:spMk id="51" creationId="{39920247-6D24-43A7-9860-9AC8FACEF6DB}"/>
          </ac:spMkLst>
        </pc:spChg>
        <pc:spChg chg="add del">
          <ac:chgData name="Liam Whorriskey" userId="e50457d63ba3d4fc" providerId="LiveId" clId="{077C47F4-8051-4CD6-AAF3-F4D95FC974DE}" dt="2019-04-28T22:17:28.247" v="1128" actId="478"/>
          <ac:spMkLst>
            <pc:docMk/>
            <pc:sldMk cId="893169261" sldId="318"/>
            <ac:spMk id="52" creationId="{D355CB68-1A55-4766-B9E0-5568768490B8}"/>
          </ac:spMkLst>
        </pc:spChg>
        <pc:spChg chg="add del">
          <ac:chgData name="Liam Whorriskey" userId="e50457d63ba3d4fc" providerId="LiveId" clId="{077C47F4-8051-4CD6-AAF3-F4D95FC974DE}" dt="2019-04-28T22:17:28.247" v="1128" actId="478"/>
          <ac:spMkLst>
            <pc:docMk/>
            <pc:sldMk cId="893169261" sldId="318"/>
            <ac:spMk id="53" creationId="{A3B3D6B4-2EED-44ED-A9D9-984DE208043D}"/>
          </ac:spMkLst>
        </pc:spChg>
        <pc:spChg chg="add del">
          <ac:chgData name="Liam Whorriskey" userId="e50457d63ba3d4fc" providerId="LiveId" clId="{077C47F4-8051-4CD6-AAF3-F4D95FC974DE}" dt="2019-04-28T22:17:28.247" v="1128" actId="478"/>
          <ac:spMkLst>
            <pc:docMk/>
            <pc:sldMk cId="893169261" sldId="318"/>
            <ac:spMk id="54" creationId="{2ACF82E5-BF10-4D34-998E-1AD070DEA586}"/>
          </ac:spMkLst>
        </pc:spChg>
        <pc:spChg chg="add del">
          <ac:chgData name="Liam Whorriskey" userId="e50457d63ba3d4fc" providerId="LiveId" clId="{077C47F4-8051-4CD6-AAF3-F4D95FC974DE}" dt="2019-04-28T22:17:28.247" v="1128" actId="478"/>
          <ac:spMkLst>
            <pc:docMk/>
            <pc:sldMk cId="893169261" sldId="318"/>
            <ac:spMk id="55" creationId="{F8551A3C-1DEE-4111-B09A-CCA175C2EF8C}"/>
          </ac:spMkLst>
        </pc:spChg>
        <pc:spChg chg="add del">
          <ac:chgData name="Liam Whorriskey" userId="e50457d63ba3d4fc" providerId="LiveId" clId="{077C47F4-8051-4CD6-AAF3-F4D95FC974DE}" dt="2019-04-28T22:17:28.247" v="1128" actId="478"/>
          <ac:spMkLst>
            <pc:docMk/>
            <pc:sldMk cId="893169261" sldId="318"/>
            <ac:spMk id="56" creationId="{CE622997-1103-4E9F-B337-8C6B0EB126C0}"/>
          </ac:spMkLst>
        </pc:spChg>
        <pc:spChg chg="add del">
          <ac:chgData name="Liam Whorriskey" userId="e50457d63ba3d4fc" providerId="LiveId" clId="{077C47F4-8051-4CD6-AAF3-F4D95FC974DE}" dt="2019-04-28T22:17:28.247" v="1128" actId="478"/>
          <ac:spMkLst>
            <pc:docMk/>
            <pc:sldMk cId="893169261" sldId="318"/>
            <ac:spMk id="57" creationId="{F148F16F-B090-47C6-8735-C0DD5B73EC96}"/>
          </ac:spMkLst>
        </pc:spChg>
        <pc:spChg chg="add del">
          <ac:chgData name="Liam Whorriskey" userId="e50457d63ba3d4fc" providerId="LiveId" clId="{077C47F4-8051-4CD6-AAF3-F4D95FC974DE}" dt="2019-04-28T23:27:52.093" v="1294" actId="478"/>
          <ac:spMkLst>
            <pc:docMk/>
            <pc:sldMk cId="893169261" sldId="318"/>
            <ac:spMk id="58" creationId="{EC26B22F-B578-467B-8C54-3C605C51B9EE}"/>
          </ac:spMkLst>
        </pc:spChg>
        <pc:spChg chg="add del">
          <ac:chgData name="Liam Whorriskey" userId="e50457d63ba3d4fc" providerId="LiveId" clId="{077C47F4-8051-4CD6-AAF3-F4D95FC974DE}" dt="2019-04-28T23:27:52.093" v="1294" actId="478"/>
          <ac:spMkLst>
            <pc:docMk/>
            <pc:sldMk cId="893169261" sldId="318"/>
            <ac:spMk id="59" creationId="{4F9D39CB-22F1-4B10-A891-7FFCD8D7AC72}"/>
          </ac:spMkLst>
        </pc:spChg>
        <pc:spChg chg="add">
          <ac:chgData name="Liam Whorriskey" userId="e50457d63ba3d4fc" providerId="LiveId" clId="{077C47F4-8051-4CD6-AAF3-F4D95FC974DE}" dt="2019-04-28T23:27:52.710" v="1295"/>
          <ac:spMkLst>
            <pc:docMk/>
            <pc:sldMk cId="893169261" sldId="318"/>
            <ac:spMk id="60" creationId="{C78E551E-9FEE-484D-B1FE-EFFE39513852}"/>
          </ac:spMkLst>
        </pc:spChg>
        <pc:spChg chg="add">
          <ac:chgData name="Liam Whorriskey" userId="e50457d63ba3d4fc" providerId="LiveId" clId="{077C47F4-8051-4CD6-AAF3-F4D95FC974DE}" dt="2019-04-28T23:27:52.710" v="1295"/>
          <ac:spMkLst>
            <pc:docMk/>
            <pc:sldMk cId="893169261" sldId="318"/>
            <ac:spMk id="61" creationId="{7B1D2EE0-0970-48AD-BB7B-1EE942A285D7}"/>
          </ac:spMkLst>
        </pc:spChg>
        <pc:spChg chg="add mod">
          <ac:chgData name="Liam Whorriskey" userId="e50457d63ba3d4fc" providerId="LiveId" clId="{077C47F4-8051-4CD6-AAF3-F4D95FC974DE}" dt="2019-04-29T01:02:34.887" v="1526" actId="14100"/>
          <ac:spMkLst>
            <pc:docMk/>
            <pc:sldMk cId="893169261" sldId="318"/>
            <ac:spMk id="62" creationId="{AB81F6A1-60D6-44A0-894F-203E49CFA2C7}"/>
          </ac:spMkLst>
        </pc:spChg>
        <pc:spChg chg="add">
          <ac:chgData name="Liam Whorriskey" userId="e50457d63ba3d4fc" providerId="LiveId" clId="{077C47F4-8051-4CD6-AAF3-F4D95FC974DE}" dt="2019-04-28T23:27:52.710" v="1295"/>
          <ac:spMkLst>
            <pc:docMk/>
            <pc:sldMk cId="893169261" sldId="318"/>
            <ac:spMk id="63" creationId="{C4449073-2BA0-436F-96E4-EBC5CA87D16F}"/>
          </ac:spMkLst>
        </pc:spChg>
        <pc:spChg chg="add">
          <ac:chgData name="Liam Whorriskey" userId="e50457d63ba3d4fc" providerId="LiveId" clId="{077C47F4-8051-4CD6-AAF3-F4D95FC974DE}" dt="2019-04-28T23:27:52.710" v="1295"/>
          <ac:spMkLst>
            <pc:docMk/>
            <pc:sldMk cId="893169261" sldId="318"/>
            <ac:spMk id="64" creationId="{E8CA1A31-698E-4011-AEB6-A44A5D3EB62C}"/>
          </ac:spMkLst>
        </pc:spChg>
        <pc:spChg chg="add">
          <ac:chgData name="Liam Whorriskey" userId="e50457d63ba3d4fc" providerId="LiveId" clId="{077C47F4-8051-4CD6-AAF3-F4D95FC974DE}" dt="2019-04-28T23:27:52.710" v="1295"/>
          <ac:spMkLst>
            <pc:docMk/>
            <pc:sldMk cId="893169261" sldId="318"/>
            <ac:spMk id="65" creationId="{576A4459-1F2A-4C01-BF6D-12952E855493}"/>
          </ac:spMkLst>
        </pc:spChg>
        <pc:spChg chg="mod">
          <ac:chgData name="Liam Whorriskey" userId="e50457d63ba3d4fc" providerId="LiveId" clId="{077C47F4-8051-4CD6-AAF3-F4D95FC974DE}" dt="2019-04-28T19:57:53.996" v="1039" actId="20577"/>
          <ac:spMkLst>
            <pc:docMk/>
            <pc:sldMk cId="893169261" sldId="318"/>
            <ac:spMk id="33798" creationId="{00000000-0000-0000-0000-000000000000}"/>
          </ac:spMkLst>
        </pc:spChg>
        <pc:spChg chg="mod">
          <ac:chgData name="Liam Whorriskey" userId="e50457d63ba3d4fc" providerId="LiveId" clId="{077C47F4-8051-4CD6-AAF3-F4D95FC974DE}" dt="2019-04-28T16:03:04.531" v="358" actId="20577"/>
          <ac:spMkLst>
            <pc:docMk/>
            <pc:sldMk cId="893169261" sldId="318"/>
            <ac:spMk id="35841" creationId="{00000000-0000-0000-0000-000000000000}"/>
          </ac:spMkLst>
        </pc:spChg>
        <pc:spChg chg="mod">
          <ac:chgData name="Liam Whorriskey" userId="e50457d63ba3d4fc" providerId="LiveId" clId="{077C47F4-8051-4CD6-AAF3-F4D95FC974DE}" dt="2019-04-29T01:16:43.539" v="1537" actId="20577"/>
          <ac:spMkLst>
            <pc:docMk/>
            <pc:sldMk cId="893169261" sldId="318"/>
            <ac:spMk id="35846" creationId="{00000000-0000-0000-0000-000000000000}"/>
          </ac:spMkLst>
        </pc:spChg>
        <pc:spChg chg="mod">
          <ac:chgData name="Liam Whorriskey" userId="e50457d63ba3d4fc" providerId="LiveId" clId="{077C47F4-8051-4CD6-AAF3-F4D95FC974DE}" dt="2019-04-28T16:05:10.685" v="374" actId="404"/>
          <ac:spMkLst>
            <pc:docMk/>
            <pc:sldMk cId="893169261" sldId="318"/>
            <ac:spMk id="35876" creationId="{00000000-0000-0000-0000-000000000000}"/>
          </ac:spMkLst>
        </pc:spChg>
        <pc:spChg chg="mod">
          <ac:chgData name="Liam Whorriskey" userId="e50457d63ba3d4fc" providerId="LiveId" clId="{077C47F4-8051-4CD6-AAF3-F4D95FC974DE}" dt="2019-04-28T16:06:51.470" v="385" actId="14100"/>
          <ac:spMkLst>
            <pc:docMk/>
            <pc:sldMk cId="893169261" sldId="318"/>
            <ac:spMk id="35877" creationId="{00000000-0000-0000-0000-000000000000}"/>
          </ac:spMkLst>
        </pc:spChg>
        <pc:spChg chg="mod">
          <ac:chgData name="Liam Whorriskey" userId="e50457d63ba3d4fc" providerId="LiveId" clId="{077C47F4-8051-4CD6-AAF3-F4D95FC974DE}" dt="2019-04-28T16:07:18.088" v="388" actId="113"/>
          <ac:spMkLst>
            <pc:docMk/>
            <pc:sldMk cId="893169261" sldId="318"/>
            <ac:spMk id="35878" creationId="{00000000-0000-0000-0000-000000000000}"/>
          </ac:spMkLst>
        </pc:spChg>
        <pc:spChg chg="mod">
          <ac:chgData name="Liam Whorriskey" userId="e50457d63ba3d4fc" providerId="LiveId" clId="{077C47F4-8051-4CD6-AAF3-F4D95FC974DE}" dt="2019-04-28T16:07:30.682" v="390" actId="113"/>
          <ac:spMkLst>
            <pc:docMk/>
            <pc:sldMk cId="893169261" sldId="318"/>
            <ac:spMk id="35879" creationId="{00000000-0000-0000-0000-000000000000}"/>
          </ac:spMkLst>
        </pc:spChg>
        <pc:spChg chg="mod">
          <ac:chgData name="Liam Whorriskey" userId="e50457d63ba3d4fc" providerId="LiveId" clId="{077C47F4-8051-4CD6-AAF3-F4D95FC974DE}" dt="2019-04-28T16:07:49.423" v="392" actId="14100"/>
          <ac:spMkLst>
            <pc:docMk/>
            <pc:sldMk cId="893169261" sldId="318"/>
            <ac:spMk id="35880" creationId="{00000000-0000-0000-0000-000000000000}"/>
          </ac:spMkLst>
        </pc:spChg>
      </pc:sldChg>
      <pc:sldChg chg="addSp delSp modSp add ord modTransition addAnim delAnim modAnim">
        <pc:chgData name="Liam Whorriskey" userId="e50457d63ba3d4fc" providerId="LiveId" clId="{077C47F4-8051-4CD6-AAF3-F4D95FC974DE}" dt="2019-04-29T02:12:20.729" v="1666"/>
        <pc:sldMkLst>
          <pc:docMk/>
          <pc:sldMk cId="4087929994" sldId="319"/>
        </pc:sldMkLst>
        <pc:spChg chg="add del">
          <ac:chgData name="Liam Whorriskey" userId="e50457d63ba3d4fc" providerId="LiveId" clId="{077C47F4-8051-4CD6-AAF3-F4D95FC974DE}" dt="2019-04-28T23:28:11.328" v="1298" actId="478"/>
          <ac:spMkLst>
            <pc:docMk/>
            <pc:sldMk cId="4087929994" sldId="319"/>
            <ac:spMk id="33" creationId="{7203F036-1038-4622-A460-79FBCF87D346}"/>
          </ac:spMkLst>
        </pc:spChg>
        <pc:spChg chg="add del">
          <ac:chgData name="Liam Whorriskey" userId="e50457d63ba3d4fc" providerId="LiveId" clId="{077C47F4-8051-4CD6-AAF3-F4D95FC974DE}" dt="2019-04-28T23:28:11.328" v="1298" actId="478"/>
          <ac:spMkLst>
            <pc:docMk/>
            <pc:sldMk cId="4087929994" sldId="319"/>
            <ac:spMk id="34" creationId="{4CCCBA9E-C33D-428A-9EB3-E40AEDE010C6}"/>
          </ac:spMkLst>
        </pc:spChg>
        <pc:spChg chg="add del">
          <ac:chgData name="Liam Whorriskey" userId="e50457d63ba3d4fc" providerId="LiveId" clId="{077C47F4-8051-4CD6-AAF3-F4D95FC974DE}" dt="2019-04-28T23:28:11.328" v="1298" actId="478"/>
          <ac:spMkLst>
            <pc:docMk/>
            <pc:sldMk cId="4087929994" sldId="319"/>
            <ac:spMk id="35" creationId="{D56D6A60-9C88-4B2A-BEB1-58C45E5759CC}"/>
          </ac:spMkLst>
        </pc:spChg>
        <pc:spChg chg="add del">
          <ac:chgData name="Liam Whorriskey" userId="e50457d63ba3d4fc" providerId="LiveId" clId="{077C47F4-8051-4CD6-AAF3-F4D95FC974DE}" dt="2019-04-28T23:28:11.328" v="1298" actId="478"/>
          <ac:spMkLst>
            <pc:docMk/>
            <pc:sldMk cId="4087929994" sldId="319"/>
            <ac:spMk id="36" creationId="{A7A7A7B0-14C6-4759-A195-6D372B2205B6}"/>
          </ac:spMkLst>
        </pc:spChg>
        <pc:spChg chg="add del">
          <ac:chgData name="Liam Whorriskey" userId="e50457d63ba3d4fc" providerId="LiveId" clId="{077C47F4-8051-4CD6-AAF3-F4D95FC974DE}" dt="2019-04-28T23:28:11.328" v="1298" actId="478"/>
          <ac:spMkLst>
            <pc:docMk/>
            <pc:sldMk cId="4087929994" sldId="319"/>
            <ac:spMk id="37" creationId="{EDCE49D7-4D30-4E55-94CC-C8BD465105C9}"/>
          </ac:spMkLst>
        </pc:spChg>
        <pc:spChg chg="add del">
          <ac:chgData name="Liam Whorriskey" userId="e50457d63ba3d4fc" providerId="LiveId" clId="{077C47F4-8051-4CD6-AAF3-F4D95FC974DE}" dt="2019-04-28T23:28:11.328" v="1298" actId="478"/>
          <ac:spMkLst>
            <pc:docMk/>
            <pc:sldMk cId="4087929994" sldId="319"/>
            <ac:spMk id="38" creationId="{AC10C305-9450-40DA-8DBE-CA6BEFC4C5C6}"/>
          </ac:spMkLst>
        </pc:spChg>
        <pc:spChg chg="add">
          <ac:chgData name="Liam Whorriskey" userId="e50457d63ba3d4fc" providerId="LiveId" clId="{077C47F4-8051-4CD6-AAF3-F4D95FC974DE}" dt="2019-04-28T23:28:12.453" v="1299"/>
          <ac:spMkLst>
            <pc:docMk/>
            <pc:sldMk cId="4087929994" sldId="319"/>
            <ac:spMk id="39" creationId="{BDAD28DF-6929-4BDB-B2EE-C9F8D12773B3}"/>
          </ac:spMkLst>
        </pc:spChg>
        <pc:spChg chg="add">
          <ac:chgData name="Liam Whorriskey" userId="e50457d63ba3d4fc" providerId="LiveId" clId="{077C47F4-8051-4CD6-AAF3-F4D95FC974DE}" dt="2019-04-28T23:28:12.453" v="1299"/>
          <ac:spMkLst>
            <pc:docMk/>
            <pc:sldMk cId="4087929994" sldId="319"/>
            <ac:spMk id="40" creationId="{28429A9D-C470-404E-A223-4A122FF40F64}"/>
          </ac:spMkLst>
        </pc:spChg>
        <pc:spChg chg="add mod">
          <ac:chgData name="Liam Whorriskey" userId="e50457d63ba3d4fc" providerId="LiveId" clId="{077C47F4-8051-4CD6-AAF3-F4D95FC974DE}" dt="2019-04-29T01:01:18.155" v="1522" actId="14100"/>
          <ac:spMkLst>
            <pc:docMk/>
            <pc:sldMk cId="4087929994" sldId="319"/>
            <ac:spMk id="41" creationId="{20410CDF-8A43-439B-810E-E3271915FDF7}"/>
          </ac:spMkLst>
        </pc:spChg>
        <pc:spChg chg="add">
          <ac:chgData name="Liam Whorriskey" userId="e50457d63ba3d4fc" providerId="LiveId" clId="{077C47F4-8051-4CD6-AAF3-F4D95FC974DE}" dt="2019-04-28T23:28:12.453" v="1299"/>
          <ac:spMkLst>
            <pc:docMk/>
            <pc:sldMk cId="4087929994" sldId="319"/>
            <ac:spMk id="42" creationId="{24CAFD6D-15DD-4ED3-AC30-C6CD68733F9F}"/>
          </ac:spMkLst>
        </pc:spChg>
        <pc:spChg chg="add">
          <ac:chgData name="Liam Whorriskey" userId="e50457d63ba3d4fc" providerId="LiveId" clId="{077C47F4-8051-4CD6-AAF3-F4D95FC974DE}" dt="2019-04-28T23:28:12.453" v="1299"/>
          <ac:spMkLst>
            <pc:docMk/>
            <pc:sldMk cId="4087929994" sldId="319"/>
            <ac:spMk id="43" creationId="{15701AF2-7721-44F3-90BA-57C093881C16}"/>
          </ac:spMkLst>
        </pc:spChg>
        <pc:spChg chg="add">
          <ac:chgData name="Liam Whorriskey" userId="e50457d63ba3d4fc" providerId="LiveId" clId="{077C47F4-8051-4CD6-AAF3-F4D95FC974DE}" dt="2019-04-28T23:28:12.453" v="1299"/>
          <ac:spMkLst>
            <pc:docMk/>
            <pc:sldMk cId="4087929994" sldId="319"/>
            <ac:spMk id="44" creationId="{EAE4A35F-C473-4656-921E-467D7D822581}"/>
          </ac:spMkLst>
        </pc:spChg>
        <pc:spChg chg="add mod">
          <ac:chgData name="Liam Whorriskey" userId="e50457d63ba3d4fc" providerId="LiveId" clId="{077C47F4-8051-4CD6-AAF3-F4D95FC974DE}" dt="2019-04-28T19:09:26.448" v="655" actId="1076"/>
          <ac:spMkLst>
            <pc:docMk/>
            <pc:sldMk cId="4087929994" sldId="319"/>
            <ac:spMk id="60" creationId="{21414400-4CA7-44CE-BF72-00E44981896B}"/>
          </ac:spMkLst>
        </pc:spChg>
        <pc:spChg chg="add mod">
          <ac:chgData name="Liam Whorriskey" userId="e50457d63ba3d4fc" providerId="LiveId" clId="{077C47F4-8051-4CD6-AAF3-F4D95FC974DE}" dt="2019-04-28T19:10:11.031" v="659" actId="1076"/>
          <ac:spMkLst>
            <pc:docMk/>
            <pc:sldMk cId="4087929994" sldId="319"/>
            <ac:spMk id="61" creationId="{6D51B735-0695-4A54-B57C-813DEF997528}"/>
          </ac:spMkLst>
        </pc:spChg>
        <pc:spChg chg="add mod">
          <ac:chgData name="Liam Whorriskey" userId="e50457d63ba3d4fc" providerId="LiveId" clId="{077C47F4-8051-4CD6-AAF3-F4D95FC974DE}" dt="2019-04-28T19:10:38.407" v="663" actId="1076"/>
          <ac:spMkLst>
            <pc:docMk/>
            <pc:sldMk cId="4087929994" sldId="319"/>
            <ac:spMk id="62" creationId="{667C988D-35E9-47EB-8F53-74250C808C4C}"/>
          </ac:spMkLst>
        </pc:spChg>
        <pc:spChg chg="add mod">
          <ac:chgData name="Liam Whorriskey" userId="e50457d63ba3d4fc" providerId="LiveId" clId="{077C47F4-8051-4CD6-AAF3-F4D95FC974DE}" dt="2019-04-28T19:10:58.266" v="667" actId="1076"/>
          <ac:spMkLst>
            <pc:docMk/>
            <pc:sldMk cId="4087929994" sldId="319"/>
            <ac:spMk id="63" creationId="{1D9827AF-EA96-41BC-BAB7-84B69E604831}"/>
          </ac:spMkLst>
        </pc:spChg>
        <pc:spChg chg="add del">
          <ac:chgData name="Liam Whorriskey" userId="e50457d63ba3d4fc" providerId="LiveId" clId="{077C47F4-8051-4CD6-AAF3-F4D95FC974DE}" dt="2019-04-28T19:52:35.475" v="999" actId="478"/>
          <ac:spMkLst>
            <pc:docMk/>
            <pc:sldMk cId="4087929994" sldId="319"/>
            <ac:spMk id="64" creationId="{CA15BCF1-DB65-4B66-A2D6-32EEDD2D5F19}"/>
          </ac:spMkLst>
        </pc:spChg>
        <pc:spChg chg="add del">
          <ac:chgData name="Liam Whorriskey" userId="e50457d63ba3d4fc" providerId="LiveId" clId="{077C47F4-8051-4CD6-AAF3-F4D95FC974DE}" dt="2019-04-28T19:52:35.475" v="999" actId="478"/>
          <ac:spMkLst>
            <pc:docMk/>
            <pc:sldMk cId="4087929994" sldId="319"/>
            <ac:spMk id="65" creationId="{1994FAE2-E4A6-4C96-9002-3BB7BB854A4E}"/>
          </ac:spMkLst>
        </pc:spChg>
        <pc:spChg chg="add del">
          <ac:chgData name="Liam Whorriskey" userId="e50457d63ba3d4fc" providerId="LiveId" clId="{077C47F4-8051-4CD6-AAF3-F4D95FC974DE}" dt="2019-04-28T19:52:35.475" v="999" actId="478"/>
          <ac:spMkLst>
            <pc:docMk/>
            <pc:sldMk cId="4087929994" sldId="319"/>
            <ac:spMk id="66" creationId="{A0B8A108-3CF6-4777-8753-440D9856F6D3}"/>
          </ac:spMkLst>
        </pc:spChg>
        <pc:spChg chg="add del">
          <ac:chgData name="Liam Whorriskey" userId="e50457d63ba3d4fc" providerId="LiveId" clId="{077C47F4-8051-4CD6-AAF3-F4D95FC974DE}" dt="2019-04-28T19:52:35.475" v="999" actId="478"/>
          <ac:spMkLst>
            <pc:docMk/>
            <pc:sldMk cId="4087929994" sldId="319"/>
            <ac:spMk id="67" creationId="{0F00CACE-414E-4168-AEA5-E687FEE935FC}"/>
          </ac:spMkLst>
        </pc:spChg>
        <pc:spChg chg="add del">
          <ac:chgData name="Liam Whorriskey" userId="e50457d63ba3d4fc" providerId="LiveId" clId="{077C47F4-8051-4CD6-AAF3-F4D95FC974DE}" dt="2019-04-28T19:52:35.475" v="999" actId="478"/>
          <ac:spMkLst>
            <pc:docMk/>
            <pc:sldMk cId="4087929994" sldId="319"/>
            <ac:spMk id="68" creationId="{1CC97B0F-90B1-428C-8080-DCD4FADDB784}"/>
          </ac:spMkLst>
        </pc:spChg>
        <pc:spChg chg="add del">
          <ac:chgData name="Liam Whorriskey" userId="e50457d63ba3d4fc" providerId="LiveId" clId="{077C47F4-8051-4CD6-AAF3-F4D95FC974DE}" dt="2019-04-28T22:18:01.647" v="1134" actId="478"/>
          <ac:spMkLst>
            <pc:docMk/>
            <pc:sldMk cId="4087929994" sldId="319"/>
            <ac:spMk id="69" creationId="{5A4CFCA2-B838-44D9-B708-57930AC30815}"/>
          </ac:spMkLst>
        </pc:spChg>
        <pc:spChg chg="add del">
          <ac:chgData name="Liam Whorriskey" userId="e50457d63ba3d4fc" providerId="LiveId" clId="{077C47F4-8051-4CD6-AAF3-F4D95FC974DE}" dt="2019-04-28T22:18:01.647" v="1134" actId="478"/>
          <ac:spMkLst>
            <pc:docMk/>
            <pc:sldMk cId="4087929994" sldId="319"/>
            <ac:spMk id="70" creationId="{73DCC270-CFD8-41D8-98D3-FC2EA4CFD314}"/>
          </ac:spMkLst>
        </pc:spChg>
        <pc:spChg chg="add del">
          <ac:chgData name="Liam Whorriskey" userId="e50457d63ba3d4fc" providerId="LiveId" clId="{077C47F4-8051-4CD6-AAF3-F4D95FC974DE}" dt="2019-04-28T22:18:01.647" v="1134" actId="478"/>
          <ac:spMkLst>
            <pc:docMk/>
            <pc:sldMk cId="4087929994" sldId="319"/>
            <ac:spMk id="71" creationId="{461E2086-A723-47F8-BA40-0D3E40DA050F}"/>
          </ac:spMkLst>
        </pc:spChg>
        <pc:spChg chg="add del">
          <ac:chgData name="Liam Whorriskey" userId="e50457d63ba3d4fc" providerId="LiveId" clId="{077C47F4-8051-4CD6-AAF3-F4D95FC974DE}" dt="2019-04-28T22:18:01.647" v="1134" actId="478"/>
          <ac:spMkLst>
            <pc:docMk/>
            <pc:sldMk cId="4087929994" sldId="319"/>
            <ac:spMk id="72" creationId="{6778B5A3-4C96-46C8-B9AA-C64D063FE803}"/>
          </ac:spMkLst>
        </pc:spChg>
        <pc:spChg chg="add del">
          <ac:chgData name="Liam Whorriskey" userId="e50457d63ba3d4fc" providerId="LiveId" clId="{077C47F4-8051-4CD6-AAF3-F4D95FC974DE}" dt="2019-04-28T22:18:01.647" v="1134" actId="478"/>
          <ac:spMkLst>
            <pc:docMk/>
            <pc:sldMk cId="4087929994" sldId="319"/>
            <ac:spMk id="73" creationId="{011CC30B-54B5-4C4F-BAFA-0C29D4FA192D}"/>
          </ac:spMkLst>
        </pc:spChg>
        <pc:spChg chg="add del">
          <ac:chgData name="Liam Whorriskey" userId="e50457d63ba3d4fc" providerId="LiveId" clId="{077C47F4-8051-4CD6-AAF3-F4D95FC974DE}" dt="2019-04-28T22:18:01.647" v="1134" actId="478"/>
          <ac:spMkLst>
            <pc:docMk/>
            <pc:sldMk cId="4087929994" sldId="319"/>
            <ac:spMk id="74" creationId="{D8569E8E-68EE-4930-9ED1-41AC54C7DEFB}"/>
          </ac:spMkLst>
        </pc:spChg>
        <pc:spChg chg="mod">
          <ac:chgData name="Liam Whorriskey" userId="e50457d63ba3d4fc" providerId="LiveId" clId="{077C47F4-8051-4CD6-AAF3-F4D95FC974DE}" dt="2019-04-28T19:58:37.407" v="1048" actId="20577"/>
          <ac:spMkLst>
            <pc:docMk/>
            <pc:sldMk cId="4087929994" sldId="319"/>
            <ac:spMk id="22533" creationId="{00000000-0000-0000-0000-000000000000}"/>
          </ac:spMkLst>
        </pc:spChg>
        <pc:spChg chg="del">
          <ac:chgData name="Liam Whorriskey" userId="e50457d63ba3d4fc" providerId="LiveId" clId="{077C47F4-8051-4CD6-AAF3-F4D95FC974DE}" dt="2019-04-28T19:10:46.252" v="664" actId="478"/>
          <ac:spMkLst>
            <pc:docMk/>
            <pc:sldMk cId="4087929994" sldId="319"/>
            <ac:spMk id="22568" creationId="{00000000-0000-0000-0000-000000000000}"/>
          </ac:spMkLst>
        </pc:spChg>
        <pc:spChg chg="mod">
          <ac:chgData name="Liam Whorriskey" userId="e50457d63ba3d4fc" providerId="LiveId" clId="{077C47F4-8051-4CD6-AAF3-F4D95FC974DE}" dt="2019-04-28T19:10:46.252" v="664" actId="478"/>
          <ac:spMkLst>
            <pc:docMk/>
            <pc:sldMk cId="4087929994" sldId="319"/>
            <ac:spMk id="22569" creationId="{00000000-0000-0000-0000-000000000000}"/>
          </ac:spMkLst>
        </pc:spChg>
        <pc:spChg chg="mod">
          <ac:chgData name="Liam Whorriskey" userId="e50457d63ba3d4fc" providerId="LiveId" clId="{077C47F4-8051-4CD6-AAF3-F4D95FC974DE}" dt="2019-04-28T19:10:26.413" v="661" actId="478"/>
          <ac:spMkLst>
            <pc:docMk/>
            <pc:sldMk cId="4087929994" sldId="319"/>
            <ac:spMk id="22571" creationId="{00000000-0000-0000-0000-000000000000}"/>
          </ac:spMkLst>
        </pc:spChg>
        <pc:spChg chg="del">
          <ac:chgData name="Liam Whorriskey" userId="e50457d63ba3d4fc" providerId="LiveId" clId="{077C47F4-8051-4CD6-AAF3-F4D95FC974DE}" dt="2019-04-28T19:10:21.971" v="660" actId="478"/>
          <ac:spMkLst>
            <pc:docMk/>
            <pc:sldMk cId="4087929994" sldId="319"/>
            <ac:spMk id="22572" creationId="{00000000-0000-0000-0000-000000000000}"/>
          </ac:spMkLst>
        </pc:spChg>
        <pc:spChg chg="del mod">
          <ac:chgData name="Liam Whorriskey" userId="e50457d63ba3d4fc" providerId="LiveId" clId="{077C47F4-8051-4CD6-AAF3-F4D95FC974DE}" dt="2019-04-28T19:10:26.413" v="661" actId="478"/>
          <ac:spMkLst>
            <pc:docMk/>
            <pc:sldMk cId="4087929994" sldId="319"/>
            <ac:spMk id="22573" creationId="{00000000-0000-0000-0000-000000000000}"/>
          </ac:spMkLst>
        </pc:spChg>
        <pc:spChg chg="mod">
          <ac:chgData name="Liam Whorriskey" userId="e50457d63ba3d4fc" providerId="LiveId" clId="{077C47F4-8051-4CD6-AAF3-F4D95FC974DE}" dt="2019-04-28T19:09:58.562" v="657" actId="478"/>
          <ac:spMkLst>
            <pc:docMk/>
            <pc:sldMk cId="4087929994" sldId="319"/>
            <ac:spMk id="22575" creationId="{00000000-0000-0000-0000-000000000000}"/>
          </ac:spMkLst>
        </pc:spChg>
        <pc:spChg chg="del">
          <ac:chgData name="Liam Whorriskey" userId="e50457d63ba3d4fc" providerId="LiveId" clId="{077C47F4-8051-4CD6-AAF3-F4D95FC974DE}" dt="2019-04-28T19:09:55.320" v="656" actId="478"/>
          <ac:spMkLst>
            <pc:docMk/>
            <pc:sldMk cId="4087929994" sldId="319"/>
            <ac:spMk id="22576" creationId="{00000000-0000-0000-0000-000000000000}"/>
          </ac:spMkLst>
        </pc:spChg>
        <pc:spChg chg="del mod">
          <ac:chgData name="Liam Whorriskey" userId="e50457d63ba3d4fc" providerId="LiveId" clId="{077C47F4-8051-4CD6-AAF3-F4D95FC974DE}" dt="2019-04-28T19:09:58.562" v="657" actId="478"/>
          <ac:spMkLst>
            <pc:docMk/>
            <pc:sldMk cId="4087929994" sldId="319"/>
            <ac:spMk id="22577" creationId="{00000000-0000-0000-0000-000000000000}"/>
          </ac:spMkLst>
        </pc:spChg>
        <pc:spChg chg="mod">
          <ac:chgData name="Liam Whorriskey" userId="e50457d63ba3d4fc" providerId="LiveId" clId="{077C47F4-8051-4CD6-AAF3-F4D95FC974DE}" dt="2019-04-28T19:05:43.748" v="595" actId="20577"/>
          <ac:spMkLst>
            <pc:docMk/>
            <pc:sldMk cId="4087929994" sldId="319"/>
            <ac:spMk id="22579" creationId="{00000000-0000-0000-0000-000000000000}"/>
          </ac:spMkLst>
        </pc:spChg>
        <pc:spChg chg="mod">
          <ac:chgData name="Liam Whorriskey" userId="e50457d63ba3d4fc" providerId="LiveId" clId="{077C47F4-8051-4CD6-AAF3-F4D95FC974DE}" dt="2019-04-28T19:08:59.106" v="653" actId="478"/>
          <ac:spMkLst>
            <pc:docMk/>
            <pc:sldMk cId="4087929994" sldId="319"/>
            <ac:spMk id="22581" creationId="{00000000-0000-0000-0000-000000000000}"/>
          </ac:spMkLst>
        </pc:spChg>
        <pc:spChg chg="del">
          <ac:chgData name="Liam Whorriskey" userId="e50457d63ba3d4fc" providerId="LiveId" clId="{077C47F4-8051-4CD6-AAF3-F4D95FC974DE}" dt="2019-04-28T19:08:55.747" v="652" actId="478"/>
          <ac:spMkLst>
            <pc:docMk/>
            <pc:sldMk cId="4087929994" sldId="319"/>
            <ac:spMk id="22582" creationId="{00000000-0000-0000-0000-000000000000}"/>
          </ac:spMkLst>
        </pc:spChg>
        <pc:spChg chg="del mod">
          <ac:chgData name="Liam Whorriskey" userId="e50457d63ba3d4fc" providerId="LiveId" clId="{077C47F4-8051-4CD6-AAF3-F4D95FC974DE}" dt="2019-04-28T19:08:59.106" v="653" actId="478"/>
          <ac:spMkLst>
            <pc:docMk/>
            <pc:sldMk cId="4087929994" sldId="319"/>
            <ac:spMk id="22583" creationId="{00000000-0000-0000-0000-000000000000}"/>
          </ac:spMkLst>
        </pc:spChg>
        <pc:spChg chg="del">
          <ac:chgData name="Liam Whorriskey" userId="e50457d63ba3d4fc" providerId="LiveId" clId="{077C47F4-8051-4CD6-AAF3-F4D95FC974DE}" dt="2019-04-28T19:08:51.687" v="651" actId="478"/>
          <ac:spMkLst>
            <pc:docMk/>
            <pc:sldMk cId="4087929994" sldId="319"/>
            <ac:spMk id="22584" creationId="{00000000-0000-0000-0000-000000000000}"/>
          </ac:spMkLst>
        </pc:spChg>
        <pc:spChg chg="mod">
          <ac:chgData name="Liam Whorriskey" userId="e50457d63ba3d4fc" providerId="LiveId" clId="{077C47F4-8051-4CD6-AAF3-F4D95FC974DE}" dt="2019-04-28T18:53:00.154" v="493"/>
          <ac:spMkLst>
            <pc:docMk/>
            <pc:sldMk cId="4087929994" sldId="319"/>
            <ac:spMk id="24581" creationId="{00000000-0000-0000-0000-000000000000}"/>
          </ac:spMkLst>
        </pc:spChg>
        <pc:spChg chg="mod">
          <ac:chgData name="Liam Whorriskey" userId="e50457d63ba3d4fc" providerId="LiveId" clId="{077C47F4-8051-4CD6-AAF3-F4D95FC974DE}" dt="2019-04-28T18:53:07.708" v="503" actId="20577"/>
          <ac:spMkLst>
            <pc:docMk/>
            <pc:sldMk cId="4087929994" sldId="319"/>
            <ac:spMk id="24582" creationId="{00000000-0000-0000-0000-000000000000}"/>
          </ac:spMkLst>
        </pc:spChg>
        <pc:spChg chg="add del mod">
          <ac:chgData name="Liam Whorriskey" userId="e50457d63ba3d4fc" providerId="LiveId" clId="{077C47F4-8051-4CD6-AAF3-F4D95FC974DE}" dt="2019-04-28T18:58:56.447" v="535" actId="1076"/>
          <ac:spMkLst>
            <pc:docMk/>
            <pc:sldMk cId="4087929994" sldId="319"/>
            <ac:spMk id="24588" creationId="{00000000-0000-0000-0000-000000000000}"/>
          </ac:spMkLst>
        </pc:spChg>
        <pc:spChg chg="del">
          <ac:chgData name="Liam Whorriskey" userId="e50457d63ba3d4fc" providerId="LiveId" clId="{077C47F4-8051-4CD6-AAF3-F4D95FC974DE}" dt="2019-04-28T18:53:19.153" v="508" actId="478"/>
          <ac:spMkLst>
            <pc:docMk/>
            <pc:sldMk cId="4087929994" sldId="319"/>
            <ac:spMk id="24622" creationId="{00000000-0000-0000-0000-000000000000}"/>
          </ac:spMkLst>
        </pc:spChg>
        <pc:spChg chg="del mod">
          <ac:chgData name="Liam Whorriskey" userId="e50457d63ba3d4fc" providerId="LiveId" clId="{077C47F4-8051-4CD6-AAF3-F4D95FC974DE}" dt="2019-04-28T18:53:24.545" v="511" actId="478"/>
          <ac:spMkLst>
            <pc:docMk/>
            <pc:sldMk cId="4087929994" sldId="319"/>
            <ac:spMk id="24623" creationId="{00000000-0000-0000-0000-000000000000}"/>
          </ac:spMkLst>
        </pc:spChg>
        <pc:spChg chg="del">
          <ac:chgData name="Liam Whorriskey" userId="e50457d63ba3d4fc" providerId="LiveId" clId="{077C47F4-8051-4CD6-AAF3-F4D95FC974DE}" dt="2019-04-28T18:53:12.697" v="504" actId="478"/>
          <ac:spMkLst>
            <pc:docMk/>
            <pc:sldMk cId="4087929994" sldId="319"/>
            <ac:spMk id="24624" creationId="{00000000-0000-0000-0000-000000000000}"/>
          </ac:spMkLst>
        </pc:spChg>
        <pc:spChg chg="del mod">
          <ac:chgData name="Liam Whorriskey" userId="e50457d63ba3d4fc" providerId="LiveId" clId="{077C47F4-8051-4CD6-AAF3-F4D95FC974DE}" dt="2019-04-28T18:53:39.849" v="517" actId="478"/>
          <ac:spMkLst>
            <pc:docMk/>
            <pc:sldMk cId="4087929994" sldId="319"/>
            <ac:spMk id="24625" creationId="{00000000-0000-0000-0000-000000000000}"/>
          </ac:spMkLst>
        </pc:spChg>
        <pc:spChg chg="del">
          <ac:chgData name="Liam Whorriskey" userId="e50457d63ba3d4fc" providerId="LiveId" clId="{077C47F4-8051-4CD6-AAF3-F4D95FC974DE}" dt="2019-04-28T18:53:32.070" v="514" actId="478"/>
          <ac:spMkLst>
            <pc:docMk/>
            <pc:sldMk cId="4087929994" sldId="319"/>
            <ac:spMk id="24626" creationId="{00000000-0000-0000-0000-000000000000}"/>
          </ac:spMkLst>
        </pc:spChg>
        <pc:spChg chg="del mod">
          <ac:chgData name="Liam Whorriskey" userId="e50457d63ba3d4fc" providerId="LiveId" clId="{077C47F4-8051-4CD6-AAF3-F4D95FC974DE}" dt="2019-04-28T18:53:36.325" v="516" actId="478"/>
          <ac:spMkLst>
            <pc:docMk/>
            <pc:sldMk cId="4087929994" sldId="319"/>
            <ac:spMk id="24627" creationId="{00000000-0000-0000-0000-000000000000}"/>
          </ac:spMkLst>
        </pc:spChg>
        <pc:spChg chg="del">
          <ac:chgData name="Liam Whorriskey" userId="e50457d63ba3d4fc" providerId="LiveId" clId="{077C47F4-8051-4CD6-AAF3-F4D95FC974DE}" dt="2019-04-28T18:53:41.632" v="518" actId="478"/>
          <ac:spMkLst>
            <pc:docMk/>
            <pc:sldMk cId="4087929994" sldId="319"/>
            <ac:spMk id="24628" creationId="{00000000-0000-0000-0000-000000000000}"/>
          </ac:spMkLst>
        </pc:spChg>
        <pc:spChg chg="del">
          <ac:chgData name="Liam Whorriskey" userId="e50457d63ba3d4fc" providerId="LiveId" clId="{077C47F4-8051-4CD6-AAF3-F4D95FC974DE}" dt="2019-04-28T18:54:17.133" v="523" actId="478"/>
          <ac:spMkLst>
            <pc:docMk/>
            <pc:sldMk cId="4087929994" sldId="319"/>
            <ac:spMk id="24629" creationId="{00000000-0000-0000-0000-000000000000}"/>
          </ac:spMkLst>
        </pc:spChg>
        <pc:spChg chg="del">
          <ac:chgData name="Liam Whorriskey" userId="e50457d63ba3d4fc" providerId="LiveId" clId="{077C47F4-8051-4CD6-AAF3-F4D95FC974DE}" dt="2019-04-28T18:53:56.214" v="521" actId="478"/>
          <ac:spMkLst>
            <pc:docMk/>
            <pc:sldMk cId="4087929994" sldId="319"/>
            <ac:spMk id="24630" creationId="{00000000-0000-0000-0000-000000000000}"/>
          </ac:spMkLst>
        </pc:spChg>
        <pc:spChg chg="del">
          <ac:chgData name="Liam Whorriskey" userId="e50457d63ba3d4fc" providerId="LiveId" clId="{077C47F4-8051-4CD6-AAF3-F4D95FC974DE}" dt="2019-04-28T18:54:00.067" v="522" actId="478"/>
          <ac:spMkLst>
            <pc:docMk/>
            <pc:sldMk cId="4087929994" sldId="319"/>
            <ac:spMk id="24631" creationId="{00000000-0000-0000-0000-000000000000}"/>
          </ac:spMkLst>
        </pc:spChg>
        <pc:grpChg chg="del mod">
          <ac:chgData name="Liam Whorriskey" userId="e50457d63ba3d4fc" providerId="LiveId" clId="{077C47F4-8051-4CD6-AAF3-F4D95FC974DE}" dt="2019-04-28T19:10:21.971" v="660" actId="478"/>
          <ac:grpSpMkLst>
            <pc:docMk/>
            <pc:sldMk cId="4087929994" sldId="319"/>
            <ac:grpSpMk id="22570" creationId="{00000000-0000-0000-0000-000000000000}"/>
          </ac:grpSpMkLst>
        </pc:grpChg>
        <pc:grpChg chg="del mod">
          <ac:chgData name="Liam Whorriskey" userId="e50457d63ba3d4fc" providerId="LiveId" clId="{077C47F4-8051-4CD6-AAF3-F4D95FC974DE}" dt="2019-04-28T19:09:55.320" v="656" actId="478"/>
          <ac:grpSpMkLst>
            <pc:docMk/>
            <pc:sldMk cId="4087929994" sldId="319"/>
            <ac:grpSpMk id="22574" creationId="{00000000-0000-0000-0000-000000000000}"/>
          </ac:grpSpMkLst>
        </pc:grpChg>
        <pc:grpChg chg="del mod">
          <ac:chgData name="Liam Whorriskey" userId="e50457d63ba3d4fc" providerId="LiveId" clId="{077C47F4-8051-4CD6-AAF3-F4D95FC974DE}" dt="2019-04-28T19:08:55.747" v="652" actId="478"/>
          <ac:grpSpMkLst>
            <pc:docMk/>
            <pc:sldMk cId="4087929994" sldId="319"/>
            <ac:grpSpMk id="22580" creationId="{00000000-0000-0000-0000-000000000000}"/>
          </ac:grpSpMkLst>
        </pc:grpChg>
        <pc:grpChg chg="del mod">
          <ac:chgData name="Liam Whorriskey" userId="e50457d63ba3d4fc" providerId="LiveId" clId="{077C47F4-8051-4CD6-AAF3-F4D95FC974DE}" dt="2019-04-28T19:08:59.106" v="653" actId="478"/>
          <ac:grpSpMkLst>
            <pc:docMk/>
            <pc:sldMk cId="4087929994" sldId="319"/>
            <ac:grpSpMk id="24594" creationId="{00000000-0000-0000-0000-000000000000}"/>
          </ac:grpSpMkLst>
        </pc:grpChg>
        <pc:grpChg chg="del mod">
          <ac:chgData name="Liam Whorriskey" userId="e50457d63ba3d4fc" providerId="LiveId" clId="{077C47F4-8051-4CD6-AAF3-F4D95FC974DE}" dt="2019-04-28T19:09:58.562" v="657" actId="478"/>
          <ac:grpSpMkLst>
            <pc:docMk/>
            <pc:sldMk cId="4087929994" sldId="319"/>
            <ac:grpSpMk id="24602" creationId="{00000000-0000-0000-0000-000000000000}"/>
          </ac:grpSpMkLst>
        </pc:grpChg>
        <pc:grpChg chg="del mod">
          <ac:chgData name="Liam Whorriskey" userId="e50457d63ba3d4fc" providerId="LiveId" clId="{077C47F4-8051-4CD6-AAF3-F4D95FC974DE}" dt="2019-04-28T19:10:26.413" v="661" actId="478"/>
          <ac:grpSpMkLst>
            <pc:docMk/>
            <pc:sldMk cId="4087929994" sldId="319"/>
            <ac:grpSpMk id="24607" creationId="{00000000-0000-0000-0000-000000000000}"/>
          </ac:grpSpMkLst>
        </pc:grpChg>
        <pc:grpChg chg="del mod">
          <ac:chgData name="Liam Whorriskey" userId="e50457d63ba3d4fc" providerId="LiveId" clId="{077C47F4-8051-4CD6-AAF3-F4D95FC974DE}" dt="2019-04-28T19:10:46.252" v="664" actId="478"/>
          <ac:grpSpMkLst>
            <pc:docMk/>
            <pc:sldMk cId="4087929994" sldId="319"/>
            <ac:grpSpMk id="24610" creationId="{00000000-0000-0000-0000-000000000000}"/>
          </ac:grpSpMkLst>
        </pc:grpChg>
        <pc:grpChg chg="del">
          <ac:chgData name="Liam Whorriskey" userId="e50457d63ba3d4fc" providerId="LiveId" clId="{077C47F4-8051-4CD6-AAF3-F4D95FC974DE}" dt="2019-04-28T18:53:13.709" v="505" actId="478"/>
          <ac:grpSpMkLst>
            <pc:docMk/>
            <pc:sldMk cId="4087929994" sldId="319"/>
            <ac:grpSpMk id="24621" creationId="{00000000-0000-0000-0000-000000000000}"/>
          </ac:grpSpMkLst>
        </pc:grpChg>
        <pc:picChg chg="add mod">
          <ac:chgData name="Liam Whorriskey" userId="e50457d63ba3d4fc" providerId="LiveId" clId="{077C47F4-8051-4CD6-AAF3-F4D95FC974DE}" dt="2019-04-28T19:03:42.294" v="553" actId="208"/>
          <ac:picMkLst>
            <pc:docMk/>
            <pc:sldMk cId="4087929994" sldId="319"/>
            <ac:picMk id="4" creationId="{9E3664AF-DDD5-417C-B2AE-33B3E948FD08}"/>
          </ac:picMkLst>
        </pc:picChg>
        <pc:picChg chg="add mod">
          <ac:chgData name="Liam Whorriskey" userId="e50457d63ba3d4fc" providerId="LiveId" clId="{077C47F4-8051-4CD6-AAF3-F4D95FC974DE}" dt="2019-04-29T02:11:51.214" v="1663" actId="1076"/>
          <ac:picMkLst>
            <pc:docMk/>
            <pc:sldMk cId="4087929994" sldId="319"/>
            <ac:picMk id="5" creationId="{6979F267-276B-41C8-ACA2-1CFF2CC1CE16}"/>
          </ac:picMkLst>
        </pc:picChg>
      </pc:sldChg>
      <pc:sldChg chg="add del">
        <pc:chgData name="Liam Whorriskey" userId="e50457d63ba3d4fc" providerId="LiveId" clId="{077C47F4-8051-4CD6-AAF3-F4D95FC974DE}" dt="2019-04-28T19:29:52.412" v="903" actId="2696"/>
        <pc:sldMkLst>
          <pc:docMk/>
          <pc:sldMk cId="2704743138" sldId="320"/>
        </pc:sldMkLst>
      </pc:sldChg>
      <pc:sldChg chg="addSp delSp modSp add ord modTransition delAnim modAnim">
        <pc:chgData name="Liam Whorriskey" userId="e50457d63ba3d4fc" providerId="LiveId" clId="{077C47F4-8051-4CD6-AAF3-F4D95FC974DE}" dt="2019-04-29T01:00:29.260" v="1520"/>
        <pc:sldMkLst>
          <pc:docMk/>
          <pc:sldMk cId="3963832006" sldId="321"/>
        </pc:sldMkLst>
        <pc:spChg chg="add mod">
          <ac:chgData name="Liam Whorriskey" userId="e50457d63ba3d4fc" providerId="LiveId" clId="{077C47F4-8051-4CD6-AAF3-F4D95FC974DE}" dt="2019-04-29T00:59:09.001" v="1516" actId="113"/>
          <ac:spMkLst>
            <pc:docMk/>
            <pc:sldMk cId="3963832006" sldId="321"/>
            <ac:spMk id="2" creationId="{DC0AE4C4-C33B-42F2-98CF-E44571A452AA}"/>
          </ac:spMkLst>
        </pc:spChg>
        <pc:spChg chg="add del">
          <ac:chgData name="Liam Whorriskey" userId="e50457d63ba3d4fc" providerId="LiveId" clId="{077C47F4-8051-4CD6-AAF3-F4D95FC974DE}" dt="2019-04-28T19:52:47.366" v="1001" actId="478"/>
          <ac:spMkLst>
            <pc:docMk/>
            <pc:sldMk cId="3963832006" sldId="321"/>
            <ac:spMk id="65" creationId="{B7EA7589-AE07-441E-81EF-92ECBB7417B4}"/>
          </ac:spMkLst>
        </pc:spChg>
        <pc:spChg chg="add del">
          <ac:chgData name="Liam Whorriskey" userId="e50457d63ba3d4fc" providerId="LiveId" clId="{077C47F4-8051-4CD6-AAF3-F4D95FC974DE}" dt="2019-04-28T19:52:47.366" v="1001" actId="478"/>
          <ac:spMkLst>
            <pc:docMk/>
            <pc:sldMk cId="3963832006" sldId="321"/>
            <ac:spMk id="66" creationId="{A15AE05E-D4E3-4542-8EB2-7CA8330A3D3B}"/>
          </ac:spMkLst>
        </pc:spChg>
        <pc:spChg chg="add del">
          <ac:chgData name="Liam Whorriskey" userId="e50457d63ba3d4fc" providerId="LiveId" clId="{077C47F4-8051-4CD6-AAF3-F4D95FC974DE}" dt="2019-04-28T19:52:47.366" v="1001" actId="478"/>
          <ac:spMkLst>
            <pc:docMk/>
            <pc:sldMk cId="3963832006" sldId="321"/>
            <ac:spMk id="67" creationId="{655EBC59-BCDB-4636-83C2-15F446736395}"/>
          </ac:spMkLst>
        </pc:spChg>
        <pc:spChg chg="add del">
          <ac:chgData name="Liam Whorriskey" userId="e50457d63ba3d4fc" providerId="LiveId" clId="{077C47F4-8051-4CD6-AAF3-F4D95FC974DE}" dt="2019-04-28T19:52:47.366" v="1001" actId="478"/>
          <ac:spMkLst>
            <pc:docMk/>
            <pc:sldMk cId="3963832006" sldId="321"/>
            <ac:spMk id="68" creationId="{3C99D411-3DED-47CE-9F42-A1498B327394}"/>
          </ac:spMkLst>
        </pc:spChg>
        <pc:spChg chg="add del">
          <ac:chgData name="Liam Whorriskey" userId="e50457d63ba3d4fc" providerId="LiveId" clId="{077C47F4-8051-4CD6-AAF3-F4D95FC974DE}" dt="2019-04-28T19:52:47.366" v="1001" actId="478"/>
          <ac:spMkLst>
            <pc:docMk/>
            <pc:sldMk cId="3963832006" sldId="321"/>
            <ac:spMk id="69" creationId="{12361968-1BB2-4B39-AE80-007C74A9C811}"/>
          </ac:spMkLst>
        </pc:spChg>
        <pc:spChg chg="add del">
          <ac:chgData name="Liam Whorriskey" userId="e50457d63ba3d4fc" providerId="LiveId" clId="{077C47F4-8051-4CD6-AAF3-F4D95FC974DE}" dt="2019-04-28T22:18:10.774" v="1136" actId="478"/>
          <ac:spMkLst>
            <pc:docMk/>
            <pc:sldMk cId="3963832006" sldId="321"/>
            <ac:spMk id="70" creationId="{F018807A-7B86-4FE5-9141-55477451ACA7}"/>
          </ac:spMkLst>
        </pc:spChg>
        <pc:spChg chg="add del">
          <ac:chgData name="Liam Whorriskey" userId="e50457d63ba3d4fc" providerId="LiveId" clId="{077C47F4-8051-4CD6-AAF3-F4D95FC974DE}" dt="2019-04-28T22:18:10.774" v="1136" actId="478"/>
          <ac:spMkLst>
            <pc:docMk/>
            <pc:sldMk cId="3963832006" sldId="321"/>
            <ac:spMk id="71" creationId="{193030DC-1253-4AE8-B89B-CA82C100ABB8}"/>
          </ac:spMkLst>
        </pc:spChg>
        <pc:spChg chg="add del">
          <ac:chgData name="Liam Whorriskey" userId="e50457d63ba3d4fc" providerId="LiveId" clId="{077C47F4-8051-4CD6-AAF3-F4D95FC974DE}" dt="2019-04-28T22:18:10.774" v="1136" actId="478"/>
          <ac:spMkLst>
            <pc:docMk/>
            <pc:sldMk cId="3963832006" sldId="321"/>
            <ac:spMk id="72" creationId="{587101FA-3C83-49B9-BB1D-4C8644D001B3}"/>
          </ac:spMkLst>
        </pc:spChg>
        <pc:spChg chg="add del">
          <ac:chgData name="Liam Whorriskey" userId="e50457d63ba3d4fc" providerId="LiveId" clId="{077C47F4-8051-4CD6-AAF3-F4D95FC974DE}" dt="2019-04-28T22:18:10.774" v="1136" actId="478"/>
          <ac:spMkLst>
            <pc:docMk/>
            <pc:sldMk cId="3963832006" sldId="321"/>
            <ac:spMk id="73" creationId="{1FC4301C-15FA-4A5E-9768-F9CC373B826F}"/>
          </ac:spMkLst>
        </pc:spChg>
        <pc:spChg chg="add del">
          <ac:chgData name="Liam Whorriskey" userId="e50457d63ba3d4fc" providerId="LiveId" clId="{077C47F4-8051-4CD6-AAF3-F4D95FC974DE}" dt="2019-04-28T22:18:10.774" v="1136" actId="478"/>
          <ac:spMkLst>
            <pc:docMk/>
            <pc:sldMk cId="3963832006" sldId="321"/>
            <ac:spMk id="74" creationId="{8091B4CC-D30B-4F96-AAB4-10CBE550A971}"/>
          </ac:spMkLst>
        </pc:spChg>
        <pc:spChg chg="add del">
          <ac:chgData name="Liam Whorriskey" userId="e50457d63ba3d4fc" providerId="LiveId" clId="{077C47F4-8051-4CD6-AAF3-F4D95FC974DE}" dt="2019-04-28T22:18:10.774" v="1136" actId="478"/>
          <ac:spMkLst>
            <pc:docMk/>
            <pc:sldMk cId="3963832006" sldId="321"/>
            <ac:spMk id="75" creationId="{C3E2D2BB-757D-462C-AECC-7F5B29AA54E8}"/>
          </ac:spMkLst>
        </pc:spChg>
        <pc:spChg chg="add del">
          <ac:chgData name="Liam Whorriskey" userId="e50457d63ba3d4fc" providerId="LiveId" clId="{077C47F4-8051-4CD6-AAF3-F4D95FC974DE}" dt="2019-04-28T23:28:24.970" v="1300" actId="478"/>
          <ac:spMkLst>
            <pc:docMk/>
            <pc:sldMk cId="3963832006" sldId="321"/>
            <ac:spMk id="76" creationId="{24A2F0C8-6CFB-4C11-98C4-18D3D6AA16EB}"/>
          </ac:spMkLst>
        </pc:spChg>
        <pc:spChg chg="add del">
          <ac:chgData name="Liam Whorriskey" userId="e50457d63ba3d4fc" providerId="LiveId" clId="{077C47F4-8051-4CD6-AAF3-F4D95FC974DE}" dt="2019-04-28T23:28:24.970" v="1300" actId="478"/>
          <ac:spMkLst>
            <pc:docMk/>
            <pc:sldMk cId="3963832006" sldId="321"/>
            <ac:spMk id="77" creationId="{59B1F813-57F5-4ACD-A701-FB8BD189F12E}"/>
          </ac:spMkLst>
        </pc:spChg>
        <pc:spChg chg="add del">
          <ac:chgData name="Liam Whorriskey" userId="e50457d63ba3d4fc" providerId="LiveId" clId="{077C47F4-8051-4CD6-AAF3-F4D95FC974DE}" dt="2019-04-28T23:28:24.970" v="1300" actId="478"/>
          <ac:spMkLst>
            <pc:docMk/>
            <pc:sldMk cId="3963832006" sldId="321"/>
            <ac:spMk id="78" creationId="{F96E4FBF-38FC-4935-B7FA-C0749D8B20F6}"/>
          </ac:spMkLst>
        </pc:spChg>
        <pc:spChg chg="add del">
          <ac:chgData name="Liam Whorriskey" userId="e50457d63ba3d4fc" providerId="LiveId" clId="{077C47F4-8051-4CD6-AAF3-F4D95FC974DE}" dt="2019-04-28T23:28:24.970" v="1300" actId="478"/>
          <ac:spMkLst>
            <pc:docMk/>
            <pc:sldMk cId="3963832006" sldId="321"/>
            <ac:spMk id="79" creationId="{F14C9BA8-DD1C-4B19-99FE-3F7F793DCB42}"/>
          </ac:spMkLst>
        </pc:spChg>
        <pc:spChg chg="add del">
          <ac:chgData name="Liam Whorriskey" userId="e50457d63ba3d4fc" providerId="LiveId" clId="{077C47F4-8051-4CD6-AAF3-F4D95FC974DE}" dt="2019-04-28T23:28:24.970" v="1300" actId="478"/>
          <ac:spMkLst>
            <pc:docMk/>
            <pc:sldMk cId="3963832006" sldId="321"/>
            <ac:spMk id="80" creationId="{8B0D05B9-8B69-4035-AB92-9C8DE4B10FB4}"/>
          </ac:spMkLst>
        </pc:spChg>
        <pc:spChg chg="add del">
          <ac:chgData name="Liam Whorriskey" userId="e50457d63ba3d4fc" providerId="LiveId" clId="{077C47F4-8051-4CD6-AAF3-F4D95FC974DE}" dt="2019-04-28T23:28:24.970" v="1300" actId="478"/>
          <ac:spMkLst>
            <pc:docMk/>
            <pc:sldMk cId="3963832006" sldId="321"/>
            <ac:spMk id="81" creationId="{A63DC7CE-FC47-44AE-8B8F-0A4FD3CD768A}"/>
          </ac:spMkLst>
        </pc:spChg>
        <pc:spChg chg="add del">
          <ac:chgData name="Liam Whorriskey" userId="e50457d63ba3d4fc" providerId="LiveId" clId="{077C47F4-8051-4CD6-AAF3-F4D95FC974DE}" dt="2019-04-29T01:00:13.352" v="1519" actId="478"/>
          <ac:spMkLst>
            <pc:docMk/>
            <pc:sldMk cId="3963832006" sldId="321"/>
            <ac:spMk id="82" creationId="{8AA9DF71-0416-47A6-8A71-EAAD8F9C7884}"/>
          </ac:spMkLst>
        </pc:spChg>
        <pc:spChg chg="add del">
          <ac:chgData name="Liam Whorriskey" userId="e50457d63ba3d4fc" providerId="LiveId" clId="{077C47F4-8051-4CD6-AAF3-F4D95FC974DE}" dt="2019-04-29T01:00:13.352" v="1519" actId="478"/>
          <ac:spMkLst>
            <pc:docMk/>
            <pc:sldMk cId="3963832006" sldId="321"/>
            <ac:spMk id="83" creationId="{EEF4D695-2B80-4F90-B864-B574F91B7F24}"/>
          </ac:spMkLst>
        </pc:spChg>
        <pc:spChg chg="add del">
          <ac:chgData name="Liam Whorriskey" userId="e50457d63ba3d4fc" providerId="LiveId" clId="{077C47F4-8051-4CD6-AAF3-F4D95FC974DE}" dt="2019-04-29T01:00:13.352" v="1519" actId="478"/>
          <ac:spMkLst>
            <pc:docMk/>
            <pc:sldMk cId="3963832006" sldId="321"/>
            <ac:spMk id="84" creationId="{28F65556-BD5E-4DED-B6A0-7C131BE9F8DD}"/>
          </ac:spMkLst>
        </pc:spChg>
        <pc:spChg chg="add del">
          <ac:chgData name="Liam Whorriskey" userId="e50457d63ba3d4fc" providerId="LiveId" clId="{077C47F4-8051-4CD6-AAF3-F4D95FC974DE}" dt="2019-04-29T01:00:13.352" v="1519" actId="478"/>
          <ac:spMkLst>
            <pc:docMk/>
            <pc:sldMk cId="3963832006" sldId="321"/>
            <ac:spMk id="85" creationId="{053440D6-9277-4EE7-86F9-99674939C05B}"/>
          </ac:spMkLst>
        </pc:spChg>
        <pc:spChg chg="add del">
          <ac:chgData name="Liam Whorriskey" userId="e50457d63ba3d4fc" providerId="LiveId" clId="{077C47F4-8051-4CD6-AAF3-F4D95FC974DE}" dt="2019-04-29T01:00:13.352" v="1519" actId="478"/>
          <ac:spMkLst>
            <pc:docMk/>
            <pc:sldMk cId="3963832006" sldId="321"/>
            <ac:spMk id="86" creationId="{A07E134C-7AD3-4F94-87AE-A81A71D95DA9}"/>
          </ac:spMkLst>
        </pc:spChg>
        <pc:spChg chg="add del">
          <ac:chgData name="Liam Whorriskey" userId="e50457d63ba3d4fc" providerId="LiveId" clId="{077C47F4-8051-4CD6-AAF3-F4D95FC974DE}" dt="2019-04-29T01:00:13.352" v="1519" actId="478"/>
          <ac:spMkLst>
            <pc:docMk/>
            <pc:sldMk cId="3963832006" sldId="321"/>
            <ac:spMk id="87" creationId="{15ABAABF-E036-4E89-A619-68360C74F79B}"/>
          </ac:spMkLst>
        </pc:spChg>
        <pc:spChg chg="add">
          <ac:chgData name="Liam Whorriskey" userId="e50457d63ba3d4fc" providerId="LiveId" clId="{077C47F4-8051-4CD6-AAF3-F4D95FC974DE}" dt="2019-04-29T01:00:29.260" v="1520"/>
          <ac:spMkLst>
            <pc:docMk/>
            <pc:sldMk cId="3963832006" sldId="321"/>
            <ac:spMk id="88" creationId="{029A34CD-9495-4279-BB49-C3FD7BBD54B8}"/>
          </ac:spMkLst>
        </pc:spChg>
        <pc:spChg chg="add">
          <ac:chgData name="Liam Whorriskey" userId="e50457d63ba3d4fc" providerId="LiveId" clId="{077C47F4-8051-4CD6-AAF3-F4D95FC974DE}" dt="2019-04-29T01:00:29.260" v="1520"/>
          <ac:spMkLst>
            <pc:docMk/>
            <pc:sldMk cId="3963832006" sldId="321"/>
            <ac:spMk id="89" creationId="{097713A5-2864-4A8D-8F64-D013EFB95D04}"/>
          </ac:spMkLst>
        </pc:spChg>
        <pc:spChg chg="add">
          <ac:chgData name="Liam Whorriskey" userId="e50457d63ba3d4fc" providerId="LiveId" clId="{077C47F4-8051-4CD6-AAF3-F4D95FC974DE}" dt="2019-04-29T01:00:29.260" v="1520"/>
          <ac:spMkLst>
            <pc:docMk/>
            <pc:sldMk cId="3963832006" sldId="321"/>
            <ac:spMk id="90" creationId="{63C4932C-257F-4A8E-8AA3-0700D3DEE212}"/>
          </ac:spMkLst>
        </pc:spChg>
        <pc:spChg chg="add">
          <ac:chgData name="Liam Whorriskey" userId="e50457d63ba3d4fc" providerId="LiveId" clId="{077C47F4-8051-4CD6-AAF3-F4D95FC974DE}" dt="2019-04-29T01:00:29.260" v="1520"/>
          <ac:spMkLst>
            <pc:docMk/>
            <pc:sldMk cId="3963832006" sldId="321"/>
            <ac:spMk id="91" creationId="{E8B595D1-080A-4D49-90E9-DFF2228444BE}"/>
          </ac:spMkLst>
        </pc:spChg>
        <pc:spChg chg="add">
          <ac:chgData name="Liam Whorriskey" userId="e50457d63ba3d4fc" providerId="LiveId" clId="{077C47F4-8051-4CD6-AAF3-F4D95FC974DE}" dt="2019-04-29T01:00:29.260" v="1520"/>
          <ac:spMkLst>
            <pc:docMk/>
            <pc:sldMk cId="3963832006" sldId="321"/>
            <ac:spMk id="92" creationId="{BC8E1F04-2B94-422A-A8FA-3B3D65879860}"/>
          </ac:spMkLst>
        </pc:spChg>
        <pc:spChg chg="add">
          <ac:chgData name="Liam Whorriskey" userId="e50457d63ba3d4fc" providerId="LiveId" clId="{077C47F4-8051-4CD6-AAF3-F4D95FC974DE}" dt="2019-04-29T01:00:29.260" v="1520"/>
          <ac:spMkLst>
            <pc:docMk/>
            <pc:sldMk cId="3963832006" sldId="321"/>
            <ac:spMk id="93" creationId="{112C23BD-DC8C-483D-ABA1-D1903AE90A61}"/>
          </ac:spMkLst>
        </pc:spChg>
        <pc:spChg chg="mod">
          <ac:chgData name="Liam Whorriskey" userId="e50457d63ba3d4fc" providerId="LiveId" clId="{077C47F4-8051-4CD6-AAF3-F4D95FC974DE}" dt="2019-04-28T19:58:44.253" v="1050" actId="20577"/>
          <ac:spMkLst>
            <pc:docMk/>
            <pc:sldMk cId="3963832006" sldId="321"/>
            <ac:spMk id="57350" creationId="{00000000-0000-0000-0000-000000000000}"/>
          </ac:spMkLst>
        </pc:spChg>
        <pc:spChg chg="mod">
          <ac:chgData name="Liam Whorriskey" userId="e50457d63ba3d4fc" providerId="LiveId" clId="{077C47F4-8051-4CD6-AAF3-F4D95FC974DE}" dt="2019-04-28T19:22:28.288" v="839" actId="313"/>
          <ac:spMkLst>
            <pc:docMk/>
            <pc:sldMk cId="3963832006" sldId="321"/>
            <ac:spMk id="57364" creationId="{00000000-0000-0000-0000-000000000000}"/>
          </ac:spMkLst>
        </pc:spChg>
        <pc:spChg chg="mod">
          <ac:chgData name="Liam Whorriskey" userId="e50457d63ba3d4fc" providerId="LiveId" clId="{077C47F4-8051-4CD6-AAF3-F4D95FC974DE}" dt="2019-04-28T19:21:23.833" v="827" actId="6549"/>
          <ac:spMkLst>
            <pc:docMk/>
            <pc:sldMk cId="3963832006" sldId="321"/>
            <ac:spMk id="57365" creationId="{00000000-0000-0000-0000-000000000000}"/>
          </ac:spMkLst>
        </pc:spChg>
        <pc:spChg chg="mod">
          <ac:chgData name="Liam Whorriskey" userId="e50457d63ba3d4fc" providerId="LiveId" clId="{077C47F4-8051-4CD6-AAF3-F4D95FC974DE}" dt="2019-04-28T19:22:08.004" v="833" actId="1076"/>
          <ac:spMkLst>
            <pc:docMk/>
            <pc:sldMk cId="3963832006" sldId="321"/>
            <ac:spMk id="57366" creationId="{00000000-0000-0000-0000-000000000000}"/>
          </ac:spMkLst>
        </pc:spChg>
        <pc:spChg chg="mod">
          <ac:chgData name="Liam Whorriskey" userId="e50457d63ba3d4fc" providerId="LiveId" clId="{077C47F4-8051-4CD6-AAF3-F4D95FC974DE}" dt="2019-04-28T19:21:36.089" v="829" actId="6549"/>
          <ac:spMkLst>
            <pc:docMk/>
            <pc:sldMk cId="3963832006" sldId="321"/>
            <ac:spMk id="57371" creationId="{00000000-0000-0000-0000-000000000000}"/>
          </ac:spMkLst>
        </pc:spChg>
        <pc:spChg chg="mod">
          <ac:chgData name="Liam Whorriskey" userId="e50457d63ba3d4fc" providerId="LiveId" clId="{077C47F4-8051-4CD6-AAF3-F4D95FC974DE}" dt="2019-04-28T19:21:39.967" v="830" actId="6549"/>
          <ac:spMkLst>
            <pc:docMk/>
            <pc:sldMk cId="3963832006" sldId="321"/>
            <ac:spMk id="57377" creationId="{00000000-0000-0000-0000-000000000000}"/>
          </ac:spMkLst>
        </pc:spChg>
        <pc:spChg chg="mod">
          <ac:chgData name="Liam Whorriskey" userId="e50457d63ba3d4fc" providerId="LiveId" clId="{077C47F4-8051-4CD6-AAF3-F4D95FC974DE}" dt="2019-04-28T19:21:17.622" v="826" actId="20577"/>
          <ac:spMkLst>
            <pc:docMk/>
            <pc:sldMk cId="3963832006" sldId="321"/>
            <ac:spMk id="57383" creationId="{00000000-0000-0000-0000-000000000000}"/>
          </ac:spMkLst>
        </pc:spChg>
        <pc:spChg chg="mod">
          <ac:chgData name="Liam Whorriskey" userId="e50457d63ba3d4fc" providerId="LiveId" clId="{077C47F4-8051-4CD6-AAF3-F4D95FC974DE}" dt="2019-04-28T19:21:51.441" v="832" actId="6549"/>
          <ac:spMkLst>
            <pc:docMk/>
            <pc:sldMk cId="3963832006" sldId="321"/>
            <ac:spMk id="57389" creationId="{00000000-0000-0000-0000-000000000000}"/>
          </ac:spMkLst>
        </pc:spChg>
        <pc:spChg chg="mod">
          <ac:chgData name="Liam Whorriskey" userId="e50457d63ba3d4fc" providerId="LiveId" clId="{077C47F4-8051-4CD6-AAF3-F4D95FC974DE}" dt="2019-04-28T19:21:47.517" v="831" actId="6549"/>
          <ac:spMkLst>
            <pc:docMk/>
            <pc:sldMk cId="3963832006" sldId="321"/>
            <ac:spMk id="57395" creationId="{00000000-0000-0000-0000-000000000000}"/>
          </ac:spMkLst>
        </pc:spChg>
        <pc:spChg chg="mod">
          <ac:chgData name="Liam Whorriskey" userId="e50457d63ba3d4fc" providerId="LiveId" clId="{077C47F4-8051-4CD6-AAF3-F4D95FC974DE}" dt="2019-04-28T19:21:29.921" v="828" actId="6549"/>
          <ac:spMkLst>
            <pc:docMk/>
            <pc:sldMk cId="3963832006" sldId="321"/>
            <ac:spMk id="57401" creationId="{00000000-0000-0000-0000-000000000000}"/>
          </ac:spMkLst>
        </pc:spChg>
        <pc:spChg chg="mod">
          <ac:chgData name="Liam Whorriskey" userId="e50457d63ba3d4fc" providerId="LiveId" clId="{077C47F4-8051-4CD6-AAF3-F4D95FC974DE}" dt="2019-04-28T19:24:56.505" v="846" actId="20577"/>
          <ac:spMkLst>
            <pc:docMk/>
            <pc:sldMk cId="3963832006" sldId="321"/>
            <ac:spMk id="57404" creationId="{00000000-0000-0000-0000-000000000000}"/>
          </ac:spMkLst>
        </pc:spChg>
        <pc:spChg chg="mod">
          <ac:chgData name="Liam Whorriskey" userId="e50457d63ba3d4fc" providerId="LiveId" clId="{077C47F4-8051-4CD6-AAF3-F4D95FC974DE}" dt="2019-04-28T19:25:07.996" v="852" actId="20577"/>
          <ac:spMkLst>
            <pc:docMk/>
            <pc:sldMk cId="3963832006" sldId="321"/>
            <ac:spMk id="57406" creationId="{00000000-0000-0000-0000-000000000000}"/>
          </ac:spMkLst>
        </pc:spChg>
        <pc:spChg chg="mod">
          <ac:chgData name="Liam Whorriskey" userId="e50457d63ba3d4fc" providerId="LiveId" clId="{077C47F4-8051-4CD6-AAF3-F4D95FC974DE}" dt="2019-04-28T19:25:14.152" v="857" actId="20577"/>
          <ac:spMkLst>
            <pc:docMk/>
            <pc:sldMk cId="3963832006" sldId="321"/>
            <ac:spMk id="57408" creationId="{00000000-0000-0000-0000-000000000000}"/>
          </ac:spMkLst>
        </pc:spChg>
        <pc:spChg chg="mod">
          <ac:chgData name="Liam Whorriskey" userId="e50457d63ba3d4fc" providerId="LiveId" clId="{077C47F4-8051-4CD6-AAF3-F4D95FC974DE}" dt="2019-04-28T19:20:14.091" v="791" actId="20577"/>
          <ac:spMkLst>
            <pc:docMk/>
            <pc:sldMk cId="3963832006" sldId="321"/>
            <ac:spMk id="59393" creationId="{00000000-0000-0000-0000-000000000000}"/>
          </ac:spMkLst>
        </pc:spChg>
        <pc:spChg chg="mod">
          <ac:chgData name="Liam Whorriskey" userId="e50457d63ba3d4fc" providerId="LiveId" clId="{077C47F4-8051-4CD6-AAF3-F4D95FC974DE}" dt="2019-04-28T19:20:35.161" v="822" actId="20577"/>
          <ac:spMkLst>
            <pc:docMk/>
            <pc:sldMk cId="3963832006" sldId="321"/>
            <ac:spMk id="59398" creationId="{00000000-0000-0000-0000-000000000000}"/>
          </ac:spMkLst>
        </pc:spChg>
        <pc:spChg chg="mod">
          <ac:chgData name="Liam Whorriskey" userId="e50457d63ba3d4fc" providerId="LiveId" clId="{077C47F4-8051-4CD6-AAF3-F4D95FC974DE}" dt="2019-04-28T23:36:29.123" v="1302" actId="14100"/>
          <ac:spMkLst>
            <pc:docMk/>
            <pc:sldMk cId="3963832006" sldId="321"/>
            <ac:spMk id="59399" creationId="{00000000-0000-0000-0000-000000000000}"/>
          </ac:spMkLst>
        </pc:spChg>
        <pc:grpChg chg="mod">
          <ac:chgData name="Liam Whorriskey" userId="e50457d63ba3d4fc" providerId="LiveId" clId="{077C47F4-8051-4CD6-AAF3-F4D95FC974DE}" dt="2019-04-28T23:36:29.123" v="1302" actId="14100"/>
          <ac:grpSpMkLst>
            <pc:docMk/>
            <pc:sldMk cId="3963832006" sldId="321"/>
            <ac:grpSpMk id="59406" creationId="{00000000-0000-0000-0000-000000000000}"/>
          </ac:grpSpMkLst>
        </pc:grpChg>
        <pc:grpChg chg="mod">
          <ac:chgData name="Liam Whorriskey" userId="e50457d63ba3d4fc" providerId="LiveId" clId="{077C47F4-8051-4CD6-AAF3-F4D95FC974DE}" dt="2019-04-28T23:36:29.123" v="1302" actId="14100"/>
          <ac:grpSpMkLst>
            <pc:docMk/>
            <pc:sldMk cId="3963832006" sldId="321"/>
            <ac:grpSpMk id="59413" creationId="{00000000-0000-0000-0000-000000000000}"/>
          </ac:grpSpMkLst>
        </pc:grpChg>
        <pc:grpChg chg="mod">
          <ac:chgData name="Liam Whorriskey" userId="e50457d63ba3d4fc" providerId="LiveId" clId="{077C47F4-8051-4CD6-AAF3-F4D95FC974DE}" dt="2019-04-28T23:37:17.852" v="1318" actId="1035"/>
          <ac:grpSpMkLst>
            <pc:docMk/>
            <pc:sldMk cId="3963832006" sldId="321"/>
            <ac:grpSpMk id="59420" creationId="{00000000-0000-0000-0000-000000000000}"/>
          </ac:grpSpMkLst>
        </pc:grpChg>
        <pc:grpChg chg="mod">
          <ac:chgData name="Liam Whorriskey" userId="e50457d63ba3d4fc" providerId="LiveId" clId="{077C47F4-8051-4CD6-AAF3-F4D95FC974DE}" dt="2019-04-29T00:58:37.961" v="1504" actId="1038"/>
          <ac:grpSpMkLst>
            <pc:docMk/>
            <pc:sldMk cId="3963832006" sldId="321"/>
            <ac:grpSpMk id="59427" creationId="{00000000-0000-0000-0000-000000000000}"/>
          </ac:grpSpMkLst>
        </pc:grpChg>
        <pc:grpChg chg="mod">
          <ac:chgData name="Liam Whorriskey" userId="e50457d63ba3d4fc" providerId="LiveId" clId="{077C47F4-8051-4CD6-AAF3-F4D95FC974DE}" dt="2019-04-28T23:36:29.123" v="1302" actId="14100"/>
          <ac:grpSpMkLst>
            <pc:docMk/>
            <pc:sldMk cId="3963832006" sldId="321"/>
            <ac:grpSpMk id="59434" creationId="{00000000-0000-0000-0000-000000000000}"/>
          </ac:grpSpMkLst>
        </pc:grpChg>
        <pc:grpChg chg="mod">
          <ac:chgData name="Liam Whorriskey" userId="e50457d63ba3d4fc" providerId="LiveId" clId="{077C47F4-8051-4CD6-AAF3-F4D95FC974DE}" dt="2019-04-28T23:37:38.735" v="1326" actId="1037"/>
          <ac:grpSpMkLst>
            <pc:docMk/>
            <pc:sldMk cId="3963832006" sldId="321"/>
            <ac:grpSpMk id="59441" creationId="{00000000-0000-0000-0000-000000000000}"/>
          </ac:grpSpMkLst>
        </pc:grpChg>
        <pc:grpChg chg="mod">
          <ac:chgData name="Liam Whorriskey" userId="e50457d63ba3d4fc" providerId="LiveId" clId="{077C47F4-8051-4CD6-AAF3-F4D95FC974DE}" dt="2019-04-28T23:37:24.324" v="1321" actId="1037"/>
          <ac:grpSpMkLst>
            <pc:docMk/>
            <pc:sldMk cId="3963832006" sldId="321"/>
            <ac:grpSpMk id="59448" creationId="{00000000-0000-0000-0000-000000000000}"/>
          </ac:grpSpMkLst>
        </pc:grpChg>
        <pc:grpChg chg="mod">
          <ac:chgData name="Liam Whorriskey" userId="e50457d63ba3d4fc" providerId="LiveId" clId="{077C47F4-8051-4CD6-AAF3-F4D95FC974DE}" dt="2019-04-28T23:37:03.221" v="1312" actId="1036"/>
          <ac:grpSpMkLst>
            <pc:docMk/>
            <pc:sldMk cId="3963832006" sldId="321"/>
            <ac:grpSpMk id="59455"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A4084-3C51-4C1B-BACB-09D98B5C2F50}" type="datetimeFigureOut">
              <a:rPr lang="en-US" smtClean="0"/>
              <a:t>4/29/2019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D91E75-12D2-4406-ABB1-CD1B42B49285}" type="slidenum">
              <a:rPr lang="en-US" smtClean="0"/>
              <a:t>‹#›</a:t>
            </a:fld>
            <a:endParaRPr lang="en-US"/>
          </a:p>
        </p:txBody>
      </p:sp>
    </p:spTree>
    <p:extLst>
      <p:ext uri="{BB962C8B-B14F-4D97-AF65-F5344CB8AC3E}">
        <p14:creationId xmlns:p14="http://schemas.microsoft.com/office/powerpoint/2010/main" val="3703881562"/>
      </p:ext>
    </p:extLst>
  </p:cSld>
  <p:clrMap bg1="lt1" tx1="dk1" bg2="lt2" tx2="dk2" accent1="accent1" accent2="accent2" accent3="accent3" accent4="accent4" accent5="accent5" accent6="accent6" hlink="hlink" folHlink="folHlink"/>
  <p:notesStyle>
    <a:lvl1pPr marL="0" algn="l" defTabSz="342678" rtl="0" eaLnBrk="1" latinLnBrk="0" hangingPunct="1">
      <a:defRPr sz="500" kern="1200">
        <a:solidFill>
          <a:schemeClr val="tx1"/>
        </a:solidFill>
        <a:latin typeface="+mn-lt"/>
        <a:ea typeface="+mn-ea"/>
        <a:cs typeface="+mn-cs"/>
      </a:defRPr>
    </a:lvl1pPr>
    <a:lvl2pPr marL="171339" algn="l" defTabSz="342678" rtl="0" eaLnBrk="1" latinLnBrk="0" hangingPunct="1">
      <a:defRPr sz="500" kern="1200">
        <a:solidFill>
          <a:schemeClr val="tx1"/>
        </a:solidFill>
        <a:latin typeface="+mn-lt"/>
        <a:ea typeface="+mn-ea"/>
        <a:cs typeface="+mn-cs"/>
      </a:defRPr>
    </a:lvl2pPr>
    <a:lvl3pPr marL="342678" algn="l" defTabSz="342678" rtl="0" eaLnBrk="1" latinLnBrk="0" hangingPunct="1">
      <a:defRPr sz="500" kern="1200">
        <a:solidFill>
          <a:schemeClr val="tx1"/>
        </a:solidFill>
        <a:latin typeface="+mn-lt"/>
        <a:ea typeface="+mn-ea"/>
        <a:cs typeface="+mn-cs"/>
      </a:defRPr>
    </a:lvl3pPr>
    <a:lvl4pPr marL="514016" algn="l" defTabSz="342678" rtl="0" eaLnBrk="1" latinLnBrk="0" hangingPunct="1">
      <a:defRPr sz="500" kern="1200">
        <a:solidFill>
          <a:schemeClr val="tx1"/>
        </a:solidFill>
        <a:latin typeface="+mn-lt"/>
        <a:ea typeface="+mn-ea"/>
        <a:cs typeface="+mn-cs"/>
      </a:defRPr>
    </a:lvl4pPr>
    <a:lvl5pPr marL="685354" algn="l" defTabSz="342678" rtl="0" eaLnBrk="1" latinLnBrk="0" hangingPunct="1">
      <a:defRPr sz="500" kern="1200">
        <a:solidFill>
          <a:schemeClr val="tx1"/>
        </a:solidFill>
        <a:latin typeface="+mn-lt"/>
        <a:ea typeface="+mn-ea"/>
        <a:cs typeface="+mn-cs"/>
      </a:defRPr>
    </a:lvl5pPr>
    <a:lvl6pPr marL="856693" algn="l" defTabSz="342678" rtl="0" eaLnBrk="1" latinLnBrk="0" hangingPunct="1">
      <a:defRPr sz="500" kern="1200">
        <a:solidFill>
          <a:schemeClr val="tx1"/>
        </a:solidFill>
        <a:latin typeface="+mn-lt"/>
        <a:ea typeface="+mn-ea"/>
        <a:cs typeface="+mn-cs"/>
      </a:defRPr>
    </a:lvl6pPr>
    <a:lvl7pPr marL="1028032" algn="l" defTabSz="342678" rtl="0" eaLnBrk="1" latinLnBrk="0" hangingPunct="1">
      <a:defRPr sz="500" kern="1200">
        <a:solidFill>
          <a:schemeClr val="tx1"/>
        </a:solidFill>
        <a:latin typeface="+mn-lt"/>
        <a:ea typeface="+mn-ea"/>
        <a:cs typeface="+mn-cs"/>
      </a:defRPr>
    </a:lvl7pPr>
    <a:lvl8pPr marL="1199371" algn="l" defTabSz="342678" rtl="0" eaLnBrk="1" latinLnBrk="0" hangingPunct="1">
      <a:defRPr sz="500" kern="1200">
        <a:solidFill>
          <a:schemeClr val="tx1"/>
        </a:solidFill>
        <a:latin typeface="+mn-lt"/>
        <a:ea typeface="+mn-ea"/>
        <a:cs typeface="+mn-cs"/>
      </a:defRPr>
    </a:lvl8pPr>
    <a:lvl9pPr marL="1370709" algn="l" defTabSz="342678" rtl="0" eaLnBrk="1" latinLnBrk="0" hangingPunct="1">
      <a:defRPr sz="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43847945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2616750"/>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a:prstGeom prst="rect">
            <a:avLst/>
          </a:prstGeom>
        </p:spPr>
        <p:txBody>
          <a:bodyPr lIns="34268" tIns="17134" rIns="34268" bIns="17134"/>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374446117"/>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9212385"/>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lIns="34268" tIns="17134" rIns="34268" bIns="17134"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407715877"/>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2100500"/>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602889"/>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Tree>
    <p:extLst>
      <p:ext uri="{BB962C8B-B14F-4D97-AF65-F5344CB8AC3E}">
        <p14:creationId xmlns:p14="http://schemas.microsoft.com/office/powerpoint/2010/main" val="2639236265"/>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9280884"/>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68" tIns="17134" rIns="34268" bIns="17134"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4133532572"/>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a:prstGeom prst="rect">
            <a:avLst/>
          </a:prstGeom>
        </p:spPr>
        <p:txBody>
          <a:bodyPr lIns="34268" tIns="17134" rIns="34268" bIns="17134"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554099075"/>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202526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71" y="133350"/>
            <a:ext cx="1959769" cy="4533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1611159"/>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8"/>
            <a:ext cx="2057400" cy="4388644"/>
          </a:xfrm>
          <a:prstGeom prst="rect">
            <a:avLst/>
          </a:prstGeom>
        </p:spPr>
        <p:txBody>
          <a:bodyPr vert="eaVert" lIns="34268" tIns="17134" rIns="34268" bIns="17134"/>
          <a:lstStyle/>
          <a:p>
            <a:r>
              <a:rPr lang="en-US"/>
              <a:t>Click to edit Master title style</a:t>
            </a:r>
          </a:p>
        </p:txBody>
      </p:sp>
      <p:sp>
        <p:nvSpPr>
          <p:cNvPr id="3" name="Vertical Text Placeholder 2"/>
          <p:cNvSpPr>
            <a:spLocks noGrp="1"/>
          </p:cNvSpPr>
          <p:nvPr>
            <p:ph type="body" orient="vert" idx="1"/>
          </p:nvPr>
        </p:nvSpPr>
        <p:spPr>
          <a:xfrm>
            <a:off x="457200" y="205978"/>
            <a:ext cx="6115050" cy="4388644"/>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7136647"/>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1003482997"/>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9202703"/>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1156953778"/>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2" y="1462089"/>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95563" y="1462089"/>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02864"/>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2033937"/>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7833887"/>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226112"/>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894205044"/>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24084418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a:prstGeom prst="rect">
            <a:avLst/>
          </a:prstGeom>
        </p:spPr>
        <p:txBody>
          <a:bodyPr lIns="34268" tIns="17134" rIns="34268" bIns="17134"/>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2581231301"/>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0558813"/>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71" y="133350"/>
            <a:ext cx="1959769" cy="4533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6609429"/>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4222612629"/>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1013346"/>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1359039006"/>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4" y="1462089"/>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462089"/>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2923951"/>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2927288"/>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420559"/>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140640"/>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54806729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2395242"/>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746890792"/>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139816"/>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71" y="133350"/>
            <a:ext cx="1959769" cy="4533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6929622"/>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643751615"/>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2792678"/>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535684269"/>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81575" y="1462089"/>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65132" y="1462089"/>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3013329"/>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9843892"/>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1510634"/>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093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lIns="34268" tIns="17134" rIns="34268" bIns="17134"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1964188048"/>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891097616"/>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634381380"/>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302376"/>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71" y="133350"/>
            <a:ext cx="1959769" cy="4533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2576152"/>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201786587"/>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1577748"/>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965870526"/>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2" y="1462089"/>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95563" y="1462089"/>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8037086"/>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3867764"/>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946447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8075099"/>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154567"/>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603655525"/>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363551874"/>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2025003"/>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71" y="133350"/>
            <a:ext cx="1959769" cy="4533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527868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481997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Tree>
    <p:extLst>
      <p:ext uri="{BB962C8B-B14F-4D97-AF65-F5344CB8AC3E}">
        <p14:creationId xmlns:p14="http://schemas.microsoft.com/office/powerpoint/2010/main" val="315524308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31044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68" tIns="17134" rIns="34268" bIns="17134"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7660339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395413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a:prstGeom prst="rect">
            <a:avLst/>
          </a:prstGeom>
        </p:spPr>
        <p:txBody>
          <a:bodyPr lIns="34268" tIns="17134" rIns="34268" bIns="17134"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61184943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963916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8"/>
            <a:ext cx="2057400" cy="4388644"/>
          </a:xfrm>
          <a:prstGeom prst="rect">
            <a:avLst/>
          </a:prstGeom>
        </p:spPr>
        <p:txBody>
          <a:bodyPr vert="eaVert" lIns="34268" tIns="17134" rIns="34268" bIns="17134"/>
          <a:lstStyle/>
          <a:p>
            <a:r>
              <a:rPr lang="en-US"/>
              <a:t>Click to edit Master title style</a:t>
            </a:r>
          </a:p>
        </p:txBody>
      </p:sp>
      <p:sp>
        <p:nvSpPr>
          <p:cNvPr id="3" name="Vertical Text Placeholder 2"/>
          <p:cNvSpPr>
            <a:spLocks noGrp="1"/>
          </p:cNvSpPr>
          <p:nvPr>
            <p:ph type="body" orient="vert" idx="1"/>
          </p:nvPr>
        </p:nvSpPr>
        <p:spPr>
          <a:xfrm>
            <a:off x="457200" y="205978"/>
            <a:ext cx="6115050" cy="4388644"/>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16982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41068031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627351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310522511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053426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006025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077546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4300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167078322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05075372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04181625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412375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39447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00150"/>
            <a:ext cx="611505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059421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a:prstGeom prst="rect">
            <a:avLst/>
          </a:prstGeom>
        </p:spPr>
        <p:txBody>
          <a:bodyPr lIns="34268" tIns="17134" rIns="34268" bIns="17134"/>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238953852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3931673"/>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lIns="34268" tIns="17134" rIns="34268" bIns="17134"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64836935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Content Placeholder 2"/>
          <p:cNvSpPr>
            <a:spLocks noGrp="1"/>
          </p:cNvSpPr>
          <p:nvPr>
            <p:ph sz="half" idx="1"/>
          </p:nvPr>
        </p:nvSpPr>
        <p:spPr>
          <a:xfrm>
            <a:off x="652464"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073190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830296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Tree>
    <p:extLst>
      <p:ext uri="{BB962C8B-B14F-4D97-AF65-F5344CB8AC3E}">
        <p14:creationId xmlns:p14="http://schemas.microsoft.com/office/powerpoint/2010/main" val="7204409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4" y="1462089"/>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462089"/>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597421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56383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68" tIns="17134" rIns="34268" bIns="17134"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4992678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a:prstGeom prst="rect">
            <a:avLst/>
          </a:prstGeom>
        </p:spPr>
        <p:txBody>
          <a:bodyPr lIns="34268" tIns="17134" rIns="34268" bIns="17134"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39891765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68" tIns="17134" rIns="34268" bIns="17134"/>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796159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57400" cy="4266009"/>
          </a:xfrm>
          <a:prstGeom prst="rect">
            <a:avLst/>
          </a:prstGeom>
        </p:spPr>
        <p:txBody>
          <a:bodyPr vert="eaVert" lIns="34268" tIns="17134" rIns="34268" bIns="17134"/>
          <a:lstStyle/>
          <a:p>
            <a:r>
              <a:rPr lang="en-US"/>
              <a:t>Click to edit Master title style</a:t>
            </a:r>
          </a:p>
        </p:txBody>
      </p:sp>
      <p:sp>
        <p:nvSpPr>
          <p:cNvPr id="3" name="Vertical Text Placeholder 2"/>
          <p:cNvSpPr>
            <a:spLocks noGrp="1"/>
          </p:cNvSpPr>
          <p:nvPr>
            <p:ph type="body" orient="vert" idx="1"/>
          </p:nvPr>
        </p:nvSpPr>
        <p:spPr>
          <a:xfrm>
            <a:off x="457200" y="205981"/>
            <a:ext cx="6115050" cy="42660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375046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132541135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444133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576243185"/>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2165081"/>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177746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3784797"/>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010433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77891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89348645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46421269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01836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8091222"/>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2406373552"/>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9006915"/>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1227509647"/>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625528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095209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3237899"/>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910335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03637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13081631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480293953"/>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6430542"/>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7714395"/>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6705875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087135"/>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38105826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265755"/>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2" y="2586038"/>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33713" y="2586038"/>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0746248"/>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21911"/>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9770241"/>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319170"/>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793510703"/>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290857901"/>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8814420"/>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3"/>
            <a:ext cx="1176338" cy="35194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4" y="804863"/>
            <a:ext cx="3471863" cy="35194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1144454"/>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54652228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991902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328931289"/>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p:spPr>
        <p:txBody>
          <a:bodyPr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498742624"/>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2" y="2586038"/>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33713" y="2586038"/>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9553459"/>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202512"/>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9921492"/>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489375"/>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641442900"/>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556151834"/>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5605795"/>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3"/>
            <a:ext cx="1176338" cy="35194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4" y="804863"/>
            <a:ext cx="3471863" cy="35194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172071"/>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68" tIns="17134" rIns="34268" bIns="17134"/>
          <a:lstStyle>
            <a:lvl1pPr marL="0" indent="0" algn="ctr">
              <a:buNone/>
              <a:defRPr/>
            </a:lvl1pPr>
            <a:lvl2pPr marL="171339" indent="0" algn="ctr">
              <a:buNone/>
              <a:defRPr/>
            </a:lvl2pPr>
            <a:lvl3pPr marL="342678" indent="0" algn="ctr">
              <a:buNone/>
              <a:defRPr/>
            </a:lvl3pPr>
            <a:lvl4pPr marL="514016" indent="0" algn="ctr">
              <a:buNone/>
              <a:defRPr/>
            </a:lvl4pPr>
            <a:lvl5pPr marL="685354" indent="0" algn="ctr">
              <a:buNone/>
              <a:defRPr/>
            </a:lvl5pPr>
            <a:lvl6pPr marL="856693" indent="0" algn="ctr">
              <a:buNone/>
              <a:defRPr/>
            </a:lvl6pPr>
            <a:lvl7pPr marL="1028032" indent="0" algn="ctr">
              <a:buNone/>
              <a:defRPr/>
            </a:lvl7pPr>
            <a:lvl8pPr marL="1199371" indent="0" algn="ctr">
              <a:buNone/>
              <a:defRPr/>
            </a:lvl8pPr>
            <a:lvl9pPr marL="1370709" indent="0" algn="ctr">
              <a:buNone/>
              <a:defRPr/>
            </a:lvl9pPr>
          </a:lstStyle>
          <a:p>
            <a:r>
              <a:rPr lang="en-US"/>
              <a:t>Click to edit Master subtitle style</a:t>
            </a:r>
          </a:p>
        </p:txBody>
      </p:sp>
    </p:spTree>
    <p:extLst>
      <p:ext uri="{BB962C8B-B14F-4D97-AF65-F5344CB8AC3E}">
        <p14:creationId xmlns:p14="http://schemas.microsoft.com/office/powerpoint/2010/main" val="35300942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797193015"/>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00150"/>
            <a:ext cx="8229600" cy="3394472"/>
          </a:xfrm>
          <a:prstGeom prst="rect">
            <a:avLst/>
          </a:prstGeom>
        </p:spPr>
        <p:txBody>
          <a:bodyPr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0630089"/>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68" tIns="17134" rIns="34268" bIns="17134" anchor="b"/>
          <a:lstStyle>
            <a:lvl1pPr marL="0" indent="0">
              <a:buNone/>
              <a:defRPr sz="800"/>
            </a:lvl1pPr>
            <a:lvl2pPr marL="171339" indent="0">
              <a:buNone/>
              <a:defRPr sz="700"/>
            </a:lvl2pPr>
            <a:lvl3pPr marL="342678" indent="0">
              <a:buNone/>
              <a:defRPr sz="600"/>
            </a:lvl3pPr>
            <a:lvl4pPr marL="514016" indent="0">
              <a:buNone/>
              <a:defRPr sz="500"/>
            </a:lvl4pPr>
            <a:lvl5pPr marL="685354" indent="0">
              <a:buNone/>
              <a:defRPr sz="500"/>
            </a:lvl5pPr>
            <a:lvl6pPr marL="856693" indent="0">
              <a:buNone/>
              <a:defRPr sz="500"/>
            </a:lvl6pPr>
            <a:lvl7pPr marL="1028032" indent="0">
              <a:buNone/>
              <a:defRPr sz="500"/>
            </a:lvl7pPr>
            <a:lvl8pPr marL="1199371" indent="0">
              <a:buNone/>
              <a:defRPr sz="500"/>
            </a:lvl8pPr>
            <a:lvl9pPr marL="1370709" indent="0">
              <a:buNone/>
              <a:defRPr sz="500"/>
            </a:lvl9pPr>
          </a:lstStyle>
          <a:p>
            <a:pPr lvl="0"/>
            <a:r>
              <a:rPr lang="en-US"/>
              <a:t>Click to edit Master text styles</a:t>
            </a:r>
          </a:p>
        </p:txBody>
      </p:sp>
    </p:spTree>
    <p:extLst>
      <p:ext uri="{BB962C8B-B14F-4D97-AF65-F5344CB8AC3E}">
        <p14:creationId xmlns:p14="http://schemas.microsoft.com/office/powerpoint/2010/main" val="2887130347"/>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7" y="1200150"/>
            <a:ext cx="4086225" cy="3394472"/>
          </a:xfrm>
          <a:prstGeom prst="rect">
            <a:avLst/>
          </a:prstGeom>
        </p:spPr>
        <p:txBody>
          <a:bodyPr lIns="34268" tIns="17134" rIns="34268" bIns="17134"/>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386821"/>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151335"/>
            <a:ext cx="404038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1" y="1631156"/>
            <a:ext cx="404038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68" tIns="17134" rIns="34268" bIns="17134" anchor="b"/>
          <a:lstStyle>
            <a:lvl1pPr marL="0" indent="0">
              <a:buNone/>
              <a:defRPr sz="900" b="1"/>
            </a:lvl1pPr>
            <a:lvl2pPr marL="171339" indent="0">
              <a:buNone/>
              <a:defRPr sz="800" b="1"/>
            </a:lvl2pPr>
            <a:lvl3pPr marL="342678" indent="0">
              <a:buNone/>
              <a:defRPr sz="700" b="1"/>
            </a:lvl3pPr>
            <a:lvl4pPr marL="514016" indent="0">
              <a:buNone/>
              <a:defRPr sz="600" b="1"/>
            </a:lvl4pPr>
            <a:lvl5pPr marL="685354" indent="0">
              <a:buNone/>
              <a:defRPr sz="600" b="1"/>
            </a:lvl5pPr>
            <a:lvl6pPr marL="856693" indent="0">
              <a:buNone/>
              <a:defRPr sz="600" b="1"/>
            </a:lvl6pPr>
            <a:lvl7pPr marL="1028032" indent="0">
              <a:buNone/>
              <a:defRPr sz="600" b="1"/>
            </a:lvl7pPr>
            <a:lvl8pPr marL="1199371" indent="0">
              <a:buNone/>
              <a:defRPr sz="600" b="1"/>
            </a:lvl8pPr>
            <a:lvl9pPr marL="13707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68" tIns="17134" rIns="34268" bIns="17134"/>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8112132"/>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6988199"/>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433284"/>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9"/>
            <a:ext cx="5111948" cy="4389834"/>
          </a:xfrm>
          <a:prstGeom prst="rect">
            <a:avLst/>
          </a:prstGeom>
        </p:spPr>
        <p:txBody>
          <a:bodyPr lIns="34268" tIns="17134" rIns="34268" bIns="17134"/>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2791193254"/>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68" tIns="17134" rIns="34268" bIns="17134"/>
          <a:lstStyle>
            <a:lvl1pPr marL="0" indent="0">
              <a:buNone/>
              <a:defRPr sz="1200"/>
            </a:lvl1pPr>
            <a:lvl2pPr marL="171339" indent="0">
              <a:buNone/>
              <a:defRPr sz="1100"/>
            </a:lvl2pPr>
            <a:lvl3pPr marL="342678" indent="0">
              <a:buNone/>
              <a:defRPr sz="900"/>
            </a:lvl3pPr>
            <a:lvl4pPr marL="514016" indent="0">
              <a:buNone/>
              <a:defRPr sz="800"/>
            </a:lvl4pPr>
            <a:lvl5pPr marL="685354" indent="0">
              <a:buNone/>
              <a:defRPr sz="800"/>
            </a:lvl5pPr>
            <a:lvl6pPr marL="856693" indent="0">
              <a:buNone/>
              <a:defRPr sz="800"/>
            </a:lvl6pPr>
            <a:lvl7pPr marL="1028032" indent="0">
              <a:buNone/>
              <a:defRPr sz="800"/>
            </a:lvl7pPr>
            <a:lvl8pPr marL="1199371" indent="0">
              <a:buNone/>
              <a:defRPr sz="800"/>
            </a:lvl8pPr>
            <a:lvl9pPr marL="1370709" indent="0">
              <a:buNone/>
              <a:defRPr sz="800"/>
            </a:lvl9pPr>
          </a:lstStyle>
          <a:p>
            <a:pPr lvl="0"/>
            <a:endParaRPr lang="en-US" noProof="0">
              <a:sym typeface="Gill Sans" charset="0"/>
            </a:endParaRPr>
          </a:p>
        </p:txBody>
      </p:sp>
      <p:sp>
        <p:nvSpPr>
          <p:cNvPr id="4" name="Text Placeholder 3"/>
          <p:cNvSpPr>
            <a:spLocks noGrp="1"/>
          </p:cNvSpPr>
          <p:nvPr>
            <p:ph type="body" sz="half" idx="2"/>
          </p:nvPr>
        </p:nvSpPr>
        <p:spPr>
          <a:xfrm>
            <a:off x="1792486" y="4025504"/>
            <a:ext cx="5486400" cy="603647"/>
          </a:xfrm>
          <a:prstGeom prst="rect">
            <a:avLst/>
          </a:prstGeom>
        </p:spPr>
        <p:txBody>
          <a:bodyPr lIns="34268" tIns="17134" rIns="34268" bIns="17134"/>
          <a:lstStyle>
            <a:lvl1pPr marL="0" indent="0">
              <a:buNone/>
              <a:defRPr sz="500"/>
            </a:lvl1pPr>
            <a:lvl2pPr marL="171339" indent="0">
              <a:buNone/>
              <a:defRPr sz="500"/>
            </a:lvl2pPr>
            <a:lvl3pPr marL="342678" indent="0">
              <a:buNone/>
              <a:defRPr sz="400"/>
            </a:lvl3pPr>
            <a:lvl4pPr marL="514016" indent="0">
              <a:buNone/>
              <a:defRPr sz="300"/>
            </a:lvl4pPr>
            <a:lvl5pPr marL="685354" indent="0">
              <a:buNone/>
              <a:defRPr sz="300"/>
            </a:lvl5pPr>
            <a:lvl6pPr marL="856693" indent="0">
              <a:buNone/>
              <a:defRPr sz="300"/>
            </a:lvl6pPr>
            <a:lvl7pPr marL="1028032" indent="0">
              <a:buNone/>
              <a:defRPr sz="300"/>
            </a:lvl7pPr>
            <a:lvl8pPr marL="1199371" indent="0">
              <a:buNone/>
              <a:defRPr sz="300"/>
            </a:lvl8pPr>
            <a:lvl9pPr marL="1370709" indent="0">
              <a:buNone/>
              <a:defRPr sz="300"/>
            </a:lvl9pPr>
          </a:lstStyle>
          <a:p>
            <a:pPr lvl="0"/>
            <a:r>
              <a:rPr lang="en-US"/>
              <a:t>Click to edit Master text styles</a:t>
            </a:r>
          </a:p>
        </p:txBody>
      </p:sp>
    </p:spTree>
    <p:extLst>
      <p:ext uri="{BB962C8B-B14F-4D97-AF65-F5344CB8AC3E}">
        <p14:creationId xmlns:p14="http://schemas.microsoft.com/office/powerpoint/2010/main" val="1043226292"/>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8952364"/>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3350"/>
            <a:ext cx="2057400" cy="446127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33350"/>
            <a:ext cx="6115050" cy="4461272"/>
          </a:xfrm>
          <a:prstGeom prst="rect">
            <a:avLst/>
          </a:prstGeom>
        </p:spPr>
        <p:txBody>
          <a:bodyPr vert="eaVert" lIns="34268" tIns="17134" rIns="34268" bIns="1713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17193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52465"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
        <p:nvSpPr>
          <p:cNvPr id="1027" name="Rectangle 2"/>
          <p:cNvSpPr>
            <a:spLocks noGrp="1" noChangeArrowheads="1"/>
          </p:cNvSpPr>
          <p:nvPr>
            <p:ph type="body" idx="1"/>
          </p:nvPr>
        </p:nvSpPr>
        <p:spPr bwMode="auto">
          <a:xfrm>
            <a:off x="652465" y="1462089"/>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99790"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1pPr>
      <a:lvl2pPr marL="566370"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2pPr>
      <a:lvl3pPr marL="73294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3pPr>
      <a:lvl4pPr marL="89952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107"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5pPr>
      <a:lvl6pPr marL="1237446"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6pPr>
      <a:lvl7pPr marL="1408784"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7pPr>
      <a:lvl8pPr marL="1580122"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8pPr>
      <a:lvl9pPr marL="1751461"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882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1pPr>
      <a:lvl2pPr marL="58540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2pPr>
      <a:lvl3pPr marL="751986"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3pPr>
      <a:lvl4pPr marL="918566"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144"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5pPr>
      <a:lvl6pPr marL="1256483"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6pPr>
      <a:lvl7pPr marL="1427822"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7pPr>
      <a:lvl8pPr marL="1599160"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8pPr>
      <a:lvl9pPr marL="1770499"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652465"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
        <p:nvSpPr>
          <p:cNvPr id="9219" name="Rectangle 2"/>
          <p:cNvSpPr>
            <a:spLocks noGrp="1" noChangeArrowheads="1"/>
          </p:cNvSpPr>
          <p:nvPr>
            <p:ph type="body" idx="1"/>
          </p:nvPr>
        </p:nvSpPr>
        <p:spPr bwMode="auto">
          <a:xfrm>
            <a:off x="652462" y="1462089"/>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71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1pPr>
      <a:lvl2pPr marL="52829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2pPr>
      <a:lvl3pPr marL="69487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3pPr>
      <a:lvl4pPr marL="86145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032"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5pPr>
      <a:lvl6pPr marL="1199371"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6pPr>
      <a:lvl7pPr marL="1370709"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7pPr>
      <a:lvl8pPr marL="1542048"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8pPr>
      <a:lvl9pPr marL="1713385"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652465"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
        <p:nvSpPr>
          <p:cNvPr id="10243" name="Rectangle 2"/>
          <p:cNvSpPr>
            <a:spLocks noGrp="1" noChangeArrowheads="1"/>
          </p:cNvSpPr>
          <p:nvPr>
            <p:ph type="body" idx="1"/>
          </p:nvPr>
        </p:nvSpPr>
        <p:spPr bwMode="auto">
          <a:xfrm>
            <a:off x="652465" y="1462089"/>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715" indent="-261769" algn="l" rtl="0" eaLnBrk="0" fontAlgn="base" hangingPunct="0">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1pPr>
      <a:lvl2pPr marL="528295" indent="-261769" algn="l" rtl="0" eaLnBrk="0" fontAlgn="base" hangingPunct="0">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2pPr>
      <a:lvl3pPr marL="694873" indent="-261769" algn="l" rtl="0" eaLnBrk="0" fontAlgn="base" hangingPunct="0">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3pPr>
      <a:lvl4pPr marL="861453" indent="-261769" algn="l" rtl="0" eaLnBrk="0" fontAlgn="base" hangingPunct="0">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032" indent="-261769" algn="l" rtl="0" eaLnBrk="0" fontAlgn="base" hangingPunct="0">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5pPr>
      <a:lvl6pPr marL="1199371" indent="-261769" algn="l" rtl="0" fontAlgn="base">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6pPr>
      <a:lvl7pPr marL="1370709" indent="-261769" algn="l" rtl="0" fontAlgn="base">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7pPr>
      <a:lvl8pPr marL="1542048" indent="-261769" algn="l" rtl="0" fontAlgn="base">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8pPr>
      <a:lvl9pPr marL="1713385" indent="-261769" algn="l" rtl="0" fontAlgn="base">
        <a:spcBef>
          <a:spcPts val="1949"/>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652465"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
        <p:nvSpPr>
          <p:cNvPr id="11267" name="Rectangle 2"/>
          <p:cNvSpPr>
            <a:spLocks noGrp="1" noChangeArrowheads="1"/>
          </p:cNvSpPr>
          <p:nvPr>
            <p:ph type="body" idx="1"/>
          </p:nvPr>
        </p:nvSpPr>
        <p:spPr bwMode="auto">
          <a:xfrm>
            <a:off x="4981577" y="1462089"/>
            <a:ext cx="3509963"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71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1pPr>
      <a:lvl2pPr marL="52829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2pPr>
      <a:lvl3pPr marL="69487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3pPr>
      <a:lvl4pPr marL="86145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032"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5pPr>
      <a:lvl6pPr marL="1199371"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6pPr>
      <a:lvl7pPr marL="1370709"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7pPr>
      <a:lvl8pPr marL="1542048"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8pPr>
      <a:lvl9pPr marL="1713385"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body" idx="1"/>
          </p:nvPr>
        </p:nvSpPr>
        <p:spPr bwMode="auto">
          <a:xfrm>
            <a:off x="652462" y="1462089"/>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12291" name="Rectangle 2"/>
          <p:cNvSpPr>
            <a:spLocks noGrp="1" noChangeArrowheads="1"/>
          </p:cNvSpPr>
          <p:nvPr>
            <p:ph type="title"/>
          </p:nvPr>
        </p:nvSpPr>
        <p:spPr bwMode="auto">
          <a:xfrm>
            <a:off x="652465"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71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1pPr>
      <a:lvl2pPr marL="528295"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2pPr>
      <a:lvl3pPr marL="69487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3pPr>
      <a:lvl4pPr marL="861453"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032" indent="-261769" algn="l" rtl="0" eaLnBrk="0" fontAlgn="base" hangingPunct="0">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5pPr>
      <a:lvl6pPr marL="1199371"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6pPr>
      <a:lvl7pPr marL="1370709"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7pPr>
      <a:lvl8pPr marL="1542048"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8pPr>
      <a:lvl9pPr marL="1713385" indent="-261769" algn="l" rtl="0" fontAlgn="base">
        <a:spcBef>
          <a:spcPts val="2587"/>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8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339" algn="ctr" rtl="0" fontAlgn="base">
        <a:spcBef>
          <a:spcPct val="0"/>
        </a:spcBef>
        <a:spcAft>
          <a:spcPct val="0"/>
        </a:spcAft>
        <a:defRPr sz="1800">
          <a:solidFill>
            <a:schemeClr val="tx1"/>
          </a:solidFill>
          <a:latin typeface="+mn-lt"/>
          <a:ea typeface="+mn-ea"/>
          <a:cs typeface="+mn-cs"/>
          <a:sym typeface="Gill Sans" charset="0"/>
        </a:defRPr>
      </a:lvl6pPr>
      <a:lvl7pPr marL="342678" algn="ctr" rtl="0" fontAlgn="base">
        <a:spcBef>
          <a:spcPct val="0"/>
        </a:spcBef>
        <a:spcAft>
          <a:spcPct val="0"/>
        </a:spcAft>
        <a:defRPr sz="1800">
          <a:solidFill>
            <a:schemeClr val="tx1"/>
          </a:solidFill>
          <a:latin typeface="+mn-lt"/>
          <a:ea typeface="+mn-ea"/>
          <a:cs typeface="+mn-cs"/>
          <a:sym typeface="Gill Sans" charset="0"/>
        </a:defRPr>
      </a:lvl7pPr>
      <a:lvl8pPr marL="514016" algn="ctr" rtl="0" fontAlgn="base">
        <a:spcBef>
          <a:spcPct val="0"/>
        </a:spcBef>
        <a:spcAft>
          <a:spcPct val="0"/>
        </a:spcAft>
        <a:defRPr sz="1800">
          <a:solidFill>
            <a:schemeClr val="tx1"/>
          </a:solidFill>
          <a:latin typeface="+mn-lt"/>
          <a:ea typeface="+mn-ea"/>
          <a:cs typeface="+mn-cs"/>
          <a:sym typeface="Gill Sans" charset="0"/>
        </a:defRPr>
      </a:lvl8pPr>
      <a:lvl9pPr marL="685354"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52465" y="1566865"/>
            <a:ext cx="7839075" cy="200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8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339" algn="ctr" rtl="0" fontAlgn="base">
        <a:spcBef>
          <a:spcPct val="0"/>
        </a:spcBef>
        <a:spcAft>
          <a:spcPct val="0"/>
        </a:spcAft>
        <a:defRPr sz="1800">
          <a:solidFill>
            <a:schemeClr val="tx1"/>
          </a:solidFill>
          <a:latin typeface="+mn-lt"/>
          <a:ea typeface="+mn-ea"/>
          <a:cs typeface="+mn-cs"/>
          <a:sym typeface="Gill Sans" charset="0"/>
        </a:defRPr>
      </a:lvl6pPr>
      <a:lvl7pPr marL="342678" algn="ctr" rtl="0" fontAlgn="base">
        <a:spcBef>
          <a:spcPct val="0"/>
        </a:spcBef>
        <a:spcAft>
          <a:spcPct val="0"/>
        </a:spcAft>
        <a:defRPr sz="1800">
          <a:solidFill>
            <a:schemeClr val="tx1"/>
          </a:solidFill>
          <a:latin typeface="+mn-lt"/>
          <a:ea typeface="+mn-ea"/>
          <a:cs typeface="+mn-cs"/>
          <a:sym typeface="Gill Sans" charset="0"/>
        </a:defRPr>
      </a:lvl7pPr>
      <a:lvl8pPr marL="514016" algn="ctr" rtl="0" fontAlgn="base">
        <a:spcBef>
          <a:spcPct val="0"/>
        </a:spcBef>
        <a:spcAft>
          <a:spcPct val="0"/>
        </a:spcAft>
        <a:defRPr sz="1800">
          <a:solidFill>
            <a:schemeClr val="tx1"/>
          </a:solidFill>
          <a:latin typeface="+mn-lt"/>
          <a:ea typeface="+mn-ea"/>
          <a:cs typeface="+mn-cs"/>
          <a:sym typeface="Gill Sans" charset="0"/>
        </a:defRPr>
      </a:lvl8pPr>
      <a:lvl9pPr marL="685354"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body" idx="1"/>
          </p:nvPr>
        </p:nvSpPr>
        <p:spPr bwMode="auto">
          <a:xfrm>
            <a:off x="652465" y="666750"/>
            <a:ext cx="7839075" cy="380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99790" indent="-299844" algn="l" rtl="0" eaLnBrk="0" fontAlgn="base" hangingPunct="0">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1pPr>
      <a:lvl2pPr marL="566370" indent="-299844" algn="l" rtl="0" eaLnBrk="0" fontAlgn="base" hangingPunct="0">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2pPr>
      <a:lvl3pPr marL="732948" indent="-299844" algn="l" rtl="0" eaLnBrk="0" fontAlgn="base" hangingPunct="0">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3pPr>
      <a:lvl4pPr marL="899528" indent="-299844" algn="l" rtl="0" eaLnBrk="0" fontAlgn="base" hangingPunct="0">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107" indent="-299844" algn="l" rtl="0" eaLnBrk="0" fontAlgn="base" hangingPunct="0">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5pPr>
      <a:lvl6pPr marL="1237446" indent="-299844" algn="l" rtl="0" fontAlgn="base">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6pPr>
      <a:lvl7pPr marL="1408784" indent="-299844" algn="l" rtl="0" fontAlgn="base">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7pPr>
      <a:lvl8pPr marL="1580122" indent="-299844" algn="l" rtl="0" fontAlgn="base">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8pPr>
      <a:lvl9pPr marL="1751461" indent="-299844" algn="l" rtl="0" fontAlgn="base">
        <a:spcBef>
          <a:spcPts val="2736"/>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652465" y="3886201"/>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8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339" algn="ctr" rtl="0" fontAlgn="base">
        <a:spcBef>
          <a:spcPct val="0"/>
        </a:spcBef>
        <a:spcAft>
          <a:spcPct val="0"/>
        </a:spcAft>
        <a:defRPr sz="1800">
          <a:solidFill>
            <a:schemeClr val="tx1"/>
          </a:solidFill>
          <a:latin typeface="+mn-lt"/>
          <a:ea typeface="+mn-ea"/>
          <a:cs typeface="+mn-cs"/>
          <a:sym typeface="Gill Sans" charset="0"/>
        </a:defRPr>
      </a:lvl6pPr>
      <a:lvl7pPr marL="342678" algn="ctr" rtl="0" fontAlgn="base">
        <a:spcBef>
          <a:spcPct val="0"/>
        </a:spcBef>
        <a:spcAft>
          <a:spcPct val="0"/>
        </a:spcAft>
        <a:defRPr sz="1800">
          <a:solidFill>
            <a:schemeClr val="tx1"/>
          </a:solidFill>
          <a:latin typeface="+mn-lt"/>
          <a:ea typeface="+mn-ea"/>
          <a:cs typeface="+mn-cs"/>
          <a:sym typeface="Gill Sans" charset="0"/>
        </a:defRPr>
      </a:lvl7pPr>
      <a:lvl8pPr marL="514016" algn="ctr" rtl="0" fontAlgn="base">
        <a:spcBef>
          <a:spcPct val="0"/>
        </a:spcBef>
        <a:spcAft>
          <a:spcPct val="0"/>
        </a:spcAft>
        <a:defRPr sz="1800">
          <a:solidFill>
            <a:schemeClr val="tx1"/>
          </a:solidFill>
          <a:latin typeface="+mn-lt"/>
          <a:ea typeface="+mn-ea"/>
          <a:cs typeface="+mn-cs"/>
          <a:sym typeface="Gill Sans" charset="0"/>
        </a:defRPr>
      </a:lvl8pPr>
      <a:lvl9pPr marL="685354"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652465" y="3886201"/>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8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339" algn="ctr" rtl="0" fontAlgn="base">
        <a:spcBef>
          <a:spcPct val="0"/>
        </a:spcBef>
        <a:spcAft>
          <a:spcPct val="0"/>
        </a:spcAft>
        <a:defRPr sz="1800">
          <a:solidFill>
            <a:schemeClr val="tx1"/>
          </a:solidFill>
          <a:latin typeface="+mn-lt"/>
          <a:ea typeface="+mn-ea"/>
          <a:cs typeface="+mn-cs"/>
          <a:sym typeface="Gill Sans" charset="0"/>
        </a:defRPr>
      </a:lvl6pPr>
      <a:lvl7pPr marL="342678" algn="ctr" rtl="0" fontAlgn="base">
        <a:spcBef>
          <a:spcPct val="0"/>
        </a:spcBef>
        <a:spcAft>
          <a:spcPct val="0"/>
        </a:spcAft>
        <a:defRPr sz="1800">
          <a:solidFill>
            <a:schemeClr val="tx1"/>
          </a:solidFill>
          <a:latin typeface="+mn-lt"/>
          <a:ea typeface="+mn-ea"/>
          <a:cs typeface="+mn-cs"/>
          <a:sym typeface="Gill Sans" charset="0"/>
        </a:defRPr>
      </a:lvl7pPr>
      <a:lvl8pPr marL="514016" algn="ctr" rtl="0" fontAlgn="base">
        <a:spcBef>
          <a:spcPct val="0"/>
        </a:spcBef>
        <a:spcAft>
          <a:spcPct val="0"/>
        </a:spcAft>
        <a:defRPr sz="1800">
          <a:solidFill>
            <a:schemeClr val="tx1"/>
          </a:solidFill>
          <a:latin typeface="+mn-lt"/>
          <a:ea typeface="+mn-ea"/>
          <a:cs typeface="+mn-cs"/>
          <a:sym typeface="Gill Sans" charset="0"/>
        </a:defRPr>
      </a:lvl8pPr>
      <a:lvl9pPr marL="685354"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652463" y="804863"/>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b" anchorCtr="0" compatLnSpc="1">
            <a:prstTxWarp prst="textNoShape">
              <a:avLst/>
            </a:prstTxWarp>
          </a:bodyPr>
          <a:lstStyle/>
          <a:p>
            <a:pPr lvl="0"/>
            <a:r>
              <a:rPr lang="en-US">
                <a:sym typeface="Gill Sans" charset="0"/>
              </a:rPr>
              <a:t>Click to edit Master title style</a:t>
            </a:r>
          </a:p>
        </p:txBody>
      </p:sp>
      <p:sp>
        <p:nvSpPr>
          <p:cNvPr id="6147" name="Rectangle 2"/>
          <p:cNvSpPr>
            <a:spLocks noGrp="1" noChangeArrowheads="1"/>
          </p:cNvSpPr>
          <p:nvPr>
            <p:ph type="body" idx="1"/>
          </p:nvPr>
        </p:nvSpPr>
        <p:spPr bwMode="auto">
          <a:xfrm>
            <a:off x="652463" y="2586038"/>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3600">
          <a:solidFill>
            <a:schemeClr val="tx1"/>
          </a:solidFill>
          <a:latin typeface="+mj-lt"/>
          <a:ea typeface="+mj-ea"/>
          <a:cs typeface="+mj-cs"/>
          <a:sym typeface="Gill Sans" charset="0"/>
        </a:defRPr>
      </a:lvl1pPr>
      <a:lvl2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7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7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7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7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700">
          <a:solidFill>
            <a:schemeClr val="tx1"/>
          </a:solidFill>
          <a:latin typeface="+mn-lt"/>
          <a:ea typeface="+mn-ea"/>
          <a:cs typeface="+mn-cs"/>
          <a:sym typeface="Gill Sans" charset="0"/>
        </a:defRPr>
      </a:lvl5pPr>
      <a:lvl6pPr marL="171339" algn="ctr" rtl="0" fontAlgn="base">
        <a:spcBef>
          <a:spcPct val="0"/>
        </a:spcBef>
        <a:spcAft>
          <a:spcPct val="0"/>
        </a:spcAft>
        <a:defRPr sz="1700">
          <a:solidFill>
            <a:schemeClr val="tx1"/>
          </a:solidFill>
          <a:latin typeface="+mn-lt"/>
          <a:ea typeface="+mn-ea"/>
          <a:cs typeface="+mn-cs"/>
          <a:sym typeface="Gill Sans" charset="0"/>
        </a:defRPr>
      </a:lvl6pPr>
      <a:lvl7pPr marL="342678" algn="ctr" rtl="0" fontAlgn="base">
        <a:spcBef>
          <a:spcPct val="0"/>
        </a:spcBef>
        <a:spcAft>
          <a:spcPct val="0"/>
        </a:spcAft>
        <a:defRPr sz="1700">
          <a:solidFill>
            <a:schemeClr val="tx1"/>
          </a:solidFill>
          <a:latin typeface="+mn-lt"/>
          <a:ea typeface="+mn-ea"/>
          <a:cs typeface="+mn-cs"/>
          <a:sym typeface="Gill Sans" charset="0"/>
        </a:defRPr>
      </a:lvl7pPr>
      <a:lvl8pPr marL="514016" algn="ctr" rtl="0" fontAlgn="base">
        <a:spcBef>
          <a:spcPct val="0"/>
        </a:spcBef>
        <a:spcAft>
          <a:spcPct val="0"/>
        </a:spcAft>
        <a:defRPr sz="1700">
          <a:solidFill>
            <a:schemeClr val="tx1"/>
          </a:solidFill>
          <a:latin typeface="+mn-lt"/>
          <a:ea typeface="+mn-ea"/>
          <a:cs typeface="+mn-cs"/>
          <a:sym typeface="Gill Sans" charset="0"/>
        </a:defRPr>
      </a:lvl8pPr>
      <a:lvl9pPr marL="685354"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652463" y="804863"/>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b" anchorCtr="0" compatLnSpc="1">
            <a:prstTxWarp prst="textNoShape">
              <a:avLst/>
            </a:prstTxWarp>
          </a:bodyPr>
          <a:lstStyle/>
          <a:p>
            <a:pPr lvl="0"/>
            <a:r>
              <a:rPr lang="en-US">
                <a:sym typeface="Gill Sans" charset="0"/>
              </a:rPr>
              <a:t>Click to edit Master title style</a:t>
            </a:r>
          </a:p>
        </p:txBody>
      </p:sp>
      <p:sp>
        <p:nvSpPr>
          <p:cNvPr id="7171" name="Rectangle 2"/>
          <p:cNvSpPr>
            <a:spLocks noGrp="1" noChangeArrowheads="1"/>
          </p:cNvSpPr>
          <p:nvPr>
            <p:ph type="body" idx="1"/>
          </p:nvPr>
        </p:nvSpPr>
        <p:spPr bwMode="auto">
          <a:xfrm>
            <a:off x="652463" y="2586038"/>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3600">
          <a:solidFill>
            <a:schemeClr val="tx1"/>
          </a:solidFill>
          <a:latin typeface="+mj-lt"/>
          <a:ea typeface="+mj-ea"/>
          <a:cs typeface="+mj-cs"/>
          <a:sym typeface="Gill Sans" charset="0"/>
        </a:defRPr>
      </a:lvl1pPr>
      <a:lvl2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marL="128505" indent="-128505" algn="ctr" rtl="0" eaLnBrk="0" fontAlgn="base" hangingPunct="0">
        <a:spcBef>
          <a:spcPct val="0"/>
        </a:spcBef>
        <a:spcAft>
          <a:spcPct val="0"/>
        </a:spcAft>
        <a:defRPr sz="1700">
          <a:solidFill>
            <a:schemeClr val="tx1"/>
          </a:solidFill>
          <a:latin typeface="+mn-lt"/>
          <a:ea typeface="+mn-ea"/>
          <a:cs typeface="+mn-cs"/>
          <a:sym typeface="Gill Sans" charset="0"/>
        </a:defRPr>
      </a:lvl1pPr>
      <a:lvl2pPr marL="278424" indent="-107087" algn="ctr" rtl="0" eaLnBrk="0" fontAlgn="base" hangingPunct="0">
        <a:spcBef>
          <a:spcPct val="0"/>
        </a:spcBef>
        <a:spcAft>
          <a:spcPct val="0"/>
        </a:spcAft>
        <a:defRPr sz="1700">
          <a:solidFill>
            <a:schemeClr val="tx1"/>
          </a:solidFill>
          <a:latin typeface="+mn-lt"/>
          <a:ea typeface="+mn-ea"/>
          <a:cs typeface="+mn-cs"/>
          <a:sym typeface="Gill Sans" charset="0"/>
        </a:defRPr>
      </a:lvl2pPr>
      <a:lvl3pPr marL="428346" indent="-85669" algn="ctr" rtl="0" eaLnBrk="0" fontAlgn="base" hangingPunct="0">
        <a:spcBef>
          <a:spcPct val="0"/>
        </a:spcBef>
        <a:spcAft>
          <a:spcPct val="0"/>
        </a:spcAft>
        <a:defRPr sz="1700">
          <a:solidFill>
            <a:schemeClr val="tx1"/>
          </a:solidFill>
          <a:latin typeface="+mn-lt"/>
          <a:ea typeface="+mn-ea"/>
          <a:cs typeface="+mn-cs"/>
          <a:sym typeface="Gill Sans" charset="0"/>
        </a:defRPr>
      </a:lvl3pPr>
      <a:lvl4pPr marL="599685" indent="-85669" algn="ctr" rtl="0" eaLnBrk="0" fontAlgn="base" hangingPunct="0">
        <a:spcBef>
          <a:spcPct val="0"/>
        </a:spcBef>
        <a:spcAft>
          <a:spcPct val="0"/>
        </a:spcAft>
        <a:defRPr sz="1700">
          <a:solidFill>
            <a:schemeClr val="tx1"/>
          </a:solidFill>
          <a:latin typeface="+mn-lt"/>
          <a:ea typeface="+mn-ea"/>
          <a:cs typeface="+mn-cs"/>
          <a:sym typeface="Gill Sans" charset="0"/>
        </a:defRPr>
      </a:lvl4pPr>
      <a:lvl5pPr marL="771024" indent="-85669" algn="ctr" rtl="0" eaLnBrk="0" fontAlgn="base" hangingPunct="0">
        <a:spcBef>
          <a:spcPct val="0"/>
        </a:spcBef>
        <a:spcAft>
          <a:spcPct val="0"/>
        </a:spcAft>
        <a:defRPr sz="1700">
          <a:solidFill>
            <a:schemeClr val="tx1"/>
          </a:solidFill>
          <a:latin typeface="+mn-lt"/>
          <a:ea typeface="+mn-ea"/>
          <a:cs typeface="+mn-cs"/>
          <a:sym typeface="Gill Sans" charset="0"/>
        </a:defRPr>
      </a:lvl5pPr>
      <a:lvl6pPr marL="171339" algn="ctr" rtl="0" fontAlgn="base">
        <a:spcBef>
          <a:spcPct val="0"/>
        </a:spcBef>
        <a:spcAft>
          <a:spcPct val="0"/>
        </a:spcAft>
        <a:defRPr sz="1700">
          <a:solidFill>
            <a:schemeClr val="tx1"/>
          </a:solidFill>
          <a:latin typeface="+mn-lt"/>
          <a:ea typeface="+mn-ea"/>
          <a:cs typeface="+mn-cs"/>
          <a:sym typeface="Gill Sans" charset="0"/>
        </a:defRPr>
      </a:lvl6pPr>
      <a:lvl7pPr marL="342678" algn="ctr" rtl="0" fontAlgn="base">
        <a:spcBef>
          <a:spcPct val="0"/>
        </a:spcBef>
        <a:spcAft>
          <a:spcPct val="0"/>
        </a:spcAft>
        <a:defRPr sz="1700">
          <a:solidFill>
            <a:schemeClr val="tx1"/>
          </a:solidFill>
          <a:latin typeface="+mn-lt"/>
          <a:ea typeface="+mn-ea"/>
          <a:cs typeface="+mn-cs"/>
          <a:sym typeface="Gill Sans" charset="0"/>
        </a:defRPr>
      </a:lvl7pPr>
      <a:lvl8pPr marL="514016" algn="ctr" rtl="0" fontAlgn="base">
        <a:spcBef>
          <a:spcPct val="0"/>
        </a:spcBef>
        <a:spcAft>
          <a:spcPct val="0"/>
        </a:spcAft>
        <a:defRPr sz="1700">
          <a:solidFill>
            <a:schemeClr val="tx1"/>
          </a:solidFill>
          <a:latin typeface="+mn-lt"/>
          <a:ea typeface="+mn-ea"/>
          <a:cs typeface="+mn-cs"/>
          <a:sym typeface="Gill Sans" charset="0"/>
        </a:defRPr>
      </a:lvl8pPr>
      <a:lvl9pPr marL="685354"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933450" y="133350"/>
            <a:ext cx="7277100"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38" tIns="19038" rIns="19038" bIns="19038"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339"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678"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016"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354"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882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1pPr>
      <a:lvl2pPr marL="585408"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2pPr>
      <a:lvl3pPr marL="751986"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3pPr>
      <a:lvl4pPr marL="918566"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144" indent="-299844" algn="l" rtl="0" eaLnBrk="0" fontAlgn="base" hangingPunct="0">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5pPr>
      <a:lvl6pPr marL="1256483"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6pPr>
      <a:lvl7pPr marL="1427822"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7pPr>
      <a:lvl8pPr marL="1599160"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8pPr>
      <a:lvl9pPr marL="1770499" indent="-299844" algn="l" rtl="0" fontAlgn="base">
        <a:spcBef>
          <a:spcPts val="1949"/>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678" rtl="0" eaLnBrk="1" latinLnBrk="0" hangingPunct="1">
        <a:defRPr sz="700" kern="1200">
          <a:solidFill>
            <a:schemeClr val="tx1"/>
          </a:solidFill>
          <a:latin typeface="+mn-lt"/>
          <a:ea typeface="+mn-ea"/>
          <a:cs typeface="+mn-cs"/>
        </a:defRPr>
      </a:lvl1pPr>
      <a:lvl2pPr marL="171339" algn="l" defTabSz="342678" rtl="0" eaLnBrk="1" latinLnBrk="0" hangingPunct="1">
        <a:defRPr sz="700" kern="1200">
          <a:solidFill>
            <a:schemeClr val="tx1"/>
          </a:solidFill>
          <a:latin typeface="+mn-lt"/>
          <a:ea typeface="+mn-ea"/>
          <a:cs typeface="+mn-cs"/>
        </a:defRPr>
      </a:lvl2pPr>
      <a:lvl3pPr marL="342678" algn="l" defTabSz="342678" rtl="0" eaLnBrk="1" latinLnBrk="0" hangingPunct="1">
        <a:defRPr sz="700" kern="1200">
          <a:solidFill>
            <a:schemeClr val="tx1"/>
          </a:solidFill>
          <a:latin typeface="+mn-lt"/>
          <a:ea typeface="+mn-ea"/>
          <a:cs typeface="+mn-cs"/>
        </a:defRPr>
      </a:lvl3pPr>
      <a:lvl4pPr marL="514016" algn="l" defTabSz="342678" rtl="0" eaLnBrk="1" latinLnBrk="0" hangingPunct="1">
        <a:defRPr sz="700" kern="1200">
          <a:solidFill>
            <a:schemeClr val="tx1"/>
          </a:solidFill>
          <a:latin typeface="+mn-lt"/>
          <a:ea typeface="+mn-ea"/>
          <a:cs typeface="+mn-cs"/>
        </a:defRPr>
      </a:lvl4pPr>
      <a:lvl5pPr marL="685354" algn="l" defTabSz="342678" rtl="0" eaLnBrk="1" latinLnBrk="0" hangingPunct="1">
        <a:defRPr sz="700" kern="1200">
          <a:solidFill>
            <a:schemeClr val="tx1"/>
          </a:solidFill>
          <a:latin typeface="+mn-lt"/>
          <a:ea typeface="+mn-ea"/>
          <a:cs typeface="+mn-cs"/>
        </a:defRPr>
      </a:lvl5pPr>
      <a:lvl6pPr marL="856693" algn="l" defTabSz="342678" rtl="0" eaLnBrk="1" latinLnBrk="0" hangingPunct="1">
        <a:defRPr sz="700" kern="1200">
          <a:solidFill>
            <a:schemeClr val="tx1"/>
          </a:solidFill>
          <a:latin typeface="+mn-lt"/>
          <a:ea typeface="+mn-ea"/>
          <a:cs typeface="+mn-cs"/>
        </a:defRPr>
      </a:lvl6pPr>
      <a:lvl7pPr marL="1028032" algn="l" defTabSz="342678" rtl="0" eaLnBrk="1" latinLnBrk="0" hangingPunct="1">
        <a:defRPr sz="700" kern="1200">
          <a:solidFill>
            <a:schemeClr val="tx1"/>
          </a:solidFill>
          <a:latin typeface="+mn-lt"/>
          <a:ea typeface="+mn-ea"/>
          <a:cs typeface="+mn-cs"/>
        </a:defRPr>
      </a:lvl7pPr>
      <a:lvl8pPr marL="1199371" algn="l" defTabSz="342678" rtl="0" eaLnBrk="1" latinLnBrk="0" hangingPunct="1">
        <a:defRPr sz="700" kern="1200">
          <a:solidFill>
            <a:schemeClr val="tx1"/>
          </a:solidFill>
          <a:latin typeface="+mn-lt"/>
          <a:ea typeface="+mn-ea"/>
          <a:cs typeface="+mn-cs"/>
        </a:defRPr>
      </a:lvl8pPr>
      <a:lvl9pPr marL="1370709" algn="l" defTabSz="342678"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lennon/CrowSoft" TargetMode="External"/><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13.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13.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A2BA0497-9193-4264-9841-0AA90600C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17412" name="Rectangle 5"/>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7413" name="Rectangle 6"/>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17414" name="Rectangle 7"/>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09</a:t>
            </a:r>
          </a:p>
        </p:txBody>
      </p:sp>
      <p:sp>
        <p:nvSpPr>
          <p:cNvPr id="19464" name="Rectangle 8"/>
          <p:cNvSpPr>
            <a:spLocks/>
          </p:cNvSpPr>
          <p:nvPr/>
        </p:nvSpPr>
        <p:spPr bwMode="auto">
          <a:xfrm>
            <a:off x="962027" y="359569"/>
            <a:ext cx="543877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Git &amp; GitHub</a:t>
            </a:r>
          </a:p>
        </p:txBody>
      </p:sp>
      <p:sp>
        <p:nvSpPr>
          <p:cNvPr id="19465" name="Rectangle 9"/>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Colin </a:t>
            </a:r>
          </a:p>
        </p:txBody>
      </p:sp>
      <p:sp>
        <p:nvSpPr>
          <p:cNvPr id="32" name="Rectangle 8">
            <a:extLst>
              <a:ext uri="{FF2B5EF4-FFF2-40B4-BE49-F238E27FC236}">
                <a16:creationId xmlns:a16="http://schemas.microsoft.com/office/drawing/2014/main" id="{1903C71E-694A-485F-80E1-1D900D63290F}"/>
              </a:ext>
            </a:extLst>
          </p:cNvPr>
          <p:cNvSpPr>
            <a:spLocks/>
          </p:cNvSpPr>
          <p:nvPr/>
        </p:nvSpPr>
        <p:spPr bwMode="auto">
          <a:xfrm>
            <a:off x="962027" y="1271410"/>
            <a:ext cx="147123" cy="3354765"/>
          </a:xfrm>
          <a:prstGeom prst="rect">
            <a:avLst/>
          </a:prstGeom>
          <a:solidFill>
            <a:srgbClr val="00B050"/>
          </a:solidFill>
          <a:ln w="25400">
            <a:noFill/>
            <a:miter lim="800000"/>
            <a:headEnd/>
            <a:tailEnd/>
          </a:ln>
        </p:spPr>
        <p:txBody>
          <a:bodyPr lIns="0" tIns="0" rIns="0" bIns="0"/>
          <a:lstStyle/>
          <a:p>
            <a:endParaRPr lang="en-US"/>
          </a:p>
        </p:txBody>
      </p:sp>
      <p:pic>
        <p:nvPicPr>
          <p:cNvPr id="16" name="Picture 2">
            <a:extLst>
              <a:ext uri="{FF2B5EF4-FFF2-40B4-BE49-F238E27FC236}">
                <a16:creationId xmlns:a16="http://schemas.microsoft.com/office/drawing/2014/main" id="{719BB2F9-2D72-41E2-89D0-BAF396DC08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86" r="1959"/>
          <a:stretch/>
        </p:blipFill>
        <p:spPr bwMode="auto">
          <a:xfrm>
            <a:off x="1219200" y="1984394"/>
            <a:ext cx="6756626" cy="2565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4C749F6B-63F0-4579-BC54-04B11F60855C}"/>
              </a:ext>
            </a:extLst>
          </p:cNvPr>
          <p:cNvSpPr txBox="1"/>
          <p:nvPr/>
        </p:nvSpPr>
        <p:spPr>
          <a:xfrm>
            <a:off x="1221323" y="1274131"/>
            <a:ext cx="4202561" cy="661720"/>
          </a:xfrm>
          <a:prstGeom prst="rect">
            <a:avLst/>
          </a:prstGeom>
          <a:noFill/>
        </p:spPr>
        <p:txBody>
          <a:bodyPr wrap="none" rtlCol="0">
            <a:spAutoFit/>
          </a:bodyPr>
          <a:lstStyle/>
          <a:p>
            <a:pPr marL="171450" indent="-171450" algn="l">
              <a:buFont typeface="Arial" panose="020B0604020202020204" pitchFamily="34" charset="0"/>
              <a:buChar char="•"/>
            </a:pPr>
            <a:r>
              <a:rPr lang="en-GB" sz="1600" dirty="0"/>
              <a:t>GitHub: </a:t>
            </a:r>
            <a:r>
              <a:rPr lang="en-IE" sz="1600" dirty="0">
                <a:hlinkClick r:id="rId3"/>
              </a:rPr>
              <a:t>https://github.com/rlennon/CrowSoft</a:t>
            </a:r>
            <a:endParaRPr lang="en-IE" sz="1600" dirty="0"/>
          </a:p>
          <a:p>
            <a:pPr algn="l"/>
            <a:endParaRPr lang="en-GB" dirty="0"/>
          </a:p>
        </p:txBody>
      </p:sp>
      <p:sp>
        <p:nvSpPr>
          <p:cNvPr id="35" name="Rectangle 34">
            <a:extLst>
              <a:ext uri="{FF2B5EF4-FFF2-40B4-BE49-F238E27FC236}">
                <a16:creationId xmlns:a16="http://schemas.microsoft.com/office/drawing/2014/main" id="{7D1F8D29-4FC6-4CA6-AB0D-ECCD56A7B33E}"/>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6" name="Rectangle 35">
            <a:extLst>
              <a:ext uri="{FF2B5EF4-FFF2-40B4-BE49-F238E27FC236}">
                <a16:creationId xmlns:a16="http://schemas.microsoft.com/office/drawing/2014/main" id="{353F3C8A-F405-4FCA-A4D4-B54751EE162D}"/>
              </a:ext>
            </a:extLst>
          </p:cNvPr>
          <p:cNvSpPr/>
          <p:nvPr/>
        </p:nvSpPr>
        <p:spPr bwMode="auto">
          <a:xfrm>
            <a:off x="8507600" y="4324350"/>
            <a:ext cx="366724" cy="3048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37" name="TextBox 36">
            <a:extLst>
              <a:ext uri="{FF2B5EF4-FFF2-40B4-BE49-F238E27FC236}">
                <a16:creationId xmlns:a16="http://schemas.microsoft.com/office/drawing/2014/main" id="{F9559BE6-764E-4072-A29D-91BCEB32C0A4}"/>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Charles Aylward</a:t>
            </a:r>
          </a:p>
          <a:p>
            <a:pPr algn="l"/>
            <a:endParaRPr lang="en-GB" dirty="0"/>
          </a:p>
        </p:txBody>
      </p:sp>
      <p:sp>
        <p:nvSpPr>
          <p:cNvPr id="38" name="Rectangle 37">
            <a:extLst>
              <a:ext uri="{FF2B5EF4-FFF2-40B4-BE49-F238E27FC236}">
                <a16:creationId xmlns:a16="http://schemas.microsoft.com/office/drawing/2014/main" id="{88AC7854-BDF9-40E9-BB93-9A30608659D4}"/>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9" name="Rectangle 38">
            <a:extLst>
              <a:ext uri="{FF2B5EF4-FFF2-40B4-BE49-F238E27FC236}">
                <a16:creationId xmlns:a16="http://schemas.microsoft.com/office/drawing/2014/main" id="{7E412850-E445-4493-9079-4073BD55257F}"/>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40" name="Rectangle 39">
            <a:extLst>
              <a:ext uri="{FF2B5EF4-FFF2-40B4-BE49-F238E27FC236}">
                <a16:creationId xmlns:a16="http://schemas.microsoft.com/office/drawing/2014/main" id="{327C1D36-2A4C-4D66-B68A-4FC6B246AE1F}"/>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807470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5"/>
                                        </p:tgtEl>
                                        <p:attrNameLst>
                                          <p:attrName>style.visibility</p:attrName>
                                        </p:attrNameLst>
                                      </p:cBhvr>
                                      <p:to>
                                        <p:strVal val="visible"/>
                                      </p:to>
                                    </p:set>
                                  </p:childTnLst>
                                </p:cTn>
                              </p:par>
                            </p:childTnLst>
                          </p:cTn>
                        </p:par>
                        <p:par>
                          <p:cTn id="9" fill="hold">
                            <p:stCondLst>
                              <p:cond delay="0"/>
                            </p:stCondLst>
                            <p:childTnLst>
                              <p:par>
                                <p:cTn id="10" presetID="53" presetClass="entr" presetSubtype="16"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59000"/>
                                  </p:stCondLst>
                                  <p:childTnLst>
                                    <p:set>
                                      <p:cBhvr>
                                        <p:cTn id="36" dur="1" fill="hold">
                                          <p:stCondLst>
                                            <p:cond delay="0"/>
                                          </p:stCondLst>
                                        </p:cTn>
                                        <p:tgtEl>
                                          <p:spTgt spid="39"/>
                                        </p:tgtEl>
                                        <p:attrNameLst>
                                          <p:attrName>style.visibility</p:attrName>
                                        </p:attrNameLst>
                                      </p:cBhvr>
                                      <p:to>
                                        <p:strVal val="visible"/>
                                      </p:to>
                                    </p:set>
                                  </p:childTnLst>
                                </p:cTn>
                              </p:par>
                            </p:childTnLst>
                          </p:cTn>
                        </p:par>
                        <p:par>
                          <p:cTn id="37" fill="hold">
                            <p:stCondLst>
                              <p:cond delay="59500"/>
                            </p:stCondLst>
                            <p:childTnLst>
                              <p:par>
                                <p:cTn id="38" presetID="1" presetClass="entr" presetSubtype="0" fill="hold" grpId="0" nodeType="afterEffect">
                                  <p:stCondLst>
                                    <p:cond delay="30000"/>
                                  </p:stCondLst>
                                  <p:childTnLst>
                                    <p:set>
                                      <p:cBhvr>
                                        <p:cTn id="39"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32" grpId="0" animBg="1"/>
      <p:bldP spid="2" grpId="0"/>
      <p:bldP spid="35" grpId="0" animBg="1"/>
      <p:bldP spid="36" grpId="0" animBg="1"/>
      <p:bldP spid="37" grpId="0"/>
      <p:bldP spid="38" grpId="0" animBg="1"/>
      <p:bldP spid="39" grpId="0" animBg="1"/>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EF6C0D2A-D2D8-4D1F-AAA4-1CFDA2D09AC2}"/>
              </a:ext>
            </a:extLst>
          </p:cNvPr>
          <p:cNvSpPr>
            <a:spLocks/>
          </p:cNvSpPr>
          <p:nvPr/>
        </p:nvSpPr>
        <p:spPr bwMode="auto">
          <a:xfrm>
            <a:off x="962027" y="2589686"/>
            <a:ext cx="7181846" cy="2036490"/>
          </a:xfrm>
          <a:prstGeom prst="rect">
            <a:avLst/>
          </a:prstGeom>
          <a:solidFill>
            <a:srgbClr val="00B050"/>
          </a:solidFill>
          <a:ln w="25400">
            <a:noFill/>
            <a:miter lim="800000"/>
            <a:headEnd/>
            <a:tailEnd/>
          </a:ln>
        </p:spPr>
        <p:txBody>
          <a:bodyPr lIns="0" tIns="0" rIns="0" bIns="0"/>
          <a:lstStyle/>
          <a:p>
            <a:endParaRPr lang="en-US"/>
          </a:p>
        </p:txBody>
      </p:sp>
      <p:sp>
        <p:nvSpPr>
          <p:cNvPr id="15363" name="Rectangle 2"/>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15364" name="Rectangle 3"/>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10</a:t>
            </a:r>
          </a:p>
        </p:txBody>
      </p:sp>
      <p:sp>
        <p:nvSpPr>
          <p:cNvPr id="17415" name="Rectangle 7"/>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Code Created - Solution</a:t>
            </a:r>
          </a:p>
        </p:txBody>
      </p:sp>
      <p:sp>
        <p:nvSpPr>
          <p:cNvPr id="17416" name="Rectangle 8"/>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Charles Aylward</a:t>
            </a:r>
          </a:p>
        </p:txBody>
      </p:sp>
      <p:pic>
        <p:nvPicPr>
          <p:cNvPr id="11" name="Picture 10">
            <a:extLst>
              <a:ext uri="{FF2B5EF4-FFF2-40B4-BE49-F238E27FC236}">
                <a16:creationId xmlns:a16="http://schemas.microsoft.com/office/drawing/2014/main" id="{4023F38A-7260-4361-BF76-D591A0C56B91}"/>
              </a:ext>
            </a:extLst>
          </p:cNvPr>
          <p:cNvPicPr/>
          <p:nvPr/>
        </p:nvPicPr>
        <p:blipFill>
          <a:blip r:embed="rId2" cstate="print"/>
          <a:srcRect/>
          <a:stretch>
            <a:fillRect/>
          </a:stretch>
        </p:blipFill>
        <p:spPr bwMode="auto">
          <a:xfrm>
            <a:off x="1124332" y="2675789"/>
            <a:ext cx="6836570" cy="1986697"/>
          </a:xfrm>
          <a:prstGeom prst="rect">
            <a:avLst/>
          </a:prstGeom>
          <a:noFill/>
          <a:ln w="9525">
            <a:noFill/>
            <a:miter lim="800000"/>
            <a:headEnd/>
            <a:tailEnd/>
          </a:ln>
        </p:spPr>
      </p:pic>
      <p:sp>
        <p:nvSpPr>
          <p:cNvPr id="3" name="Rectangle 2">
            <a:extLst>
              <a:ext uri="{FF2B5EF4-FFF2-40B4-BE49-F238E27FC236}">
                <a16:creationId xmlns:a16="http://schemas.microsoft.com/office/drawing/2014/main" id="{C3B84AB0-07C2-4FE2-A482-AE601ED52365}"/>
              </a:ext>
            </a:extLst>
          </p:cNvPr>
          <p:cNvSpPr/>
          <p:nvPr/>
        </p:nvSpPr>
        <p:spPr>
          <a:xfrm>
            <a:off x="947737" y="1162847"/>
            <a:ext cx="7196136" cy="1200329"/>
          </a:xfrm>
          <a:prstGeom prst="rect">
            <a:avLst/>
          </a:prstGeom>
        </p:spPr>
        <p:txBody>
          <a:bodyPr wrap="square">
            <a:spAutoFit/>
          </a:bodyPr>
          <a:lstStyle/>
          <a:p>
            <a:pPr marL="342900" indent="-342900" algn="l">
              <a:buFont typeface="Arial" panose="020B0604020202020204" pitchFamily="34" charset="0"/>
              <a:buChar char="•"/>
            </a:pPr>
            <a:r>
              <a:rPr lang="en-US" sz="1200" dirty="0"/>
              <a:t>Web application access via a web browser</a:t>
            </a:r>
            <a:endParaRPr lang="en-IE" sz="1200" dirty="0"/>
          </a:p>
          <a:p>
            <a:pPr marL="342900" indent="-342900" algn="l">
              <a:buFont typeface="Arial" panose="020B0604020202020204" pitchFamily="34" charset="0"/>
              <a:buChar char="•"/>
            </a:pPr>
            <a:r>
              <a:rPr lang="en-US" sz="1200" dirty="0"/>
              <a:t>Customer Register and Login </a:t>
            </a:r>
          </a:p>
          <a:p>
            <a:pPr marL="342900" indent="-342900" algn="l">
              <a:buFont typeface="Arial" panose="020B0604020202020204" pitchFamily="34" charset="0"/>
              <a:buChar char="•"/>
            </a:pPr>
            <a:r>
              <a:rPr lang="en-US" sz="1200" dirty="0"/>
              <a:t>Admin users to manage all users and allocate roles</a:t>
            </a:r>
          </a:p>
          <a:p>
            <a:pPr marL="342900" indent="-342900" algn="l">
              <a:buFont typeface="Arial" panose="020B0604020202020204" pitchFamily="34" charset="0"/>
              <a:buChar char="•"/>
            </a:pPr>
            <a:r>
              <a:rPr lang="en-US" sz="1200" dirty="0"/>
              <a:t>Admin access/edit detailed Information</a:t>
            </a:r>
            <a:endParaRPr lang="en-IE" sz="1200" dirty="0"/>
          </a:p>
          <a:p>
            <a:pPr marL="342900" indent="-342900" algn="l">
              <a:buFont typeface="Arial" panose="020B0604020202020204" pitchFamily="34" charset="0"/>
              <a:buChar char="•"/>
            </a:pPr>
            <a:r>
              <a:rPr lang="en-US" sz="1200" dirty="0"/>
              <a:t>System calculates building cost analysis and display costing to the customer</a:t>
            </a:r>
            <a:endParaRPr lang="en-IE" sz="1200" dirty="0"/>
          </a:p>
          <a:p>
            <a:pPr marL="342900" indent="-342900" algn="l">
              <a:buFont typeface="Arial" panose="020B0604020202020204" pitchFamily="34" charset="0"/>
              <a:buChar char="•"/>
            </a:pPr>
            <a:r>
              <a:rPr lang="en-US" sz="1200" dirty="0"/>
              <a:t>Admin to manage costs exceed €1 million.</a:t>
            </a:r>
            <a:endParaRPr lang="en-IE" sz="2000" dirty="0"/>
          </a:p>
        </p:txBody>
      </p:sp>
      <p:sp>
        <p:nvSpPr>
          <p:cNvPr id="33" name="Rectangle 32">
            <a:extLst>
              <a:ext uri="{FF2B5EF4-FFF2-40B4-BE49-F238E27FC236}">
                <a16:creationId xmlns:a16="http://schemas.microsoft.com/office/drawing/2014/main" id="{F1288744-36E7-4077-B9C1-E5D9DD8CAD6B}"/>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4" name="Rectangle 33">
            <a:extLst>
              <a:ext uri="{FF2B5EF4-FFF2-40B4-BE49-F238E27FC236}">
                <a16:creationId xmlns:a16="http://schemas.microsoft.com/office/drawing/2014/main" id="{66D6264B-23BB-4303-B8EF-53D18BF9FAA4}"/>
              </a:ext>
            </a:extLst>
          </p:cNvPr>
          <p:cNvSpPr/>
          <p:nvPr/>
        </p:nvSpPr>
        <p:spPr bwMode="auto">
          <a:xfrm>
            <a:off x="8507600" y="4324350"/>
            <a:ext cx="366724" cy="3048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35" name="TextBox 34">
            <a:extLst>
              <a:ext uri="{FF2B5EF4-FFF2-40B4-BE49-F238E27FC236}">
                <a16:creationId xmlns:a16="http://schemas.microsoft.com/office/drawing/2014/main" id="{7E1F8817-4BBB-496E-A956-D1FE8E10AAC5}"/>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Charles Aylward</a:t>
            </a:r>
          </a:p>
          <a:p>
            <a:pPr algn="l"/>
            <a:endParaRPr lang="en-GB" dirty="0"/>
          </a:p>
        </p:txBody>
      </p:sp>
      <p:sp>
        <p:nvSpPr>
          <p:cNvPr id="36" name="Rectangle 35">
            <a:extLst>
              <a:ext uri="{FF2B5EF4-FFF2-40B4-BE49-F238E27FC236}">
                <a16:creationId xmlns:a16="http://schemas.microsoft.com/office/drawing/2014/main" id="{BDC45FCB-207A-4D1C-8976-AECE4478A946}"/>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7" name="Rectangle 36">
            <a:extLst>
              <a:ext uri="{FF2B5EF4-FFF2-40B4-BE49-F238E27FC236}">
                <a16:creationId xmlns:a16="http://schemas.microsoft.com/office/drawing/2014/main" id="{F8396810-8D77-422C-AE41-BDC658D5899D}"/>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8" name="Rectangle 37">
            <a:extLst>
              <a:ext uri="{FF2B5EF4-FFF2-40B4-BE49-F238E27FC236}">
                <a16:creationId xmlns:a16="http://schemas.microsoft.com/office/drawing/2014/main" id="{D8D72221-D87B-42CA-A9B2-F25C7F35209F}"/>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0"/>
                            </p:stCondLst>
                            <p:childTnLst>
                              <p:par>
                                <p:cTn id="13" presetID="53"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Effect transition="in" filter="fade">
                                      <p:cBhvr>
                                        <p:cTn id="17" dur="1000"/>
                                        <p:tgtEl>
                                          <p:spTgt spid="13"/>
                                        </p:tgtEl>
                                      </p:cBhvr>
                                    </p:animEffect>
                                  </p:childTnLst>
                                </p:cTn>
                              </p:par>
                              <p:par>
                                <p:cTn id="18" presetID="53" presetClass="entr" presetSubtype="16"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000" fill="hold"/>
                                        <p:tgtEl>
                                          <p:spTgt spid="11"/>
                                        </p:tgtEl>
                                        <p:attrNameLst>
                                          <p:attrName>ppt_w</p:attrName>
                                        </p:attrNameLst>
                                      </p:cBhvr>
                                      <p:tavLst>
                                        <p:tav tm="0">
                                          <p:val>
                                            <p:fltVal val="0"/>
                                          </p:val>
                                        </p:tav>
                                        <p:tav tm="100000">
                                          <p:val>
                                            <p:strVal val="#ppt_w"/>
                                          </p:val>
                                        </p:tav>
                                      </p:tavLst>
                                    </p:anim>
                                    <p:anim calcmode="lin" valueType="num">
                                      <p:cBhvr>
                                        <p:cTn id="21" dur="1000" fill="hold"/>
                                        <p:tgtEl>
                                          <p:spTgt spid="11"/>
                                        </p:tgtEl>
                                        <p:attrNameLst>
                                          <p:attrName>ppt_h</p:attrName>
                                        </p:attrNameLst>
                                      </p:cBhvr>
                                      <p:tavLst>
                                        <p:tav tm="0">
                                          <p:val>
                                            <p:fltVal val="0"/>
                                          </p:val>
                                        </p:tav>
                                        <p:tav tm="100000">
                                          <p:val>
                                            <p:strVal val="#ppt_h"/>
                                          </p:val>
                                        </p:tav>
                                      </p:tavLst>
                                    </p:anim>
                                    <p:animEffect transition="in" filter="fade">
                                      <p:cBhvr>
                                        <p:cTn id="22" dur="1000"/>
                                        <p:tgtEl>
                                          <p:spTgt spid="11"/>
                                        </p:tgtEl>
                                      </p:cBhvr>
                                    </p:animEffec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59000"/>
                                  </p:stCondLst>
                                  <p:childTnLst>
                                    <p:set>
                                      <p:cBhvr>
                                        <p:cTn id="34" dur="1" fill="hold">
                                          <p:stCondLst>
                                            <p:cond delay="0"/>
                                          </p:stCondLst>
                                        </p:cTn>
                                        <p:tgtEl>
                                          <p:spTgt spid="37"/>
                                        </p:tgtEl>
                                        <p:attrNameLst>
                                          <p:attrName>style.visibility</p:attrName>
                                        </p:attrNameLst>
                                      </p:cBhvr>
                                      <p:to>
                                        <p:strVal val="visible"/>
                                      </p:to>
                                    </p:set>
                                  </p:childTnLst>
                                </p:cTn>
                              </p:par>
                            </p:childTnLst>
                          </p:cTn>
                        </p:par>
                        <p:par>
                          <p:cTn id="35" fill="hold">
                            <p:stCondLst>
                              <p:cond delay="60000"/>
                            </p:stCondLst>
                            <p:childTnLst>
                              <p:par>
                                <p:cTn id="36" presetID="1" presetClass="entr" presetSubtype="0" fill="hold" grpId="0" nodeType="afterEffect">
                                  <p:stCondLst>
                                    <p:cond delay="30000"/>
                                  </p:stCondLst>
                                  <p:childTnLst>
                                    <p:set>
                                      <p:cBhvr>
                                        <p:cTn id="37"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415" grpId="0"/>
      <p:bldP spid="17416" grpId="0"/>
      <p:bldP spid="3" grpId="0"/>
      <p:bldP spid="33" grpId="0" animBg="1"/>
      <p:bldP spid="34" grpId="0" animBg="1"/>
      <p:bldP spid="35" grpId="0"/>
      <p:bldP spid="36" grpId="0" animBg="1"/>
      <p:bldP spid="37"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17412" name="Rectangle 5"/>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7413" name="Rectangle 6"/>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17414" name="Rectangle 7"/>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11</a:t>
            </a:r>
          </a:p>
        </p:txBody>
      </p:sp>
      <p:sp>
        <p:nvSpPr>
          <p:cNvPr id="19464" name="Rectangle 8"/>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Code Created - Technical</a:t>
            </a:r>
          </a:p>
        </p:txBody>
      </p:sp>
      <p:sp>
        <p:nvSpPr>
          <p:cNvPr id="19465" name="Rectangle 9"/>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Charles Aylward</a:t>
            </a:r>
          </a:p>
        </p:txBody>
      </p:sp>
      <p:sp>
        <p:nvSpPr>
          <p:cNvPr id="3" name="Rectangle 2">
            <a:extLst>
              <a:ext uri="{FF2B5EF4-FFF2-40B4-BE49-F238E27FC236}">
                <a16:creationId xmlns:a16="http://schemas.microsoft.com/office/drawing/2014/main" id="{A519CA1B-A9D1-46E0-8230-22FAE61529A1}"/>
              </a:ext>
            </a:extLst>
          </p:cNvPr>
          <p:cNvSpPr/>
          <p:nvPr/>
        </p:nvSpPr>
        <p:spPr>
          <a:xfrm>
            <a:off x="1145125" y="1274385"/>
            <a:ext cx="7143746" cy="3354765"/>
          </a:xfrm>
          <a:prstGeom prst="rect">
            <a:avLst/>
          </a:prstGeom>
        </p:spPr>
        <p:txBody>
          <a:bodyPr wrap="square">
            <a:spAutoFit/>
          </a:bodyPr>
          <a:lstStyle/>
          <a:p>
            <a:pPr marL="285750" indent="-285750" algn="l">
              <a:buFont typeface="Arial" panose="020B0604020202020204" pitchFamily="34" charset="0"/>
              <a:buChar char="•"/>
            </a:pPr>
            <a:r>
              <a:rPr lang="en-IE" sz="1600" dirty="0"/>
              <a:t>Programming Language: C#, JavaScript and HTML</a:t>
            </a:r>
          </a:p>
          <a:p>
            <a:pPr marL="285750" indent="-285750" algn="l">
              <a:buFont typeface="Arial" panose="020B0604020202020204" pitchFamily="34" charset="0"/>
              <a:buChar char="•"/>
            </a:pPr>
            <a:r>
              <a:rPr lang="en-IE" sz="1600" dirty="0"/>
              <a:t>IDE: Visual Studio Code</a:t>
            </a:r>
          </a:p>
          <a:p>
            <a:pPr marL="285750" indent="-285750" algn="l">
              <a:buFont typeface="Arial" panose="020B0604020202020204" pitchFamily="34" charset="0"/>
              <a:buChar char="•"/>
            </a:pPr>
            <a:r>
              <a:rPr lang="en-IE" sz="1600" dirty="0"/>
              <a:t>Framework: </a:t>
            </a:r>
            <a:r>
              <a:rPr lang="en-IE" sz="1600" dirty="0" err="1"/>
              <a:t>.Net</a:t>
            </a:r>
            <a:r>
              <a:rPr lang="en-IE" sz="1600" dirty="0"/>
              <a:t> Core 2.2</a:t>
            </a:r>
          </a:p>
          <a:p>
            <a:pPr marL="285750" indent="-285750" algn="l">
              <a:buFont typeface="Arial" panose="020B0604020202020204" pitchFamily="34" charset="0"/>
              <a:buChar char="•"/>
            </a:pPr>
            <a:r>
              <a:rPr lang="en-IE" sz="1600" dirty="0"/>
              <a:t>Supporting Platforms: Windows, Linux, MacOS</a:t>
            </a:r>
          </a:p>
          <a:p>
            <a:pPr marL="285750" indent="-285750" algn="l">
              <a:buFont typeface="Arial" panose="020B0604020202020204" pitchFamily="34" charset="0"/>
              <a:buChar char="•"/>
            </a:pPr>
            <a:r>
              <a:rPr lang="en-IE" sz="1600" dirty="0"/>
              <a:t>Pattern: MVC (Model View Controller)</a:t>
            </a:r>
          </a:p>
          <a:p>
            <a:pPr marL="285750" indent="-285750" algn="l">
              <a:buFont typeface="Arial" panose="020B0604020202020204" pitchFamily="34" charset="0"/>
              <a:buChar char="•"/>
            </a:pPr>
            <a:r>
              <a:rPr lang="en-IE" sz="1600" dirty="0"/>
              <a:t>Type App: ASP.NET MVC Web Application includes bootstrapping </a:t>
            </a:r>
          </a:p>
          <a:p>
            <a:pPr marL="285750" indent="-285750" algn="l">
              <a:buFont typeface="Arial" panose="020B0604020202020204" pitchFamily="34" charset="0"/>
              <a:buChar char="•"/>
            </a:pPr>
            <a:r>
              <a:rPr lang="en-IE" sz="1600" dirty="0"/>
              <a:t>Database: MySQL</a:t>
            </a:r>
          </a:p>
          <a:p>
            <a:pPr marL="285750" indent="-285750" algn="l">
              <a:buFont typeface="Arial" panose="020B0604020202020204" pitchFamily="34" charset="0"/>
              <a:buChar char="•"/>
            </a:pPr>
            <a:r>
              <a:rPr lang="en-IE" sz="1600" dirty="0"/>
              <a:t>Security</a:t>
            </a:r>
          </a:p>
          <a:p>
            <a:pPr marL="342789" lvl="1" indent="-171450" algn="l">
              <a:buFont typeface="Arial" panose="020B0604020202020204" pitchFamily="34" charset="0"/>
              <a:buChar char="•"/>
            </a:pPr>
            <a:r>
              <a:rPr lang="en-IE" sz="1200" dirty="0"/>
              <a:t>Authentication: Token Based, Password hash (PBKDF2 algorithm with HMAC-SHA256, 128-bit salt, 256-bit subkey, and 10,000 iterations)</a:t>
            </a:r>
          </a:p>
          <a:p>
            <a:pPr marL="342789" lvl="1" indent="-171450" algn="l">
              <a:buFont typeface="Arial" panose="020B0604020202020204" pitchFamily="34" charset="0"/>
              <a:buChar char="•"/>
            </a:pPr>
            <a:r>
              <a:rPr lang="en-IE" sz="1200" dirty="0"/>
              <a:t>Authorization: Role-based Authorization</a:t>
            </a:r>
          </a:p>
          <a:p>
            <a:pPr marL="285750" indent="-285750" algn="l">
              <a:buFont typeface="Arial" panose="020B0604020202020204" pitchFamily="34" charset="0"/>
              <a:buChar char="•"/>
            </a:pPr>
            <a:r>
              <a:rPr lang="en-IE" sz="1600" dirty="0"/>
              <a:t>Hosting Server: Linux Ubuntu 16.04 (using Apache as reverse proxy)</a:t>
            </a:r>
          </a:p>
          <a:p>
            <a:pPr marL="285750" indent="-285750" algn="l">
              <a:buFont typeface="Arial" panose="020B0604020202020204" pitchFamily="34" charset="0"/>
              <a:buChar char="•"/>
            </a:pPr>
            <a:r>
              <a:rPr lang="en-IE" sz="1600" dirty="0"/>
              <a:t>Performance Tests: </a:t>
            </a:r>
            <a:r>
              <a:rPr lang="en-IE" sz="1600" dirty="0" err="1"/>
              <a:t>wrk</a:t>
            </a:r>
            <a:r>
              <a:rPr lang="en-IE" sz="1600" dirty="0"/>
              <a:t> Performance Tool (Open-source)</a:t>
            </a:r>
          </a:p>
          <a:p>
            <a:pPr marL="285750" indent="-285750" algn="l">
              <a:buFont typeface="Arial" panose="020B0604020202020204" pitchFamily="34" charset="0"/>
              <a:buChar char="•"/>
            </a:pPr>
            <a:r>
              <a:rPr lang="en-IE" sz="1600" dirty="0"/>
              <a:t>Coding Standards Documentation Completed</a:t>
            </a:r>
          </a:p>
        </p:txBody>
      </p:sp>
      <p:sp>
        <p:nvSpPr>
          <p:cNvPr id="32" name="Rectangle 8">
            <a:extLst>
              <a:ext uri="{FF2B5EF4-FFF2-40B4-BE49-F238E27FC236}">
                <a16:creationId xmlns:a16="http://schemas.microsoft.com/office/drawing/2014/main" id="{1903C71E-694A-485F-80E1-1D900D63290F}"/>
              </a:ext>
            </a:extLst>
          </p:cNvPr>
          <p:cNvSpPr>
            <a:spLocks/>
          </p:cNvSpPr>
          <p:nvPr/>
        </p:nvSpPr>
        <p:spPr bwMode="auto">
          <a:xfrm>
            <a:off x="962027" y="1271410"/>
            <a:ext cx="147123" cy="3354765"/>
          </a:xfrm>
          <a:prstGeom prst="rect">
            <a:avLst/>
          </a:prstGeom>
          <a:solidFill>
            <a:srgbClr val="00B050"/>
          </a:solidFill>
          <a:ln w="25400">
            <a:noFill/>
            <a:miter lim="800000"/>
            <a:headEnd/>
            <a:tailEnd/>
          </a:ln>
        </p:spPr>
        <p:txBody>
          <a:bodyPr lIns="0" tIns="0" rIns="0" bIns="0"/>
          <a:lstStyle/>
          <a:p>
            <a:endParaRPr lang="en-US"/>
          </a:p>
        </p:txBody>
      </p:sp>
      <p:sp>
        <p:nvSpPr>
          <p:cNvPr id="27" name="Rectangle 26">
            <a:extLst>
              <a:ext uri="{FF2B5EF4-FFF2-40B4-BE49-F238E27FC236}">
                <a16:creationId xmlns:a16="http://schemas.microsoft.com/office/drawing/2014/main" id="{A8DEEAE4-84EC-4C40-902E-5F5886EE356C}"/>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28" name="Rectangle 27">
            <a:extLst>
              <a:ext uri="{FF2B5EF4-FFF2-40B4-BE49-F238E27FC236}">
                <a16:creationId xmlns:a16="http://schemas.microsoft.com/office/drawing/2014/main" id="{6A6F83DC-5EAB-4641-A8A2-A9A3C1613855}"/>
              </a:ext>
            </a:extLst>
          </p:cNvPr>
          <p:cNvSpPr/>
          <p:nvPr/>
        </p:nvSpPr>
        <p:spPr bwMode="auto">
          <a:xfrm>
            <a:off x="8507600" y="4324350"/>
            <a:ext cx="366724" cy="3048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29" name="TextBox 28">
            <a:extLst>
              <a:ext uri="{FF2B5EF4-FFF2-40B4-BE49-F238E27FC236}">
                <a16:creationId xmlns:a16="http://schemas.microsoft.com/office/drawing/2014/main" id="{882B81FB-9780-43A3-8460-58E10B93C328}"/>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Colin Kenny</a:t>
            </a:r>
          </a:p>
          <a:p>
            <a:pPr algn="l"/>
            <a:endParaRPr lang="en-GB" dirty="0"/>
          </a:p>
        </p:txBody>
      </p:sp>
      <p:sp>
        <p:nvSpPr>
          <p:cNvPr id="30" name="Rectangle 29">
            <a:extLst>
              <a:ext uri="{FF2B5EF4-FFF2-40B4-BE49-F238E27FC236}">
                <a16:creationId xmlns:a16="http://schemas.microsoft.com/office/drawing/2014/main" id="{C07831E8-EB50-4623-9508-3A935CF1464D}"/>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1" name="Rectangle 30">
            <a:extLst>
              <a:ext uri="{FF2B5EF4-FFF2-40B4-BE49-F238E27FC236}">
                <a16:creationId xmlns:a16="http://schemas.microsoft.com/office/drawing/2014/main" id="{EDE104A4-C910-4A74-9251-DF49338D5154}"/>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3" name="Rectangle 32">
            <a:extLst>
              <a:ext uri="{FF2B5EF4-FFF2-40B4-BE49-F238E27FC236}">
                <a16:creationId xmlns:a16="http://schemas.microsoft.com/office/drawing/2014/main" id="{28A7CC08-51D8-49CD-9B39-4498FFCA56B3}"/>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5"/>
                                        </p:tgtEl>
                                        <p:attrNameLst>
                                          <p:attrName>style.visibility</p:attrName>
                                        </p:attrNameLst>
                                      </p:cBhvr>
                                      <p:to>
                                        <p:strVal val="visible"/>
                                      </p:to>
                                    </p:set>
                                  </p:childTnLst>
                                </p:cTn>
                              </p:par>
                            </p:childTnLst>
                          </p:cTn>
                        </p:par>
                        <p:par>
                          <p:cTn id="9" fill="hold">
                            <p:stCondLst>
                              <p:cond delay="0"/>
                            </p:stCondLst>
                            <p:childTnLst>
                              <p:par>
                                <p:cTn id="10" presetID="53" presetClass="entr" presetSubtype="16"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59000"/>
                                  </p:stCondLst>
                                  <p:childTnLst>
                                    <p:set>
                                      <p:cBhvr>
                                        <p:cTn id="31" dur="1" fill="hold">
                                          <p:stCondLst>
                                            <p:cond delay="0"/>
                                          </p:stCondLst>
                                        </p:cTn>
                                        <p:tgtEl>
                                          <p:spTgt spid="31"/>
                                        </p:tgtEl>
                                        <p:attrNameLst>
                                          <p:attrName>style.visibility</p:attrName>
                                        </p:attrNameLst>
                                      </p:cBhvr>
                                      <p:to>
                                        <p:strVal val="visible"/>
                                      </p:to>
                                    </p:set>
                                  </p:childTnLst>
                                </p:cTn>
                              </p:par>
                            </p:childTnLst>
                          </p:cTn>
                        </p:par>
                        <p:par>
                          <p:cTn id="32" fill="hold">
                            <p:stCondLst>
                              <p:cond delay="59500"/>
                            </p:stCondLst>
                            <p:childTnLst>
                              <p:par>
                                <p:cTn id="33" presetID="1" presetClass="entr" presetSubtype="0" fill="hold" grpId="0" nodeType="afterEffect">
                                  <p:stCondLst>
                                    <p:cond delay="3000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3" grpId="0"/>
      <p:bldP spid="32" grpId="0" animBg="1"/>
      <p:bldP spid="27" grpId="0" animBg="1"/>
      <p:bldP spid="28" grpId="0" animBg="1"/>
      <p:bldP spid="29" grpId="0"/>
      <p:bldP spid="30" grpId="0" animBg="1"/>
      <p:bldP spid="31"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17412" name="Rectangle 5"/>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7413" name="Rectangle 6"/>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17414" name="Rectangle 7"/>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12</a:t>
            </a:r>
          </a:p>
        </p:txBody>
      </p:sp>
      <p:sp>
        <p:nvSpPr>
          <p:cNvPr id="19464" name="Rectangle 8"/>
          <p:cNvSpPr>
            <a:spLocks/>
          </p:cNvSpPr>
          <p:nvPr/>
        </p:nvSpPr>
        <p:spPr bwMode="auto">
          <a:xfrm>
            <a:off x="962027" y="359569"/>
            <a:ext cx="543877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Jenkins Pipeline</a:t>
            </a:r>
          </a:p>
        </p:txBody>
      </p:sp>
      <p:sp>
        <p:nvSpPr>
          <p:cNvPr id="19465" name="Rectangle 9"/>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Colin Kenny</a:t>
            </a:r>
          </a:p>
        </p:txBody>
      </p:sp>
      <p:sp>
        <p:nvSpPr>
          <p:cNvPr id="32" name="Rectangle 8">
            <a:extLst>
              <a:ext uri="{FF2B5EF4-FFF2-40B4-BE49-F238E27FC236}">
                <a16:creationId xmlns:a16="http://schemas.microsoft.com/office/drawing/2014/main" id="{1903C71E-694A-485F-80E1-1D900D63290F}"/>
              </a:ext>
            </a:extLst>
          </p:cNvPr>
          <p:cNvSpPr>
            <a:spLocks/>
          </p:cNvSpPr>
          <p:nvPr/>
        </p:nvSpPr>
        <p:spPr bwMode="auto">
          <a:xfrm>
            <a:off x="962027" y="1271410"/>
            <a:ext cx="147123" cy="3354765"/>
          </a:xfrm>
          <a:prstGeom prst="rect">
            <a:avLst/>
          </a:prstGeom>
          <a:solidFill>
            <a:srgbClr val="00B050"/>
          </a:solidFill>
          <a:ln w="25400">
            <a:noFill/>
            <a:miter lim="800000"/>
            <a:headEnd/>
            <a:tailEnd/>
          </a:ln>
        </p:spPr>
        <p:txBody>
          <a:bodyPr lIns="0" tIns="0" rIns="0" bIns="0"/>
          <a:lstStyle/>
          <a:p>
            <a:endParaRPr lang="en-US"/>
          </a:p>
        </p:txBody>
      </p:sp>
      <p:sp>
        <p:nvSpPr>
          <p:cNvPr id="33" name="Rectangle 32">
            <a:extLst>
              <a:ext uri="{FF2B5EF4-FFF2-40B4-BE49-F238E27FC236}">
                <a16:creationId xmlns:a16="http://schemas.microsoft.com/office/drawing/2014/main" id="{4DED5F2C-CE9C-49CA-983C-391A9C3E9444}"/>
              </a:ext>
            </a:extLst>
          </p:cNvPr>
          <p:cNvSpPr/>
          <p:nvPr/>
        </p:nvSpPr>
        <p:spPr>
          <a:xfrm>
            <a:off x="6721526" y="3157450"/>
            <a:ext cx="1400030" cy="935005"/>
          </a:xfrm>
          <a:prstGeom prst="rect">
            <a:avLst/>
          </a:prstGeom>
          <a:solidFill>
            <a:srgbClr val="00B050"/>
          </a:solidFill>
          <a:ln>
            <a:solidFill>
              <a:srgbClr val="005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Dev</a:t>
            </a:r>
          </a:p>
          <a:p>
            <a:pPr algn="ctr"/>
            <a:r>
              <a:rPr lang="en-IE" dirty="0"/>
              <a:t>Server</a:t>
            </a:r>
          </a:p>
        </p:txBody>
      </p:sp>
      <p:sp>
        <p:nvSpPr>
          <p:cNvPr id="34" name="Pentagon 5">
            <a:extLst>
              <a:ext uri="{FF2B5EF4-FFF2-40B4-BE49-F238E27FC236}">
                <a16:creationId xmlns:a16="http://schemas.microsoft.com/office/drawing/2014/main" id="{FF1FCEAA-508D-448B-8540-366FBE9BA199}"/>
              </a:ext>
            </a:extLst>
          </p:cNvPr>
          <p:cNvSpPr/>
          <p:nvPr/>
        </p:nvSpPr>
        <p:spPr>
          <a:xfrm>
            <a:off x="1295401" y="3178054"/>
            <a:ext cx="5675760" cy="914401"/>
          </a:xfrm>
          <a:prstGeom prst="homePlate">
            <a:avLst/>
          </a:prstGeom>
          <a:solidFill>
            <a:srgbClr val="00B050"/>
          </a:solidFill>
          <a:ln>
            <a:solidFill>
              <a:srgbClr val="005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400" dirty="0"/>
          </a:p>
          <a:p>
            <a:pPr algn="ctr"/>
            <a:endParaRPr lang="en-IE" sz="1400" dirty="0"/>
          </a:p>
          <a:p>
            <a:pPr algn="ctr"/>
            <a:r>
              <a:rPr lang="en-IE" sz="2000" dirty="0"/>
              <a:t>Jenkins Server</a:t>
            </a:r>
          </a:p>
        </p:txBody>
      </p:sp>
      <p:sp>
        <p:nvSpPr>
          <p:cNvPr id="35" name="Chevron 7">
            <a:extLst>
              <a:ext uri="{FF2B5EF4-FFF2-40B4-BE49-F238E27FC236}">
                <a16:creationId xmlns:a16="http://schemas.microsoft.com/office/drawing/2014/main" id="{84C5F8C6-60F9-42A1-9591-EF813D2AAA94}"/>
              </a:ext>
            </a:extLst>
          </p:cNvPr>
          <p:cNvSpPr/>
          <p:nvPr/>
        </p:nvSpPr>
        <p:spPr>
          <a:xfrm>
            <a:off x="2895600" y="3178056"/>
            <a:ext cx="1400039" cy="380999"/>
          </a:xfrm>
          <a:prstGeom prst="chevron">
            <a:avLst/>
          </a:prstGeom>
          <a:solidFill>
            <a:srgbClr val="00B050"/>
          </a:solidFill>
          <a:ln>
            <a:solidFill>
              <a:srgbClr val="005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solidFill>
                  <a:schemeClr val="bg1"/>
                </a:solidFill>
              </a:rPr>
              <a:t>Testing</a:t>
            </a:r>
            <a:r>
              <a:rPr lang="en-IE" sz="1400" dirty="0">
                <a:solidFill>
                  <a:schemeClr val="bg1"/>
                </a:solidFill>
              </a:rPr>
              <a:t> </a:t>
            </a:r>
          </a:p>
        </p:txBody>
      </p:sp>
      <p:sp>
        <p:nvSpPr>
          <p:cNvPr id="36" name="Chevron 9">
            <a:extLst>
              <a:ext uri="{FF2B5EF4-FFF2-40B4-BE49-F238E27FC236}">
                <a16:creationId xmlns:a16="http://schemas.microsoft.com/office/drawing/2014/main" id="{AC1ECA5A-D508-450F-B959-4637D48F734E}"/>
              </a:ext>
            </a:extLst>
          </p:cNvPr>
          <p:cNvSpPr/>
          <p:nvPr/>
        </p:nvSpPr>
        <p:spPr>
          <a:xfrm>
            <a:off x="5257800" y="3178056"/>
            <a:ext cx="1447801" cy="380999"/>
          </a:xfrm>
          <a:prstGeom prst="chevron">
            <a:avLst/>
          </a:prstGeom>
          <a:solidFill>
            <a:srgbClr val="00B050"/>
          </a:solidFill>
          <a:ln>
            <a:solidFill>
              <a:srgbClr val="005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err="1">
                <a:solidFill>
                  <a:schemeClr val="bg1">
                    <a:lumMod val="95000"/>
                  </a:schemeClr>
                </a:solidFill>
              </a:rPr>
              <a:t>Ansible</a:t>
            </a:r>
            <a:endParaRPr lang="en-IE" sz="1400" dirty="0">
              <a:solidFill>
                <a:schemeClr val="bg1">
                  <a:lumMod val="95000"/>
                </a:schemeClr>
              </a:solidFill>
            </a:endParaRPr>
          </a:p>
        </p:txBody>
      </p:sp>
      <p:sp>
        <p:nvSpPr>
          <p:cNvPr id="37" name="Chevron 10">
            <a:extLst>
              <a:ext uri="{FF2B5EF4-FFF2-40B4-BE49-F238E27FC236}">
                <a16:creationId xmlns:a16="http://schemas.microsoft.com/office/drawing/2014/main" id="{10A50EF7-F6B2-4619-9488-49B9765E3F38}"/>
              </a:ext>
            </a:extLst>
          </p:cNvPr>
          <p:cNvSpPr/>
          <p:nvPr/>
        </p:nvSpPr>
        <p:spPr>
          <a:xfrm>
            <a:off x="4114800" y="3178056"/>
            <a:ext cx="1400038" cy="380999"/>
          </a:xfrm>
          <a:prstGeom prst="chevron">
            <a:avLst/>
          </a:prstGeom>
          <a:solidFill>
            <a:srgbClr val="00B050"/>
          </a:solidFill>
          <a:ln>
            <a:solidFill>
              <a:srgbClr val="005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err="1">
                <a:solidFill>
                  <a:schemeClr val="bg1"/>
                </a:solidFill>
              </a:rPr>
              <a:t>Artifactory</a:t>
            </a:r>
            <a:endParaRPr lang="en-IE" sz="1400" dirty="0">
              <a:solidFill>
                <a:schemeClr val="bg1"/>
              </a:solidFill>
            </a:endParaRPr>
          </a:p>
        </p:txBody>
      </p:sp>
      <p:sp>
        <p:nvSpPr>
          <p:cNvPr id="38" name="Chevron 12">
            <a:extLst>
              <a:ext uri="{FF2B5EF4-FFF2-40B4-BE49-F238E27FC236}">
                <a16:creationId xmlns:a16="http://schemas.microsoft.com/office/drawing/2014/main" id="{F5365739-0C30-4B41-A908-435C102F4E11}"/>
              </a:ext>
            </a:extLst>
          </p:cNvPr>
          <p:cNvSpPr/>
          <p:nvPr/>
        </p:nvSpPr>
        <p:spPr>
          <a:xfrm>
            <a:off x="1828800" y="3178056"/>
            <a:ext cx="1269452" cy="380999"/>
          </a:xfrm>
          <a:prstGeom prst="chevron">
            <a:avLst/>
          </a:prstGeom>
          <a:solidFill>
            <a:srgbClr val="00B050"/>
          </a:solidFill>
          <a:ln>
            <a:solidFill>
              <a:srgbClr val="005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a:solidFill>
                  <a:schemeClr val="bg1">
                    <a:lumMod val="95000"/>
                  </a:schemeClr>
                </a:solidFill>
              </a:rPr>
              <a:t>Workspace</a:t>
            </a:r>
            <a:endParaRPr lang="en-IE" sz="1400" dirty="0">
              <a:solidFill>
                <a:schemeClr val="bg1">
                  <a:lumMod val="95000"/>
                </a:schemeClr>
              </a:solidFill>
            </a:endParaRPr>
          </a:p>
        </p:txBody>
      </p:sp>
      <p:sp>
        <p:nvSpPr>
          <p:cNvPr id="39" name="Rectangle 38">
            <a:extLst>
              <a:ext uri="{FF2B5EF4-FFF2-40B4-BE49-F238E27FC236}">
                <a16:creationId xmlns:a16="http://schemas.microsoft.com/office/drawing/2014/main" id="{4698F4A5-762A-42EE-A803-147B3D85F4BA}"/>
              </a:ext>
            </a:extLst>
          </p:cNvPr>
          <p:cNvSpPr/>
          <p:nvPr/>
        </p:nvSpPr>
        <p:spPr>
          <a:xfrm>
            <a:off x="1313402" y="1733550"/>
            <a:ext cx="1524849" cy="731928"/>
          </a:xfrm>
          <a:prstGeom prst="rect">
            <a:avLst/>
          </a:prstGeom>
          <a:solidFill>
            <a:srgbClr val="00B050"/>
          </a:solidFill>
          <a:ln>
            <a:solidFill>
              <a:srgbClr val="005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t>GitHub</a:t>
            </a:r>
            <a:endParaRPr lang="en-IE" sz="2000" dirty="0"/>
          </a:p>
          <a:p>
            <a:pPr algn="ctr"/>
            <a:r>
              <a:rPr lang="en-IE" sz="1400" dirty="0" err="1"/>
              <a:t>CrowSoft</a:t>
            </a:r>
            <a:endParaRPr lang="en-IE" sz="1400" dirty="0"/>
          </a:p>
        </p:txBody>
      </p:sp>
      <p:cxnSp>
        <p:nvCxnSpPr>
          <p:cNvPr id="40" name="Straight Arrow Connector 39">
            <a:extLst>
              <a:ext uri="{FF2B5EF4-FFF2-40B4-BE49-F238E27FC236}">
                <a16:creationId xmlns:a16="http://schemas.microsoft.com/office/drawing/2014/main" id="{1C69173C-2DC2-4FBF-83A1-B6A341515965}"/>
              </a:ext>
            </a:extLst>
          </p:cNvPr>
          <p:cNvCxnSpPr>
            <a:cxnSpLocks/>
          </p:cNvCxnSpPr>
          <p:nvPr/>
        </p:nvCxnSpPr>
        <p:spPr>
          <a:xfrm flipV="1">
            <a:off x="1600200" y="2492255"/>
            <a:ext cx="0" cy="665196"/>
          </a:xfrm>
          <a:prstGeom prst="straightConnector1">
            <a:avLst/>
          </a:prstGeom>
          <a:ln w="635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8C48786-C351-432B-83C8-3A2DE93E6043}"/>
              </a:ext>
            </a:extLst>
          </p:cNvPr>
          <p:cNvCxnSpPr>
            <a:cxnSpLocks/>
          </p:cNvCxnSpPr>
          <p:nvPr/>
        </p:nvCxnSpPr>
        <p:spPr>
          <a:xfrm>
            <a:off x="2514600" y="2459804"/>
            <a:ext cx="28670" cy="668829"/>
          </a:xfrm>
          <a:prstGeom prst="straightConnector1">
            <a:avLst/>
          </a:prstGeom>
          <a:ln w="635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0558D79-5A75-424E-9529-2EDCFD78098E}"/>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53" name="Rectangle 52">
            <a:extLst>
              <a:ext uri="{FF2B5EF4-FFF2-40B4-BE49-F238E27FC236}">
                <a16:creationId xmlns:a16="http://schemas.microsoft.com/office/drawing/2014/main" id="{4AA812E0-AB79-47B9-871E-D576F1CF2FC5}"/>
              </a:ext>
            </a:extLst>
          </p:cNvPr>
          <p:cNvSpPr/>
          <p:nvPr/>
        </p:nvSpPr>
        <p:spPr bwMode="auto">
          <a:xfrm>
            <a:off x="8507600" y="4324350"/>
            <a:ext cx="366724" cy="3048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54" name="TextBox 53">
            <a:extLst>
              <a:ext uri="{FF2B5EF4-FFF2-40B4-BE49-F238E27FC236}">
                <a16:creationId xmlns:a16="http://schemas.microsoft.com/office/drawing/2014/main" id="{BB65B443-6AB3-4323-955C-9C526A7C27FC}"/>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Charles Aylward</a:t>
            </a:r>
          </a:p>
          <a:p>
            <a:pPr algn="l"/>
            <a:endParaRPr lang="en-GB" dirty="0"/>
          </a:p>
        </p:txBody>
      </p:sp>
      <p:sp>
        <p:nvSpPr>
          <p:cNvPr id="55" name="Rectangle 54">
            <a:extLst>
              <a:ext uri="{FF2B5EF4-FFF2-40B4-BE49-F238E27FC236}">
                <a16:creationId xmlns:a16="http://schemas.microsoft.com/office/drawing/2014/main" id="{29EE0BCA-C858-4381-BC18-C59723AEB84C}"/>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56" name="Rectangle 55">
            <a:extLst>
              <a:ext uri="{FF2B5EF4-FFF2-40B4-BE49-F238E27FC236}">
                <a16:creationId xmlns:a16="http://schemas.microsoft.com/office/drawing/2014/main" id="{4670B8F0-D490-40B4-8C76-9B82E1D8C133}"/>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57" name="Rectangle 56">
            <a:extLst>
              <a:ext uri="{FF2B5EF4-FFF2-40B4-BE49-F238E27FC236}">
                <a16:creationId xmlns:a16="http://schemas.microsoft.com/office/drawing/2014/main" id="{CD5675C1-77D3-4586-801C-797D86AF7B79}"/>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679988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5"/>
                                        </p:tgtEl>
                                        <p:attrNameLst>
                                          <p:attrName>style.visibility</p:attrName>
                                        </p:attrNameLst>
                                      </p:cBhvr>
                                      <p:to>
                                        <p:strVal val="visible"/>
                                      </p:to>
                                    </p:set>
                                  </p:childTnLst>
                                </p:cTn>
                              </p:par>
                            </p:childTnLst>
                          </p:cTn>
                        </p:par>
                        <p:par>
                          <p:cTn id="9" fill="hold">
                            <p:stCondLst>
                              <p:cond delay="0"/>
                            </p:stCondLst>
                            <p:childTnLst>
                              <p:par>
                                <p:cTn id="10" presetID="53" presetClass="entr" presetSubtype="16"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500" fill="hold"/>
                                        <p:tgtEl>
                                          <p:spTgt spid="39"/>
                                        </p:tgtEl>
                                        <p:attrNameLst>
                                          <p:attrName>ppt_w</p:attrName>
                                        </p:attrNameLst>
                                      </p:cBhvr>
                                      <p:tavLst>
                                        <p:tav tm="0">
                                          <p:val>
                                            <p:fltVal val="0"/>
                                          </p:val>
                                        </p:tav>
                                        <p:tav tm="100000">
                                          <p:val>
                                            <p:strVal val="#ppt_w"/>
                                          </p:val>
                                        </p:tav>
                                      </p:tavLst>
                                    </p:anim>
                                    <p:anim calcmode="lin" valueType="num">
                                      <p:cBhvr>
                                        <p:cTn id="19" dur="500" fill="hold"/>
                                        <p:tgtEl>
                                          <p:spTgt spid="39"/>
                                        </p:tgtEl>
                                        <p:attrNameLst>
                                          <p:attrName>ppt_h</p:attrName>
                                        </p:attrNameLst>
                                      </p:cBhvr>
                                      <p:tavLst>
                                        <p:tav tm="0">
                                          <p:val>
                                            <p:fltVal val="0"/>
                                          </p:val>
                                        </p:tav>
                                        <p:tav tm="100000">
                                          <p:val>
                                            <p:strVal val="#ppt_h"/>
                                          </p:val>
                                        </p:tav>
                                      </p:tavLst>
                                    </p:anim>
                                    <p:animEffect transition="in" filter="fade">
                                      <p:cBhvr>
                                        <p:cTn id="20" dur="500"/>
                                        <p:tgtEl>
                                          <p:spTgt spid="39"/>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2000"/>
                            </p:stCondLst>
                            <p:childTnLst>
                              <p:par>
                                <p:cTn id="34" presetID="53" presetClass="entr" presetSubtype="16"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p:cTn id="42" dur="500" fill="hold"/>
                                        <p:tgtEl>
                                          <p:spTgt spid="38"/>
                                        </p:tgtEl>
                                        <p:attrNameLst>
                                          <p:attrName>ppt_w</p:attrName>
                                        </p:attrNameLst>
                                      </p:cBhvr>
                                      <p:tavLst>
                                        <p:tav tm="0">
                                          <p:val>
                                            <p:fltVal val="0"/>
                                          </p:val>
                                        </p:tav>
                                        <p:tav tm="100000">
                                          <p:val>
                                            <p:strVal val="#ppt_w"/>
                                          </p:val>
                                        </p:tav>
                                      </p:tavLst>
                                    </p:anim>
                                    <p:anim calcmode="lin" valueType="num">
                                      <p:cBhvr>
                                        <p:cTn id="43" dur="500" fill="hold"/>
                                        <p:tgtEl>
                                          <p:spTgt spid="38"/>
                                        </p:tgtEl>
                                        <p:attrNameLst>
                                          <p:attrName>ppt_h</p:attrName>
                                        </p:attrNameLst>
                                      </p:cBhvr>
                                      <p:tavLst>
                                        <p:tav tm="0">
                                          <p:val>
                                            <p:fltVal val="0"/>
                                          </p:val>
                                        </p:tav>
                                        <p:tav tm="100000">
                                          <p:val>
                                            <p:strVal val="#ppt_h"/>
                                          </p:val>
                                        </p:tav>
                                      </p:tavLst>
                                    </p:anim>
                                    <p:animEffect transition="in" filter="fade">
                                      <p:cBhvr>
                                        <p:cTn id="44" dur="500"/>
                                        <p:tgtEl>
                                          <p:spTgt spid="38"/>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animEffect transition="in" filter="fade">
                                      <p:cBhvr>
                                        <p:cTn id="50" dur="500"/>
                                        <p:tgtEl>
                                          <p:spTgt spid="35"/>
                                        </p:tgtEl>
                                      </p:cBhvr>
                                    </p:animEffect>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37"/>
                                        </p:tgtEl>
                                        <p:attrNameLst>
                                          <p:attrName>style.visibility</p:attrName>
                                        </p:attrNameLst>
                                      </p:cBhvr>
                                      <p:to>
                                        <p:strVal val="visible"/>
                                      </p:to>
                                    </p:set>
                                    <p:anim calcmode="lin" valueType="num">
                                      <p:cBhvr>
                                        <p:cTn id="54" dur="500" fill="hold"/>
                                        <p:tgtEl>
                                          <p:spTgt spid="37"/>
                                        </p:tgtEl>
                                        <p:attrNameLst>
                                          <p:attrName>ppt_w</p:attrName>
                                        </p:attrNameLst>
                                      </p:cBhvr>
                                      <p:tavLst>
                                        <p:tav tm="0">
                                          <p:val>
                                            <p:fltVal val="0"/>
                                          </p:val>
                                        </p:tav>
                                        <p:tav tm="100000">
                                          <p:val>
                                            <p:strVal val="#ppt_w"/>
                                          </p:val>
                                        </p:tav>
                                      </p:tavLst>
                                    </p:anim>
                                    <p:anim calcmode="lin" valueType="num">
                                      <p:cBhvr>
                                        <p:cTn id="55" dur="500" fill="hold"/>
                                        <p:tgtEl>
                                          <p:spTgt spid="37"/>
                                        </p:tgtEl>
                                        <p:attrNameLst>
                                          <p:attrName>ppt_h</p:attrName>
                                        </p:attrNameLst>
                                      </p:cBhvr>
                                      <p:tavLst>
                                        <p:tav tm="0">
                                          <p:val>
                                            <p:fltVal val="0"/>
                                          </p:val>
                                        </p:tav>
                                        <p:tav tm="100000">
                                          <p:val>
                                            <p:strVal val="#ppt_h"/>
                                          </p:val>
                                        </p:tav>
                                      </p:tavLst>
                                    </p:anim>
                                    <p:animEffect transition="in" filter="fade">
                                      <p:cBhvr>
                                        <p:cTn id="56" dur="500"/>
                                        <p:tgtEl>
                                          <p:spTgt spid="37"/>
                                        </p:tgtEl>
                                      </p:cBhvr>
                                    </p:animEffect>
                                  </p:childTnLst>
                                </p:cTn>
                              </p:par>
                            </p:childTnLst>
                          </p:cTn>
                        </p:par>
                        <p:par>
                          <p:cTn id="57" fill="hold">
                            <p:stCondLst>
                              <p:cond delay="4000"/>
                            </p:stCondLst>
                            <p:childTnLst>
                              <p:par>
                                <p:cTn id="58" presetID="53" presetClass="entr" presetSubtype="16"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p:cTn id="60" dur="500" fill="hold"/>
                                        <p:tgtEl>
                                          <p:spTgt spid="36"/>
                                        </p:tgtEl>
                                        <p:attrNameLst>
                                          <p:attrName>ppt_w</p:attrName>
                                        </p:attrNameLst>
                                      </p:cBhvr>
                                      <p:tavLst>
                                        <p:tav tm="0">
                                          <p:val>
                                            <p:fltVal val="0"/>
                                          </p:val>
                                        </p:tav>
                                        <p:tav tm="100000">
                                          <p:val>
                                            <p:strVal val="#ppt_w"/>
                                          </p:val>
                                        </p:tav>
                                      </p:tavLst>
                                    </p:anim>
                                    <p:anim calcmode="lin" valueType="num">
                                      <p:cBhvr>
                                        <p:cTn id="61" dur="500" fill="hold"/>
                                        <p:tgtEl>
                                          <p:spTgt spid="36"/>
                                        </p:tgtEl>
                                        <p:attrNameLst>
                                          <p:attrName>ppt_h</p:attrName>
                                        </p:attrNameLst>
                                      </p:cBhvr>
                                      <p:tavLst>
                                        <p:tav tm="0">
                                          <p:val>
                                            <p:fltVal val="0"/>
                                          </p:val>
                                        </p:tav>
                                        <p:tav tm="100000">
                                          <p:val>
                                            <p:strVal val="#ppt_h"/>
                                          </p:val>
                                        </p:tav>
                                      </p:tavLst>
                                    </p:anim>
                                    <p:animEffect transition="in" filter="fade">
                                      <p:cBhvr>
                                        <p:cTn id="62" dur="500"/>
                                        <p:tgtEl>
                                          <p:spTgt spid="36"/>
                                        </p:tgtEl>
                                      </p:cBhvr>
                                    </p:animEffect>
                                  </p:childTnLst>
                                </p:cTn>
                              </p:par>
                            </p:childTnLst>
                          </p:cTn>
                        </p:par>
                        <p:par>
                          <p:cTn id="63" fill="hold">
                            <p:stCondLst>
                              <p:cond delay="4500"/>
                            </p:stCondLst>
                            <p:childTnLst>
                              <p:par>
                                <p:cTn id="64" presetID="53" presetClass="entr" presetSubtype="16" fill="hold" grpId="0" nodeType="after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p:cTn id="66" dur="500" fill="hold"/>
                                        <p:tgtEl>
                                          <p:spTgt spid="33"/>
                                        </p:tgtEl>
                                        <p:attrNameLst>
                                          <p:attrName>ppt_w</p:attrName>
                                        </p:attrNameLst>
                                      </p:cBhvr>
                                      <p:tavLst>
                                        <p:tav tm="0">
                                          <p:val>
                                            <p:fltVal val="0"/>
                                          </p:val>
                                        </p:tav>
                                        <p:tav tm="100000">
                                          <p:val>
                                            <p:strVal val="#ppt_w"/>
                                          </p:val>
                                        </p:tav>
                                      </p:tavLst>
                                    </p:anim>
                                    <p:anim calcmode="lin" valueType="num">
                                      <p:cBhvr>
                                        <p:cTn id="67" dur="500" fill="hold"/>
                                        <p:tgtEl>
                                          <p:spTgt spid="33"/>
                                        </p:tgtEl>
                                        <p:attrNameLst>
                                          <p:attrName>ppt_h</p:attrName>
                                        </p:attrNameLst>
                                      </p:cBhvr>
                                      <p:tavLst>
                                        <p:tav tm="0">
                                          <p:val>
                                            <p:fltVal val="0"/>
                                          </p:val>
                                        </p:tav>
                                        <p:tav tm="100000">
                                          <p:val>
                                            <p:strVal val="#ppt_h"/>
                                          </p:val>
                                        </p:tav>
                                      </p:tavLst>
                                    </p:anim>
                                    <p:animEffect transition="in" filter="fade">
                                      <p:cBhvr>
                                        <p:cTn id="68" dur="500"/>
                                        <p:tgtEl>
                                          <p:spTgt spid="33"/>
                                        </p:tgtEl>
                                      </p:cBhvr>
                                    </p:animEffect>
                                  </p:childTnLst>
                                </p:cTn>
                              </p:par>
                            </p:childTnLst>
                          </p:cTn>
                        </p:par>
                        <p:par>
                          <p:cTn id="69" fill="hold">
                            <p:stCondLst>
                              <p:cond delay="5000"/>
                            </p:stCondLst>
                            <p:childTnLst>
                              <p:par>
                                <p:cTn id="70" presetID="1" presetClass="entr" presetSubtype="0" fill="hold" grpId="0" nodeType="afterEffect">
                                  <p:stCondLst>
                                    <p:cond delay="0"/>
                                  </p:stCondLst>
                                  <p:childTnLst>
                                    <p:set>
                                      <p:cBhvr>
                                        <p:cTn id="71" dur="1" fill="hold">
                                          <p:stCondLst>
                                            <p:cond delay="0"/>
                                          </p:stCondLst>
                                        </p:cTn>
                                        <p:tgtEl>
                                          <p:spTgt spid="52"/>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4"/>
                                        </p:tgtEl>
                                        <p:attrNameLst>
                                          <p:attrName>style.visibility</p:attrName>
                                        </p:attrNameLst>
                                      </p:cBhvr>
                                      <p:to>
                                        <p:strVal val="visible"/>
                                      </p:to>
                                    </p:set>
                                  </p:childTnLst>
                                </p:cTn>
                              </p:par>
                            </p:childTnLst>
                          </p:cTn>
                        </p:par>
                        <p:par>
                          <p:cTn id="78" fill="hold">
                            <p:stCondLst>
                              <p:cond delay="5000"/>
                            </p:stCondLst>
                            <p:childTnLst>
                              <p:par>
                                <p:cTn id="79" presetID="1" presetClass="entr" presetSubtype="0" fill="hold" grpId="0" nodeType="afterEffect">
                                  <p:stCondLst>
                                    <p:cond delay="59000"/>
                                  </p:stCondLst>
                                  <p:childTnLst>
                                    <p:set>
                                      <p:cBhvr>
                                        <p:cTn id="80" dur="1" fill="hold">
                                          <p:stCondLst>
                                            <p:cond delay="0"/>
                                          </p:stCondLst>
                                        </p:cTn>
                                        <p:tgtEl>
                                          <p:spTgt spid="56"/>
                                        </p:tgtEl>
                                        <p:attrNameLst>
                                          <p:attrName>style.visibility</p:attrName>
                                        </p:attrNameLst>
                                      </p:cBhvr>
                                      <p:to>
                                        <p:strVal val="visible"/>
                                      </p:to>
                                    </p:set>
                                  </p:childTnLst>
                                </p:cTn>
                              </p:par>
                            </p:childTnLst>
                          </p:cTn>
                        </p:par>
                        <p:par>
                          <p:cTn id="81" fill="hold">
                            <p:stCondLst>
                              <p:cond delay="64000"/>
                            </p:stCondLst>
                            <p:childTnLst>
                              <p:par>
                                <p:cTn id="82" presetID="1" presetClass="entr" presetSubtype="0" fill="hold" grpId="0" nodeType="afterEffect">
                                  <p:stCondLst>
                                    <p:cond delay="30000"/>
                                  </p:stCondLst>
                                  <p:childTnLst>
                                    <p:set>
                                      <p:cBhvr>
                                        <p:cTn id="83"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32" grpId="0" animBg="1"/>
      <p:bldP spid="33" grpId="0" animBg="1"/>
      <p:bldP spid="34" grpId="0" animBg="1"/>
      <p:bldP spid="35" grpId="0" animBg="1"/>
      <p:bldP spid="36" grpId="0" animBg="1"/>
      <p:bldP spid="37" grpId="0" animBg="1"/>
      <p:bldP spid="38" grpId="0" animBg="1"/>
      <p:bldP spid="39" grpId="0" animBg="1"/>
      <p:bldP spid="52" grpId="0" animBg="1"/>
      <p:bldP spid="53" grpId="0" animBg="1"/>
      <p:bldP spid="54" grpId="0"/>
      <p:bldP spid="55" grpId="0" animBg="1"/>
      <p:bldP spid="56" grpId="0" animBg="1"/>
      <p:bldP spid="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17412" name="Rectangle 5"/>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7413" name="Rectangle 6"/>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dirty="0"/>
          </a:p>
        </p:txBody>
      </p:sp>
      <p:sp>
        <p:nvSpPr>
          <p:cNvPr id="17414" name="Rectangle 7"/>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13</a:t>
            </a:r>
          </a:p>
        </p:txBody>
      </p:sp>
      <p:sp>
        <p:nvSpPr>
          <p:cNvPr id="19464" name="Rectangle 8"/>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Unit Testing</a:t>
            </a:r>
          </a:p>
        </p:txBody>
      </p:sp>
      <p:sp>
        <p:nvSpPr>
          <p:cNvPr id="19465" name="Rectangle 9"/>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Charles Aylward</a:t>
            </a:r>
          </a:p>
        </p:txBody>
      </p:sp>
      <p:sp>
        <p:nvSpPr>
          <p:cNvPr id="3" name="Rectangle 2">
            <a:extLst>
              <a:ext uri="{FF2B5EF4-FFF2-40B4-BE49-F238E27FC236}">
                <a16:creationId xmlns:a16="http://schemas.microsoft.com/office/drawing/2014/main" id="{A519CA1B-A9D1-46E0-8230-22FAE61529A1}"/>
              </a:ext>
            </a:extLst>
          </p:cNvPr>
          <p:cNvSpPr/>
          <p:nvPr/>
        </p:nvSpPr>
        <p:spPr>
          <a:xfrm>
            <a:off x="1145125" y="1274385"/>
            <a:ext cx="7143746" cy="1077218"/>
          </a:xfrm>
          <a:prstGeom prst="rect">
            <a:avLst/>
          </a:prstGeom>
        </p:spPr>
        <p:txBody>
          <a:bodyPr wrap="square">
            <a:spAutoFit/>
          </a:bodyPr>
          <a:lstStyle/>
          <a:p>
            <a:pPr marL="285750" indent="-285750" algn="l">
              <a:buFont typeface="Arial" panose="020B0604020202020204" pitchFamily="34" charset="0"/>
              <a:buChar char="•"/>
            </a:pPr>
            <a:r>
              <a:rPr lang="en-IE" sz="1600" dirty="0" err="1"/>
              <a:t>Nunit</a:t>
            </a:r>
            <a:r>
              <a:rPr lang="en-IE" sz="1600" dirty="0"/>
              <a:t> for </a:t>
            </a:r>
            <a:r>
              <a:rPr lang="en-IE" sz="1600" dirty="0" err="1"/>
              <a:t>.Net</a:t>
            </a:r>
            <a:r>
              <a:rPr lang="en-IE" sz="1600" dirty="0"/>
              <a:t> Framework</a:t>
            </a:r>
          </a:p>
          <a:p>
            <a:pPr marL="285750" indent="-285750" algn="l">
              <a:buFont typeface="Arial" panose="020B0604020202020204" pitchFamily="34" charset="0"/>
              <a:buChar char="•"/>
            </a:pPr>
            <a:r>
              <a:rPr lang="en-IE" sz="1600" dirty="0"/>
              <a:t>Testing Controllers Actions (CRUD)</a:t>
            </a:r>
          </a:p>
          <a:p>
            <a:pPr marL="285750" indent="-285750" algn="l">
              <a:buFont typeface="Arial" panose="020B0604020202020204" pitchFamily="34" charset="0"/>
              <a:buChar char="•"/>
            </a:pPr>
            <a:r>
              <a:rPr lang="en-IE" sz="1600" dirty="0"/>
              <a:t>Automated on Jenkins Pipeline</a:t>
            </a:r>
          </a:p>
          <a:p>
            <a:pPr marL="285750" indent="-285750" algn="l">
              <a:buFont typeface="Arial" panose="020B0604020202020204" pitchFamily="34" charset="0"/>
              <a:buChar char="•"/>
            </a:pPr>
            <a:r>
              <a:rPr lang="en-IE" sz="1600" dirty="0"/>
              <a:t>Example:</a:t>
            </a:r>
          </a:p>
        </p:txBody>
      </p:sp>
      <p:sp>
        <p:nvSpPr>
          <p:cNvPr id="32" name="Rectangle 8">
            <a:extLst>
              <a:ext uri="{FF2B5EF4-FFF2-40B4-BE49-F238E27FC236}">
                <a16:creationId xmlns:a16="http://schemas.microsoft.com/office/drawing/2014/main" id="{1903C71E-694A-485F-80E1-1D900D63290F}"/>
              </a:ext>
            </a:extLst>
          </p:cNvPr>
          <p:cNvSpPr>
            <a:spLocks/>
          </p:cNvSpPr>
          <p:nvPr/>
        </p:nvSpPr>
        <p:spPr bwMode="auto">
          <a:xfrm>
            <a:off x="962027" y="1271410"/>
            <a:ext cx="147123" cy="3354765"/>
          </a:xfrm>
          <a:prstGeom prst="rect">
            <a:avLst/>
          </a:prstGeom>
          <a:solidFill>
            <a:srgbClr val="00B050"/>
          </a:solidFill>
          <a:ln w="25400">
            <a:noFill/>
            <a:miter lim="800000"/>
            <a:headEnd/>
            <a:tailEnd/>
          </a:ln>
        </p:spPr>
        <p:txBody>
          <a:bodyPr lIns="0" tIns="0" rIns="0" bIns="0"/>
          <a:lstStyle/>
          <a:p>
            <a:endParaRPr lang="en-US"/>
          </a:p>
        </p:txBody>
      </p:sp>
      <p:pic>
        <p:nvPicPr>
          <p:cNvPr id="15" name="Picture 14">
            <a:extLst>
              <a:ext uri="{FF2B5EF4-FFF2-40B4-BE49-F238E27FC236}">
                <a16:creationId xmlns:a16="http://schemas.microsoft.com/office/drawing/2014/main" id="{3D5F9E62-CBB9-4ABC-A028-1FD0C62F4F05}"/>
              </a:ext>
            </a:extLst>
          </p:cNvPr>
          <p:cNvPicPr/>
          <p:nvPr/>
        </p:nvPicPr>
        <p:blipFill>
          <a:blip r:embed="rId2" cstate="print"/>
          <a:srcRect/>
          <a:stretch>
            <a:fillRect/>
          </a:stretch>
        </p:blipFill>
        <p:spPr bwMode="auto">
          <a:xfrm>
            <a:off x="1288350" y="2633232"/>
            <a:ext cx="6818543" cy="1614918"/>
          </a:xfrm>
          <a:prstGeom prst="rect">
            <a:avLst/>
          </a:prstGeom>
          <a:noFill/>
          <a:ln w="9525">
            <a:noFill/>
            <a:miter lim="800000"/>
            <a:headEnd/>
            <a:tailEnd/>
          </a:ln>
        </p:spPr>
      </p:pic>
      <p:sp>
        <p:nvSpPr>
          <p:cNvPr id="34" name="Rectangle 33">
            <a:extLst>
              <a:ext uri="{FF2B5EF4-FFF2-40B4-BE49-F238E27FC236}">
                <a16:creationId xmlns:a16="http://schemas.microsoft.com/office/drawing/2014/main" id="{957C1640-5B2A-40CE-BBB3-E6A5B96349B5}"/>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5" name="Rectangle 34">
            <a:extLst>
              <a:ext uri="{FF2B5EF4-FFF2-40B4-BE49-F238E27FC236}">
                <a16:creationId xmlns:a16="http://schemas.microsoft.com/office/drawing/2014/main" id="{2E46C69F-309F-43F6-980E-0CFEB964B3FF}"/>
              </a:ext>
            </a:extLst>
          </p:cNvPr>
          <p:cNvSpPr/>
          <p:nvPr/>
        </p:nvSpPr>
        <p:spPr bwMode="auto">
          <a:xfrm>
            <a:off x="8507600" y="4324350"/>
            <a:ext cx="366724" cy="3048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36" name="TextBox 35">
            <a:extLst>
              <a:ext uri="{FF2B5EF4-FFF2-40B4-BE49-F238E27FC236}">
                <a16:creationId xmlns:a16="http://schemas.microsoft.com/office/drawing/2014/main" id="{1BE33F89-2CEE-433C-9AB2-2B5E5586C4F3}"/>
              </a:ext>
            </a:extLst>
          </p:cNvPr>
          <p:cNvSpPr txBox="1"/>
          <p:nvPr/>
        </p:nvSpPr>
        <p:spPr>
          <a:xfrm rot="16200000">
            <a:off x="7955543" y="3232197"/>
            <a:ext cx="1614918"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Bharathi Gadhiraju</a:t>
            </a:r>
          </a:p>
          <a:p>
            <a:pPr algn="l"/>
            <a:endParaRPr lang="en-GB" dirty="0"/>
          </a:p>
        </p:txBody>
      </p:sp>
      <p:sp>
        <p:nvSpPr>
          <p:cNvPr id="37" name="Rectangle 36">
            <a:extLst>
              <a:ext uri="{FF2B5EF4-FFF2-40B4-BE49-F238E27FC236}">
                <a16:creationId xmlns:a16="http://schemas.microsoft.com/office/drawing/2014/main" id="{D5D4844C-DA3D-4794-BA91-BFD3D465B4A7}"/>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8" name="Rectangle 37">
            <a:extLst>
              <a:ext uri="{FF2B5EF4-FFF2-40B4-BE49-F238E27FC236}">
                <a16:creationId xmlns:a16="http://schemas.microsoft.com/office/drawing/2014/main" id="{9F44BDCD-11E4-4432-AABE-D0858EE06387}"/>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9" name="Rectangle 38">
            <a:extLst>
              <a:ext uri="{FF2B5EF4-FFF2-40B4-BE49-F238E27FC236}">
                <a16:creationId xmlns:a16="http://schemas.microsoft.com/office/drawing/2014/main" id="{D850592A-33EC-49C8-AD6A-9703AAADDF79}"/>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87115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5"/>
                                        </p:tgtEl>
                                        <p:attrNameLst>
                                          <p:attrName>style.visibility</p:attrName>
                                        </p:attrNameLst>
                                      </p:cBhvr>
                                      <p:to>
                                        <p:strVal val="visible"/>
                                      </p:to>
                                    </p:set>
                                  </p:childTnLst>
                                </p:cTn>
                              </p:par>
                            </p:childTnLst>
                          </p:cTn>
                        </p:par>
                        <p:par>
                          <p:cTn id="9" fill="hold">
                            <p:stCondLst>
                              <p:cond delay="0"/>
                            </p:stCondLst>
                            <p:childTnLst>
                              <p:par>
                                <p:cTn id="10" presetID="53" presetClass="entr" presetSubtype="16"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500"/>
                            </p:stCondLst>
                            <p:childTnLst>
                              <p:par>
                                <p:cTn id="21" presetID="53" presetClass="entr" presetSubtype="16"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grpId="0" nodeType="afterEffect">
                                  <p:stCondLst>
                                    <p:cond delay="59000"/>
                                  </p:stCondLst>
                                  <p:childTnLst>
                                    <p:set>
                                      <p:cBhvr>
                                        <p:cTn id="37" dur="1" fill="hold">
                                          <p:stCondLst>
                                            <p:cond delay="0"/>
                                          </p:stCondLst>
                                        </p:cTn>
                                        <p:tgtEl>
                                          <p:spTgt spid="38"/>
                                        </p:tgtEl>
                                        <p:attrNameLst>
                                          <p:attrName>style.visibility</p:attrName>
                                        </p:attrNameLst>
                                      </p:cBhvr>
                                      <p:to>
                                        <p:strVal val="visible"/>
                                      </p:to>
                                    </p:set>
                                  </p:childTnLst>
                                </p:cTn>
                              </p:par>
                            </p:childTnLst>
                          </p:cTn>
                        </p:par>
                        <p:par>
                          <p:cTn id="38" fill="hold">
                            <p:stCondLst>
                              <p:cond delay="60000"/>
                            </p:stCondLst>
                            <p:childTnLst>
                              <p:par>
                                <p:cTn id="39" presetID="1" presetClass="entr" presetSubtype="0" fill="hold" grpId="0" nodeType="afterEffect">
                                  <p:stCondLst>
                                    <p:cond delay="3000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3" grpId="0"/>
      <p:bldP spid="32" grpId="0" animBg="1"/>
      <p:bldP spid="34" grpId="0" animBg="1"/>
      <p:bldP spid="35" grpId="0" animBg="1"/>
      <p:bldP spid="36" grpId="0"/>
      <p:bldP spid="37" grpId="0" animBg="1"/>
      <p:bldP spid="38"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17412" name="Rectangle 5"/>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7413" name="Rectangle 6"/>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17414" name="Rectangle 7"/>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14</a:t>
            </a:r>
          </a:p>
        </p:txBody>
      </p:sp>
      <p:sp>
        <p:nvSpPr>
          <p:cNvPr id="19464" name="Rectangle 8"/>
          <p:cNvSpPr>
            <a:spLocks/>
          </p:cNvSpPr>
          <p:nvPr/>
        </p:nvSpPr>
        <p:spPr bwMode="auto">
          <a:xfrm>
            <a:off x="962027" y="359569"/>
            <a:ext cx="543877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err="1">
                <a:solidFill>
                  <a:srgbClr val="00B050"/>
                </a:solidFill>
                <a:latin typeface="Open Sans Light" charset="0"/>
                <a:cs typeface="Open Sans Light" charset="0"/>
                <a:sym typeface="Open Sans Light" charset="0"/>
              </a:rPr>
              <a:t>CodeQuality</a:t>
            </a:r>
            <a:r>
              <a:rPr lang="en-US" sz="2400" dirty="0">
                <a:solidFill>
                  <a:srgbClr val="00B050"/>
                </a:solidFill>
                <a:latin typeface="Open Sans Light" charset="0"/>
                <a:cs typeface="Open Sans Light" charset="0"/>
                <a:sym typeface="Open Sans Light" charset="0"/>
              </a:rPr>
              <a:t> - SonarQube</a:t>
            </a:r>
          </a:p>
        </p:txBody>
      </p:sp>
      <p:sp>
        <p:nvSpPr>
          <p:cNvPr id="19465" name="Rectangle 9"/>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Bharathi Gadhiraju</a:t>
            </a:r>
          </a:p>
        </p:txBody>
      </p:sp>
      <p:grpSp>
        <p:nvGrpSpPr>
          <p:cNvPr id="23" name="Group 3">
            <a:extLst>
              <a:ext uri="{FF2B5EF4-FFF2-40B4-BE49-F238E27FC236}">
                <a16:creationId xmlns:a16="http://schemas.microsoft.com/office/drawing/2014/main" id="{7E3FE691-4D1B-40C8-A630-8A333924AD30}"/>
              </a:ext>
            </a:extLst>
          </p:cNvPr>
          <p:cNvGrpSpPr>
            <a:grpSpLocks/>
          </p:cNvGrpSpPr>
          <p:nvPr/>
        </p:nvGrpSpPr>
        <p:grpSpPr bwMode="auto">
          <a:xfrm>
            <a:off x="3432572" y="1716286"/>
            <a:ext cx="4724400" cy="2909888"/>
            <a:chOff x="0" y="0"/>
            <a:chExt cx="7936" cy="4888"/>
          </a:xfrm>
        </p:grpSpPr>
        <p:sp>
          <p:nvSpPr>
            <p:cNvPr id="24" name="Rectangle 1">
              <a:extLst>
                <a:ext uri="{FF2B5EF4-FFF2-40B4-BE49-F238E27FC236}">
                  <a16:creationId xmlns:a16="http://schemas.microsoft.com/office/drawing/2014/main" id="{31D78481-9317-4287-9FB1-D437FC0529CE}"/>
                </a:ext>
              </a:extLst>
            </p:cNvPr>
            <p:cNvSpPr>
              <a:spLocks/>
            </p:cNvSpPr>
            <p:nvPr/>
          </p:nvSpPr>
          <p:spPr bwMode="auto">
            <a:xfrm>
              <a:off x="0" y="0"/>
              <a:ext cx="3856" cy="4888"/>
            </a:xfrm>
            <a:prstGeom prst="rect">
              <a:avLst/>
            </a:prstGeom>
            <a:solidFill>
              <a:srgbClr val="00B050"/>
            </a:solidFill>
            <a:ln w="25400">
              <a:noFill/>
              <a:miter lim="800000"/>
              <a:headEnd/>
              <a:tailEnd/>
            </a:ln>
          </p:spPr>
          <p:txBody>
            <a:bodyPr lIns="0" tIns="0" rIns="0" bIns="0"/>
            <a:lstStyle/>
            <a:p>
              <a:endParaRPr lang="en-US" dirty="0"/>
            </a:p>
          </p:txBody>
        </p:sp>
        <p:sp>
          <p:nvSpPr>
            <p:cNvPr id="25" name="Rectangle 2">
              <a:extLst>
                <a:ext uri="{FF2B5EF4-FFF2-40B4-BE49-F238E27FC236}">
                  <a16:creationId xmlns:a16="http://schemas.microsoft.com/office/drawing/2014/main" id="{5EDB7EBF-2FAB-45CA-96FE-FA0B6FF838E0}"/>
                </a:ext>
              </a:extLst>
            </p:cNvPr>
            <p:cNvSpPr>
              <a:spLocks/>
            </p:cNvSpPr>
            <p:nvPr/>
          </p:nvSpPr>
          <p:spPr bwMode="auto">
            <a:xfrm>
              <a:off x="4080" y="0"/>
              <a:ext cx="3856" cy="4888"/>
            </a:xfrm>
            <a:prstGeom prst="rect">
              <a:avLst/>
            </a:prstGeom>
            <a:solidFill>
              <a:srgbClr val="00B050"/>
            </a:solidFill>
            <a:ln w="25400">
              <a:noFill/>
              <a:miter lim="800000"/>
              <a:headEnd/>
              <a:tailEnd/>
            </a:ln>
          </p:spPr>
          <p:txBody>
            <a:bodyPr lIns="0" tIns="0" rIns="0" bIns="0"/>
            <a:lstStyle/>
            <a:p>
              <a:pPr>
                <a:defRPr/>
              </a:pPr>
              <a:endParaRPr lang="en-US" dirty="0"/>
            </a:p>
          </p:txBody>
        </p:sp>
      </p:grpSp>
      <p:sp>
        <p:nvSpPr>
          <p:cNvPr id="42" name="Rectangle 10">
            <a:extLst>
              <a:ext uri="{FF2B5EF4-FFF2-40B4-BE49-F238E27FC236}">
                <a16:creationId xmlns:a16="http://schemas.microsoft.com/office/drawing/2014/main" id="{5FE1A619-6D01-42E6-9CC1-F269CC580EAD}"/>
              </a:ext>
            </a:extLst>
          </p:cNvPr>
          <p:cNvSpPr>
            <a:spLocks/>
          </p:cNvSpPr>
          <p:nvPr/>
        </p:nvSpPr>
        <p:spPr bwMode="auto">
          <a:xfrm>
            <a:off x="3653797" y="1775243"/>
            <a:ext cx="1876425" cy="21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GB" sz="1400" b="1" spc="-1" dirty="0">
                <a:solidFill>
                  <a:schemeClr val="bg1"/>
                </a:solidFill>
                <a:latin typeface="Open Sans"/>
              </a:rPr>
              <a:t>Monitoring Tool</a:t>
            </a:r>
            <a:br>
              <a:rPr lang="en-GB" sz="1400" spc="-1" dirty="0">
                <a:solidFill>
                  <a:schemeClr val="bg1"/>
                </a:solidFill>
                <a:latin typeface="Open Sans"/>
              </a:rPr>
            </a:br>
            <a:r>
              <a:rPr lang="en-GB" sz="1200" spc="-1" dirty="0" err="1">
                <a:solidFill>
                  <a:schemeClr val="bg1"/>
                </a:solidFill>
                <a:latin typeface="Open Sans"/>
              </a:rPr>
              <a:t>Monit</a:t>
            </a:r>
            <a:r>
              <a:rPr lang="en-GB" sz="1200" spc="-1" dirty="0">
                <a:solidFill>
                  <a:schemeClr val="bg1"/>
                </a:solidFill>
                <a:latin typeface="Open Sans"/>
              </a:rPr>
              <a:t> Setup for CrowSoft</a:t>
            </a:r>
            <a:endParaRPr lang="en-GB" sz="900" spc="-1" dirty="0">
              <a:solidFill>
                <a:schemeClr val="bg1"/>
              </a:solidFill>
              <a:latin typeface="Open Sans"/>
            </a:endParaRPr>
          </a:p>
          <a:p>
            <a:endParaRPr lang="en-US" sz="900" dirty="0">
              <a:solidFill>
                <a:schemeClr val="bg1"/>
              </a:solidFill>
              <a:latin typeface="Open Sans" charset="0"/>
              <a:cs typeface="Open Sans" charset="0"/>
              <a:sym typeface="Open Sans" charset="0"/>
            </a:endParaRPr>
          </a:p>
        </p:txBody>
      </p:sp>
      <p:sp>
        <p:nvSpPr>
          <p:cNvPr id="51" name="Rectangle 20">
            <a:extLst>
              <a:ext uri="{FF2B5EF4-FFF2-40B4-BE49-F238E27FC236}">
                <a16:creationId xmlns:a16="http://schemas.microsoft.com/office/drawing/2014/main" id="{CE46E1BD-DFFE-4978-ACBB-8AEB570826B1}"/>
              </a:ext>
            </a:extLst>
          </p:cNvPr>
          <p:cNvSpPr>
            <a:spLocks/>
          </p:cNvSpPr>
          <p:nvPr/>
        </p:nvSpPr>
        <p:spPr bwMode="auto">
          <a:xfrm>
            <a:off x="6058859" y="1885950"/>
            <a:ext cx="1889754" cy="254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228451" algn="l">
              <a:lnSpc>
                <a:spcPct val="150000"/>
              </a:lnSpc>
            </a:pPr>
            <a:endParaRPr lang="en-US" sz="700" dirty="0">
              <a:solidFill>
                <a:srgbClr val="FFFFFF"/>
              </a:solidFill>
              <a:latin typeface="Open Sans" charset="0"/>
              <a:cs typeface="Open Sans" charset="0"/>
              <a:sym typeface="Open Sans" charset="0"/>
            </a:endParaRPr>
          </a:p>
        </p:txBody>
      </p:sp>
      <p:sp>
        <p:nvSpPr>
          <p:cNvPr id="53" name="Rectangle 52">
            <a:extLst>
              <a:ext uri="{FF2B5EF4-FFF2-40B4-BE49-F238E27FC236}">
                <a16:creationId xmlns:a16="http://schemas.microsoft.com/office/drawing/2014/main" id="{6FA33A9B-6A9B-452E-9D49-4BFD95998694}"/>
              </a:ext>
            </a:extLst>
          </p:cNvPr>
          <p:cNvSpPr/>
          <p:nvPr/>
        </p:nvSpPr>
        <p:spPr bwMode="auto">
          <a:xfrm>
            <a:off x="1003697" y="3867149"/>
            <a:ext cx="2295219" cy="759024"/>
          </a:xfrm>
          <a:prstGeom prst="rect">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defTabSz="342678"/>
            <a:endParaRPr lang="en-US" dirty="0"/>
          </a:p>
        </p:txBody>
      </p:sp>
      <p:sp>
        <p:nvSpPr>
          <p:cNvPr id="55" name="CustomShape 2">
            <a:extLst>
              <a:ext uri="{FF2B5EF4-FFF2-40B4-BE49-F238E27FC236}">
                <a16:creationId xmlns:a16="http://schemas.microsoft.com/office/drawing/2014/main" id="{2B44E5E8-09B7-4E2C-AA3C-200350BC67AE}"/>
              </a:ext>
            </a:extLst>
          </p:cNvPr>
          <p:cNvSpPr/>
          <p:nvPr/>
        </p:nvSpPr>
        <p:spPr>
          <a:xfrm>
            <a:off x="1000126" y="1716286"/>
            <a:ext cx="2298789" cy="1998464"/>
          </a:xfrm>
          <a:prstGeom prst="rect">
            <a:avLst/>
          </a:prstGeom>
          <a:solidFill>
            <a:srgbClr val="00B050"/>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1600" b="1" strike="noStrike" spc="-1" dirty="0">
                <a:solidFill>
                  <a:schemeClr val="bg1"/>
                </a:solidFill>
                <a:latin typeface="Open Sans"/>
              </a:rPr>
              <a:t>Jenkins Server</a:t>
            </a:r>
          </a:p>
          <a:p>
            <a:r>
              <a:rPr lang="en-GB" sz="1200" spc="-1" dirty="0">
                <a:solidFill>
                  <a:schemeClr val="bg1"/>
                </a:solidFill>
                <a:latin typeface="Arial"/>
              </a:rPr>
              <a:t>http://172.28.25.136:8080/</a:t>
            </a:r>
          </a:p>
          <a:p>
            <a:pPr algn="ctr"/>
            <a:endParaRPr lang="en-GB" sz="1800" b="0" strike="noStrike" spc="-1" dirty="0">
              <a:solidFill>
                <a:schemeClr val="bg1"/>
              </a:solidFill>
              <a:latin typeface="Arial"/>
            </a:endParaRPr>
          </a:p>
          <a:p>
            <a:pPr algn="ctr"/>
            <a:endParaRPr lang="en-GB" sz="1800" b="0" strike="noStrike" spc="-1" dirty="0">
              <a:latin typeface="Arial"/>
            </a:endParaRPr>
          </a:p>
          <a:p>
            <a:pPr algn="ctr"/>
            <a:endParaRPr lang="en-GB" sz="1800" b="0" strike="noStrike" spc="-1" dirty="0">
              <a:latin typeface="Arial"/>
            </a:endParaRPr>
          </a:p>
          <a:p>
            <a:pPr algn="ctr"/>
            <a:endParaRPr lang="en-GB" sz="1800" b="0" strike="noStrike" spc="-1" dirty="0">
              <a:latin typeface="Arial"/>
            </a:endParaRPr>
          </a:p>
          <a:p>
            <a:pPr algn="ctr"/>
            <a:endParaRPr lang="en-GB" sz="1800" b="0" strike="noStrike" spc="-1" dirty="0">
              <a:latin typeface="Arial"/>
            </a:endParaRPr>
          </a:p>
        </p:txBody>
      </p:sp>
      <p:sp>
        <p:nvSpPr>
          <p:cNvPr id="56" name="CustomShape 5">
            <a:extLst>
              <a:ext uri="{FF2B5EF4-FFF2-40B4-BE49-F238E27FC236}">
                <a16:creationId xmlns:a16="http://schemas.microsoft.com/office/drawing/2014/main" id="{F66E3133-A967-4C12-B9C0-AE8D0826344B}"/>
              </a:ext>
            </a:extLst>
          </p:cNvPr>
          <p:cNvSpPr/>
          <p:nvPr/>
        </p:nvSpPr>
        <p:spPr>
          <a:xfrm>
            <a:off x="1189585" y="2419350"/>
            <a:ext cx="1892983" cy="1065847"/>
          </a:xfrm>
          <a:prstGeom prst="ellipse">
            <a:avLst/>
          </a:prstGeom>
          <a:solidFill>
            <a:srgbClr val="FFFF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GB" sz="1200" strike="noStrike" spc="-1" dirty="0">
                <a:latin typeface="Open Sans"/>
              </a:rPr>
              <a:t>Job has reference </a:t>
            </a:r>
          </a:p>
          <a:p>
            <a:pPr>
              <a:lnSpc>
                <a:spcPct val="100000"/>
              </a:lnSpc>
            </a:pPr>
            <a:r>
              <a:rPr lang="en-GB" sz="1200" strike="noStrike" spc="-1" dirty="0">
                <a:latin typeface="Open Sans"/>
              </a:rPr>
              <a:t>to git for </a:t>
            </a:r>
          </a:p>
          <a:p>
            <a:r>
              <a:rPr lang="en-GB" sz="1200" strike="noStrike" spc="-1" dirty="0">
                <a:latin typeface="Open Sans"/>
              </a:rPr>
              <a:t>source code</a:t>
            </a:r>
            <a:endParaRPr lang="en-GB" sz="1600" strike="noStrike" spc="-1" dirty="0">
              <a:latin typeface="Open Sans"/>
            </a:endParaRPr>
          </a:p>
        </p:txBody>
      </p:sp>
      <p:sp>
        <p:nvSpPr>
          <p:cNvPr id="2" name="Rectangle 1">
            <a:extLst>
              <a:ext uri="{FF2B5EF4-FFF2-40B4-BE49-F238E27FC236}">
                <a16:creationId xmlns:a16="http://schemas.microsoft.com/office/drawing/2014/main" id="{AC21EE59-5285-48C8-9DCF-859879186F14}"/>
              </a:ext>
            </a:extLst>
          </p:cNvPr>
          <p:cNvSpPr/>
          <p:nvPr/>
        </p:nvSpPr>
        <p:spPr>
          <a:xfrm>
            <a:off x="1112503" y="3998952"/>
            <a:ext cx="2106218" cy="553998"/>
          </a:xfrm>
          <a:prstGeom prst="rect">
            <a:avLst/>
          </a:prstGeom>
        </p:spPr>
        <p:txBody>
          <a:bodyPr wrap="none" anchor="ctr">
            <a:spAutoFit/>
          </a:bodyPr>
          <a:lstStyle/>
          <a:p>
            <a:r>
              <a:rPr lang="en-GB" sz="1800" spc="-1" dirty="0">
                <a:solidFill>
                  <a:schemeClr val="bg1"/>
                </a:solidFill>
                <a:latin typeface="Arial"/>
              </a:rPr>
              <a:t>SonarQube Server</a:t>
            </a:r>
          </a:p>
          <a:p>
            <a:r>
              <a:rPr lang="en-GB" sz="1200" spc="-1" dirty="0">
                <a:solidFill>
                  <a:schemeClr val="bg1"/>
                </a:solidFill>
                <a:latin typeface="Arial"/>
              </a:rPr>
              <a:t>http://172.28.25.123:8088/</a:t>
            </a:r>
          </a:p>
        </p:txBody>
      </p:sp>
      <p:sp>
        <p:nvSpPr>
          <p:cNvPr id="6" name="Arrow: Down 5">
            <a:extLst>
              <a:ext uri="{FF2B5EF4-FFF2-40B4-BE49-F238E27FC236}">
                <a16:creationId xmlns:a16="http://schemas.microsoft.com/office/drawing/2014/main" id="{9A08541A-C38C-475B-BEAC-B172A0419B43}"/>
              </a:ext>
            </a:extLst>
          </p:cNvPr>
          <p:cNvSpPr/>
          <p:nvPr/>
        </p:nvSpPr>
        <p:spPr bwMode="auto">
          <a:xfrm>
            <a:off x="1219200" y="3562350"/>
            <a:ext cx="76200" cy="284203"/>
          </a:xfrm>
          <a:prstGeom prst="downArrow">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pic>
        <p:nvPicPr>
          <p:cNvPr id="57" name="Picture 56">
            <a:extLst>
              <a:ext uri="{FF2B5EF4-FFF2-40B4-BE49-F238E27FC236}">
                <a16:creationId xmlns:a16="http://schemas.microsoft.com/office/drawing/2014/main" id="{AA996E8F-2CB7-47B9-A955-1B1EC116B169}"/>
              </a:ext>
            </a:extLst>
          </p:cNvPr>
          <p:cNvPicPr/>
          <p:nvPr/>
        </p:nvPicPr>
        <p:blipFill>
          <a:blip r:embed="rId2"/>
          <a:srcRect l="3793" t="2199"/>
          <a:stretch/>
        </p:blipFill>
        <p:spPr>
          <a:xfrm>
            <a:off x="3577764" y="2375613"/>
            <a:ext cx="1988472" cy="1262937"/>
          </a:xfrm>
          <a:prstGeom prst="rect">
            <a:avLst/>
          </a:prstGeom>
          <a:ln>
            <a:noFill/>
          </a:ln>
        </p:spPr>
      </p:pic>
      <p:pic>
        <p:nvPicPr>
          <p:cNvPr id="58" name="Picture 57">
            <a:extLst>
              <a:ext uri="{FF2B5EF4-FFF2-40B4-BE49-F238E27FC236}">
                <a16:creationId xmlns:a16="http://schemas.microsoft.com/office/drawing/2014/main" id="{5017BA9E-EDA8-4533-849B-AF8B8CA4AF8F}"/>
              </a:ext>
            </a:extLst>
          </p:cNvPr>
          <p:cNvPicPr/>
          <p:nvPr/>
        </p:nvPicPr>
        <p:blipFill rotWithShape="1">
          <a:blip r:embed="rId3"/>
          <a:srcRect r="17897"/>
          <a:stretch/>
        </p:blipFill>
        <p:spPr>
          <a:xfrm>
            <a:off x="3584714" y="3763540"/>
            <a:ext cx="2011209" cy="726805"/>
          </a:xfrm>
          <a:prstGeom prst="rect">
            <a:avLst/>
          </a:prstGeom>
          <a:ln>
            <a:noFill/>
          </a:ln>
        </p:spPr>
      </p:pic>
      <p:sp>
        <p:nvSpPr>
          <p:cNvPr id="64" name="Rectangle 10">
            <a:extLst>
              <a:ext uri="{FF2B5EF4-FFF2-40B4-BE49-F238E27FC236}">
                <a16:creationId xmlns:a16="http://schemas.microsoft.com/office/drawing/2014/main" id="{C5D4F045-BCB5-4DD1-AA17-010162C32DD1}"/>
              </a:ext>
            </a:extLst>
          </p:cNvPr>
          <p:cNvSpPr>
            <a:spLocks/>
          </p:cNvSpPr>
          <p:nvPr/>
        </p:nvSpPr>
        <p:spPr bwMode="auto">
          <a:xfrm>
            <a:off x="6019801" y="1809750"/>
            <a:ext cx="1981200" cy="21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GB" sz="1400" b="1" spc="-1" dirty="0">
                <a:solidFill>
                  <a:schemeClr val="bg1"/>
                </a:solidFill>
                <a:latin typeface="Open Sans"/>
              </a:rPr>
              <a:t>Performance Analyser</a:t>
            </a:r>
          </a:p>
          <a:p>
            <a:r>
              <a:rPr lang="en-GB" sz="1200" spc="-1" dirty="0" err="1">
                <a:solidFill>
                  <a:schemeClr val="bg1"/>
                </a:solidFill>
                <a:latin typeface="Open Sans"/>
                <a:cs typeface="Open Sans" charset="0"/>
                <a:sym typeface="Open Sans" charset="0"/>
              </a:rPr>
              <a:t>Wrk</a:t>
            </a:r>
            <a:r>
              <a:rPr lang="en-GB" sz="1200" spc="-1" dirty="0">
                <a:solidFill>
                  <a:schemeClr val="bg1"/>
                </a:solidFill>
                <a:latin typeface="Open Sans"/>
                <a:cs typeface="Open Sans" charset="0"/>
                <a:sym typeface="Open Sans" charset="0"/>
              </a:rPr>
              <a:t> Setup for CrowSoft</a:t>
            </a:r>
          </a:p>
          <a:p>
            <a:endParaRPr lang="en-GB" sz="1200" spc="-1" dirty="0">
              <a:solidFill>
                <a:schemeClr val="bg1"/>
              </a:solidFill>
              <a:latin typeface="Open Sans"/>
              <a:cs typeface="Open Sans" charset="0"/>
              <a:sym typeface="Open Sans" charset="0"/>
            </a:endParaRPr>
          </a:p>
          <a:p>
            <a:r>
              <a:rPr lang="en-GB" sz="1100" spc="-1" dirty="0">
                <a:solidFill>
                  <a:schemeClr val="bg1"/>
                </a:solidFill>
                <a:latin typeface="Times new roman"/>
              </a:rPr>
              <a:t>To run </a:t>
            </a:r>
            <a:r>
              <a:rPr lang="en-GB" sz="1100" spc="-1" dirty="0" err="1">
                <a:solidFill>
                  <a:schemeClr val="bg1"/>
                </a:solidFill>
                <a:latin typeface="Times new roman"/>
              </a:rPr>
              <a:t>wrk</a:t>
            </a:r>
            <a:r>
              <a:rPr lang="en-GB" sz="1100" spc="-1" dirty="0">
                <a:solidFill>
                  <a:schemeClr val="bg1"/>
                </a:solidFill>
                <a:latin typeface="Times new roman"/>
              </a:rPr>
              <a:t> on the application, issue the below command</a:t>
            </a:r>
          </a:p>
          <a:p>
            <a:endParaRPr lang="en-GB" sz="1100" spc="-1" dirty="0">
              <a:solidFill>
                <a:schemeClr val="bg1"/>
              </a:solidFill>
              <a:latin typeface="Arial"/>
            </a:endParaRPr>
          </a:p>
          <a:p>
            <a:r>
              <a:rPr lang="en-GB" sz="1100" spc="-1" dirty="0">
                <a:solidFill>
                  <a:schemeClr val="bg1"/>
                </a:solidFill>
                <a:latin typeface="Arial"/>
              </a:rPr>
              <a:t>$ </a:t>
            </a:r>
            <a:r>
              <a:rPr lang="en-GB" sz="1100" spc="-1" dirty="0" err="1">
                <a:solidFill>
                  <a:schemeClr val="bg1"/>
                </a:solidFill>
                <a:latin typeface="Arial"/>
              </a:rPr>
              <a:t>wrk</a:t>
            </a:r>
            <a:r>
              <a:rPr lang="en-GB" sz="1100" spc="-1" dirty="0">
                <a:solidFill>
                  <a:schemeClr val="bg1"/>
                </a:solidFill>
                <a:latin typeface="Arial"/>
              </a:rPr>
              <a:t> -c 256 -t 32 -d 10 http://172.28.25.133 </a:t>
            </a:r>
          </a:p>
          <a:p>
            <a:endParaRPr lang="en-US" sz="1100" dirty="0">
              <a:solidFill>
                <a:schemeClr val="bg1"/>
              </a:solidFill>
              <a:latin typeface="Open Sans" charset="0"/>
              <a:cs typeface="Open Sans" charset="0"/>
              <a:sym typeface="Open Sans" charset="0"/>
            </a:endParaRPr>
          </a:p>
        </p:txBody>
      </p:sp>
      <p:sp>
        <p:nvSpPr>
          <p:cNvPr id="12" name="Rectangle 11">
            <a:extLst>
              <a:ext uri="{FF2B5EF4-FFF2-40B4-BE49-F238E27FC236}">
                <a16:creationId xmlns:a16="http://schemas.microsoft.com/office/drawing/2014/main" id="{7A11FF0B-E69C-4A72-9963-4D2E5CBEAC36}"/>
              </a:ext>
            </a:extLst>
          </p:cNvPr>
          <p:cNvSpPr/>
          <p:nvPr/>
        </p:nvSpPr>
        <p:spPr bwMode="auto">
          <a:xfrm>
            <a:off x="6849463" y="3456444"/>
            <a:ext cx="99113" cy="762000"/>
          </a:xfrm>
          <a:prstGeom prst="rect">
            <a:avLst/>
          </a:prstGeom>
          <a:solidFill>
            <a:schemeClr val="tx1"/>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Arrow: Down 12">
            <a:extLst>
              <a:ext uri="{FF2B5EF4-FFF2-40B4-BE49-F238E27FC236}">
                <a16:creationId xmlns:a16="http://schemas.microsoft.com/office/drawing/2014/main" id="{7A60C555-9B3C-4F8D-84E0-E7AE03581393}"/>
              </a:ext>
            </a:extLst>
          </p:cNvPr>
          <p:cNvSpPr/>
          <p:nvPr/>
        </p:nvSpPr>
        <p:spPr bwMode="auto">
          <a:xfrm rot="5400000">
            <a:off x="6244809" y="3562370"/>
            <a:ext cx="155971" cy="1215589"/>
          </a:xfrm>
          <a:prstGeom prst="downArrow">
            <a:avLst>
              <a:gd name="adj1" fmla="val 50000"/>
              <a:gd name="adj2" fmla="val 66398"/>
            </a:avLst>
          </a:prstGeom>
          <a:solidFill>
            <a:schemeClr val="tx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9" name="Rectangle 58">
            <a:extLst>
              <a:ext uri="{FF2B5EF4-FFF2-40B4-BE49-F238E27FC236}">
                <a16:creationId xmlns:a16="http://schemas.microsoft.com/office/drawing/2014/main" id="{B3DB4B6F-89B2-461C-8D28-C2AFBA1AF58D}"/>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60" name="Rectangle 59">
            <a:extLst>
              <a:ext uri="{FF2B5EF4-FFF2-40B4-BE49-F238E27FC236}">
                <a16:creationId xmlns:a16="http://schemas.microsoft.com/office/drawing/2014/main" id="{B35F7E1E-7EE3-4EEA-92CA-0FA628270707}"/>
              </a:ext>
            </a:extLst>
          </p:cNvPr>
          <p:cNvSpPr/>
          <p:nvPr/>
        </p:nvSpPr>
        <p:spPr bwMode="auto">
          <a:xfrm>
            <a:off x="8507600" y="4324350"/>
            <a:ext cx="366724" cy="3048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61" name="TextBox 60">
            <a:extLst>
              <a:ext uri="{FF2B5EF4-FFF2-40B4-BE49-F238E27FC236}">
                <a16:creationId xmlns:a16="http://schemas.microsoft.com/office/drawing/2014/main" id="{036CDA21-961A-491F-BCC7-132DD324036E}"/>
              </a:ext>
            </a:extLst>
          </p:cNvPr>
          <p:cNvSpPr txBox="1"/>
          <p:nvPr/>
        </p:nvSpPr>
        <p:spPr>
          <a:xfrm rot="16200000">
            <a:off x="8077202" y="3353856"/>
            <a:ext cx="1371600"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Matthew Mc Colgan</a:t>
            </a:r>
          </a:p>
          <a:p>
            <a:pPr algn="l"/>
            <a:endParaRPr lang="en-GB" dirty="0"/>
          </a:p>
        </p:txBody>
      </p:sp>
      <p:sp>
        <p:nvSpPr>
          <p:cNvPr id="62" name="Rectangle 61">
            <a:extLst>
              <a:ext uri="{FF2B5EF4-FFF2-40B4-BE49-F238E27FC236}">
                <a16:creationId xmlns:a16="http://schemas.microsoft.com/office/drawing/2014/main" id="{32438311-45E0-44DE-A65A-6AEADE0280D2}"/>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63" name="Rectangle 62">
            <a:extLst>
              <a:ext uri="{FF2B5EF4-FFF2-40B4-BE49-F238E27FC236}">
                <a16:creationId xmlns:a16="http://schemas.microsoft.com/office/drawing/2014/main" id="{E9486962-6D02-423D-9B7C-060A7E8E6EB1}"/>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65" name="Rectangle 64">
            <a:extLst>
              <a:ext uri="{FF2B5EF4-FFF2-40B4-BE49-F238E27FC236}">
                <a16:creationId xmlns:a16="http://schemas.microsoft.com/office/drawing/2014/main" id="{BD82404F-0397-471C-9571-68EAC5539F7B}"/>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422797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5"/>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10"/>
                                        <p:tgtEl>
                                          <p:spTgt spid="5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1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
                                        <p:tgtEl>
                                          <p:spTgt spid="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10"/>
                                        <p:tgtEl>
                                          <p:spTgt spid="56"/>
                                        </p:tgtEl>
                                      </p:cBhvr>
                                    </p:animEffect>
                                  </p:childTnLst>
                                </p:cTn>
                              </p:par>
                            </p:childTnLst>
                          </p:cTn>
                        </p:par>
                        <p:par>
                          <p:cTn id="24" fill="hold">
                            <p:stCondLst>
                              <p:cond delay="10"/>
                            </p:stCondLst>
                            <p:childTnLst>
                              <p:par>
                                <p:cTn id="25" presetID="1" presetClass="entr" presetSubtype="0" fill="hold" nodeType="afterEffect">
                                  <p:stCondLst>
                                    <p:cond delay="1500"/>
                                  </p:stCondLst>
                                  <p:childTnLst>
                                    <p:set>
                                      <p:cBhvr>
                                        <p:cTn id="26" dur="1" fill="hold">
                                          <p:stCondLst>
                                            <p:cond delay="0"/>
                                          </p:stCondLst>
                                        </p:cTn>
                                        <p:tgtEl>
                                          <p:spTgt spid="23"/>
                                        </p:tgtEl>
                                        <p:attrNameLst>
                                          <p:attrName>style.visibility</p:attrName>
                                        </p:attrNameLst>
                                      </p:cBhvr>
                                      <p:to>
                                        <p:strVal val="visible"/>
                                      </p:to>
                                    </p:set>
                                  </p:childTnLst>
                                </p:cTn>
                              </p:par>
                            </p:childTnLst>
                          </p:cTn>
                        </p:par>
                        <p:par>
                          <p:cTn id="27" fill="hold">
                            <p:stCondLst>
                              <p:cond delay="1510"/>
                            </p:stCondLst>
                            <p:childTnLst>
                              <p:par>
                                <p:cTn id="28" presetID="1" presetClass="entr" presetSubtype="0" fill="hold" nodeType="afterEffect">
                                  <p:stCondLst>
                                    <p:cond delay="0"/>
                                  </p:stCondLst>
                                  <p:childTnLst>
                                    <p:set>
                                      <p:cBhvr>
                                        <p:cTn id="29" dur="1" fill="hold">
                                          <p:stCondLst>
                                            <p:cond delay="0"/>
                                          </p:stCondLst>
                                        </p:cTn>
                                        <p:tgtEl>
                                          <p:spTgt spid="57"/>
                                        </p:tgtEl>
                                        <p:attrNameLst>
                                          <p:attrName>style.visibility</p:attrName>
                                        </p:attrNameLst>
                                      </p:cBhvr>
                                      <p:to>
                                        <p:strVal val="visible"/>
                                      </p:to>
                                    </p:set>
                                  </p:childTnLst>
                                </p:cTn>
                              </p:par>
                            </p:childTnLst>
                          </p:cTn>
                        </p:par>
                        <p:par>
                          <p:cTn id="30" fill="hold">
                            <p:stCondLst>
                              <p:cond delay="1510"/>
                            </p:stCondLst>
                            <p:childTnLst>
                              <p:par>
                                <p:cTn id="31" presetID="1" presetClass="entr" presetSubtype="0" fill="hold" nodeType="after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42"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10"/>
                                        <p:tgtEl>
                                          <p:spTgt spid="42"/>
                                        </p:tgtEl>
                                      </p:cBhvr>
                                    </p:animEffect>
                                    <p:anim calcmode="lin" valueType="num">
                                      <p:cBhvr>
                                        <p:cTn id="36" dur="10" fill="hold"/>
                                        <p:tgtEl>
                                          <p:spTgt spid="42"/>
                                        </p:tgtEl>
                                        <p:attrNameLst>
                                          <p:attrName>ppt_x</p:attrName>
                                        </p:attrNameLst>
                                      </p:cBhvr>
                                      <p:tavLst>
                                        <p:tav tm="0">
                                          <p:val>
                                            <p:strVal val="#ppt_x"/>
                                          </p:val>
                                        </p:tav>
                                        <p:tav tm="100000">
                                          <p:val>
                                            <p:strVal val="#ppt_x"/>
                                          </p:val>
                                        </p:tav>
                                      </p:tavLst>
                                    </p:anim>
                                    <p:anim calcmode="lin" valueType="num">
                                      <p:cBhvr>
                                        <p:cTn id="37" dur="10" fill="hold"/>
                                        <p:tgtEl>
                                          <p:spTgt spid="42"/>
                                        </p:tgtEl>
                                        <p:attrNameLst>
                                          <p:attrName>ppt_y</p:attrName>
                                        </p:attrNameLst>
                                      </p:cBhvr>
                                      <p:tavLst>
                                        <p:tav tm="0">
                                          <p:val>
                                            <p:strVal val="#ppt_y+.1"/>
                                          </p:val>
                                        </p:tav>
                                        <p:tav tm="100000">
                                          <p:val>
                                            <p:strVal val="#ppt_y"/>
                                          </p:val>
                                        </p:tav>
                                      </p:tavLst>
                                    </p:anim>
                                  </p:childTnLst>
                                </p:cTn>
                              </p:par>
                            </p:childTnLst>
                          </p:cTn>
                        </p:par>
                        <p:par>
                          <p:cTn id="38" fill="hold">
                            <p:stCondLst>
                              <p:cond delay="1520"/>
                            </p:stCondLst>
                            <p:childTnLst>
                              <p:par>
                                <p:cTn id="39" presetID="1"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20"/>
                            </p:stCondLst>
                            <p:childTnLst>
                              <p:par>
                                <p:cTn id="42" presetID="10" presetClass="entr" presetSubtype="0" fill="hold" grpId="0" nodeType="afterEffect" nodePh="1">
                                  <p:stCondLst>
                                    <p:cond delay="0"/>
                                  </p:stCondLst>
                                  <p:endCondLst>
                                    <p:cond evt="begin" delay="0">
                                      <p:tn val="42"/>
                                    </p:cond>
                                  </p:end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par>
                          <p:cTn id="47" fill="hold">
                            <p:stCondLst>
                              <p:cond delay="2020"/>
                            </p:stCondLst>
                            <p:childTnLst>
                              <p:par>
                                <p:cTn id="48" presetID="1" presetClass="entr" presetSubtype="0" fill="hold" grpId="0" nodeType="afterEffect">
                                  <p:stCondLst>
                                    <p:cond delay="0"/>
                                  </p:stCondLst>
                                  <p:childTnLst>
                                    <p:set>
                                      <p:cBhvr>
                                        <p:cTn id="49" dur="1" fill="hold">
                                          <p:stCondLst>
                                            <p:cond delay="0"/>
                                          </p:stCondLst>
                                        </p:cTn>
                                        <p:tgtEl>
                                          <p:spTgt spid="5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1"/>
                                        </p:tgtEl>
                                        <p:attrNameLst>
                                          <p:attrName>style.visibility</p:attrName>
                                        </p:attrNameLst>
                                      </p:cBhvr>
                                      <p:to>
                                        <p:strVal val="visible"/>
                                      </p:to>
                                    </p:set>
                                  </p:childTnLst>
                                </p:cTn>
                              </p:par>
                            </p:childTnLst>
                          </p:cTn>
                        </p:par>
                        <p:par>
                          <p:cTn id="56" fill="hold">
                            <p:stCondLst>
                              <p:cond delay="2020"/>
                            </p:stCondLst>
                            <p:childTnLst>
                              <p:par>
                                <p:cTn id="57" presetID="1" presetClass="entr" presetSubtype="0" fill="hold" grpId="0" nodeType="afterEffect">
                                  <p:stCondLst>
                                    <p:cond delay="59000"/>
                                  </p:stCondLst>
                                  <p:childTnLst>
                                    <p:set>
                                      <p:cBhvr>
                                        <p:cTn id="58" dur="1" fill="hold">
                                          <p:stCondLst>
                                            <p:cond delay="0"/>
                                          </p:stCondLst>
                                        </p:cTn>
                                        <p:tgtEl>
                                          <p:spTgt spid="63"/>
                                        </p:tgtEl>
                                        <p:attrNameLst>
                                          <p:attrName>style.visibility</p:attrName>
                                        </p:attrNameLst>
                                      </p:cBhvr>
                                      <p:to>
                                        <p:strVal val="visible"/>
                                      </p:to>
                                    </p:set>
                                  </p:childTnLst>
                                </p:cTn>
                              </p:par>
                            </p:childTnLst>
                          </p:cTn>
                        </p:par>
                        <p:par>
                          <p:cTn id="59" fill="hold">
                            <p:stCondLst>
                              <p:cond delay="61020"/>
                            </p:stCondLst>
                            <p:childTnLst>
                              <p:par>
                                <p:cTn id="60" presetID="1" presetClass="entr" presetSubtype="0" fill="hold" grpId="0" nodeType="afterEffect">
                                  <p:stCondLst>
                                    <p:cond delay="30000"/>
                                  </p:stCondLst>
                                  <p:childTnLst>
                                    <p:set>
                                      <p:cBhvr>
                                        <p:cTn id="61"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42" grpId="0"/>
      <p:bldP spid="51" grpId="0"/>
      <p:bldP spid="53" grpId="0" animBg="1"/>
      <p:bldP spid="55" grpId="0" animBg="1"/>
      <p:bldP spid="56" grpId="0" animBg="1"/>
      <p:bldP spid="2" grpId="0"/>
      <p:bldP spid="6" grpId="0" animBg="1"/>
      <p:bldP spid="12" grpId="0" animBg="1"/>
      <p:bldP spid="13" grpId="0" animBg="1"/>
      <p:bldP spid="59" grpId="0" animBg="1"/>
      <p:bldP spid="60" grpId="0" animBg="1"/>
      <p:bldP spid="61" grpId="0"/>
      <p:bldP spid="62" grpId="0" animBg="1"/>
      <p:bldP spid="63" grpId="0" animBg="1"/>
      <p:bldP spid="6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p:cNvSpPr>
          <p:nvPr/>
        </p:nvSpPr>
        <p:spPr bwMode="auto">
          <a:xfrm>
            <a:off x="962027" y="359569"/>
            <a:ext cx="662523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Selenium</a:t>
            </a:r>
          </a:p>
        </p:txBody>
      </p:sp>
      <p:sp>
        <p:nvSpPr>
          <p:cNvPr id="33795" name="Rectangle 2"/>
          <p:cNvSpPr>
            <a:spLocks/>
          </p:cNvSpPr>
          <p:nvPr/>
        </p:nvSpPr>
        <p:spPr bwMode="auto">
          <a:xfrm>
            <a:off x="7877175" y="481014"/>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3796" name="Rectangle 3"/>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3797"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33798" name="Rectangle 5"/>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15</a:t>
            </a:r>
          </a:p>
        </p:txBody>
      </p:sp>
      <p:sp>
        <p:nvSpPr>
          <p:cNvPr id="35846" name="Rectangle 6"/>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Matthew Mc Colgan</a:t>
            </a:r>
          </a:p>
        </p:txBody>
      </p:sp>
      <p:sp>
        <p:nvSpPr>
          <p:cNvPr id="35847" name="AutoShape 7"/>
          <p:cNvSpPr>
            <a:spLocks/>
          </p:cNvSpPr>
          <p:nvPr/>
        </p:nvSpPr>
        <p:spPr bwMode="auto">
          <a:xfrm>
            <a:off x="5008961" y="1892501"/>
            <a:ext cx="477441" cy="392311"/>
          </a:xfrm>
          <a:custGeom>
            <a:avLst/>
            <a:gdLst>
              <a:gd name="T0" fmla="*/ 0 w 21600"/>
              <a:gd name="T1" fmla="*/ 0 h 21600"/>
              <a:gd name="T2" fmla="*/ 1273175 w 21600"/>
              <a:gd name="T3" fmla="*/ 1046162 h 21600"/>
              <a:gd name="T4" fmla="*/ 0 60000 65536"/>
              <a:gd name="T5" fmla="*/ 0 60000 65536"/>
            </a:gdLst>
            <a:ahLst/>
            <a:cxnLst>
              <a:cxn ang="T4">
                <a:pos x="T0" y="T1"/>
              </a:cxn>
              <a:cxn ang="T5">
                <a:pos x="T2" y="T3"/>
              </a:cxn>
            </a:cxnLst>
            <a:rect l="0" t="0" r="r" b="b"/>
            <a:pathLst>
              <a:path w="21600" h="21600">
                <a:moveTo>
                  <a:pt x="0" y="0"/>
                </a:moveTo>
                <a:cubicBezTo>
                  <a:pt x="8744" y="4529"/>
                  <a:pt x="16241" y="12026"/>
                  <a:pt x="21600" y="21600"/>
                </a:cubicBezTo>
              </a:path>
            </a:pathLst>
          </a:custGeom>
          <a:noFill/>
          <a:ln w="3175" cap="flat">
            <a:solidFill>
              <a:srgbClr val="00B05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48" name="AutoShape 8"/>
          <p:cNvSpPr>
            <a:spLocks/>
          </p:cNvSpPr>
          <p:nvPr/>
        </p:nvSpPr>
        <p:spPr bwMode="auto">
          <a:xfrm>
            <a:off x="5486400" y="2850357"/>
            <a:ext cx="183356" cy="666155"/>
          </a:xfrm>
          <a:custGeom>
            <a:avLst/>
            <a:gdLst>
              <a:gd name="T0" fmla="*/ 484947 w 20398"/>
              <a:gd name="T1" fmla="*/ 0 h 21600"/>
              <a:gd name="T2" fmla="*/ 0 w 20398"/>
              <a:gd name="T3" fmla="*/ 1776413 h 21600"/>
              <a:gd name="T4" fmla="*/ 0 60000 65536"/>
              <a:gd name="T5" fmla="*/ 0 60000 65536"/>
            </a:gdLst>
            <a:ahLst/>
            <a:cxnLst>
              <a:cxn ang="T4">
                <a:pos x="T0" y="T1"/>
              </a:cxn>
              <a:cxn ang="T5">
                <a:pos x="T2" y="T3"/>
              </a:cxn>
            </a:cxnLst>
            <a:rect l="0" t="0" r="r" b="b"/>
            <a:pathLst>
              <a:path w="20398" h="21600">
                <a:moveTo>
                  <a:pt x="20231" y="0"/>
                </a:moveTo>
                <a:cubicBezTo>
                  <a:pt x="21600" y="7647"/>
                  <a:pt x="14507" y="15221"/>
                  <a:pt x="0" y="21600"/>
                </a:cubicBezTo>
              </a:path>
            </a:pathLst>
          </a:custGeom>
          <a:noFill/>
          <a:ln w="3175" cap="flat">
            <a:solidFill>
              <a:srgbClr val="00B05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49" name="AutoShape 9"/>
          <p:cNvSpPr>
            <a:spLocks/>
          </p:cNvSpPr>
          <p:nvPr/>
        </p:nvSpPr>
        <p:spPr bwMode="auto">
          <a:xfrm>
            <a:off x="4358879" y="3980261"/>
            <a:ext cx="435769" cy="22027"/>
          </a:xfrm>
          <a:custGeom>
            <a:avLst/>
            <a:gdLst>
              <a:gd name="T0" fmla="*/ 1162050 w 21600"/>
              <a:gd name="T1" fmla="*/ 0 h 16200"/>
              <a:gd name="T2" fmla="*/ 0 w 21600"/>
              <a:gd name="T3" fmla="*/ 0 h 16200"/>
              <a:gd name="T4" fmla="*/ 0 60000 65536"/>
              <a:gd name="T5" fmla="*/ 0 60000 65536"/>
            </a:gdLst>
            <a:ahLst/>
            <a:cxnLst>
              <a:cxn ang="T4">
                <a:pos x="T0" y="T1"/>
              </a:cxn>
              <a:cxn ang="T5">
                <a:pos x="T2" y="T3"/>
              </a:cxn>
            </a:cxnLst>
            <a:rect l="0" t="0" r="r" b="b"/>
            <a:pathLst>
              <a:path w="21600" h="16200">
                <a:moveTo>
                  <a:pt x="21600" y="0"/>
                </a:moveTo>
                <a:cubicBezTo>
                  <a:pt x="14472" y="21600"/>
                  <a:pt x="7128" y="21600"/>
                  <a:pt x="0" y="0"/>
                </a:cubicBezTo>
              </a:path>
            </a:pathLst>
          </a:custGeom>
          <a:noFill/>
          <a:ln w="3175" cap="flat">
            <a:solidFill>
              <a:srgbClr val="00B05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50" name="AutoShape 10"/>
          <p:cNvSpPr>
            <a:spLocks/>
          </p:cNvSpPr>
          <p:nvPr/>
        </p:nvSpPr>
        <p:spPr bwMode="auto">
          <a:xfrm>
            <a:off x="3480199" y="2850357"/>
            <a:ext cx="182761" cy="666155"/>
          </a:xfrm>
          <a:custGeom>
            <a:avLst/>
            <a:gdLst>
              <a:gd name="T0" fmla="*/ 487363 w 20398"/>
              <a:gd name="T1" fmla="*/ 1776413 h 21600"/>
              <a:gd name="T2" fmla="*/ 3990 w 20398"/>
              <a:gd name="T3" fmla="*/ 0 h 21600"/>
              <a:gd name="T4" fmla="*/ 0 60000 65536"/>
              <a:gd name="T5" fmla="*/ 0 60000 65536"/>
            </a:gdLst>
            <a:ahLst/>
            <a:cxnLst>
              <a:cxn ang="T4">
                <a:pos x="T0" y="T1"/>
              </a:cxn>
              <a:cxn ang="T5">
                <a:pos x="T2" y="T3"/>
              </a:cxn>
            </a:cxnLst>
            <a:rect l="0" t="0" r="r" b="b"/>
            <a:pathLst>
              <a:path w="20398" h="21600">
                <a:moveTo>
                  <a:pt x="20398" y="21600"/>
                </a:moveTo>
                <a:cubicBezTo>
                  <a:pt x="5891" y="15221"/>
                  <a:pt x="-1202" y="7647"/>
                  <a:pt x="167" y="0"/>
                </a:cubicBezTo>
              </a:path>
            </a:pathLst>
          </a:custGeom>
          <a:noFill/>
          <a:ln w="3175" cap="flat">
            <a:solidFill>
              <a:srgbClr val="00B05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51" name="AutoShape 11"/>
          <p:cNvSpPr>
            <a:spLocks/>
          </p:cNvSpPr>
          <p:nvPr/>
        </p:nvSpPr>
        <p:spPr bwMode="auto">
          <a:xfrm>
            <a:off x="3671294" y="1892501"/>
            <a:ext cx="477441" cy="392311"/>
          </a:xfrm>
          <a:custGeom>
            <a:avLst/>
            <a:gdLst>
              <a:gd name="T0" fmla="*/ 0 w 21600"/>
              <a:gd name="T1" fmla="*/ 1046162 h 21600"/>
              <a:gd name="T2" fmla="*/ 1273175 w 21600"/>
              <a:gd name="T3" fmla="*/ 0 h 21600"/>
              <a:gd name="T4" fmla="*/ 0 60000 65536"/>
              <a:gd name="T5" fmla="*/ 0 60000 65536"/>
            </a:gdLst>
            <a:ahLst/>
            <a:cxnLst>
              <a:cxn ang="T4">
                <a:pos x="T0" y="T1"/>
              </a:cxn>
              <a:cxn ang="T5">
                <a:pos x="T2" y="T3"/>
              </a:cxn>
            </a:cxnLst>
            <a:rect l="0" t="0" r="r" b="b"/>
            <a:pathLst>
              <a:path w="21600" h="21600">
                <a:moveTo>
                  <a:pt x="0" y="21600"/>
                </a:moveTo>
                <a:cubicBezTo>
                  <a:pt x="5359" y="12026"/>
                  <a:pt x="12855" y="4529"/>
                  <a:pt x="21600" y="0"/>
                </a:cubicBezTo>
              </a:path>
            </a:pathLst>
          </a:custGeom>
          <a:noFill/>
          <a:ln w="3175" cap="flat">
            <a:solidFill>
              <a:srgbClr val="00B05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35855" name="Group 15"/>
          <p:cNvGrpSpPr>
            <a:grpSpLocks/>
          </p:cNvGrpSpPr>
          <p:nvPr/>
        </p:nvGrpSpPr>
        <p:grpSpPr bwMode="auto">
          <a:xfrm>
            <a:off x="3925491" y="1528765"/>
            <a:ext cx="1254324" cy="726281"/>
            <a:chOff x="0" y="0"/>
            <a:chExt cx="2107" cy="1220"/>
          </a:xfrm>
        </p:grpSpPr>
        <p:sp>
          <p:nvSpPr>
            <p:cNvPr id="33831" name="AutoShape 12"/>
            <p:cNvSpPr>
              <a:spLocks/>
            </p:cNvSpPr>
            <p:nvPr/>
          </p:nvSpPr>
          <p:spPr bwMode="auto">
            <a:xfrm>
              <a:off x="375" y="0"/>
              <a:ext cx="1421" cy="925"/>
            </a:xfrm>
            <a:custGeom>
              <a:avLst/>
              <a:gdLst>
                <a:gd name="T0" fmla="*/ 0 w 21600"/>
                <a:gd name="T1" fmla="*/ 154 h 21600"/>
                <a:gd name="T2" fmla="*/ 154 w 21600"/>
                <a:gd name="T3" fmla="*/ 0 h 21600"/>
                <a:gd name="T4" fmla="*/ 1267 w 21600"/>
                <a:gd name="T5" fmla="*/ 0 h 21600"/>
                <a:gd name="T6" fmla="*/ 1421 w 21600"/>
                <a:gd name="T7" fmla="*/ 154 h 21600"/>
                <a:gd name="T8" fmla="*/ 1421 w 21600"/>
                <a:gd name="T9" fmla="*/ 771 h 21600"/>
                <a:gd name="T10" fmla="*/ 1267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59" y="0"/>
                  </a:lnTo>
                  <a:cubicBezTo>
                    <a:pt x="20552" y="0"/>
                    <a:pt x="21600" y="1612"/>
                    <a:pt x="21600" y="3600"/>
                  </a:cubicBezTo>
                  <a:lnTo>
                    <a:pt x="21600" y="18000"/>
                  </a:lnTo>
                  <a:cubicBezTo>
                    <a:pt x="21600" y="19988"/>
                    <a:pt x="20552" y="21600"/>
                    <a:pt x="19259" y="21600"/>
                  </a:cubicBezTo>
                  <a:lnTo>
                    <a:pt x="2340" y="21600"/>
                  </a:lnTo>
                  <a:cubicBezTo>
                    <a:pt x="1048" y="21600"/>
                    <a:pt x="0" y="19988"/>
                    <a:pt x="0" y="18000"/>
                  </a:cubicBezTo>
                  <a:cubicBezTo>
                    <a:pt x="0" y="18000"/>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32" name="Rectangle 13"/>
            <p:cNvSpPr>
              <a:spLocks/>
            </p:cNvSpPr>
            <p:nvPr/>
          </p:nvSpPr>
          <p:spPr bwMode="auto">
            <a:xfrm>
              <a:off x="0" y="1009"/>
              <a:ext cx="210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endParaRPr lang="en-US" sz="700" dirty="0">
                <a:solidFill>
                  <a:srgbClr val="00B050"/>
                </a:solidFill>
                <a:latin typeface="Open Sans" charset="0"/>
                <a:cs typeface="Open Sans" charset="0"/>
                <a:sym typeface="Open Sans" charset="0"/>
              </a:endParaRPr>
            </a:p>
          </p:txBody>
        </p:sp>
        <p:sp>
          <p:nvSpPr>
            <p:cNvPr id="33833" name="AutoShape 14"/>
            <p:cNvSpPr>
              <a:spLocks/>
            </p:cNvSpPr>
            <p:nvPr/>
          </p:nvSpPr>
          <p:spPr bwMode="auto">
            <a:xfrm>
              <a:off x="829" y="238"/>
              <a:ext cx="439" cy="457"/>
            </a:xfrm>
            <a:custGeom>
              <a:avLst/>
              <a:gdLst>
                <a:gd name="T0" fmla="*/ 241 w 21338"/>
                <a:gd name="T1" fmla="*/ 155 h 21600"/>
                <a:gd name="T2" fmla="*/ 145 w 21338"/>
                <a:gd name="T3" fmla="*/ 206 h 21600"/>
                <a:gd name="T4" fmla="*/ 196 w 21338"/>
                <a:gd name="T5" fmla="*/ 302 h 21600"/>
                <a:gd name="T6" fmla="*/ 293 w 21338"/>
                <a:gd name="T7" fmla="*/ 251 h 21600"/>
                <a:gd name="T8" fmla="*/ 241 w 21338"/>
                <a:gd name="T9" fmla="*/ 155 h 21600"/>
                <a:gd name="T10" fmla="*/ 255 w 21338"/>
                <a:gd name="T11" fmla="*/ 241 h 21600"/>
                <a:gd name="T12" fmla="*/ 207 w 21338"/>
                <a:gd name="T13" fmla="*/ 265 h 21600"/>
                <a:gd name="T14" fmla="*/ 183 w 21338"/>
                <a:gd name="T15" fmla="*/ 216 h 21600"/>
                <a:gd name="T16" fmla="*/ 231 w 21338"/>
                <a:gd name="T17" fmla="*/ 192 h 21600"/>
                <a:gd name="T18" fmla="*/ 255 w 21338"/>
                <a:gd name="T19" fmla="*/ 241 h 21600"/>
                <a:gd name="T20" fmla="*/ 431 w 21338"/>
                <a:gd name="T21" fmla="*/ 278 h 21600"/>
                <a:gd name="T22" fmla="*/ 386 w 21338"/>
                <a:gd name="T23" fmla="*/ 254 h 21600"/>
                <a:gd name="T24" fmla="*/ 386 w 21338"/>
                <a:gd name="T25" fmla="*/ 199 h 21600"/>
                <a:gd name="T26" fmla="*/ 427 w 21338"/>
                <a:gd name="T27" fmla="*/ 172 h 21600"/>
                <a:gd name="T28" fmla="*/ 434 w 21338"/>
                <a:gd name="T29" fmla="*/ 148 h 21600"/>
                <a:gd name="T30" fmla="*/ 389 w 21338"/>
                <a:gd name="T31" fmla="*/ 72 h 21600"/>
                <a:gd name="T32" fmla="*/ 365 w 21338"/>
                <a:gd name="T33" fmla="*/ 65 h 21600"/>
                <a:gd name="T34" fmla="*/ 324 w 21338"/>
                <a:gd name="T35" fmla="*/ 93 h 21600"/>
                <a:gd name="T36" fmla="*/ 279 w 21338"/>
                <a:gd name="T37" fmla="*/ 69 h 21600"/>
                <a:gd name="T38" fmla="*/ 279 w 21338"/>
                <a:gd name="T39" fmla="*/ 17 h 21600"/>
                <a:gd name="T40" fmla="*/ 262 w 21338"/>
                <a:gd name="T41" fmla="*/ 0 h 21600"/>
                <a:gd name="T42" fmla="*/ 176 w 21338"/>
                <a:gd name="T43" fmla="*/ 0 h 21600"/>
                <a:gd name="T44" fmla="*/ 162 w 21338"/>
                <a:gd name="T45" fmla="*/ 7 h 21600"/>
                <a:gd name="T46" fmla="*/ 155 w 21338"/>
                <a:gd name="T47" fmla="*/ 21 h 21600"/>
                <a:gd name="T48" fmla="*/ 155 w 21338"/>
                <a:gd name="T49" fmla="*/ 69 h 21600"/>
                <a:gd name="T50" fmla="*/ 114 w 21338"/>
                <a:gd name="T51" fmla="*/ 93 h 21600"/>
                <a:gd name="T52" fmla="*/ 69 w 21338"/>
                <a:gd name="T53" fmla="*/ 69 h 21600"/>
                <a:gd name="T54" fmla="*/ 55 w 21338"/>
                <a:gd name="T55" fmla="*/ 69 h 21600"/>
                <a:gd name="T56" fmla="*/ 45 w 21338"/>
                <a:gd name="T57" fmla="*/ 79 h 21600"/>
                <a:gd name="T58" fmla="*/ 0 w 21338"/>
                <a:gd name="T59" fmla="*/ 155 h 21600"/>
                <a:gd name="T60" fmla="*/ 0 w 21338"/>
                <a:gd name="T61" fmla="*/ 168 h 21600"/>
                <a:gd name="T62" fmla="*/ 10 w 21338"/>
                <a:gd name="T63" fmla="*/ 179 h 21600"/>
                <a:gd name="T64" fmla="*/ 52 w 21338"/>
                <a:gd name="T65" fmla="*/ 203 h 21600"/>
                <a:gd name="T66" fmla="*/ 52 w 21338"/>
                <a:gd name="T67" fmla="*/ 254 h 21600"/>
                <a:gd name="T68" fmla="*/ 10 w 21338"/>
                <a:gd name="T69" fmla="*/ 278 h 21600"/>
                <a:gd name="T70" fmla="*/ 4 w 21338"/>
                <a:gd name="T71" fmla="*/ 306 h 21600"/>
                <a:gd name="T72" fmla="*/ 45 w 21338"/>
                <a:gd name="T73" fmla="*/ 381 h 21600"/>
                <a:gd name="T74" fmla="*/ 72 w 21338"/>
                <a:gd name="T75" fmla="*/ 388 h 21600"/>
                <a:gd name="T76" fmla="*/ 114 w 21338"/>
                <a:gd name="T77" fmla="*/ 364 h 21600"/>
                <a:gd name="T78" fmla="*/ 159 w 21338"/>
                <a:gd name="T79" fmla="*/ 388 h 21600"/>
                <a:gd name="T80" fmla="*/ 159 w 21338"/>
                <a:gd name="T81" fmla="*/ 440 h 21600"/>
                <a:gd name="T82" fmla="*/ 165 w 21338"/>
                <a:gd name="T83" fmla="*/ 454 h 21600"/>
                <a:gd name="T84" fmla="*/ 179 w 21338"/>
                <a:gd name="T85" fmla="*/ 457 h 21600"/>
                <a:gd name="T86" fmla="*/ 265 w 21338"/>
                <a:gd name="T87" fmla="*/ 457 h 21600"/>
                <a:gd name="T88" fmla="*/ 283 w 21338"/>
                <a:gd name="T89" fmla="*/ 436 h 21600"/>
                <a:gd name="T90" fmla="*/ 283 w 21338"/>
                <a:gd name="T91" fmla="*/ 388 h 21600"/>
                <a:gd name="T92" fmla="*/ 327 w 21338"/>
                <a:gd name="T93" fmla="*/ 361 h 21600"/>
                <a:gd name="T94" fmla="*/ 369 w 21338"/>
                <a:gd name="T95" fmla="*/ 385 h 21600"/>
                <a:gd name="T96" fmla="*/ 383 w 21338"/>
                <a:gd name="T97" fmla="*/ 388 h 21600"/>
                <a:gd name="T98" fmla="*/ 396 w 21338"/>
                <a:gd name="T99" fmla="*/ 378 h 21600"/>
                <a:gd name="T100" fmla="*/ 438 w 21338"/>
                <a:gd name="T101" fmla="*/ 302 h 21600"/>
                <a:gd name="T102" fmla="*/ 431 w 21338"/>
                <a:gd name="T103" fmla="*/ 278 h 21600"/>
                <a:gd name="T104" fmla="*/ 321 w 21338"/>
                <a:gd name="T105" fmla="*/ 261 h 21600"/>
                <a:gd name="T106" fmla="*/ 186 w 21338"/>
                <a:gd name="T107" fmla="*/ 330 h 21600"/>
                <a:gd name="T108" fmla="*/ 117 w 21338"/>
                <a:gd name="T109" fmla="*/ 196 h 21600"/>
                <a:gd name="T110" fmla="*/ 252 w 21338"/>
                <a:gd name="T111" fmla="*/ 127 h 21600"/>
                <a:gd name="T112" fmla="*/ 321 w 21338"/>
                <a:gd name="T113" fmla="*/ 261 h 21600"/>
                <a:gd name="T114" fmla="*/ 321 w 21338"/>
                <a:gd name="T115" fmla="*/ 261 h 2160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1338" h="21600">
                  <a:moveTo>
                    <a:pt x="11727" y="7308"/>
                  </a:moveTo>
                  <a:cubicBezTo>
                    <a:pt x="9718" y="6659"/>
                    <a:pt x="7709" y="7795"/>
                    <a:pt x="7039" y="9744"/>
                  </a:cubicBezTo>
                  <a:cubicBezTo>
                    <a:pt x="6537" y="11693"/>
                    <a:pt x="7541" y="13642"/>
                    <a:pt x="9551" y="14292"/>
                  </a:cubicBezTo>
                  <a:cubicBezTo>
                    <a:pt x="11560" y="14941"/>
                    <a:pt x="13569" y="13804"/>
                    <a:pt x="14239" y="11856"/>
                  </a:cubicBezTo>
                  <a:cubicBezTo>
                    <a:pt x="14909" y="9907"/>
                    <a:pt x="13737" y="7958"/>
                    <a:pt x="11727" y="7308"/>
                  </a:cubicBezTo>
                  <a:close/>
                  <a:moveTo>
                    <a:pt x="12397" y="11368"/>
                  </a:moveTo>
                  <a:cubicBezTo>
                    <a:pt x="12062" y="12343"/>
                    <a:pt x="11058" y="12830"/>
                    <a:pt x="10053" y="12505"/>
                  </a:cubicBezTo>
                  <a:cubicBezTo>
                    <a:pt x="9048" y="12180"/>
                    <a:pt x="8546" y="11206"/>
                    <a:pt x="8881" y="10232"/>
                  </a:cubicBezTo>
                  <a:cubicBezTo>
                    <a:pt x="9216" y="9257"/>
                    <a:pt x="10220" y="8770"/>
                    <a:pt x="11225" y="9095"/>
                  </a:cubicBezTo>
                  <a:cubicBezTo>
                    <a:pt x="12230" y="9420"/>
                    <a:pt x="12732" y="10394"/>
                    <a:pt x="12397" y="11368"/>
                  </a:cubicBezTo>
                  <a:close/>
                  <a:moveTo>
                    <a:pt x="20937" y="13155"/>
                  </a:moveTo>
                  <a:cubicBezTo>
                    <a:pt x="18760" y="12018"/>
                    <a:pt x="18760" y="12018"/>
                    <a:pt x="18760" y="12018"/>
                  </a:cubicBezTo>
                  <a:cubicBezTo>
                    <a:pt x="18760" y="9420"/>
                    <a:pt x="18760" y="9420"/>
                    <a:pt x="18760" y="9420"/>
                  </a:cubicBezTo>
                  <a:cubicBezTo>
                    <a:pt x="20769" y="8120"/>
                    <a:pt x="20769" y="8120"/>
                    <a:pt x="20769" y="8120"/>
                  </a:cubicBezTo>
                  <a:cubicBezTo>
                    <a:pt x="21272" y="7958"/>
                    <a:pt x="21439" y="7308"/>
                    <a:pt x="21104" y="6983"/>
                  </a:cubicBezTo>
                  <a:cubicBezTo>
                    <a:pt x="18927" y="3411"/>
                    <a:pt x="18927" y="3411"/>
                    <a:pt x="18927" y="3411"/>
                  </a:cubicBezTo>
                  <a:cubicBezTo>
                    <a:pt x="18592" y="3086"/>
                    <a:pt x="18090" y="2923"/>
                    <a:pt x="17755" y="3086"/>
                  </a:cubicBezTo>
                  <a:cubicBezTo>
                    <a:pt x="15746" y="4385"/>
                    <a:pt x="15746" y="4385"/>
                    <a:pt x="15746" y="4385"/>
                  </a:cubicBezTo>
                  <a:cubicBezTo>
                    <a:pt x="13569" y="3248"/>
                    <a:pt x="13569" y="3248"/>
                    <a:pt x="13569" y="3248"/>
                  </a:cubicBezTo>
                  <a:cubicBezTo>
                    <a:pt x="13569" y="812"/>
                    <a:pt x="13569" y="812"/>
                    <a:pt x="13569" y="812"/>
                  </a:cubicBezTo>
                  <a:cubicBezTo>
                    <a:pt x="13569" y="325"/>
                    <a:pt x="13234" y="0"/>
                    <a:pt x="12732" y="0"/>
                  </a:cubicBezTo>
                  <a:cubicBezTo>
                    <a:pt x="8546" y="0"/>
                    <a:pt x="8546" y="0"/>
                    <a:pt x="8546" y="0"/>
                  </a:cubicBezTo>
                  <a:cubicBezTo>
                    <a:pt x="8211" y="0"/>
                    <a:pt x="8044" y="162"/>
                    <a:pt x="7876" y="325"/>
                  </a:cubicBezTo>
                  <a:cubicBezTo>
                    <a:pt x="7709" y="487"/>
                    <a:pt x="7541" y="650"/>
                    <a:pt x="7541" y="974"/>
                  </a:cubicBezTo>
                  <a:cubicBezTo>
                    <a:pt x="7541" y="3248"/>
                    <a:pt x="7541" y="3248"/>
                    <a:pt x="7541" y="3248"/>
                  </a:cubicBezTo>
                  <a:cubicBezTo>
                    <a:pt x="5532" y="4385"/>
                    <a:pt x="5532" y="4385"/>
                    <a:pt x="5532" y="4385"/>
                  </a:cubicBezTo>
                  <a:cubicBezTo>
                    <a:pt x="3355" y="3248"/>
                    <a:pt x="3355" y="3248"/>
                    <a:pt x="3355" y="3248"/>
                  </a:cubicBezTo>
                  <a:cubicBezTo>
                    <a:pt x="3188" y="3248"/>
                    <a:pt x="3020" y="3248"/>
                    <a:pt x="2686" y="3248"/>
                  </a:cubicBezTo>
                  <a:cubicBezTo>
                    <a:pt x="2518" y="3248"/>
                    <a:pt x="2351" y="3411"/>
                    <a:pt x="2183" y="3735"/>
                  </a:cubicBezTo>
                  <a:cubicBezTo>
                    <a:pt x="6" y="7308"/>
                    <a:pt x="6" y="7308"/>
                    <a:pt x="6" y="7308"/>
                  </a:cubicBezTo>
                  <a:cubicBezTo>
                    <a:pt x="6" y="7471"/>
                    <a:pt x="6" y="7633"/>
                    <a:pt x="6" y="7958"/>
                  </a:cubicBezTo>
                  <a:cubicBezTo>
                    <a:pt x="6" y="8120"/>
                    <a:pt x="174" y="8283"/>
                    <a:pt x="509" y="8445"/>
                  </a:cubicBezTo>
                  <a:cubicBezTo>
                    <a:pt x="2518" y="9582"/>
                    <a:pt x="2518" y="9582"/>
                    <a:pt x="2518" y="9582"/>
                  </a:cubicBezTo>
                  <a:cubicBezTo>
                    <a:pt x="2518" y="12018"/>
                    <a:pt x="2518" y="12018"/>
                    <a:pt x="2518" y="12018"/>
                  </a:cubicBezTo>
                  <a:cubicBezTo>
                    <a:pt x="509" y="13155"/>
                    <a:pt x="509" y="13155"/>
                    <a:pt x="509" y="13155"/>
                  </a:cubicBezTo>
                  <a:cubicBezTo>
                    <a:pt x="6" y="13480"/>
                    <a:pt x="-161" y="13967"/>
                    <a:pt x="174" y="14454"/>
                  </a:cubicBezTo>
                  <a:cubicBezTo>
                    <a:pt x="2183" y="18027"/>
                    <a:pt x="2183" y="18027"/>
                    <a:pt x="2183" y="18027"/>
                  </a:cubicBezTo>
                  <a:cubicBezTo>
                    <a:pt x="2518" y="18514"/>
                    <a:pt x="3020" y="18514"/>
                    <a:pt x="3523" y="18352"/>
                  </a:cubicBezTo>
                  <a:cubicBezTo>
                    <a:pt x="5532" y="17215"/>
                    <a:pt x="5532" y="17215"/>
                    <a:pt x="5532" y="17215"/>
                  </a:cubicBezTo>
                  <a:cubicBezTo>
                    <a:pt x="7709" y="18352"/>
                    <a:pt x="7709" y="18352"/>
                    <a:pt x="7709" y="18352"/>
                  </a:cubicBezTo>
                  <a:cubicBezTo>
                    <a:pt x="7709" y="20788"/>
                    <a:pt x="7709" y="20788"/>
                    <a:pt x="7709" y="20788"/>
                  </a:cubicBezTo>
                  <a:cubicBezTo>
                    <a:pt x="7709" y="20950"/>
                    <a:pt x="7876" y="21275"/>
                    <a:pt x="8044" y="21438"/>
                  </a:cubicBezTo>
                  <a:cubicBezTo>
                    <a:pt x="8211" y="21600"/>
                    <a:pt x="8379" y="21600"/>
                    <a:pt x="8713" y="21600"/>
                  </a:cubicBezTo>
                  <a:cubicBezTo>
                    <a:pt x="12899" y="21600"/>
                    <a:pt x="12899" y="21600"/>
                    <a:pt x="12899" y="21600"/>
                  </a:cubicBezTo>
                  <a:cubicBezTo>
                    <a:pt x="13402" y="21600"/>
                    <a:pt x="13737" y="21113"/>
                    <a:pt x="13737" y="20626"/>
                  </a:cubicBezTo>
                  <a:cubicBezTo>
                    <a:pt x="13737" y="18352"/>
                    <a:pt x="13737" y="18352"/>
                    <a:pt x="13737" y="18352"/>
                  </a:cubicBezTo>
                  <a:cubicBezTo>
                    <a:pt x="15913" y="17053"/>
                    <a:pt x="15913" y="17053"/>
                    <a:pt x="15913" y="17053"/>
                  </a:cubicBezTo>
                  <a:cubicBezTo>
                    <a:pt x="17923" y="18189"/>
                    <a:pt x="17923" y="18189"/>
                    <a:pt x="17923" y="18189"/>
                  </a:cubicBezTo>
                  <a:cubicBezTo>
                    <a:pt x="18090" y="18352"/>
                    <a:pt x="18425" y="18352"/>
                    <a:pt x="18592" y="18352"/>
                  </a:cubicBezTo>
                  <a:cubicBezTo>
                    <a:pt x="18927" y="18189"/>
                    <a:pt x="19095" y="18027"/>
                    <a:pt x="19262" y="17865"/>
                  </a:cubicBezTo>
                  <a:cubicBezTo>
                    <a:pt x="21272" y="14292"/>
                    <a:pt x="21272" y="14292"/>
                    <a:pt x="21272" y="14292"/>
                  </a:cubicBezTo>
                  <a:cubicBezTo>
                    <a:pt x="21439" y="13804"/>
                    <a:pt x="21272" y="13317"/>
                    <a:pt x="20937" y="13155"/>
                  </a:cubicBezTo>
                  <a:close/>
                  <a:moveTo>
                    <a:pt x="15579" y="12343"/>
                  </a:moveTo>
                  <a:cubicBezTo>
                    <a:pt x="14741" y="14941"/>
                    <a:pt x="11895" y="16403"/>
                    <a:pt x="9048" y="15591"/>
                  </a:cubicBezTo>
                  <a:cubicBezTo>
                    <a:pt x="6369" y="14779"/>
                    <a:pt x="4862" y="12018"/>
                    <a:pt x="5699" y="9257"/>
                  </a:cubicBezTo>
                  <a:cubicBezTo>
                    <a:pt x="6537" y="6659"/>
                    <a:pt x="9551" y="5197"/>
                    <a:pt x="12230" y="6009"/>
                  </a:cubicBezTo>
                  <a:cubicBezTo>
                    <a:pt x="14909" y="6821"/>
                    <a:pt x="16416" y="9582"/>
                    <a:pt x="15579" y="12343"/>
                  </a:cubicBezTo>
                  <a:close/>
                  <a:moveTo>
                    <a:pt x="15579" y="12343"/>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35859" name="Group 19"/>
          <p:cNvGrpSpPr>
            <a:grpSpLocks/>
          </p:cNvGrpSpPr>
          <p:nvPr/>
        </p:nvGrpSpPr>
        <p:grpSpPr bwMode="auto">
          <a:xfrm>
            <a:off x="4950024" y="2294932"/>
            <a:ext cx="1095970" cy="750689"/>
            <a:chOff x="0" y="0"/>
            <a:chExt cx="1840" cy="1261"/>
          </a:xfrm>
        </p:grpSpPr>
        <p:sp>
          <p:nvSpPr>
            <p:cNvPr id="33828" name="AutoShape 16"/>
            <p:cNvSpPr>
              <a:spLocks/>
            </p:cNvSpPr>
            <p:nvPr/>
          </p:nvSpPr>
          <p:spPr bwMode="auto">
            <a:xfrm>
              <a:off x="420" y="0"/>
              <a:ext cx="1420" cy="925"/>
            </a:xfrm>
            <a:custGeom>
              <a:avLst/>
              <a:gdLst>
                <a:gd name="T0" fmla="*/ 0 w 21600"/>
                <a:gd name="T1" fmla="*/ 3600 h 21600"/>
                <a:gd name="T2" fmla="*/ 2340 w 21600"/>
                <a:gd name="T3" fmla="*/ 0 h 21600"/>
                <a:gd name="T4" fmla="*/ 19260 w 21600"/>
                <a:gd name="T5" fmla="*/ 0 h 21600"/>
                <a:gd name="T6" fmla="*/ 21600 w 21600"/>
                <a:gd name="T7" fmla="*/ 3600 h 21600"/>
                <a:gd name="T8" fmla="*/ 21600 w 21600"/>
                <a:gd name="T9" fmla="*/ 17999 h 21600"/>
                <a:gd name="T10" fmla="*/ 19260 w 21600"/>
                <a:gd name="T11" fmla="*/ 21600 h 21600"/>
                <a:gd name="T12" fmla="*/ 2340 w 21600"/>
                <a:gd name="T13" fmla="*/ 21600 h 21600"/>
                <a:gd name="T14" fmla="*/ 0 w 21600"/>
                <a:gd name="T15" fmla="*/ 17999 h 21600"/>
                <a:gd name="T16" fmla="*/ 0 w 21600"/>
                <a:gd name="T17" fmla="*/ 3600 h 21600"/>
                <a:gd name="T18" fmla="*/ 0 w 21600"/>
                <a:gd name="T19" fmla="*/ 3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3600"/>
                  </a:moveTo>
                  <a:cubicBezTo>
                    <a:pt x="0" y="1612"/>
                    <a:pt x="1048" y="0"/>
                    <a:pt x="2340" y="0"/>
                  </a:cubicBezTo>
                  <a:lnTo>
                    <a:pt x="19260" y="0"/>
                  </a:lnTo>
                  <a:cubicBezTo>
                    <a:pt x="20552" y="0"/>
                    <a:pt x="21600" y="1612"/>
                    <a:pt x="21600" y="3600"/>
                  </a:cubicBezTo>
                  <a:lnTo>
                    <a:pt x="21600" y="17999"/>
                  </a:lnTo>
                  <a:cubicBezTo>
                    <a:pt x="21600" y="19988"/>
                    <a:pt x="20552"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33829" name="AutoShape 17"/>
            <p:cNvSpPr>
              <a:spLocks/>
            </p:cNvSpPr>
            <p:nvPr/>
          </p:nvSpPr>
          <p:spPr bwMode="auto">
            <a:xfrm>
              <a:off x="841" y="259"/>
              <a:ext cx="641" cy="387"/>
            </a:xfrm>
            <a:custGeom>
              <a:avLst/>
              <a:gdLst>
                <a:gd name="T0" fmla="*/ 622 w 21600"/>
                <a:gd name="T1" fmla="*/ 145 h 21600"/>
                <a:gd name="T2" fmla="*/ 581 w 21600"/>
                <a:gd name="T3" fmla="*/ 145 h 21600"/>
                <a:gd name="T4" fmla="*/ 468 w 21600"/>
                <a:gd name="T5" fmla="*/ 41 h 21600"/>
                <a:gd name="T6" fmla="*/ 468 w 21600"/>
                <a:gd name="T7" fmla="*/ 19 h 21600"/>
                <a:gd name="T8" fmla="*/ 449 w 21600"/>
                <a:gd name="T9" fmla="*/ 0 h 21600"/>
                <a:gd name="T10" fmla="*/ 396 w 21600"/>
                <a:gd name="T11" fmla="*/ 0 h 21600"/>
                <a:gd name="T12" fmla="*/ 377 w 21600"/>
                <a:gd name="T13" fmla="*/ 19 h 21600"/>
                <a:gd name="T14" fmla="*/ 377 w 21600"/>
                <a:gd name="T15" fmla="*/ 86 h 21600"/>
                <a:gd name="T16" fmla="*/ 321 w 21600"/>
                <a:gd name="T17" fmla="*/ 86 h 21600"/>
                <a:gd name="T18" fmla="*/ 302 w 21600"/>
                <a:gd name="T19" fmla="*/ 104 h 21600"/>
                <a:gd name="T20" fmla="*/ 321 w 21600"/>
                <a:gd name="T21" fmla="*/ 123 h 21600"/>
                <a:gd name="T22" fmla="*/ 377 w 21600"/>
                <a:gd name="T23" fmla="*/ 123 h 21600"/>
                <a:gd name="T24" fmla="*/ 377 w 21600"/>
                <a:gd name="T25" fmla="*/ 257 h 21600"/>
                <a:gd name="T26" fmla="*/ 321 w 21600"/>
                <a:gd name="T27" fmla="*/ 257 h 21600"/>
                <a:gd name="T28" fmla="*/ 302 w 21600"/>
                <a:gd name="T29" fmla="*/ 275 h 21600"/>
                <a:gd name="T30" fmla="*/ 321 w 21600"/>
                <a:gd name="T31" fmla="*/ 294 h 21600"/>
                <a:gd name="T32" fmla="*/ 377 w 21600"/>
                <a:gd name="T33" fmla="*/ 294 h 21600"/>
                <a:gd name="T34" fmla="*/ 377 w 21600"/>
                <a:gd name="T35" fmla="*/ 368 h 21600"/>
                <a:gd name="T36" fmla="*/ 396 w 21600"/>
                <a:gd name="T37" fmla="*/ 387 h 21600"/>
                <a:gd name="T38" fmla="*/ 449 w 21600"/>
                <a:gd name="T39" fmla="*/ 387 h 21600"/>
                <a:gd name="T40" fmla="*/ 468 w 21600"/>
                <a:gd name="T41" fmla="*/ 368 h 21600"/>
                <a:gd name="T42" fmla="*/ 468 w 21600"/>
                <a:gd name="T43" fmla="*/ 342 h 21600"/>
                <a:gd name="T44" fmla="*/ 581 w 21600"/>
                <a:gd name="T45" fmla="*/ 238 h 21600"/>
                <a:gd name="T46" fmla="*/ 622 w 21600"/>
                <a:gd name="T47" fmla="*/ 238 h 21600"/>
                <a:gd name="T48" fmla="*/ 641 w 21600"/>
                <a:gd name="T49" fmla="*/ 220 h 21600"/>
                <a:gd name="T50" fmla="*/ 641 w 21600"/>
                <a:gd name="T51" fmla="*/ 164 h 21600"/>
                <a:gd name="T52" fmla="*/ 622 w 21600"/>
                <a:gd name="T53" fmla="*/ 145 h 21600"/>
                <a:gd name="T54" fmla="*/ 245 w 21600"/>
                <a:gd name="T55" fmla="*/ 0 h 21600"/>
                <a:gd name="T56" fmla="*/ 192 w 21600"/>
                <a:gd name="T57" fmla="*/ 0 h 21600"/>
                <a:gd name="T58" fmla="*/ 173 w 21600"/>
                <a:gd name="T59" fmla="*/ 19 h 21600"/>
                <a:gd name="T60" fmla="*/ 173 w 21600"/>
                <a:gd name="T61" fmla="*/ 41 h 21600"/>
                <a:gd name="T62" fmla="*/ 60 w 21600"/>
                <a:gd name="T63" fmla="*/ 145 h 21600"/>
                <a:gd name="T64" fmla="*/ 19 w 21600"/>
                <a:gd name="T65" fmla="*/ 145 h 21600"/>
                <a:gd name="T66" fmla="*/ 0 w 21600"/>
                <a:gd name="T67" fmla="*/ 164 h 21600"/>
                <a:gd name="T68" fmla="*/ 0 w 21600"/>
                <a:gd name="T69" fmla="*/ 220 h 21600"/>
                <a:gd name="T70" fmla="*/ 19 w 21600"/>
                <a:gd name="T71" fmla="*/ 238 h 21600"/>
                <a:gd name="T72" fmla="*/ 60 w 21600"/>
                <a:gd name="T73" fmla="*/ 238 h 21600"/>
                <a:gd name="T74" fmla="*/ 173 w 21600"/>
                <a:gd name="T75" fmla="*/ 342 h 21600"/>
                <a:gd name="T76" fmla="*/ 173 w 21600"/>
                <a:gd name="T77" fmla="*/ 368 h 21600"/>
                <a:gd name="T78" fmla="*/ 192 w 21600"/>
                <a:gd name="T79" fmla="*/ 387 h 21600"/>
                <a:gd name="T80" fmla="*/ 245 w 21600"/>
                <a:gd name="T81" fmla="*/ 387 h 21600"/>
                <a:gd name="T82" fmla="*/ 264 w 21600"/>
                <a:gd name="T83" fmla="*/ 368 h 21600"/>
                <a:gd name="T84" fmla="*/ 264 w 21600"/>
                <a:gd name="T85" fmla="*/ 294 h 21600"/>
                <a:gd name="T86" fmla="*/ 204 w 21600"/>
                <a:gd name="T87" fmla="*/ 294 h 21600"/>
                <a:gd name="T88" fmla="*/ 185 w 21600"/>
                <a:gd name="T89" fmla="*/ 275 h 21600"/>
                <a:gd name="T90" fmla="*/ 204 w 21600"/>
                <a:gd name="T91" fmla="*/ 257 h 21600"/>
                <a:gd name="T92" fmla="*/ 264 w 21600"/>
                <a:gd name="T93" fmla="*/ 257 h 21600"/>
                <a:gd name="T94" fmla="*/ 264 w 21600"/>
                <a:gd name="T95" fmla="*/ 123 h 21600"/>
                <a:gd name="T96" fmla="*/ 204 w 21600"/>
                <a:gd name="T97" fmla="*/ 123 h 21600"/>
                <a:gd name="T98" fmla="*/ 185 w 21600"/>
                <a:gd name="T99" fmla="*/ 104 h 21600"/>
                <a:gd name="T100" fmla="*/ 204 w 21600"/>
                <a:gd name="T101" fmla="*/ 86 h 21600"/>
                <a:gd name="T102" fmla="*/ 264 w 21600"/>
                <a:gd name="T103" fmla="*/ 86 h 21600"/>
                <a:gd name="T104" fmla="*/ 264 w 21600"/>
                <a:gd name="T105" fmla="*/ 19 h 21600"/>
                <a:gd name="T106" fmla="*/ 245 w 21600"/>
                <a:gd name="T107" fmla="*/ 0 h 21600"/>
                <a:gd name="T108" fmla="*/ 245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0965" y="8100"/>
                  </a:moveTo>
                  <a:cubicBezTo>
                    <a:pt x="20965" y="8100"/>
                    <a:pt x="20075" y="8100"/>
                    <a:pt x="19567" y="8100"/>
                  </a:cubicBezTo>
                  <a:cubicBezTo>
                    <a:pt x="18932" y="5192"/>
                    <a:pt x="17534" y="3115"/>
                    <a:pt x="15755" y="2285"/>
                  </a:cubicBezTo>
                  <a:cubicBezTo>
                    <a:pt x="15755" y="1662"/>
                    <a:pt x="15755" y="1038"/>
                    <a:pt x="15755" y="1038"/>
                  </a:cubicBezTo>
                  <a:cubicBezTo>
                    <a:pt x="15755" y="415"/>
                    <a:pt x="15374" y="0"/>
                    <a:pt x="15120" y="0"/>
                  </a:cubicBezTo>
                  <a:cubicBezTo>
                    <a:pt x="13341" y="0"/>
                    <a:pt x="13341" y="0"/>
                    <a:pt x="13341" y="0"/>
                  </a:cubicBezTo>
                  <a:cubicBezTo>
                    <a:pt x="12960" y="0"/>
                    <a:pt x="12706" y="415"/>
                    <a:pt x="12706" y="1038"/>
                  </a:cubicBezTo>
                  <a:cubicBezTo>
                    <a:pt x="12706" y="4777"/>
                    <a:pt x="12706" y="4777"/>
                    <a:pt x="12706" y="4777"/>
                  </a:cubicBezTo>
                  <a:cubicBezTo>
                    <a:pt x="10800" y="4777"/>
                    <a:pt x="10800" y="4777"/>
                    <a:pt x="10800" y="4777"/>
                  </a:cubicBezTo>
                  <a:cubicBezTo>
                    <a:pt x="10419" y="4777"/>
                    <a:pt x="10165" y="5192"/>
                    <a:pt x="10165" y="5815"/>
                  </a:cubicBezTo>
                  <a:cubicBezTo>
                    <a:pt x="10165" y="6438"/>
                    <a:pt x="10419" y="6854"/>
                    <a:pt x="10800" y="6854"/>
                  </a:cubicBezTo>
                  <a:cubicBezTo>
                    <a:pt x="12706" y="6854"/>
                    <a:pt x="12706" y="6854"/>
                    <a:pt x="12706" y="6854"/>
                  </a:cubicBezTo>
                  <a:cubicBezTo>
                    <a:pt x="12706" y="14331"/>
                    <a:pt x="12706" y="14331"/>
                    <a:pt x="12706" y="14331"/>
                  </a:cubicBezTo>
                  <a:cubicBezTo>
                    <a:pt x="10800" y="14331"/>
                    <a:pt x="10800" y="14331"/>
                    <a:pt x="10800" y="14331"/>
                  </a:cubicBezTo>
                  <a:cubicBezTo>
                    <a:pt x="10419" y="14331"/>
                    <a:pt x="10165" y="14954"/>
                    <a:pt x="10165" y="15369"/>
                  </a:cubicBezTo>
                  <a:cubicBezTo>
                    <a:pt x="10165" y="15992"/>
                    <a:pt x="10419" y="16408"/>
                    <a:pt x="10800" y="16408"/>
                  </a:cubicBezTo>
                  <a:cubicBezTo>
                    <a:pt x="12706" y="16408"/>
                    <a:pt x="12706" y="16408"/>
                    <a:pt x="12706" y="16408"/>
                  </a:cubicBezTo>
                  <a:cubicBezTo>
                    <a:pt x="12706" y="20562"/>
                    <a:pt x="12706" y="20562"/>
                    <a:pt x="12706" y="20562"/>
                  </a:cubicBezTo>
                  <a:cubicBezTo>
                    <a:pt x="12706" y="20977"/>
                    <a:pt x="12960" y="21600"/>
                    <a:pt x="13341" y="21600"/>
                  </a:cubicBezTo>
                  <a:cubicBezTo>
                    <a:pt x="15120" y="21600"/>
                    <a:pt x="15120" y="21600"/>
                    <a:pt x="15120" y="21600"/>
                  </a:cubicBezTo>
                  <a:cubicBezTo>
                    <a:pt x="15374" y="21600"/>
                    <a:pt x="15755" y="20977"/>
                    <a:pt x="15755" y="20562"/>
                  </a:cubicBezTo>
                  <a:cubicBezTo>
                    <a:pt x="15755" y="20562"/>
                    <a:pt x="15755" y="19731"/>
                    <a:pt x="15755" y="19108"/>
                  </a:cubicBezTo>
                  <a:cubicBezTo>
                    <a:pt x="17534" y="18485"/>
                    <a:pt x="18932" y="16200"/>
                    <a:pt x="19567" y="13292"/>
                  </a:cubicBezTo>
                  <a:cubicBezTo>
                    <a:pt x="20075" y="13292"/>
                    <a:pt x="20965" y="13292"/>
                    <a:pt x="20965" y="13292"/>
                  </a:cubicBezTo>
                  <a:cubicBezTo>
                    <a:pt x="21346" y="13292"/>
                    <a:pt x="21600" y="12877"/>
                    <a:pt x="21600" y="12254"/>
                  </a:cubicBezTo>
                  <a:cubicBezTo>
                    <a:pt x="21600" y="9138"/>
                    <a:pt x="21600" y="9138"/>
                    <a:pt x="21600" y="9138"/>
                  </a:cubicBezTo>
                  <a:cubicBezTo>
                    <a:pt x="21600" y="8723"/>
                    <a:pt x="21346" y="8100"/>
                    <a:pt x="20965" y="8100"/>
                  </a:cubicBezTo>
                  <a:close/>
                  <a:moveTo>
                    <a:pt x="8259" y="0"/>
                  </a:moveTo>
                  <a:cubicBezTo>
                    <a:pt x="6480" y="0"/>
                    <a:pt x="6480" y="0"/>
                    <a:pt x="6480" y="0"/>
                  </a:cubicBezTo>
                  <a:cubicBezTo>
                    <a:pt x="6226" y="0"/>
                    <a:pt x="5845" y="415"/>
                    <a:pt x="5845" y="1038"/>
                  </a:cubicBezTo>
                  <a:cubicBezTo>
                    <a:pt x="5845" y="1038"/>
                    <a:pt x="5845" y="1662"/>
                    <a:pt x="5845" y="2285"/>
                  </a:cubicBezTo>
                  <a:cubicBezTo>
                    <a:pt x="4066" y="3115"/>
                    <a:pt x="2668" y="5192"/>
                    <a:pt x="2033" y="8100"/>
                  </a:cubicBezTo>
                  <a:cubicBezTo>
                    <a:pt x="1525" y="8100"/>
                    <a:pt x="635" y="8100"/>
                    <a:pt x="635" y="8100"/>
                  </a:cubicBezTo>
                  <a:cubicBezTo>
                    <a:pt x="254" y="8100"/>
                    <a:pt x="0" y="8723"/>
                    <a:pt x="0" y="9138"/>
                  </a:cubicBezTo>
                  <a:cubicBezTo>
                    <a:pt x="0" y="12254"/>
                    <a:pt x="0" y="12254"/>
                    <a:pt x="0" y="12254"/>
                  </a:cubicBezTo>
                  <a:cubicBezTo>
                    <a:pt x="0" y="12877"/>
                    <a:pt x="254" y="13292"/>
                    <a:pt x="635" y="13292"/>
                  </a:cubicBezTo>
                  <a:cubicBezTo>
                    <a:pt x="635" y="13292"/>
                    <a:pt x="1525" y="13292"/>
                    <a:pt x="2033" y="13292"/>
                  </a:cubicBezTo>
                  <a:cubicBezTo>
                    <a:pt x="2668" y="16200"/>
                    <a:pt x="4066" y="18485"/>
                    <a:pt x="5845" y="19108"/>
                  </a:cubicBezTo>
                  <a:cubicBezTo>
                    <a:pt x="5845" y="19731"/>
                    <a:pt x="5845" y="20562"/>
                    <a:pt x="5845" y="20562"/>
                  </a:cubicBezTo>
                  <a:cubicBezTo>
                    <a:pt x="5845" y="20977"/>
                    <a:pt x="6226" y="21600"/>
                    <a:pt x="6480" y="21600"/>
                  </a:cubicBezTo>
                  <a:cubicBezTo>
                    <a:pt x="8259" y="21600"/>
                    <a:pt x="8259" y="21600"/>
                    <a:pt x="8259" y="21600"/>
                  </a:cubicBezTo>
                  <a:cubicBezTo>
                    <a:pt x="8640" y="21600"/>
                    <a:pt x="8894" y="20977"/>
                    <a:pt x="8894" y="20562"/>
                  </a:cubicBezTo>
                  <a:cubicBezTo>
                    <a:pt x="8894" y="16408"/>
                    <a:pt x="8894" y="16408"/>
                    <a:pt x="8894" y="16408"/>
                  </a:cubicBezTo>
                  <a:cubicBezTo>
                    <a:pt x="6861" y="16408"/>
                    <a:pt x="6861" y="16408"/>
                    <a:pt x="6861" y="16408"/>
                  </a:cubicBezTo>
                  <a:cubicBezTo>
                    <a:pt x="6480" y="16408"/>
                    <a:pt x="6226" y="15992"/>
                    <a:pt x="6226" y="15369"/>
                  </a:cubicBezTo>
                  <a:cubicBezTo>
                    <a:pt x="6226" y="14954"/>
                    <a:pt x="6480" y="14331"/>
                    <a:pt x="6861" y="14331"/>
                  </a:cubicBezTo>
                  <a:cubicBezTo>
                    <a:pt x="8894" y="14331"/>
                    <a:pt x="8894" y="14331"/>
                    <a:pt x="8894" y="14331"/>
                  </a:cubicBezTo>
                  <a:cubicBezTo>
                    <a:pt x="8894" y="6854"/>
                    <a:pt x="8894" y="6854"/>
                    <a:pt x="8894" y="6854"/>
                  </a:cubicBezTo>
                  <a:cubicBezTo>
                    <a:pt x="6861" y="6854"/>
                    <a:pt x="6861" y="6854"/>
                    <a:pt x="6861" y="6854"/>
                  </a:cubicBezTo>
                  <a:cubicBezTo>
                    <a:pt x="6480" y="6854"/>
                    <a:pt x="6226" y="6438"/>
                    <a:pt x="6226" y="5815"/>
                  </a:cubicBezTo>
                  <a:cubicBezTo>
                    <a:pt x="6226" y="5192"/>
                    <a:pt x="6480" y="4777"/>
                    <a:pt x="6861" y="4777"/>
                  </a:cubicBezTo>
                  <a:cubicBezTo>
                    <a:pt x="8894" y="4777"/>
                    <a:pt x="8894" y="4777"/>
                    <a:pt x="8894" y="4777"/>
                  </a:cubicBezTo>
                  <a:cubicBezTo>
                    <a:pt x="8894" y="1038"/>
                    <a:pt x="8894" y="1038"/>
                    <a:pt x="8894" y="1038"/>
                  </a:cubicBezTo>
                  <a:cubicBezTo>
                    <a:pt x="8894" y="415"/>
                    <a:pt x="8640" y="0"/>
                    <a:pt x="8259" y="0"/>
                  </a:cubicBezTo>
                  <a:close/>
                  <a:moveTo>
                    <a:pt x="8259"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30" name="Rectangle 18"/>
            <p:cNvSpPr>
              <a:spLocks/>
            </p:cNvSpPr>
            <p:nvPr/>
          </p:nvSpPr>
          <p:spPr bwMode="auto">
            <a:xfrm>
              <a:off x="0" y="1050"/>
              <a:ext cx="9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r"/>
              <a:endParaRPr lang="en-US" sz="700" dirty="0">
                <a:solidFill>
                  <a:srgbClr val="00B050"/>
                </a:solidFill>
                <a:latin typeface="Open Sans" charset="0"/>
                <a:cs typeface="Open Sans" charset="0"/>
                <a:sym typeface="Open Sans" charset="0"/>
              </a:endParaRPr>
            </a:p>
          </p:txBody>
        </p:sp>
      </p:grpSp>
      <p:grpSp>
        <p:nvGrpSpPr>
          <p:cNvPr id="35865" name="Group 25"/>
          <p:cNvGrpSpPr>
            <a:grpSpLocks/>
          </p:cNvGrpSpPr>
          <p:nvPr/>
        </p:nvGrpSpPr>
        <p:grpSpPr bwMode="auto">
          <a:xfrm>
            <a:off x="4798221" y="3323037"/>
            <a:ext cx="845939" cy="748903"/>
            <a:chOff x="0" y="0"/>
            <a:chExt cx="1421" cy="1257"/>
          </a:xfrm>
        </p:grpSpPr>
        <p:sp>
          <p:nvSpPr>
            <p:cNvPr id="33823" name="AutoShape 20"/>
            <p:cNvSpPr>
              <a:spLocks/>
            </p:cNvSpPr>
            <p:nvPr/>
          </p:nvSpPr>
          <p:spPr bwMode="auto">
            <a:xfrm>
              <a:off x="0" y="332"/>
              <a:ext cx="1421" cy="925"/>
            </a:xfrm>
            <a:custGeom>
              <a:avLst/>
              <a:gdLst>
                <a:gd name="T0" fmla="*/ 0 w 21600"/>
                <a:gd name="T1" fmla="*/ 154 h 21600"/>
                <a:gd name="T2" fmla="*/ 154 w 21600"/>
                <a:gd name="T3" fmla="*/ 0 h 21600"/>
                <a:gd name="T4" fmla="*/ 1267 w 21600"/>
                <a:gd name="T5" fmla="*/ 0 h 21600"/>
                <a:gd name="T6" fmla="*/ 1421 w 21600"/>
                <a:gd name="T7" fmla="*/ 154 h 21600"/>
                <a:gd name="T8" fmla="*/ 1421 w 21600"/>
                <a:gd name="T9" fmla="*/ 771 h 21600"/>
                <a:gd name="T10" fmla="*/ 1267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1" y="0"/>
                  </a:cubicBezTo>
                  <a:lnTo>
                    <a:pt x="19260" y="0"/>
                  </a:lnTo>
                  <a:cubicBezTo>
                    <a:pt x="20552" y="0"/>
                    <a:pt x="21600" y="1612"/>
                    <a:pt x="21600" y="3600"/>
                  </a:cubicBezTo>
                  <a:lnTo>
                    <a:pt x="21600" y="17999"/>
                  </a:lnTo>
                  <a:cubicBezTo>
                    <a:pt x="21600" y="19988"/>
                    <a:pt x="20552" y="21600"/>
                    <a:pt x="19260" y="21600"/>
                  </a:cubicBezTo>
                  <a:lnTo>
                    <a:pt x="2341"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3824" name="Group 23"/>
            <p:cNvGrpSpPr>
              <a:grpSpLocks/>
            </p:cNvGrpSpPr>
            <p:nvPr/>
          </p:nvGrpSpPr>
          <p:grpSpPr bwMode="auto">
            <a:xfrm>
              <a:off x="423" y="581"/>
              <a:ext cx="615" cy="475"/>
              <a:chOff x="0" y="0"/>
              <a:chExt cx="614" cy="474"/>
            </a:xfrm>
          </p:grpSpPr>
          <p:sp>
            <p:nvSpPr>
              <p:cNvPr id="33826" name="Freeform 21"/>
              <p:cNvSpPr>
                <a:spLocks/>
              </p:cNvSpPr>
              <p:nvPr/>
            </p:nvSpPr>
            <p:spPr bwMode="auto">
              <a:xfrm>
                <a:off x="211" y="385"/>
                <a:ext cx="193" cy="89"/>
              </a:xfrm>
              <a:custGeom>
                <a:avLst/>
                <a:gdLst>
                  <a:gd name="T0" fmla="*/ 2 w 20251"/>
                  <a:gd name="T1" fmla="*/ 0 h 21600"/>
                  <a:gd name="T2" fmla="*/ 2 w 20251"/>
                  <a:gd name="T3" fmla="*/ 0 h 21600"/>
                  <a:gd name="T4" fmla="*/ 2 w 20251"/>
                  <a:gd name="T5" fmla="*/ 0 h 21600"/>
                  <a:gd name="T6" fmla="*/ 2 w 20251"/>
                  <a:gd name="T7" fmla="*/ 0 h 21600"/>
                  <a:gd name="T8" fmla="*/ 0 w 20251"/>
                  <a:gd name="T9" fmla="*/ 0 h 21600"/>
                  <a:gd name="T10" fmla="*/ 0 w 20251"/>
                  <a:gd name="T11" fmla="*/ 0 h 21600"/>
                  <a:gd name="T12" fmla="*/ 0 w 20251"/>
                  <a:gd name="T13" fmla="*/ 0 h 21600"/>
                  <a:gd name="T14" fmla="*/ 0 w 20251"/>
                  <a:gd name="T15" fmla="*/ 0 h 21600"/>
                  <a:gd name="T16" fmla="*/ 0 w 20251"/>
                  <a:gd name="T17" fmla="*/ 0 h 21600"/>
                  <a:gd name="T18" fmla="*/ 1 w 20251"/>
                  <a:gd name="T19" fmla="*/ 0 h 21600"/>
                  <a:gd name="T20" fmla="*/ 1 w 20251"/>
                  <a:gd name="T21" fmla="*/ 0 h 21600"/>
                  <a:gd name="T22" fmla="*/ 2 w 20251"/>
                  <a:gd name="T23" fmla="*/ 0 h 21600"/>
                  <a:gd name="T24" fmla="*/ 2 w 20251"/>
                  <a:gd name="T25" fmla="*/ 0 h 21600"/>
                  <a:gd name="T26" fmla="*/ 2 w 20251"/>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251" h="2160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moveTo>
                      <a:pt x="19920" y="1884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27" name="AutoShape 22"/>
              <p:cNvSpPr>
                <a:spLocks/>
              </p:cNvSpPr>
              <p:nvPr/>
            </p:nvSpPr>
            <p:spPr bwMode="auto">
              <a:xfrm>
                <a:off x="0" y="0"/>
                <a:ext cx="614" cy="376"/>
              </a:xfrm>
              <a:custGeom>
                <a:avLst/>
                <a:gdLst>
                  <a:gd name="T0" fmla="*/ 599 w 21600"/>
                  <a:gd name="T1" fmla="*/ 0 h 21600"/>
                  <a:gd name="T2" fmla="*/ 16 w 21600"/>
                  <a:gd name="T3" fmla="*/ 0 h 21600"/>
                  <a:gd name="T4" fmla="*/ 0 w 21600"/>
                  <a:gd name="T5" fmla="*/ 16 h 21600"/>
                  <a:gd name="T6" fmla="*/ 0 w 21600"/>
                  <a:gd name="T7" fmla="*/ 360 h 21600"/>
                  <a:gd name="T8" fmla="*/ 16 w 21600"/>
                  <a:gd name="T9" fmla="*/ 376 h 21600"/>
                  <a:gd name="T10" fmla="*/ 232 w 21600"/>
                  <a:gd name="T11" fmla="*/ 376 h 21600"/>
                  <a:gd name="T12" fmla="*/ 244 w 21600"/>
                  <a:gd name="T13" fmla="*/ 376 h 21600"/>
                  <a:gd name="T14" fmla="*/ 371 w 21600"/>
                  <a:gd name="T15" fmla="*/ 376 h 21600"/>
                  <a:gd name="T16" fmla="*/ 384 w 21600"/>
                  <a:gd name="T17" fmla="*/ 376 h 21600"/>
                  <a:gd name="T18" fmla="*/ 599 w 21600"/>
                  <a:gd name="T19" fmla="*/ 376 h 21600"/>
                  <a:gd name="T20" fmla="*/ 614 w 21600"/>
                  <a:gd name="T21" fmla="*/ 360 h 21600"/>
                  <a:gd name="T22" fmla="*/ 614 w 21600"/>
                  <a:gd name="T23" fmla="*/ 16 h 21600"/>
                  <a:gd name="T24" fmla="*/ 599 w 21600"/>
                  <a:gd name="T25" fmla="*/ 0 h 21600"/>
                  <a:gd name="T26" fmla="*/ 589 w 21600"/>
                  <a:gd name="T27" fmla="*/ 349 h 21600"/>
                  <a:gd name="T28" fmla="*/ 24 w 21600"/>
                  <a:gd name="T29" fmla="*/ 349 h 21600"/>
                  <a:gd name="T30" fmla="*/ 24 w 21600"/>
                  <a:gd name="T31" fmla="*/ 27 h 21600"/>
                  <a:gd name="T32" fmla="*/ 589 w 21600"/>
                  <a:gd name="T33" fmla="*/ 27 h 21600"/>
                  <a:gd name="T34" fmla="*/ 589 w 21600"/>
                  <a:gd name="T35" fmla="*/ 349 h 21600"/>
                  <a:gd name="T36" fmla="*/ 589 w 21600"/>
                  <a:gd name="T37" fmla="*/ 349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moveTo>
                      <a:pt x="20708" y="2003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
          <p:nvSpPr>
            <p:cNvPr id="33825" name="Rectangle 24"/>
            <p:cNvSpPr>
              <a:spLocks/>
            </p:cNvSpPr>
            <p:nvPr/>
          </p:nvSpPr>
          <p:spPr bwMode="auto">
            <a:xfrm>
              <a:off x="0" y="0"/>
              <a:ext cx="103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l"/>
              <a:endParaRPr lang="en-US" sz="700" dirty="0">
                <a:solidFill>
                  <a:srgbClr val="00B050"/>
                </a:solidFill>
                <a:latin typeface="Open Sans" charset="0"/>
                <a:cs typeface="Open Sans" charset="0"/>
                <a:sym typeface="Open Sans" charset="0"/>
              </a:endParaRPr>
            </a:p>
          </p:txBody>
        </p:sp>
      </p:grpSp>
      <p:grpSp>
        <p:nvGrpSpPr>
          <p:cNvPr id="35871" name="Group 31"/>
          <p:cNvGrpSpPr>
            <a:grpSpLocks/>
          </p:cNvGrpSpPr>
          <p:nvPr/>
        </p:nvGrpSpPr>
        <p:grpSpPr bwMode="auto">
          <a:xfrm>
            <a:off x="3499247" y="3323037"/>
            <a:ext cx="845344" cy="748903"/>
            <a:chOff x="0" y="0"/>
            <a:chExt cx="1420" cy="1257"/>
          </a:xfrm>
        </p:grpSpPr>
        <p:sp>
          <p:nvSpPr>
            <p:cNvPr id="33818" name="AutoShape 26"/>
            <p:cNvSpPr>
              <a:spLocks/>
            </p:cNvSpPr>
            <p:nvPr/>
          </p:nvSpPr>
          <p:spPr bwMode="auto">
            <a:xfrm>
              <a:off x="0" y="332"/>
              <a:ext cx="1420" cy="925"/>
            </a:xfrm>
            <a:custGeom>
              <a:avLst/>
              <a:gdLst>
                <a:gd name="T0" fmla="*/ 0 w 21600"/>
                <a:gd name="T1" fmla="*/ 154 h 21600"/>
                <a:gd name="T2" fmla="*/ 154 w 21600"/>
                <a:gd name="T3" fmla="*/ 0 h 21600"/>
                <a:gd name="T4" fmla="*/ 1266 w 21600"/>
                <a:gd name="T5" fmla="*/ 0 h 21600"/>
                <a:gd name="T6" fmla="*/ 1420 w 21600"/>
                <a:gd name="T7" fmla="*/ 154 h 21600"/>
                <a:gd name="T8" fmla="*/ 1420 w 21600"/>
                <a:gd name="T9" fmla="*/ 771 h 21600"/>
                <a:gd name="T10" fmla="*/ 1266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60" y="0"/>
                  </a:lnTo>
                  <a:cubicBezTo>
                    <a:pt x="20552" y="0"/>
                    <a:pt x="21600" y="1612"/>
                    <a:pt x="21600" y="3600"/>
                  </a:cubicBezTo>
                  <a:lnTo>
                    <a:pt x="21600" y="17999"/>
                  </a:lnTo>
                  <a:cubicBezTo>
                    <a:pt x="21600" y="19988"/>
                    <a:pt x="20552"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19" name="Rectangle 27"/>
            <p:cNvSpPr>
              <a:spLocks/>
            </p:cNvSpPr>
            <p:nvPr/>
          </p:nvSpPr>
          <p:spPr bwMode="auto">
            <a:xfrm>
              <a:off x="382" y="0"/>
              <a:ext cx="103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r"/>
              <a:endParaRPr lang="en-US" sz="700" dirty="0">
                <a:solidFill>
                  <a:srgbClr val="00B050"/>
                </a:solidFill>
                <a:latin typeface="Open Sans" charset="0"/>
                <a:cs typeface="Open Sans" charset="0"/>
                <a:sym typeface="Open Sans" charset="0"/>
              </a:endParaRPr>
            </a:p>
          </p:txBody>
        </p:sp>
        <p:grpSp>
          <p:nvGrpSpPr>
            <p:cNvPr id="33820" name="Group 30"/>
            <p:cNvGrpSpPr>
              <a:grpSpLocks/>
            </p:cNvGrpSpPr>
            <p:nvPr/>
          </p:nvGrpSpPr>
          <p:grpSpPr bwMode="auto">
            <a:xfrm>
              <a:off x="478" y="582"/>
              <a:ext cx="457" cy="457"/>
              <a:chOff x="0" y="0"/>
              <a:chExt cx="456" cy="457"/>
            </a:xfrm>
          </p:grpSpPr>
          <p:sp>
            <p:nvSpPr>
              <p:cNvPr id="33821" name="AutoShape 28"/>
              <p:cNvSpPr>
                <a:spLocks/>
              </p:cNvSpPr>
              <p:nvPr/>
            </p:nvSpPr>
            <p:spPr bwMode="auto">
              <a:xfrm>
                <a:off x="0" y="0"/>
                <a:ext cx="443" cy="353"/>
              </a:xfrm>
              <a:custGeom>
                <a:avLst/>
                <a:gdLst>
                  <a:gd name="T0" fmla="*/ 37 w 21600"/>
                  <a:gd name="T1" fmla="*/ 322 h 21600"/>
                  <a:gd name="T2" fmla="*/ 37 w 21600"/>
                  <a:gd name="T3" fmla="*/ 69 h 21600"/>
                  <a:gd name="T4" fmla="*/ 416 w 21600"/>
                  <a:gd name="T5" fmla="*/ 69 h 21600"/>
                  <a:gd name="T6" fmla="*/ 416 w 21600"/>
                  <a:gd name="T7" fmla="*/ 144 h 21600"/>
                  <a:gd name="T8" fmla="*/ 443 w 21600"/>
                  <a:gd name="T9" fmla="*/ 175 h 21600"/>
                  <a:gd name="T10" fmla="*/ 443 w 21600"/>
                  <a:gd name="T11" fmla="*/ 7 h 21600"/>
                  <a:gd name="T12" fmla="*/ 436 w 21600"/>
                  <a:gd name="T13" fmla="*/ 0 h 21600"/>
                  <a:gd name="T14" fmla="*/ 10 w 21600"/>
                  <a:gd name="T15" fmla="*/ 0 h 21600"/>
                  <a:gd name="T16" fmla="*/ 0 w 21600"/>
                  <a:gd name="T17" fmla="*/ 7 h 21600"/>
                  <a:gd name="T18" fmla="*/ 0 w 21600"/>
                  <a:gd name="T19" fmla="*/ 346 h 21600"/>
                  <a:gd name="T20" fmla="*/ 10 w 21600"/>
                  <a:gd name="T21" fmla="*/ 353 h 21600"/>
                  <a:gd name="T22" fmla="*/ 116 w 21600"/>
                  <a:gd name="T23" fmla="*/ 353 h 21600"/>
                  <a:gd name="T24" fmla="*/ 109 w 21600"/>
                  <a:gd name="T25" fmla="*/ 322 h 21600"/>
                  <a:gd name="T26" fmla="*/ 37 w 21600"/>
                  <a:gd name="T27" fmla="*/ 322 h 21600"/>
                  <a:gd name="T28" fmla="*/ 365 w 21600"/>
                  <a:gd name="T29" fmla="*/ 10 h 21600"/>
                  <a:gd name="T30" fmla="*/ 406 w 21600"/>
                  <a:gd name="T31" fmla="*/ 10 h 21600"/>
                  <a:gd name="T32" fmla="*/ 406 w 21600"/>
                  <a:gd name="T33" fmla="*/ 51 h 21600"/>
                  <a:gd name="T34" fmla="*/ 365 w 21600"/>
                  <a:gd name="T35" fmla="*/ 51 h 21600"/>
                  <a:gd name="T36" fmla="*/ 365 w 21600"/>
                  <a:gd name="T37" fmla="*/ 10 h 21600"/>
                  <a:gd name="T38" fmla="*/ 303 w 21600"/>
                  <a:gd name="T39" fmla="*/ 10 h 21600"/>
                  <a:gd name="T40" fmla="*/ 344 w 21600"/>
                  <a:gd name="T41" fmla="*/ 10 h 21600"/>
                  <a:gd name="T42" fmla="*/ 344 w 21600"/>
                  <a:gd name="T43" fmla="*/ 51 h 21600"/>
                  <a:gd name="T44" fmla="*/ 303 w 21600"/>
                  <a:gd name="T45" fmla="*/ 51 h 21600"/>
                  <a:gd name="T46" fmla="*/ 303 w 21600"/>
                  <a:gd name="T47" fmla="*/ 10 h 21600"/>
                  <a:gd name="T48" fmla="*/ 303 w 21600"/>
                  <a:gd name="T49" fmla="*/ 1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828" y="19713"/>
                    </a:moveTo>
                    <a:cubicBezTo>
                      <a:pt x="1828" y="4194"/>
                      <a:pt x="1828" y="4194"/>
                      <a:pt x="1828" y="4194"/>
                    </a:cubicBezTo>
                    <a:cubicBezTo>
                      <a:pt x="20271" y="4194"/>
                      <a:pt x="20271" y="4194"/>
                      <a:pt x="20271" y="4194"/>
                    </a:cubicBezTo>
                    <a:cubicBezTo>
                      <a:pt x="20271" y="8808"/>
                      <a:pt x="20271" y="8808"/>
                      <a:pt x="20271" y="8808"/>
                    </a:cubicBezTo>
                    <a:cubicBezTo>
                      <a:pt x="20769" y="9437"/>
                      <a:pt x="21268" y="10066"/>
                      <a:pt x="21600" y="10695"/>
                    </a:cubicBezTo>
                    <a:cubicBezTo>
                      <a:pt x="21600" y="419"/>
                      <a:pt x="21600" y="419"/>
                      <a:pt x="21600" y="419"/>
                    </a:cubicBezTo>
                    <a:cubicBezTo>
                      <a:pt x="21600" y="210"/>
                      <a:pt x="21434" y="0"/>
                      <a:pt x="21268" y="0"/>
                    </a:cubicBezTo>
                    <a:cubicBezTo>
                      <a:pt x="498" y="0"/>
                      <a:pt x="498" y="0"/>
                      <a:pt x="498" y="0"/>
                    </a:cubicBezTo>
                    <a:cubicBezTo>
                      <a:pt x="166" y="0"/>
                      <a:pt x="0" y="210"/>
                      <a:pt x="0" y="419"/>
                    </a:cubicBezTo>
                    <a:cubicBezTo>
                      <a:pt x="0" y="21181"/>
                      <a:pt x="0" y="21181"/>
                      <a:pt x="0" y="21181"/>
                    </a:cubicBezTo>
                    <a:cubicBezTo>
                      <a:pt x="0" y="21390"/>
                      <a:pt x="166" y="21600"/>
                      <a:pt x="498" y="21600"/>
                    </a:cubicBezTo>
                    <a:cubicBezTo>
                      <a:pt x="5649" y="21600"/>
                      <a:pt x="5649" y="21600"/>
                      <a:pt x="5649" y="21600"/>
                    </a:cubicBezTo>
                    <a:cubicBezTo>
                      <a:pt x="5483" y="20971"/>
                      <a:pt x="5317" y="20342"/>
                      <a:pt x="5317" y="19713"/>
                    </a:cubicBezTo>
                    <a:lnTo>
                      <a:pt x="1828" y="19713"/>
                    </a:lnTo>
                    <a:close/>
                    <a:moveTo>
                      <a:pt x="17778" y="629"/>
                    </a:moveTo>
                    <a:cubicBezTo>
                      <a:pt x="19772" y="629"/>
                      <a:pt x="19772" y="629"/>
                      <a:pt x="19772" y="629"/>
                    </a:cubicBezTo>
                    <a:cubicBezTo>
                      <a:pt x="19772" y="3146"/>
                      <a:pt x="19772" y="3146"/>
                      <a:pt x="19772" y="3146"/>
                    </a:cubicBezTo>
                    <a:cubicBezTo>
                      <a:pt x="17778" y="3146"/>
                      <a:pt x="17778" y="3146"/>
                      <a:pt x="17778" y="3146"/>
                    </a:cubicBezTo>
                    <a:lnTo>
                      <a:pt x="17778" y="629"/>
                    </a:lnTo>
                    <a:close/>
                    <a:moveTo>
                      <a:pt x="14788" y="629"/>
                    </a:moveTo>
                    <a:cubicBezTo>
                      <a:pt x="16782" y="629"/>
                      <a:pt x="16782" y="629"/>
                      <a:pt x="16782" y="629"/>
                    </a:cubicBezTo>
                    <a:cubicBezTo>
                      <a:pt x="16782" y="3146"/>
                      <a:pt x="16782" y="3146"/>
                      <a:pt x="16782" y="3146"/>
                    </a:cubicBezTo>
                    <a:cubicBezTo>
                      <a:pt x="14788" y="3146"/>
                      <a:pt x="14788" y="3146"/>
                      <a:pt x="14788" y="3146"/>
                    </a:cubicBezTo>
                    <a:lnTo>
                      <a:pt x="14788" y="629"/>
                    </a:lnTo>
                    <a:close/>
                    <a:moveTo>
                      <a:pt x="14788" y="62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22" name="AutoShape 29"/>
              <p:cNvSpPr>
                <a:spLocks/>
              </p:cNvSpPr>
              <p:nvPr/>
            </p:nvSpPr>
            <p:spPr bwMode="auto">
              <a:xfrm>
                <a:off x="125" y="120"/>
                <a:ext cx="331" cy="337"/>
              </a:xfrm>
              <a:custGeom>
                <a:avLst/>
                <a:gdLst>
                  <a:gd name="T0" fmla="*/ 235 w 21600"/>
                  <a:gd name="T1" fmla="*/ 279 h 21600"/>
                  <a:gd name="T2" fmla="*/ 174 w 21600"/>
                  <a:gd name="T3" fmla="*/ 337 h 21600"/>
                  <a:gd name="T4" fmla="*/ 157 w 21600"/>
                  <a:gd name="T5" fmla="*/ 337 h 21600"/>
                  <a:gd name="T6" fmla="*/ 96 w 21600"/>
                  <a:gd name="T7" fmla="*/ 279 h 21600"/>
                  <a:gd name="T8" fmla="*/ 157 w 21600"/>
                  <a:gd name="T9" fmla="*/ 337 h 21600"/>
                  <a:gd name="T10" fmla="*/ 38 w 21600"/>
                  <a:gd name="T11" fmla="*/ 279 h 21600"/>
                  <a:gd name="T12" fmla="*/ 102 w 21600"/>
                  <a:gd name="T13" fmla="*/ 323 h 21600"/>
                  <a:gd name="T14" fmla="*/ 256 w 21600"/>
                  <a:gd name="T15" fmla="*/ 279 h 21600"/>
                  <a:gd name="T16" fmla="*/ 229 w 21600"/>
                  <a:gd name="T17" fmla="*/ 323 h 21600"/>
                  <a:gd name="T18" fmla="*/ 273 w 21600"/>
                  <a:gd name="T19" fmla="*/ 179 h 21600"/>
                  <a:gd name="T20" fmla="*/ 304 w 21600"/>
                  <a:gd name="T21" fmla="*/ 258 h 21600"/>
                  <a:gd name="T22" fmla="*/ 174 w 21600"/>
                  <a:gd name="T23" fmla="*/ 258 h 21600"/>
                  <a:gd name="T24" fmla="*/ 256 w 21600"/>
                  <a:gd name="T25" fmla="*/ 179 h 21600"/>
                  <a:gd name="T26" fmla="*/ 174 w 21600"/>
                  <a:gd name="T27" fmla="*/ 258 h 21600"/>
                  <a:gd name="T28" fmla="*/ 75 w 21600"/>
                  <a:gd name="T29" fmla="*/ 179 h 21600"/>
                  <a:gd name="T30" fmla="*/ 157 w 21600"/>
                  <a:gd name="T31" fmla="*/ 258 h 21600"/>
                  <a:gd name="T32" fmla="*/ 24 w 21600"/>
                  <a:gd name="T33" fmla="*/ 258 h 21600"/>
                  <a:gd name="T34" fmla="*/ 58 w 21600"/>
                  <a:gd name="T35" fmla="*/ 179 h 21600"/>
                  <a:gd name="T36" fmla="*/ 24 w 21600"/>
                  <a:gd name="T37" fmla="*/ 258 h 21600"/>
                  <a:gd name="T38" fmla="*/ 263 w 21600"/>
                  <a:gd name="T39" fmla="*/ 79 h 21600"/>
                  <a:gd name="T40" fmla="*/ 331 w 21600"/>
                  <a:gd name="T41" fmla="*/ 158 h 21600"/>
                  <a:gd name="T42" fmla="*/ 174 w 21600"/>
                  <a:gd name="T43" fmla="*/ 158 h 21600"/>
                  <a:gd name="T44" fmla="*/ 242 w 21600"/>
                  <a:gd name="T45" fmla="*/ 79 h 21600"/>
                  <a:gd name="T46" fmla="*/ 174 w 21600"/>
                  <a:gd name="T47" fmla="*/ 158 h 21600"/>
                  <a:gd name="T48" fmla="*/ 89 w 21600"/>
                  <a:gd name="T49" fmla="*/ 79 h 21600"/>
                  <a:gd name="T50" fmla="*/ 157 w 21600"/>
                  <a:gd name="T51" fmla="*/ 158 h 21600"/>
                  <a:gd name="T52" fmla="*/ 0 w 21600"/>
                  <a:gd name="T53" fmla="*/ 158 h 21600"/>
                  <a:gd name="T54" fmla="*/ 68 w 21600"/>
                  <a:gd name="T55" fmla="*/ 79 h 21600"/>
                  <a:gd name="T56" fmla="*/ 0 w 21600"/>
                  <a:gd name="T57" fmla="*/ 158 h 21600"/>
                  <a:gd name="T58" fmla="*/ 229 w 21600"/>
                  <a:gd name="T59" fmla="*/ 14 h 21600"/>
                  <a:gd name="T60" fmla="*/ 256 w 21600"/>
                  <a:gd name="T61" fmla="*/ 58 h 21600"/>
                  <a:gd name="T62" fmla="*/ 174 w 21600"/>
                  <a:gd name="T63" fmla="*/ 0 h 21600"/>
                  <a:gd name="T64" fmla="*/ 235 w 21600"/>
                  <a:gd name="T65" fmla="*/ 58 h 21600"/>
                  <a:gd name="T66" fmla="*/ 96 w 21600"/>
                  <a:gd name="T67" fmla="*/ 58 h 21600"/>
                  <a:gd name="T68" fmla="*/ 157 w 21600"/>
                  <a:gd name="T69" fmla="*/ 0 h 21600"/>
                  <a:gd name="T70" fmla="*/ 96 w 21600"/>
                  <a:gd name="T71" fmla="*/ 58 h 21600"/>
                  <a:gd name="T72" fmla="*/ 102 w 21600"/>
                  <a:gd name="T73" fmla="*/ 14 h 21600"/>
                  <a:gd name="T74" fmla="*/ 38 w 21600"/>
                  <a:gd name="T75" fmla="*/ 58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11357" y="17853"/>
                    </a:moveTo>
                    <a:cubicBezTo>
                      <a:pt x="15365" y="17853"/>
                      <a:pt x="15365" y="17853"/>
                      <a:pt x="15365" y="17853"/>
                    </a:cubicBezTo>
                    <a:cubicBezTo>
                      <a:pt x="14474" y="19616"/>
                      <a:pt x="13361" y="20939"/>
                      <a:pt x="12247" y="21380"/>
                    </a:cubicBezTo>
                    <a:cubicBezTo>
                      <a:pt x="12025" y="21380"/>
                      <a:pt x="11579" y="21380"/>
                      <a:pt x="11357" y="21600"/>
                    </a:cubicBezTo>
                    <a:lnTo>
                      <a:pt x="11357" y="17853"/>
                    </a:lnTo>
                    <a:close/>
                    <a:moveTo>
                      <a:pt x="10243" y="21600"/>
                    </a:moveTo>
                    <a:cubicBezTo>
                      <a:pt x="9798" y="21380"/>
                      <a:pt x="9575" y="21380"/>
                      <a:pt x="9353" y="21380"/>
                    </a:cubicBezTo>
                    <a:cubicBezTo>
                      <a:pt x="8239" y="20939"/>
                      <a:pt x="7126" y="19616"/>
                      <a:pt x="6235" y="17853"/>
                    </a:cubicBezTo>
                    <a:cubicBezTo>
                      <a:pt x="10243" y="17853"/>
                      <a:pt x="10243" y="17853"/>
                      <a:pt x="10243" y="17853"/>
                    </a:cubicBezTo>
                    <a:lnTo>
                      <a:pt x="10243" y="21600"/>
                    </a:lnTo>
                    <a:close/>
                    <a:moveTo>
                      <a:pt x="6680" y="20718"/>
                    </a:moveTo>
                    <a:cubicBezTo>
                      <a:pt x="5122" y="20057"/>
                      <a:pt x="3563" y="18955"/>
                      <a:pt x="2449" y="17853"/>
                    </a:cubicBezTo>
                    <a:cubicBezTo>
                      <a:pt x="4899" y="17853"/>
                      <a:pt x="4899" y="17853"/>
                      <a:pt x="4899" y="17853"/>
                    </a:cubicBezTo>
                    <a:cubicBezTo>
                      <a:pt x="5344" y="18955"/>
                      <a:pt x="6012" y="19837"/>
                      <a:pt x="6680" y="20718"/>
                    </a:cubicBezTo>
                    <a:close/>
                    <a:moveTo>
                      <a:pt x="14920" y="20718"/>
                    </a:moveTo>
                    <a:cubicBezTo>
                      <a:pt x="15588" y="19837"/>
                      <a:pt x="16256" y="18955"/>
                      <a:pt x="16701" y="17853"/>
                    </a:cubicBezTo>
                    <a:cubicBezTo>
                      <a:pt x="18928" y="17853"/>
                      <a:pt x="18928" y="17853"/>
                      <a:pt x="18928" y="17853"/>
                    </a:cubicBezTo>
                    <a:cubicBezTo>
                      <a:pt x="18037" y="18955"/>
                      <a:pt x="16478" y="20057"/>
                      <a:pt x="14920" y="20718"/>
                    </a:cubicBezTo>
                    <a:close/>
                    <a:moveTo>
                      <a:pt x="17146" y="16531"/>
                    </a:moveTo>
                    <a:cubicBezTo>
                      <a:pt x="17592" y="14988"/>
                      <a:pt x="17814" y="13224"/>
                      <a:pt x="17814" y="11461"/>
                    </a:cubicBezTo>
                    <a:cubicBezTo>
                      <a:pt x="21600" y="11461"/>
                      <a:pt x="21600" y="11461"/>
                      <a:pt x="21600" y="11461"/>
                    </a:cubicBezTo>
                    <a:cubicBezTo>
                      <a:pt x="21600" y="13224"/>
                      <a:pt x="20932" y="14988"/>
                      <a:pt x="19819" y="16531"/>
                    </a:cubicBezTo>
                    <a:lnTo>
                      <a:pt x="17146" y="16531"/>
                    </a:lnTo>
                    <a:close/>
                    <a:moveTo>
                      <a:pt x="11357" y="16531"/>
                    </a:moveTo>
                    <a:cubicBezTo>
                      <a:pt x="11357" y="11461"/>
                      <a:pt x="11357" y="11461"/>
                      <a:pt x="11357" y="11461"/>
                    </a:cubicBezTo>
                    <a:cubicBezTo>
                      <a:pt x="16701" y="11461"/>
                      <a:pt x="16701" y="11461"/>
                      <a:pt x="16701" y="11461"/>
                    </a:cubicBezTo>
                    <a:cubicBezTo>
                      <a:pt x="16701" y="13224"/>
                      <a:pt x="16256" y="14988"/>
                      <a:pt x="15810" y="16531"/>
                    </a:cubicBezTo>
                    <a:lnTo>
                      <a:pt x="11357" y="16531"/>
                    </a:lnTo>
                    <a:close/>
                    <a:moveTo>
                      <a:pt x="5790" y="16531"/>
                    </a:moveTo>
                    <a:cubicBezTo>
                      <a:pt x="5344" y="14988"/>
                      <a:pt x="4899" y="13224"/>
                      <a:pt x="4899" y="11461"/>
                    </a:cubicBezTo>
                    <a:cubicBezTo>
                      <a:pt x="10243" y="11461"/>
                      <a:pt x="10243" y="11461"/>
                      <a:pt x="10243" y="11461"/>
                    </a:cubicBezTo>
                    <a:cubicBezTo>
                      <a:pt x="10243" y="16531"/>
                      <a:pt x="10243" y="16531"/>
                      <a:pt x="10243" y="16531"/>
                    </a:cubicBezTo>
                    <a:lnTo>
                      <a:pt x="5790" y="16531"/>
                    </a:lnTo>
                    <a:close/>
                    <a:moveTo>
                      <a:pt x="1559" y="16531"/>
                    </a:moveTo>
                    <a:cubicBezTo>
                      <a:pt x="668" y="14988"/>
                      <a:pt x="0" y="13224"/>
                      <a:pt x="0" y="11461"/>
                    </a:cubicBezTo>
                    <a:cubicBezTo>
                      <a:pt x="3786" y="11461"/>
                      <a:pt x="3786" y="11461"/>
                      <a:pt x="3786" y="11461"/>
                    </a:cubicBezTo>
                    <a:cubicBezTo>
                      <a:pt x="3786" y="13224"/>
                      <a:pt x="4008" y="14988"/>
                      <a:pt x="4454" y="16531"/>
                    </a:cubicBezTo>
                    <a:lnTo>
                      <a:pt x="1559" y="16531"/>
                    </a:lnTo>
                    <a:close/>
                    <a:moveTo>
                      <a:pt x="17814" y="10139"/>
                    </a:moveTo>
                    <a:cubicBezTo>
                      <a:pt x="17814" y="8375"/>
                      <a:pt x="17592" y="6612"/>
                      <a:pt x="17146" y="5069"/>
                    </a:cubicBezTo>
                    <a:cubicBezTo>
                      <a:pt x="20041" y="5069"/>
                      <a:pt x="20041" y="5069"/>
                      <a:pt x="20041" y="5069"/>
                    </a:cubicBezTo>
                    <a:cubicBezTo>
                      <a:pt x="20932" y="6392"/>
                      <a:pt x="21600" y="8375"/>
                      <a:pt x="21600" y="10139"/>
                    </a:cubicBezTo>
                    <a:lnTo>
                      <a:pt x="17814" y="10139"/>
                    </a:lnTo>
                    <a:close/>
                    <a:moveTo>
                      <a:pt x="11357" y="10139"/>
                    </a:moveTo>
                    <a:cubicBezTo>
                      <a:pt x="11357" y="5069"/>
                      <a:pt x="11357" y="5069"/>
                      <a:pt x="11357" y="5069"/>
                    </a:cubicBezTo>
                    <a:cubicBezTo>
                      <a:pt x="15810" y="5069"/>
                      <a:pt x="15810" y="5069"/>
                      <a:pt x="15810" y="5069"/>
                    </a:cubicBezTo>
                    <a:cubicBezTo>
                      <a:pt x="16256" y="6612"/>
                      <a:pt x="16701" y="8375"/>
                      <a:pt x="16701" y="10139"/>
                    </a:cubicBezTo>
                    <a:lnTo>
                      <a:pt x="11357" y="10139"/>
                    </a:lnTo>
                    <a:close/>
                    <a:moveTo>
                      <a:pt x="4899" y="10139"/>
                    </a:moveTo>
                    <a:cubicBezTo>
                      <a:pt x="4899" y="8375"/>
                      <a:pt x="5344" y="6612"/>
                      <a:pt x="5790" y="5069"/>
                    </a:cubicBezTo>
                    <a:cubicBezTo>
                      <a:pt x="10243" y="5069"/>
                      <a:pt x="10243" y="5069"/>
                      <a:pt x="10243" y="5069"/>
                    </a:cubicBezTo>
                    <a:cubicBezTo>
                      <a:pt x="10243" y="10139"/>
                      <a:pt x="10243" y="10139"/>
                      <a:pt x="10243" y="10139"/>
                    </a:cubicBezTo>
                    <a:lnTo>
                      <a:pt x="4899" y="10139"/>
                    </a:lnTo>
                    <a:close/>
                    <a:moveTo>
                      <a:pt x="0" y="10139"/>
                    </a:moveTo>
                    <a:cubicBezTo>
                      <a:pt x="0" y="8375"/>
                      <a:pt x="668" y="6392"/>
                      <a:pt x="1559" y="4849"/>
                    </a:cubicBezTo>
                    <a:cubicBezTo>
                      <a:pt x="4454" y="5069"/>
                      <a:pt x="4454" y="5069"/>
                      <a:pt x="4454" y="5069"/>
                    </a:cubicBezTo>
                    <a:cubicBezTo>
                      <a:pt x="4008" y="6612"/>
                      <a:pt x="3786" y="8375"/>
                      <a:pt x="3786" y="10139"/>
                    </a:cubicBezTo>
                    <a:lnTo>
                      <a:pt x="0" y="10139"/>
                    </a:lnTo>
                    <a:close/>
                    <a:moveTo>
                      <a:pt x="16701" y="3747"/>
                    </a:moveTo>
                    <a:cubicBezTo>
                      <a:pt x="16256" y="2645"/>
                      <a:pt x="15588" y="1763"/>
                      <a:pt x="14920" y="882"/>
                    </a:cubicBezTo>
                    <a:cubicBezTo>
                      <a:pt x="16478" y="1543"/>
                      <a:pt x="18037" y="2424"/>
                      <a:pt x="19151" y="3747"/>
                    </a:cubicBezTo>
                    <a:lnTo>
                      <a:pt x="16701" y="3747"/>
                    </a:lnTo>
                    <a:close/>
                    <a:moveTo>
                      <a:pt x="11357" y="3747"/>
                    </a:moveTo>
                    <a:cubicBezTo>
                      <a:pt x="11357" y="0"/>
                      <a:pt x="11357" y="0"/>
                      <a:pt x="11357" y="0"/>
                    </a:cubicBezTo>
                    <a:cubicBezTo>
                      <a:pt x="11579" y="0"/>
                      <a:pt x="12025" y="0"/>
                      <a:pt x="12247" y="0"/>
                    </a:cubicBezTo>
                    <a:cubicBezTo>
                      <a:pt x="13361" y="661"/>
                      <a:pt x="14474" y="1984"/>
                      <a:pt x="15365" y="3747"/>
                    </a:cubicBezTo>
                    <a:lnTo>
                      <a:pt x="11357" y="3747"/>
                    </a:lnTo>
                    <a:close/>
                    <a:moveTo>
                      <a:pt x="6235" y="3747"/>
                    </a:moveTo>
                    <a:cubicBezTo>
                      <a:pt x="7126" y="1984"/>
                      <a:pt x="8239" y="661"/>
                      <a:pt x="9353" y="0"/>
                    </a:cubicBezTo>
                    <a:cubicBezTo>
                      <a:pt x="9575" y="0"/>
                      <a:pt x="9798" y="0"/>
                      <a:pt x="10243" y="0"/>
                    </a:cubicBezTo>
                    <a:cubicBezTo>
                      <a:pt x="10243" y="3747"/>
                      <a:pt x="10243" y="3747"/>
                      <a:pt x="10243" y="3747"/>
                    </a:cubicBezTo>
                    <a:lnTo>
                      <a:pt x="6235" y="3747"/>
                    </a:lnTo>
                    <a:close/>
                    <a:moveTo>
                      <a:pt x="2449" y="3747"/>
                    </a:moveTo>
                    <a:cubicBezTo>
                      <a:pt x="3563" y="2424"/>
                      <a:pt x="5122" y="1543"/>
                      <a:pt x="6680" y="882"/>
                    </a:cubicBezTo>
                    <a:cubicBezTo>
                      <a:pt x="6012" y="1543"/>
                      <a:pt x="5344" y="2645"/>
                      <a:pt x="4899" y="3747"/>
                    </a:cubicBezTo>
                    <a:lnTo>
                      <a:pt x="2449" y="3747"/>
                    </a:lnTo>
                    <a:close/>
                    <a:moveTo>
                      <a:pt x="2449" y="3747"/>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pSp>
        <p:nvGrpSpPr>
          <p:cNvPr id="35875" name="Group 35"/>
          <p:cNvGrpSpPr>
            <a:grpSpLocks/>
          </p:cNvGrpSpPr>
          <p:nvPr/>
        </p:nvGrpSpPr>
        <p:grpSpPr bwMode="auto">
          <a:xfrm>
            <a:off x="3098007" y="2294932"/>
            <a:ext cx="1088827" cy="750689"/>
            <a:chOff x="0" y="0"/>
            <a:chExt cx="1829" cy="1261"/>
          </a:xfrm>
        </p:grpSpPr>
        <p:sp>
          <p:nvSpPr>
            <p:cNvPr id="33815" name="AutoShape 32"/>
            <p:cNvSpPr>
              <a:spLocks/>
            </p:cNvSpPr>
            <p:nvPr/>
          </p:nvSpPr>
          <p:spPr bwMode="auto">
            <a:xfrm>
              <a:off x="0" y="0"/>
              <a:ext cx="1420" cy="925"/>
            </a:xfrm>
            <a:custGeom>
              <a:avLst/>
              <a:gdLst>
                <a:gd name="T0" fmla="*/ 0 w 21600"/>
                <a:gd name="T1" fmla="*/ 154 h 21600"/>
                <a:gd name="T2" fmla="*/ 154 w 21600"/>
                <a:gd name="T3" fmla="*/ 0 h 21600"/>
                <a:gd name="T4" fmla="*/ 1266 w 21600"/>
                <a:gd name="T5" fmla="*/ 0 h 21600"/>
                <a:gd name="T6" fmla="*/ 1420 w 21600"/>
                <a:gd name="T7" fmla="*/ 154 h 21600"/>
                <a:gd name="T8" fmla="*/ 1420 w 21600"/>
                <a:gd name="T9" fmla="*/ 771 h 21600"/>
                <a:gd name="T10" fmla="*/ 1266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60" y="0"/>
                  </a:lnTo>
                  <a:cubicBezTo>
                    <a:pt x="20553" y="0"/>
                    <a:pt x="21600" y="1612"/>
                    <a:pt x="21600" y="3600"/>
                  </a:cubicBezTo>
                  <a:lnTo>
                    <a:pt x="21600" y="17999"/>
                  </a:lnTo>
                  <a:cubicBezTo>
                    <a:pt x="21600" y="19988"/>
                    <a:pt x="20553"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16" name="AutoShape 33"/>
            <p:cNvSpPr>
              <a:spLocks/>
            </p:cNvSpPr>
            <p:nvPr/>
          </p:nvSpPr>
          <p:spPr bwMode="auto">
            <a:xfrm>
              <a:off x="525" y="259"/>
              <a:ext cx="333" cy="449"/>
            </a:xfrm>
            <a:custGeom>
              <a:avLst/>
              <a:gdLst>
                <a:gd name="T0" fmla="*/ 12 w 19946"/>
                <a:gd name="T1" fmla="*/ 22 h 21355"/>
                <a:gd name="T2" fmla="*/ 9 w 19946"/>
                <a:gd name="T3" fmla="*/ 19 h 21355"/>
                <a:gd name="T4" fmla="*/ 101 w 19946"/>
                <a:gd name="T5" fmla="*/ 241 h 21355"/>
                <a:gd name="T6" fmla="*/ 98 w 19946"/>
                <a:gd name="T7" fmla="*/ 351 h 21355"/>
                <a:gd name="T8" fmla="*/ 0 w 19946"/>
                <a:gd name="T9" fmla="*/ 395 h 21355"/>
                <a:gd name="T10" fmla="*/ 110 w 19946"/>
                <a:gd name="T11" fmla="*/ 373 h 21355"/>
                <a:gd name="T12" fmla="*/ 150 w 19946"/>
                <a:gd name="T13" fmla="*/ 442 h 21355"/>
                <a:gd name="T14" fmla="*/ 171 w 19946"/>
                <a:gd name="T15" fmla="*/ 429 h 21355"/>
                <a:gd name="T16" fmla="*/ 205 w 19946"/>
                <a:gd name="T17" fmla="*/ 388 h 21355"/>
                <a:gd name="T18" fmla="*/ 211 w 19946"/>
                <a:gd name="T19" fmla="*/ 363 h 21355"/>
                <a:gd name="T20" fmla="*/ 134 w 19946"/>
                <a:gd name="T21" fmla="*/ 344 h 21355"/>
                <a:gd name="T22" fmla="*/ 315 w 19946"/>
                <a:gd name="T23" fmla="*/ 332 h 21355"/>
                <a:gd name="T24" fmla="*/ 312 w 19946"/>
                <a:gd name="T25" fmla="*/ 329 h 21355"/>
                <a:gd name="T26" fmla="*/ 284 w 19946"/>
                <a:gd name="T27" fmla="*/ 269 h 21355"/>
                <a:gd name="T28" fmla="*/ 275 w 19946"/>
                <a:gd name="T29" fmla="*/ 269 h 21355"/>
                <a:gd name="T30" fmla="*/ 220 w 19946"/>
                <a:gd name="T31" fmla="*/ 122 h 21355"/>
                <a:gd name="T32" fmla="*/ 141 w 19946"/>
                <a:gd name="T33" fmla="*/ 197 h 21355"/>
                <a:gd name="T34" fmla="*/ 214 w 19946"/>
                <a:gd name="T35" fmla="*/ 116 h 21355"/>
                <a:gd name="T36" fmla="*/ 70 w 19946"/>
                <a:gd name="T37" fmla="*/ 59 h 21355"/>
                <a:gd name="T38" fmla="*/ 70 w 19946"/>
                <a:gd name="T39" fmla="*/ 50 h 21355"/>
                <a:gd name="T40" fmla="*/ 31 w 19946"/>
                <a:gd name="T41" fmla="*/ 12 h 21355"/>
                <a:gd name="T42" fmla="*/ 28 w 19946"/>
                <a:gd name="T43" fmla="*/ 22 h 21355"/>
                <a:gd name="T44" fmla="*/ 312 w 19946"/>
                <a:gd name="T45" fmla="*/ 313 h 21355"/>
                <a:gd name="T46" fmla="*/ 284 w 19946"/>
                <a:gd name="T47" fmla="*/ 203 h 21355"/>
                <a:gd name="T48" fmla="*/ 260 w 19946"/>
                <a:gd name="T49" fmla="*/ 59 h 21355"/>
                <a:gd name="T50" fmla="*/ 214 w 19946"/>
                <a:gd name="T51" fmla="*/ 116 h 21355"/>
                <a:gd name="T52" fmla="*/ 220 w 19946"/>
                <a:gd name="T53" fmla="*/ 122 h 21355"/>
                <a:gd name="T54" fmla="*/ 275 w 19946"/>
                <a:gd name="T55" fmla="*/ 75 h 21355"/>
                <a:gd name="T56" fmla="*/ 275 w 19946"/>
                <a:gd name="T57" fmla="*/ 188 h 21355"/>
                <a:gd name="T58" fmla="*/ 284 w 19946"/>
                <a:gd name="T59" fmla="*/ 56 h 21355"/>
                <a:gd name="T60" fmla="*/ 318 w 19946"/>
                <a:gd name="T61" fmla="*/ 41 h 21355"/>
                <a:gd name="T62" fmla="*/ 293 w 19946"/>
                <a:gd name="T63" fmla="*/ 16 h 21355"/>
                <a:gd name="T64" fmla="*/ 278 w 19946"/>
                <a:gd name="T65" fmla="*/ 50 h 21355"/>
                <a:gd name="T66" fmla="*/ 150 w 19946"/>
                <a:gd name="T67" fmla="*/ 59 h 21355"/>
                <a:gd name="T68" fmla="*/ 260 w 19946"/>
                <a:gd name="T69" fmla="*/ 59 h 213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946" h="21355">
                  <a:moveTo>
                    <a:pt x="7505" y="10125"/>
                  </a:moveTo>
                  <a:cubicBezTo>
                    <a:pt x="3478" y="6996"/>
                    <a:pt x="733" y="3272"/>
                    <a:pt x="733" y="1038"/>
                  </a:cubicBezTo>
                  <a:cubicBezTo>
                    <a:pt x="733" y="1038"/>
                    <a:pt x="733" y="889"/>
                    <a:pt x="733" y="740"/>
                  </a:cubicBezTo>
                  <a:cubicBezTo>
                    <a:pt x="733" y="740"/>
                    <a:pt x="550" y="889"/>
                    <a:pt x="550" y="889"/>
                  </a:cubicBezTo>
                  <a:cubicBezTo>
                    <a:pt x="-1464" y="4017"/>
                    <a:pt x="3112" y="9082"/>
                    <a:pt x="6041" y="11316"/>
                  </a:cubicBezTo>
                  <a:cubicBezTo>
                    <a:pt x="6041" y="11316"/>
                    <a:pt x="6041" y="11316"/>
                    <a:pt x="6041" y="11465"/>
                  </a:cubicBezTo>
                  <a:cubicBezTo>
                    <a:pt x="6041" y="16232"/>
                    <a:pt x="6041" y="16232"/>
                    <a:pt x="6041" y="16232"/>
                  </a:cubicBezTo>
                  <a:cubicBezTo>
                    <a:pt x="6041" y="16381"/>
                    <a:pt x="5858" y="16530"/>
                    <a:pt x="5858" y="16679"/>
                  </a:cubicBezTo>
                  <a:cubicBezTo>
                    <a:pt x="550" y="18020"/>
                    <a:pt x="550" y="18020"/>
                    <a:pt x="550" y="18020"/>
                  </a:cubicBezTo>
                  <a:cubicBezTo>
                    <a:pt x="183" y="18169"/>
                    <a:pt x="0" y="18467"/>
                    <a:pt x="0" y="18765"/>
                  </a:cubicBezTo>
                  <a:cubicBezTo>
                    <a:pt x="183" y="19063"/>
                    <a:pt x="550" y="19360"/>
                    <a:pt x="916" y="19212"/>
                  </a:cubicBezTo>
                  <a:cubicBezTo>
                    <a:pt x="6590" y="17722"/>
                    <a:pt x="6590" y="17722"/>
                    <a:pt x="6590" y="17722"/>
                  </a:cubicBezTo>
                  <a:cubicBezTo>
                    <a:pt x="6590" y="17722"/>
                    <a:pt x="6773" y="17871"/>
                    <a:pt x="6956" y="17871"/>
                  </a:cubicBezTo>
                  <a:cubicBezTo>
                    <a:pt x="8970" y="20999"/>
                    <a:pt x="8970" y="20999"/>
                    <a:pt x="8970" y="20999"/>
                  </a:cubicBezTo>
                  <a:cubicBezTo>
                    <a:pt x="9153" y="21297"/>
                    <a:pt x="9702" y="21446"/>
                    <a:pt x="10068" y="21297"/>
                  </a:cubicBezTo>
                  <a:cubicBezTo>
                    <a:pt x="10434" y="21148"/>
                    <a:pt x="10434" y="20701"/>
                    <a:pt x="10251" y="20403"/>
                  </a:cubicBezTo>
                  <a:cubicBezTo>
                    <a:pt x="8421" y="17722"/>
                    <a:pt x="8421" y="17722"/>
                    <a:pt x="8421" y="17722"/>
                  </a:cubicBezTo>
                  <a:cubicBezTo>
                    <a:pt x="12265" y="18467"/>
                    <a:pt x="12265" y="18467"/>
                    <a:pt x="12265" y="18467"/>
                  </a:cubicBezTo>
                  <a:cubicBezTo>
                    <a:pt x="12631" y="18616"/>
                    <a:pt x="12997" y="18467"/>
                    <a:pt x="13180" y="18020"/>
                  </a:cubicBezTo>
                  <a:cubicBezTo>
                    <a:pt x="13180" y="17722"/>
                    <a:pt x="12997" y="17424"/>
                    <a:pt x="12631" y="17275"/>
                  </a:cubicBezTo>
                  <a:cubicBezTo>
                    <a:pt x="8055" y="16381"/>
                    <a:pt x="8055" y="16381"/>
                    <a:pt x="8055" y="16381"/>
                  </a:cubicBezTo>
                  <a:cubicBezTo>
                    <a:pt x="8055" y="16381"/>
                    <a:pt x="8055" y="16381"/>
                    <a:pt x="8055" y="16381"/>
                  </a:cubicBezTo>
                  <a:cubicBezTo>
                    <a:pt x="8055" y="12657"/>
                    <a:pt x="8055" y="12657"/>
                    <a:pt x="8055" y="12657"/>
                  </a:cubicBezTo>
                  <a:cubicBezTo>
                    <a:pt x="11350" y="14743"/>
                    <a:pt x="16658" y="16679"/>
                    <a:pt x="18855" y="15785"/>
                  </a:cubicBezTo>
                  <a:cubicBezTo>
                    <a:pt x="18855" y="15785"/>
                    <a:pt x="19038" y="15636"/>
                    <a:pt x="19038" y="15636"/>
                  </a:cubicBezTo>
                  <a:cubicBezTo>
                    <a:pt x="18855" y="15636"/>
                    <a:pt x="18672" y="15636"/>
                    <a:pt x="18672" y="15636"/>
                  </a:cubicBezTo>
                  <a:cubicBezTo>
                    <a:pt x="15926" y="15636"/>
                    <a:pt x="11350" y="13402"/>
                    <a:pt x="7505" y="10125"/>
                  </a:cubicBezTo>
                  <a:close/>
                  <a:moveTo>
                    <a:pt x="17024" y="12806"/>
                  </a:moveTo>
                  <a:cubicBezTo>
                    <a:pt x="17024" y="12955"/>
                    <a:pt x="16841" y="13104"/>
                    <a:pt x="16658" y="13104"/>
                  </a:cubicBezTo>
                  <a:cubicBezTo>
                    <a:pt x="16658" y="13104"/>
                    <a:pt x="16475" y="12955"/>
                    <a:pt x="16475" y="12806"/>
                  </a:cubicBezTo>
                  <a:cubicBezTo>
                    <a:pt x="16475" y="8933"/>
                    <a:pt x="16475" y="8933"/>
                    <a:pt x="16475" y="8933"/>
                  </a:cubicBezTo>
                  <a:cubicBezTo>
                    <a:pt x="15560" y="7890"/>
                    <a:pt x="14461" y="6847"/>
                    <a:pt x="13180" y="5805"/>
                  </a:cubicBezTo>
                  <a:cubicBezTo>
                    <a:pt x="8787" y="9380"/>
                    <a:pt x="8787" y="9380"/>
                    <a:pt x="8787" y="9380"/>
                  </a:cubicBezTo>
                  <a:cubicBezTo>
                    <a:pt x="8787" y="9380"/>
                    <a:pt x="8604" y="9380"/>
                    <a:pt x="8421" y="9380"/>
                  </a:cubicBezTo>
                  <a:cubicBezTo>
                    <a:pt x="8421" y="9231"/>
                    <a:pt x="8421" y="9082"/>
                    <a:pt x="8421" y="8933"/>
                  </a:cubicBezTo>
                  <a:cubicBezTo>
                    <a:pt x="12814" y="5507"/>
                    <a:pt x="12814" y="5507"/>
                    <a:pt x="12814" y="5507"/>
                  </a:cubicBezTo>
                  <a:cubicBezTo>
                    <a:pt x="11533" y="4464"/>
                    <a:pt x="10251" y="3570"/>
                    <a:pt x="8970" y="2825"/>
                  </a:cubicBezTo>
                  <a:cubicBezTo>
                    <a:pt x="4211" y="2825"/>
                    <a:pt x="4211" y="2825"/>
                    <a:pt x="4211" y="2825"/>
                  </a:cubicBezTo>
                  <a:cubicBezTo>
                    <a:pt x="4028" y="2825"/>
                    <a:pt x="4028" y="2676"/>
                    <a:pt x="4028" y="2527"/>
                  </a:cubicBezTo>
                  <a:cubicBezTo>
                    <a:pt x="4028" y="2378"/>
                    <a:pt x="4028" y="2378"/>
                    <a:pt x="4211" y="2378"/>
                  </a:cubicBezTo>
                  <a:cubicBezTo>
                    <a:pt x="8055" y="2378"/>
                    <a:pt x="8055" y="2378"/>
                    <a:pt x="8055" y="2378"/>
                  </a:cubicBezTo>
                  <a:cubicBezTo>
                    <a:pt x="4943" y="591"/>
                    <a:pt x="2380" y="-5"/>
                    <a:pt x="1831" y="591"/>
                  </a:cubicBezTo>
                  <a:cubicBezTo>
                    <a:pt x="1831" y="591"/>
                    <a:pt x="1831" y="591"/>
                    <a:pt x="1831" y="591"/>
                  </a:cubicBezTo>
                  <a:cubicBezTo>
                    <a:pt x="1648" y="591"/>
                    <a:pt x="1648" y="889"/>
                    <a:pt x="1648" y="1038"/>
                  </a:cubicBezTo>
                  <a:cubicBezTo>
                    <a:pt x="1648" y="2974"/>
                    <a:pt x="4394" y="6549"/>
                    <a:pt x="8055" y="9678"/>
                  </a:cubicBezTo>
                  <a:cubicBezTo>
                    <a:pt x="11899" y="12657"/>
                    <a:pt x="16292" y="14891"/>
                    <a:pt x="18672" y="14891"/>
                  </a:cubicBezTo>
                  <a:cubicBezTo>
                    <a:pt x="18855" y="14891"/>
                    <a:pt x="19221" y="14891"/>
                    <a:pt x="19221" y="14743"/>
                  </a:cubicBezTo>
                  <a:cubicBezTo>
                    <a:pt x="19953" y="14296"/>
                    <a:pt x="19221" y="12210"/>
                    <a:pt x="17024" y="9678"/>
                  </a:cubicBezTo>
                  <a:lnTo>
                    <a:pt x="17024" y="12806"/>
                  </a:lnTo>
                  <a:close/>
                  <a:moveTo>
                    <a:pt x="15560" y="2825"/>
                  </a:moveTo>
                  <a:cubicBezTo>
                    <a:pt x="15743" y="2974"/>
                    <a:pt x="15743" y="2974"/>
                    <a:pt x="15743" y="2974"/>
                  </a:cubicBezTo>
                  <a:cubicBezTo>
                    <a:pt x="12814" y="5507"/>
                    <a:pt x="12814" y="5507"/>
                    <a:pt x="12814" y="5507"/>
                  </a:cubicBezTo>
                  <a:cubicBezTo>
                    <a:pt x="12814" y="5507"/>
                    <a:pt x="12997" y="5656"/>
                    <a:pt x="12997" y="5656"/>
                  </a:cubicBezTo>
                  <a:cubicBezTo>
                    <a:pt x="12997" y="5656"/>
                    <a:pt x="13180" y="5805"/>
                    <a:pt x="13180" y="5805"/>
                  </a:cubicBezTo>
                  <a:cubicBezTo>
                    <a:pt x="16109" y="3421"/>
                    <a:pt x="16109" y="3421"/>
                    <a:pt x="16109" y="3421"/>
                  </a:cubicBezTo>
                  <a:cubicBezTo>
                    <a:pt x="16475" y="3570"/>
                    <a:pt x="16475" y="3570"/>
                    <a:pt x="16475" y="3570"/>
                  </a:cubicBezTo>
                  <a:cubicBezTo>
                    <a:pt x="16475" y="3570"/>
                    <a:pt x="16475" y="3570"/>
                    <a:pt x="16475" y="3570"/>
                  </a:cubicBezTo>
                  <a:cubicBezTo>
                    <a:pt x="16475" y="8933"/>
                    <a:pt x="16475" y="8933"/>
                    <a:pt x="16475" y="8933"/>
                  </a:cubicBezTo>
                  <a:cubicBezTo>
                    <a:pt x="16658" y="9082"/>
                    <a:pt x="16841" y="9380"/>
                    <a:pt x="17024" y="9678"/>
                  </a:cubicBezTo>
                  <a:cubicBezTo>
                    <a:pt x="17024" y="2676"/>
                    <a:pt x="17024" y="2676"/>
                    <a:pt x="17024" y="2676"/>
                  </a:cubicBezTo>
                  <a:cubicBezTo>
                    <a:pt x="17024" y="2676"/>
                    <a:pt x="17024" y="2676"/>
                    <a:pt x="17024" y="2676"/>
                  </a:cubicBezTo>
                  <a:cubicBezTo>
                    <a:pt x="17573" y="2825"/>
                    <a:pt x="18305" y="2527"/>
                    <a:pt x="19038" y="1932"/>
                  </a:cubicBezTo>
                  <a:cubicBezTo>
                    <a:pt x="19953" y="1336"/>
                    <a:pt x="20136" y="442"/>
                    <a:pt x="19770" y="144"/>
                  </a:cubicBezTo>
                  <a:cubicBezTo>
                    <a:pt x="19404" y="-154"/>
                    <a:pt x="18305" y="-5"/>
                    <a:pt x="17573" y="740"/>
                  </a:cubicBezTo>
                  <a:cubicBezTo>
                    <a:pt x="16841" y="1187"/>
                    <a:pt x="16475" y="1932"/>
                    <a:pt x="16658" y="2378"/>
                  </a:cubicBezTo>
                  <a:cubicBezTo>
                    <a:pt x="16658" y="2378"/>
                    <a:pt x="16658" y="2378"/>
                    <a:pt x="16658" y="2378"/>
                  </a:cubicBezTo>
                  <a:cubicBezTo>
                    <a:pt x="8055" y="2378"/>
                    <a:pt x="8055" y="2378"/>
                    <a:pt x="8055" y="2378"/>
                  </a:cubicBezTo>
                  <a:cubicBezTo>
                    <a:pt x="8421" y="2527"/>
                    <a:pt x="8604" y="2676"/>
                    <a:pt x="8970" y="2825"/>
                  </a:cubicBezTo>
                  <a:lnTo>
                    <a:pt x="15560" y="2825"/>
                  </a:lnTo>
                  <a:close/>
                  <a:moveTo>
                    <a:pt x="15560" y="282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17" name="Rectangle 34"/>
            <p:cNvSpPr>
              <a:spLocks/>
            </p:cNvSpPr>
            <p:nvPr/>
          </p:nvSpPr>
          <p:spPr bwMode="auto">
            <a:xfrm>
              <a:off x="863" y="1050"/>
              <a:ext cx="9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l"/>
              <a:endParaRPr lang="en-US" sz="700" dirty="0">
                <a:solidFill>
                  <a:srgbClr val="00B050"/>
                </a:solidFill>
                <a:latin typeface="Open Sans" charset="0"/>
                <a:cs typeface="Open Sans" charset="0"/>
                <a:sym typeface="Open Sans" charset="0"/>
              </a:endParaRPr>
            </a:p>
          </p:txBody>
        </p:sp>
      </p:grpSp>
      <p:sp>
        <p:nvSpPr>
          <p:cNvPr id="35876" name="Rectangle 36"/>
          <p:cNvSpPr>
            <a:spLocks/>
          </p:cNvSpPr>
          <p:nvPr/>
        </p:nvSpPr>
        <p:spPr bwMode="auto">
          <a:xfrm>
            <a:off x="5120282" y="1438275"/>
            <a:ext cx="158531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l">
              <a:lnSpc>
                <a:spcPct val="150000"/>
              </a:lnSpc>
            </a:pPr>
            <a:r>
              <a:rPr lang="en-GB" sz="1100" b="1" dirty="0">
                <a:solidFill>
                  <a:schemeClr val="tx1"/>
                </a:solidFill>
                <a:latin typeface="Open Sans"/>
                <a:cs typeface="Open Sans Light" charset="0"/>
                <a:sym typeface="Open Sans Light" charset="0"/>
              </a:rPr>
              <a:t>Selenium WebDriver </a:t>
            </a:r>
            <a:br>
              <a:rPr lang="en-GB" sz="1200" dirty="0">
                <a:solidFill>
                  <a:schemeClr val="tx1"/>
                </a:solidFill>
                <a:latin typeface="Open Sans"/>
                <a:cs typeface="Open Sans Light" charset="0"/>
                <a:sym typeface="Open Sans Light" charset="0"/>
              </a:rPr>
            </a:br>
            <a:r>
              <a:rPr lang="en-GB" sz="1050" dirty="0">
                <a:solidFill>
                  <a:schemeClr val="tx1"/>
                </a:solidFill>
                <a:latin typeface="Open Sans"/>
                <a:cs typeface="Open Sans Light" charset="0"/>
                <a:sym typeface="Open Sans Light" charset="0"/>
              </a:rPr>
              <a:t>is a UI testing framework</a:t>
            </a:r>
            <a:endParaRPr lang="en-US" sz="700" dirty="0">
              <a:solidFill>
                <a:schemeClr val="tx1"/>
              </a:solidFill>
              <a:latin typeface="Open Sans"/>
              <a:cs typeface="Open Sans" charset="0"/>
              <a:sym typeface="Open Sans" charset="0"/>
            </a:endParaRPr>
          </a:p>
        </p:txBody>
      </p:sp>
      <p:sp>
        <p:nvSpPr>
          <p:cNvPr id="35877" name="Rectangle 37"/>
          <p:cNvSpPr>
            <a:spLocks/>
          </p:cNvSpPr>
          <p:nvPr/>
        </p:nvSpPr>
        <p:spPr bwMode="auto">
          <a:xfrm>
            <a:off x="6163270" y="2190750"/>
            <a:ext cx="151923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l">
              <a:lnSpc>
                <a:spcPct val="150000"/>
              </a:lnSpc>
            </a:pPr>
            <a:r>
              <a:rPr lang="en-GB" sz="1200" b="1" dirty="0">
                <a:solidFill>
                  <a:schemeClr val="tx1"/>
                </a:solidFill>
                <a:latin typeface="Open Sans"/>
                <a:cs typeface="Open Sans Light" charset="0"/>
                <a:sym typeface="Open Sans Light" charset="0"/>
              </a:rPr>
              <a:t>Test Project </a:t>
            </a:r>
            <a:br>
              <a:rPr lang="en-GB" sz="1200" dirty="0">
                <a:solidFill>
                  <a:schemeClr val="tx1"/>
                </a:solidFill>
                <a:latin typeface="Open Sans Light" charset="0"/>
                <a:cs typeface="Open Sans Light" charset="0"/>
                <a:sym typeface="Open Sans Light" charset="0"/>
              </a:rPr>
            </a:br>
            <a:r>
              <a:rPr lang="en-GB" sz="1050" dirty="0">
                <a:solidFill>
                  <a:schemeClr val="tx1"/>
                </a:solidFill>
                <a:latin typeface="Open Sans"/>
                <a:cs typeface="Open Sans Light" charset="0"/>
                <a:sym typeface="Open Sans Light" charset="0"/>
              </a:rPr>
              <a:t>created on Visual Studio</a:t>
            </a:r>
            <a:endParaRPr lang="en-US" sz="1200" dirty="0">
              <a:solidFill>
                <a:schemeClr val="tx1"/>
              </a:solidFill>
              <a:latin typeface="Open Sans"/>
              <a:cs typeface="Open Sans" charset="0"/>
              <a:sym typeface="Open Sans" charset="0"/>
            </a:endParaRPr>
          </a:p>
        </p:txBody>
      </p:sp>
      <p:sp>
        <p:nvSpPr>
          <p:cNvPr id="35878" name="Rectangle 38"/>
          <p:cNvSpPr>
            <a:spLocks/>
          </p:cNvSpPr>
          <p:nvPr/>
        </p:nvSpPr>
        <p:spPr bwMode="auto">
          <a:xfrm>
            <a:off x="5801321" y="3409950"/>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l">
              <a:lnSpc>
                <a:spcPct val="150000"/>
              </a:lnSpc>
            </a:pPr>
            <a:r>
              <a:rPr lang="en-US" sz="1200" b="1" dirty="0">
                <a:solidFill>
                  <a:schemeClr val="tx1"/>
                </a:solidFill>
                <a:latin typeface="Open Sans"/>
                <a:cs typeface="Open Sans Light" charset="0"/>
                <a:sym typeface="Open Sans Light" charset="0"/>
              </a:rPr>
              <a:t>Test cases created</a:t>
            </a:r>
            <a:endParaRPr lang="en-US" sz="1200" b="1" dirty="0">
              <a:solidFill>
                <a:schemeClr val="tx1"/>
              </a:solidFill>
              <a:latin typeface="Open Sans"/>
              <a:cs typeface="Open Sans" charset="0"/>
              <a:sym typeface="Open Sans" charset="0"/>
            </a:endParaRPr>
          </a:p>
        </p:txBody>
      </p:sp>
      <p:sp>
        <p:nvSpPr>
          <p:cNvPr id="35879" name="Rectangle 39"/>
          <p:cNvSpPr>
            <a:spLocks/>
          </p:cNvSpPr>
          <p:nvPr/>
        </p:nvSpPr>
        <p:spPr bwMode="auto">
          <a:xfrm>
            <a:off x="1919883" y="3419475"/>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r">
              <a:lnSpc>
                <a:spcPct val="150000"/>
              </a:lnSpc>
            </a:pPr>
            <a:r>
              <a:rPr lang="en-US" sz="1200" b="1" dirty="0">
                <a:solidFill>
                  <a:schemeClr val="tx1"/>
                </a:solidFill>
                <a:latin typeface="Open Sans Light" charset="0"/>
                <a:cs typeface="Open Sans Light" charset="0"/>
                <a:sym typeface="Open Sans Light" charset="0"/>
              </a:rPr>
              <a:t>Automated via Jenkins</a:t>
            </a:r>
            <a:endParaRPr lang="en-US" sz="1200" b="1" dirty="0">
              <a:solidFill>
                <a:schemeClr val="tx1"/>
              </a:solidFill>
              <a:latin typeface="Open Sans" charset="0"/>
              <a:cs typeface="Open Sans" charset="0"/>
              <a:sym typeface="Open Sans" charset="0"/>
            </a:endParaRPr>
          </a:p>
        </p:txBody>
      </p:sp>
      <p:sp>
        <p:nvSpPr>
          <p:cNvPr id="35880" name="Rectangle 40"/>
          <p:cNvSpPr>
            <a:spLocks/>
          </p:cNvSpPr>
          <p:nvPr/>
        </p:nvSpPr>
        <p:spPr bwMode="auto">
          <a:xfrm>
            <a:off x="393502" y="2200275"/>
            <a:ext cx="254555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r">
              <a:lnSpc>
                <a:spcPct val="150000"/>
              </a:lnSpc>
            </a:pPr>
            <a:r>
              <a:rPr lang="en-US" sz="1200" dirty="0" err="1">
                <a:solidFill>
                  <a:schemeClr val="tx1"/>
                </a:solidFill>
                <a:latin typeface="Open Sans Light" charset="0"/>
                <a:cs typeface="Open Sans Light" charset="0"/>
                <a:sym typeface="Open Sans Light" charset="0"/>
              </a:rPr>
              <a:t>options.AddArgument</a:t>
            </a:r>
            <a:r>
              <a:rPr lang="en-US" sz="1200" dirty="0">
                <a:solidFill>
                  <a:schemeClr val="tx1"/>
                </a:solidFill>
                <a:latin typeface="Open Sans Light" charset="0"/>
                <a:cs typeface="Open Sans Light" charset="0"/>
                <a:sym typeface="Open Sans Light" charset="0"/>
              </a:rPr>
              <a:t>("--headless");</a:t>
            </a:r>
            <a:endParaRPr lang="en-US" sz="1200" dirty="0">
              <a:solidFill>
                <a:schemeClr val="tx1"/>
              </a:solidFill>
              <a:latin typeface="Open Sans" charset="0"/>
              <a:cs typeface="Open Sans" charset="0"/>
              <a:sym typeface="Open Sans" charset="0"/>
            </a:endParaRPr>
          </a:p>
        </p:txBody>
      </p:sp>
      <p:sp>
        <p:nvSpPr>
          <p:cNvPr id="60" name="Rectangle 59">
            <a:extLst>
              <a:ext uri="{FF2B5EF4-FFF2-40B4-BE49-F238E27FC236}">
                <a16:creationId xmlns:a16="http://schemas.microsoft.com/office/drawing/2014/main" id="{C78E551E-9FEE-484D-B1FE-EFFE39513852}"/>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61" name="Rectangle 60">
            <a:extLst>
              <a:ext uri="{FF2B5EF4-FFF2-40B4-BE49-F238E27FC236}">
                <a16:creationId xmlns:a16="http://schemas.microsoft.com/office/drawing/2014/main" id="{7B1D2EE0-0970-48AD-BB7B-1EE942A285D7}"/>
              </a:ext>
            </a:extLst>
          </p:cNvPr>
          <p:cNvSpPr/>
          <p:nvPr/>
        </p:nvSpPr>
        <p:spPr bwMode="auto">
          <a:xfrm>
            <a:off x="8507600" y="4324350"/>
            <a:ext cx="366724" cy="3048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62" name="TextBox 61">
            <a:extLst>
              <a:ext uri="{FF2B5EF4-FFF2-40B4-BE49-F238E27FC236}">
                <a16:creationId xmlns:a16="http://schemas.microsoft.com/office/drawing/2014/main" id="{AB81F6A1-60D6-44A0-894F-203E49CFA2C7}"/>
              </a:ext>
            </a:extLst>
          </p:cNvPr>
          <p:cNvSpPr txBox="1"/>
          <p:nvPr/>
        </p:nvSpPr>
        <p:spPr>
          <a:xfrm rot="16200000">
            <a:off x="8023625" y="3300279"/>
            <a:ext cx="1478754"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Joji Pradhan Thokala</a:t>
            </a:r>
          </a:p>
          <a:p>
            <a:pPr algn="l"/>
            <a:endParaRPr lang="en-GB" dirty="0"/>
          </a:p>
        </p:txBody>
      </p:sp>
      <p:sp>
        <p:nvSpPr>
          <p:cNvPr id="63" name="Rectangle 62">
            <a:extLst>
              <a:ext uri="{FF2B5EF4-FFF2-40B4-BE49-F238E27FC236}">
                <a16:creationId xmlns:a16="http://schemas.microsoft.com/office/drawing/2014/main" id="{C4449073-2BA0-436F-96E4-EBC5CA87D16F}"/>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64" name="Rectangle 63">
            <a:extLst>
              <a:ext uri="{FF2B5EF4-FFF2-40B4-BE49-F238E27FC236}">
                <a16:creationId xmlns:a16="http://schemas.microsoft.com/office/drawing/2014/main" id="{E8CA1A31-698E-4011-AEB6-A44A5D3EB62C}"/>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65" name="Rectangle 64">
            <a:extLst>
              <a:ext uri="{FF2B5EF4-FFF2-40B4-BE49-F238E27FC236}">
                <a16:creationId xmlns:a16="http://schemas.microsoft.com/office/drawing/2014/main" id="{576A4459-1F2A-4C01-BF6D-12952E855493}"/>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893169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841"/>
                                        </p:tgtEl>
                                        <p:attrNameLst>
                                          <p:attrName>style.visibility</p:attrName>
                                        </p:attrNameLst>
                                      </p:cBhvr>
                                      <p:to>
                                        <p:strVal val="visible"/>
                                      </p:to>
                                    </p:set>
                                    <p:animEffect transition="in" filter="wipe(left)">
                                      <p:cBhvr>
                                        <p:cTn id="7" dur="1000"/>
                                        <p:tgtEl>
                                          <p:spTgt spid="35841"/>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5846"/>
                                        </p:tgtEl>
                                        <p:attrNameLst>
                                          <p:attrName>style.visibility</p:attrName>
                                        </p:attrNameLst>
                                      </p:cBhvr>
                                      <p:to>
                                        <p:strVal val="visible"/>
                                      </p:to>
                                    </p:set>
                                    <p:anim calcmode="lin" valueType="num">
                                      <p:cBhvr>
                                        <p:cTn id="11" dur="500" fill="hold"/>
                                        <p:tgtEl>
                                          <p:spTgt spid="35846"/>
                                        </p:tgtEl>
                                        <p:attrNameLst>
                                          <p:attrName>ppt_w</p:attrName>
                                        </p:attrNameLst>
                                      </p:cBhvr>
                                      <p:tavLst>
                                        <p:tav tm="0">
                                          <p:val>
                                            <p:strVal val="#ppt_w*0.70"/>
                                          </p:val>
                                        </p:tav>
                                        <p:tav tm="100000">
                                          <p:val>
                                            <p:strVal val="#ppt_w"/>
                                          </p:val>
                                        </p:tav>
                                      </p:tavLst>
                                    </p:anim>
                                    <p:anim calcmode="lin" valueType="num">
                                      <p:cBhvr>
                                        <p:cTn id="12" dur="500" fill="hold"/>
                                        <p:tgtEl>
                                          <p:spTgt spid="35846"/>
                                        </p:tgtEl>
                                        <p:attrNameLst>
                                          <p:attrName>ppt_h</p:attrName>
                                        </p:attrNameLst>
                                      </p:cBhvr>
                                      <p:tavLst>
                                        <p:tav tm="0">
                                          <p:val>
                                            <p:strVal val="#ppt_h"/>
                                          </p:val>
                                        </p:tav>
                                        <p:tav tm="100000">
                                          <p:val>
                                            <p:strVal val="#ppt_h"/>
                                          </p:val>
                                        </p:tav>
                                      </p:tavLst>
                                    </p:anim>
                                    <p:animEffect transition="in" filter="fade">
                                      <p:cBhvr>
                                        <p:cTn id="13" dur="500"/>
                                        <p:tgtEl>
                                          <p:spTgt spid="35846"/>
                                        </p:tgtEl>
                                      </p:cBhvr>
                                    </p:animEffect>
                                  </p:childTnLst>
                                </p:cTn>
                              </p:par>
                            </p:childTnLst>
                          </p:cTn>
                        </p:par>
                        <p:par>
                          <p:cTn id="14" fill="hold">
                            <p:stCondLst>
                              <p:cond delay="1600"/>
                            </p:stCondLst>
                            <p:childTnLst>
                              <p:par>
                                <p:cTn id="15" presetID="53" presetClass="entr" presetSubtype="16" fill="hold" nodeType="afterEffect">
                                  <p:stCondLst>
                                    <p:cond delay="0"/>
                                  </p:stCondLst>
                                  <p:childTnLst>
                                    <p:set>
                                      <p:cBhvr>
                                        <p:cTn id="16" dur="1" fill="hold">
                                          <p:stCondLst>
                                            <p:cond delay="0"/>
                                          </p:stCondLst>
                                        </p:cTn>
                                        <p:tgtEl>
                                          <p:spTgt spid="35855"/>
                                        </p:tgtEl>
                                        <p:attrNameLst>
                                          <p:attrName>style.visibility</p:attrName>
                                        </p:attrNameLst>
                                      </p:cBhvr>
                                      <p:to>
                                        <p:strVal val="visible"/>
                                      </p:to>
                                    </p:set>
                                    <p:anim calcmode="lin" valueType="num">
                                      <p:cBhvr>
                                        <p:cTn id="17" dur="500" fill="hold"/>
                                        <p:tgtEl>
                                          <p:spTgt spid="35855"/>
                                        </p:tgtEl>
                                        <p:attrNameLst>
                                          <p:attrName>ppt_w</p:attrName>
                                        </p:attrNameLst>
                                      </p:cBhvr>
                                      <p:tavLst>
                                        <p:tav tm="0">
                                          <p:val>
                                            <p:fltVal val="0"/>
                                          </p:val>
                                        </p:tav>
                                        <p:tav tm="100000">
                                          <p:val>
                                            <p:strVal val="#ppt_w"/>
                                          </p:val>
                                        </p:tav>
                                      </p:tavLst>
                                    </p:anim>
                                    <p:anim calcmode="lin" valueType="num">
                                      <p:cBhvr>
                                        <p:cTn id="18" dur="500" fill="hold"/>
                                        <p:tgtEl>
                                          <p:spTgt spid="35855"/>
                                        </p:tgtEl>
                                        <p:attrNameLst>
                                          <p:attrName>ppt_h</p:attrName>
                                        </p:attrNameLst>
                                      </p:cBhvr>
                                      <p:tavLst>
                                        <p:tav tm="0">
                                          <p:val>
                                            <p:fltVal val="0"/>
                                          </p:val>
                                        </p:tav>
                                        <p:tav tm="100000">
                                          <p:val>
                                            <p:strVal val="#ppt_h"/>
                                          </p:val>
                                        </p:tav>
                                      </p:tavLst>
                                    </p:anim>
                                    <p:animEffect transition="in" filter="fade">
                                      <p:cBhvr>
                                        <p:cTn id="19" dur="500"/>
                                        <p:tgtEl>
                                          <p:spTgt spid="35855"/>
                                        </p:tgtEl>
                                      </p:cBhvr>
                                    </p:animEffect>
                                  </p:childTnLst>
                                </p:cTn>
                              </p:par>
                            </p:childTnLst>
                          </p:cTn>
                        </p:par>
                        <p:par>
                          <p:cTn id="20" fill="hold">
                            <p:stCondLst>
                              <p:cond delay="2100"/>
                            </p:stCondLst>
                            <p:childTnLst>
                              <p:par>
                                <p:cTn id="21" presetID="22" presetClass="entr" presetSubtype="8" fill="hold" grpId="0" nodeType="afterEffect">
                                  <p:stCondLst>
                                    <p:cond delay="0"/>
                                  </p:stCondLst>
                                  <p:childTnLst>
                                    <p:set>
                                      <p:cBhvr>
                                        <p:cTn id="22" dur="1" fill="hold">
                                          <p:stCondLst>
                                            <p:cond delay="0"/>
                                          </p:stCondLst>
                                        </p:cTn>
                                        <p:tgtEl>
                                          <p:spTgt spid="35876"/>
                                        </p:tgtEl>
                                        <p:attrNameLst>
                                          <p:attrName>style.visibility</p:attrName>
                                        </p:attrNameLst>
                                      </p:cBhvr>
                                      <p:to>
                                        <p:strVal val="visible"/>
                                      </p:to>
                                    </p:set>
                                    <p:animEffect transition="in" filter="wipe(left)">
                                      <p:cBhvr>
                                        <p:cTn id="23" dur="500"/>
                                        <p:tgtEl>
                                          <p:spTgt spid="35876"/>
                                        </p:tgtEl>
                                      </p:cBhvr>
                                    </p:animEffect>
                                  </p:childTnLst>
                                </p:cTn>
                              </p:par>
                            </p:childTnLst>
                          </p:cTn>
                        </p:par>
                        <p:par>
                          <p:cTn id="24" fill="hold">
                            <p:stCondLst>
                              <p:cond delay="2600"/>
                            </p:stCondLst>
                            <p:childTnLst>
                              <p:par>
                                <p:cTn id="25" presetID="22" presetClass="entr" presetSubtype="1" fill="hold" grpId="0" nodeType="afterEffect">
                                  <p:stCondLst>
                                    <p:cond delay="0"/>
                                  </p:stCondLst>
                                  <p:childTnLst>
                                    <p:set>
                                      <p:cBhvr>
                                        <p:cTn id="26" dur="1" fill="hold">
                                          <p:stCondLst>
                                            <p:cond delay="0"/>
                                          </p:stCondLst>
                                        </p:cTn>
                                        <p:tgtEl>
                                          <p:spTgt spid="35847"/>
                                        </p:tgtEl>
                                        <p:attrNameLst>
                                          <p:attrName>style.visibility</p:attrName>
                                        </p:attrNameLst>
                                      </p:cBhvr>
                                      <p:to>
                                        <p:strVal val="visible"/>
                                      </p:to>
                                    </p:set>
                                    <p:animEffect transition="in" filter="wipe(up)">
                                      <p:cBhvr>
                                        <p:cTn id="27" dur="500"/>
                                        <p:tgtEl>
                                          <p:spTgt spid="35847"/>
                                        </p:tgtEl>
                                      </p:cBhvr>
                                    </p:animEffect>
                                  </p:childTnLst>
                                </p:cTn>
                              </p:par>
                            </p:childTnLst>
                          </p:cTn>
                        </p:par>
                        <p:par>
                          <p:cTn id="28" fill="hold">
                            <p:stCondLst>
                              <p:cond delay="3100"/>
                            </p:stCondLst>
                            <p:childTnLst>
                              <p:par>
                                <p:cTn id="29" presetID="53" presetClass="entr" presetSubtype="16" fill="hold" nodeType="afterEffect">
                                  <p:stCondLst>
                                    <p:cond delay="0"/>
                                  </p:stCondLst>
                                  <p:childTnLst>
                                    <p:set>
                                      <p:cBhvr>
                                        <p:cTn id="30" dur="1" fill="hold">
                                          <p:stCondLst>
                                            <p:cond delay="0"/>
                                          </p:stCondLst>
                                        </p:cTn>
                                        <p:tgtEl>
                                          <p:spTgt spid="35859"/>
                                        </p:tgtEl>
                                        <p:attrNameLst>
                                          <p:attrName>style.visibility</p:attrName>
                                        </p:attrNameLst>
                                      </p:cBhvr>
                                      <p:to>
                                        <p:strVal val="visible"/>
                                      </p:to>
                                    </p:set>
                                    <p:anim calcmode="lin" valueType="num">
                                      <p:cBhvr>
                                        <p:cTn id="31" dur="500" fill="hold"/>
                                        <p:tgtEl>
                                          <p:spTgt spid="35859"/>
                                        </p:tgtEl>
                                        <p:attrNameLst>
                                          <p:attrName>ppt_w</p:attrName>
                                        </p:attrNameLst>
                                      </p:cBhvr>
                                      <p:tavLst>
                                        <p:tav tm="0">
                                          <p:val>
                                            <p:fltVal val="0"/>
                                          </p:val>
                                        </p:tav>
                                        <p:tav tm="100000">
                                          <p:val>
                                            <p:strVal val="#ppt_w"/>
                                          </p:val>
                                        </p:tav>
                                      </p:tavLst>
                                    </p:anim>
                                    <p:anim calcmode="lin" valueType="num">
                                      <p:cBhvr>
                                        <p:cTn id="32" dur="500" fill="hold"/>
                                        <p:tgtEl>
                                          <p:spTgt spid="35859"/>
                                        </p:tgtEl>
                                        <p:attrNameLst>
                                          <p:attrName>ppt_h</p:attrName>
                                        </p:attrNameLst>
                                      </p:cBhvr>
                                      <p:tavLst>
                                        <p:tav tm="0">
                                          <p:val>
                                            <p:fltVal val="0"/>
                                          </p:val>
                                        </p:tav>
                                        <p:tav tm="100000">
                                          <p:val>
                                            <p:strVal val="#ppt_h"/>
                                          </p:val>
                                        </p:tav>
                                      </p:tavLst>
                                    </p:anim>
                                    <p:animEffect transition="in" filter="fade">
                                      <p:cBhvr>
                                        <p:cTn id="33" dur="500"/>
                                        <p:tgtEl>
                                          <p:spTgt spid="35859"/>
                                        </p:tgtEl>
                                      </p:cBhvr>
                                    </p:animEffect>
                                  </p:childTnLst>
                                </p:cTn>
                              </p:par>
                            </p:childTnLst>
                          </p:cTn>
                        </p:par>
                        <p:par>
                          <p:cTn id="34" fill="hold">
                            <p:stCondLst>
                              <p:cond delay="3600"/>
                            </p:stCondLst>
                            <p:childTnLst>
                              <p:par>
                                <p:cTn id="35" presetID="22" presetClass="entr" presetSubtype="8" fill="hold" grpId="0" nodeType="afterEffect">
                                  <p:stCondLst>
                                    <p:cond delay="0"/>
                                  </p:stCondLst>
                                  <p:childTnLst>
                                    <p:set>
                                      <p:cBhvr>
                                        <p:cTn id="36" dur="1" fill="hold">
                                          <p:stCondLst>
                                            <p:cond delay="0"/>
                                          </p:stCondLst>
                                        </p:cTn>
                                        <p:tgtEl>
                                          <p:spTgt spid="35877"/>
                                        </p:tgtEl>
                                        <p:attrNameLst>
                                          <p:attrName>style.visibility</p:attrName>
                                        </p:attrNameLst>
                                      </p:cBhvr>
                                      <p:to>
                                        <p:strVal val="visible"/>
                                      </p:to>
                                    </p:set>
                                    <p:animEffect transition="in" filter="wipe(left)">
                                      <p:cBhvr>
                                        <p:cTn id="37" dur="500"/>
                                        <p:tgtEl>
                                          <p:spTgt spid="35877"/>
                                        </p:tgtEl>
                                      </p:cBhvr>
                                    </p:animEffect>
                                  </p:childTnLst>
                                </p:cTn>
                              </p:par>
                            </p:childTnLst>
                          </p:cTn>
                        </p:par>
                        <p:par>
                          <p:cTn id="38" fill="hold">
                            <p:stCondLst>
                              <p:cond delay="4100"/>
                            </p:stCondLst>
                            <p:childTnLst>
                              <p:par>
                                <p:cTn id="39" presetID="22" presetClass="entr" presetSubtype="1" fill="hold" grpId="0" nodeType="afterEffect">
                                  <p:stCondLst>
                                    <p:cond delay="0"/>
                                  </p:stCondLst>
                                  <p:childTnLst>
                                    <p:set>
                                      <p:cBhvr>
                                        <p:cTn id="40" dur="1" fill="hold">
                                          <p:stCondLst>
                                            <p:cond delay="0"/>
                                          </p:stCondLst>
                                        </p:cTn>
                                        <p:tgtEl>
                                          <p:spTgt spid="35848"/>
                                        </p:tgtEl>
                                        <p:attrNameLst>
                                          <p:attrName>style.visibility</p:attrName>
                                        </p:attrNameLst>
                                      </p:cBhvr>
                                      <p:to>
                                        <p:strVal val="visible"/>
                                      </p:to>
                                    </p:set>
                                    <p:animEffect transition="in" filter="wipe(up)">
                                      <p:cBhvr>
                                        <p:cTn id="41" dur="500"/>
                                        <p:tgtEl>
                                          <p:spTgt spid="35848"/>
                                        </p:tgtEl>
                                      </p:cBhvr>
                                    </p:animEffect>
                                  </p:childTnLst>
                                </p:cTn>
                              </p:par>
                            </p:childTnLst>
                          </p:cTn>
                        </p:par>
                        <p:par>
                          <p:cTn id="42" fill="hold">
                            <p:stCondLst>
                              <p:cond delay="4600"/>
                            </p:stCondLst>
                            <p:childTnLst>
                              <p:par>
                                <p:cTn id="43" presetID="53" presetClass="entr" presetSubtype="16" fill="hold" nodeType="afterEffect">
                                  <p:stCondLst>
                                    <p:cond delay="0"/>
                                  </p:stCondLst>
                                  <p:childTnLst>
                                    <p:set>
                                      <p:cBhvr>
                                        <p:cTn id="44" dur="1" fill="hold">
                                          <p:stCondLst>
                                            <p:cond delay="0"/>
                                          </p:stCondLst>
                                        </p:cTn>
                                        <p:tgtEl>
                                          <p:spTgt spid="35865"/>
                                        </p:tgtEl>
                                        <p:attrNameLst>
                                          <p:attrName>style.visibility</p:attrName>
                                        </p:attrNameLst>
                                      </p:cBhvr>
                                      <p:to>
                                        <p:strVal val="visible"/>
                                      </p:to>
                                    </p:set>
                                    <p:anim calcmode="lin" valueType="num">
                                      <p:cBhvr>
                                        <p:cTn id="45" dur="500" fill="hold"/>
                                        <p:tgtEl>
                                          <p:spTgt spid="35865"/>
                                        </p:tgtEl>
                                        <p:attrNameLst>
                                          <p:attrName>ppt_w</p:attrName>
                                        </p:attrNameLst>
                                      </p:cBhvr>
                                      <p:tavLst>
                                        <p:tav tm="0">
                                          <p:val>
                                            <p:fltVal val="0"/>
                                          </p:val>
                                        </p:tav>
                                        <p:tav tm="100000">
                                          <p:val>
                                            <p:strVal val="#ppt_w"/>
                                          </p:val>
                                        </p:tav>
                                      </p:tavLst>
                                    </p:anim>
                                    <p:anim calcmode="lin" valueType="num">
                                      <p:cBhvr>
                                        <p:cTn id="46" dur="500" fill="hold"/>
                                        <p:tgtEl>
                                          <p:spTgt spid="35865"/>
                                        </p:tgtEl>
                                        <p:attrNameLst>
                                          <p:attrName>ppt_h</p:attrName>
                                        </p:attrNameLst>
                                      </p:cBhvr>
                                      <p:tavLst>
                                        <p:tav tm="0">
                                          <p:val>
                                            <p:fltVal val="0"/>
                                          </p:val>
                                        </p:tav>
                                        <p:tav tm="100000">
                                          <p:val>
                                            <p:strVal val="#ppt_h"/>
                                          </p:val>
                                        </p:tav>
                                      </p:tavLst>
                                    </p:anim>
                                    <p:animEffect transition="in" filter="fade">
                                      <p:cBhvr>
                                        <p:cTn id="47" dur="500"/>
                                        <p:tgtEl>
                                          <p:spTgt spid="35865"/>
                                        </p:tgtEl>
                                      </p:cBhvr>
                                    </p:animEffect>
                                  </p:childTnLst>
                                </p:cTn>
                              </p:par>
                            </p:childTnLst>
                          </p:cTn>
                        </p:par>
                        <p:par>
                          <p:cTn id="48" fill="hold">
                            <p:stCondLst>
                              <p:cond delay="5100"/>
                            </p:stCondLst>
                            <p:childTnLst>
                              <p:par>
                                <p:cTn id="49" presetID="22" presetClass="entr" presetSubtype="8" fill="hold" grpId="0" nodeType="afterEffect">
                                  <p:stCondLst>
                                    <p:cond delay="0"/>
                                  </p:stCondLst>
                                  <p:childTnLst>
                                    <p:set>
                                      <p:cBhvr>
                                        <p:cTn id="50" dur="1" fill="hold">
                                          <p:stCondLst>
                                            <p:cond delay="0"/>
                                          </p:stCondLst>
                                        </p:cTn>
                                        <p:tgtEl>
                                          <p:spTgt spid="35878"/>
                                        </p:tgtEl>
                                        <p:attrNameLst>
                                          <p:attrName>style.visibility</p:attrName>
                                        </p:attrNameLst>
                                      </p:cBhvr>
                                      <p:to>
                                        <p:strVal val="visible"/>
                                      </p:to>
                                    </p:set>
                                    <p:animEffect transition="in" filter="wipe(left)">
                                      <p:cBhvr>
                                        <p:cTn id="51" dur="500"/>
                                        <p:tgtEl>
                                          <p:spTgt spid="35878"/>
                                        </p:tgtEl>
                                      </p:cBhvr>
                                    </p:animEffect>
                                  </p:childTnLst>
                                </p:cTn>
                              </p:par>
                            </p:childTnLst>
                          </p:cTn>
                        </p:par>
                        <p:par>
                          <p:cTn id="52" fill="hold">
                            <p:stCondLst>
                              <p:cond delay="5600"/>
                            </p:stCondLst>
                            <p:childTnLst>
                              <p:par>
                                <p:cTn id="53" presetID="22" presetClass="entr" presetSubtype="2" fill="hold" grpId="0" nodeType="afterEffect">
                                  <p:stCondLst>
                                    <p:cond delay="0"/>
                                  </p:stCondLst>
                                  <p:childTnLst>
                                    <p:set>
                                      <p:cBhvr>
                                        <p:cTn id="54" dur="1" fill="hold">
                                          <p:stCondLst>
                                            <p:cond delay="0"/>
                                          </p:stCondLst>
                                        </p:cTn>
                                        <p:tgtEl>
                                          <p:spTgt spid="35849"/>
                                        </p:tgtEl>
                                        <p:attrNameLst>
                                          <p:attrName>style.visibility</p:attrName>
                                        </p:attrNameLst>
                                      </p:cBhvr>
                                      <p:to>
                                        <p:strVal val="visible"/>
                                      </p:to>
                                    </p:set>
                                    <p:animEffect transition="in" filter="wipe(right)">
                                      <p:cBhvr>
                                        <p:cTn id="55" dur="500"/>
                                        <p:tgtEl>
                                          <p:spTgt spid="35849"/>
                                        </p:tgtEl>
                                      </p:cBhvr>
                                    </p:animEffect>
                                  </p:childTnLst>
                                </p:cTn>
                              </p:par>
                            </p:childTnLst>
                          </p:cTn>
                        </p:par>
                        <p:par>
                          <p:cTn id="56" fill="hold">
                            <p:stCondLst>
                              <p:cond delay="6100"/>
                            </p:stCondLst>
                            <p:childTnLst>
                              <p:par>
                                <p:cTn id="57" presetID="53" presetClass="entr" presetSubtype="16" fill="hold" nodeType="afterEffect">
                                  <p:stCondLst>
                                    <p:cond delay="0"/>
                                  </p:stCondLst>
                                  <p:childTnLst>
                                    <p:set>
                                      <p:cBhvr>
                                        <p:cTn id="58" dur="1" fill="hold">
                                          <p:stCondLst>
                                            <p:cond delay="0"/>
                                          </p:stCondLst>
                                        </p:cTn>
                                        <p:tgtEl>
                                          <p:spTgt spid="35871"/>
                                        </p:tgtEl>
                                        <p:attrNameLst>
                                          <p:attrName>style.visibility</p:attrName>
                                        </p:attrNameLst>
                                      </p:cBhvr>
                                      <p:to>
                                        <p:strVal val="visible"/>
                                      </p:to>
                                    </p:set>
                                    <p:anim calcmode="lin" valueType="num">
                                      <p:cBhvr>
                                        <p:cTn id="59" dur="500" fill="hold"/>
                                        <p:tgtEl>
                                          <p:spTgt spid="35871"/>
                                        </p:tgtEl>
                                        <p:attrNameLst>
                                          <p:attrName>ppt_w</p:attrName>
                                        </p:attrNameLst>
                                      </p:cBhvr>
                                      <p:tavLst>
                                        <p:tav tm="0">
                                          <p:val>
                                            <p:fltVal val="0"/>
                                          </p:val>
                                        </p:tav>
                                        <p:tav tm="100000">
                                          <p:val>
                                            <p:strVal val="#ppt_w"/>
                                          </p:val>
                                        </p:tav>
                                      </p:tavLst>
                                    </p:anim>
                                    <p:anim calcmode="lin" valueType="num">
                                      <p:cBhvr>
                                        <p:cTn id="60" dur="500" fill="hold"/>
                                        <p:tgtEl>
                                          <p:spTgt spid="35871"/>
                                        </p:tgtEl>
                                        <p:attrNameLst>
                                          <p:attrName>ppt_h</p:attrName>
                                        </p:attrNameLst>
                                      </p:cBhvr>
                                      <p:tavLst>
                                        <p:tav tm="0">
                                          <p:val>
                                            <p:fltVal val="0"/>
                                          </p:val>
                                        </p:tav>
                                        <p:tav tm="100000">
                                          <p:val>
                                            <p:strVal val="#ppt_h"/>
                                          </p:val>
                                        </p:tav>
                                      </p:tavLst>
                                    </p:anim>
                                    <p:animEffect transition="in" filter="fade">
                                      <p:cBhvr>
                                        <p:cTn id="61" dur="500"/>
                                        <p:tgtEl>
                                          <p:spTgt spid="35871"/>
                                        </p:tgtEl>
                                      </p:cBhvr>
                                    </p:animEffect>
                                  </p:childTnLst>
                                </p:cTn>
                              </p:par>
                            </p:childTnLst>
                          </p:cTn>
                        </p:par>
                        <p:par>
                          <p:cTn id="62" fill="hold">
                            <p:stCondLst>
                              <p:cond delay="6600"/>
                            </p:stCondLst>
                            <p:childTnLst>
                              <p:par>
                                <p:cTn id="63" presetID="22" presetClass="entr" presetSubtype="2" fill="hold" grpId="0" nodeType="afterEffect">
                                  <p:stCondLst>
                                    <p:cond delay="0"/>
                                  </p:stCondLst>
                                  <p:childTnLst>
                                    <p:set>
                                      <p:cBhvr>
                                        <p:cTn id="64" dur="1" fill="hold">
                                          <p:stCondLst>
                                            <p:cond delay="0"/>
                                          </p:stCondLst>
                                        </p:cTn>
                                        <p:tgtEl>
                                          <p:spTgt spid="35879"/>
                                        </p:tgtEl>
                                        <p:attrNameLst>
                                          <p:attrName>style.visibility</p:attrName>
                                        </p:attrNameLst>
                                      </p:cBhvr>
                                      <p:to>
                                        <p:strVal val="visible"/>
                                      </p:to>
                                    </p:set>
                                    <p:animEffect transition="in" filter="wipe(right)">
                                      <p:cBhvr>
                                        <p:cTn id="65" dur="500"/>
                                        <p:tgtEl>
                                          <p:spTgt spid="35879"/>
                                        </p:tgtEl>
                                      </p:cBhvr>
                                    </p:animEffect>
                                  </p:childTnLst>
                                </p:cTn>
                              </p:par>
                            </p:childTnLst>
                          </p:cTn>
                        </p:par>
                        <p:par>
                          <p:cTn id="66" fill="hold">
                            <p:stCondLst>
                              <p:cond delay="7100"/>
                            </p:stCondLst>
                            <p:childTnLst>
                              <p:par>
                                <p:cTn id="67" presetID="22" presetClass="entr" presetSubtype="4" fill="hold" grpId="0" nodeType="afterEffect">
                                  <p:stCondLst>
                                    <p:cond delay="0"/>
                                  </p:stCondLst>
                                  <p:childTnLst>
                                    <p:set>
                                      <p:cBhvr>
                                        <p:cTn id="68" dur="1" fill="hold">
                                          <p:stCondLst>
                                            <p:cond delay="0"/>
                                          </p:stCondLst>
                                        </p:cTn>
                                        <p:tgtEl>
                                          <p:spTgt spid="35850"/>
                                        </p:tgtEl>
                                        <p:attrNameLst>
                                          <p:attrName>style.visibility</p:attrName>
                                        </p:attrNameLst>
                                      </p:cBhvr>
                                      <p:to>
                                        <p:strVal val="visible"/>
                                      </p:to>
                                    </p:set>
                                    <p:animEffect transition="in" filter="wipe(down)">
                                      <p:cBhvr>
                                        <p:cTn id="69" dur="500"/>
                                        <p:tgtEl>
                                          <p:spTgt spid="35850"/>
                                        </p:tgtEl>
                                      </p:cBhvr>
                                    </p:animEffect>
                                  </p:childTnLst>
                                </p:cTn>
                              </p:par>
                            </p:childTnLst>
                          </p:cTn>
                        </p:par>
                        <p:par>
                          <p:cTn id="70" fill="hold">
                            <p:stCondLst>
                              <p:cond delay="7600"/>
                            </p:stCondLst>
                            <p:childTnLst>
                              <p:par>
                                <p:cTn id="71" presetID="53" presetClass="entr" presetSubtype="16" fill="hold" nodeType="afterEffect">
                                  <p:stCondLst>
                                    <p:cond delay="0"/>
                                  </p:stCondLst>
                                  <p:childTnLst>
                                    <p:set>
                                      <p:cBhvr>
                                        <p:cTn id="72" dur="1" fill="hold">
                                          <p:stCondLst>
                                            <p:cond delay="0"/>
                                          </p:stCondLst>
                                        </p:cTn>
                                        <p:tgtEl>
                                          <p:spTgt spid="35875"/>
                                        </p:tgtEl>
                                        <p:attrNameLst>
                                          <p:attrName>style.visibility</p:attrName>
                                        </p:attrNameLst>
                                      </p:cBhvr>
                                      <p:to>
                                        <p:strVal val="visible"/>
                                      </p:to>
                                    </p:set>
                                    <p:anim calcmode="lin" valueType="num">
                                      <p:cBhvr>
                                        <p:cTn id="73" dur="500" fill="hold"/>
                                        <p:tgtEl>
                                          <p:spTgt spid="35875"/>
                                        </p:tgtEl>
                                        <p:attrNameLst>
                                          <p:attrName>ppt_w</p:attrName>
                                        </p:attrNameLst>
                                      </p:cBhvr>
                                      <p:tavLst>
                                        <p:tav tm="0">
                                          <p:val>
                                            <p:fltVal val="0"/>
                                          </p:val>
                                        </p:tav>
                                        <p:tav tm="100000">
                                          <p:val>
                                            <p:strVal val="#ppt_w"/>
                                          </p:val>
                                        </p:tav>
                                      </p:tavLst>
                                    </p:anim>
                                    <p:anim calcmode="lin" valueType="num">
                                      <p:cBhvr>
                                        <p:cTn id="74" dur="500" fill="hold"/>
                                        <p:tgtEl>
                                          <p:spTgt spid="35875"/>
                                        </p:tgtEl>
                                        <p:attrNameLst>
                                          <p:attrName>ppt_h</p:attrName>
                                        </p:attrNameLst>
                                      </p:cBhvr>
                                      <p:tavLst>
                                        <p:tav tm="0">
                                          <p:val>
                                            <p:fltVal val="0"/>
                                          </p:val>
                                        </p:tav>
                                        <p:tav tm="100000">
                                          <p:val>
                                            <p:strVal val="#ppt_h"/>
                                          </p:val>
                                        </p:tav>
                                      </p:tavLst>
                                    </p:anim>
                                    <p:animEffect transition="in" filter="fade">
                                      <p:cBhvr>
                                        <p:cTn id="75" dur="500"/>
                                        <p:tgtEl>
                                          <p:spTgt spid="35875"/>
                                        </p:tgtEl>
                                      </p:cBhvr>
                                    </p:animEffect>
                                  </p:childTnLst>
                                </p:cTn>
                              </p:par>
                            </p:childTnLst>
                          </p:cTn>
                        </p:par>
                        <p:par>
                          <p:cTn id="76" fill="hold">
                            <p:stCondLst>
                              <p:cond delay="8100"/>
                            </p:stCondLst>
                            <p:childTnLst>
                              <p:par>
                                <p:cTn id="77" presetID="22" presetClass="entr" presetSubtype="2" fill="hold" grpId="0" nodeType="afterEffect">
                                  <p:stCondLst>
                                    <p:cond delay="0"/>
                                  </p:stCondLst>
                                  <p:childTnLst>
                                    <p:set>
                                      <p:cBhvr>
                                        <p:cTn id="78" dur="1" fill="hold">
                                          <p:stCondLst>
                                            <p:cond delay="0"/>
                                          </p:stCondLst>
                                        </p:cTn>
                                        <p:tgtEl>
                                          <p:spTgt spid="35880"/>
                                        </p:tgtEl>
                                        <p:attrNameLst>
                                          <p:attrName>style.visibility</p:attrName>
                                        </p:attrNameLst>
                                      </p:cBhvr>
                                      <p:to>
                                        <p:strVal val="visible"/>
                                      </p:to>
                                    </p:set>
                                    <p:animEffect transition="in" filter="wipe(right)">
                                      <p:cBhvr>
                                        <p:cTn id="79" dur="500"/>
                                        <p:tgtEl>
                                          <p:spTgt spid="35880"/>
                                        </p:tgtEl>
                                      </p:cBhvr>
                                    </p:animEffect>
                                  </p:childTnLst>
                                </p:cTn>
                              </p:par>
                            </p:childTnLst>
                          </p:cTn>
                        </p:par>
                        <p:par>
                          <p:cTn id="80" fill="hold">
                            <p:stCondLst>
                              <p:cond delay="8600"/>
                            </p:stCondLst>
                            <p:childTnLst>
                              <p:par>
                                <p:cTn id="81" presetID="22" presetClass="entr" presetSubtype="8" fill="hold" grpId="0" nodeType="afterEffect">
                                  <p:stCondLst>
                                    <p:cond delay="0"/>
                                  </p:stCondLst>
                                  <p:childTnLst>
                                    <p:set>
                                      <p:cBhvr>
                                        <p:cTn id="82" dur="1" fill="hold">
                                          <p:stCondLst>
                                            <p:cond delay="0"/>
                                          </p:stCondLst>
                                        </p:cTn>
                                        <p:tgtEl>
                                          <p:spTgt spid="35851"/>
                                        </p:tgtEl>
                                        <p:attrNameLst>
                                          <p:attrName>style.visibility</p:attrName>
                                        </p:attrNameLst>
                                      </p:cBhvr>
                                      <p:to>
                                        <p:strVal val="visible"/>
                                      </p:to>
                                    </p:set>
                                    <p:animEffect transition="in" filter="wipe(left)">
                                      <p:cBhvr>
                                        <p:cTn id="83" dur="500"/>
                                        <p:tgtEl>
                                          <p:spTgt spid="35851"/>
                                        </p:tgtEl>
                                      </p:cBhvr>
                                    </p:animEffect>
                                  </p:childTnLst>
                                </p:cTn>
                              </p:par>
                            </p:childTnLst>
                          </p:cTn>
                        </p:par>
                        <p:par>
                          <p:cTn id="84" fill="hold">
                            <p:stCondLst>
                              <p:cond delay="9100"/>
                            </p:stCondLst>
                            <p:childTnLst>
                              <p:par>
                                <p:cTn id="85" presetID="26" presetClass="emph" presetSubtype="0" fill="hold" nodeType="afterEffect">
                                  <p:stCondLst>
                                    <p:cond delay="0"/>
                                  </p:stCondLst>
                                  <p:childTnLst>
                                    <p:animEffect transition="out" filter="fade">
                                      <p:cBhvr>
                                        <p:cTn id="86" dur="500" tmFilter="0, 0; .2, .5; .8, .5; 1, 0"/>
                                        <p:tgtEl>
                                          <p:spTgt spid="35855"/>
                                        </p:tgtEl>
                                      </p:cBhvr>
                                    </p:animEffect>
                                    <p:animScale>
                                      <p:cBhvr>
                                        <p:cTn id="87" dur="250" autoRev="1" fill="hold"/>
                                        <p:tgtEl>
                                          <p:spTgt spid="35855"/>
                                        </p:tgtEl>
                                      </p:cBhvr>
                                      <p:by x="105000" y="105000"/>
                                    </p:animScale>
                                  </p:childTnLst>
                                </p:cTn>
                              </p:par>
                            </p:childTnLst>
                          </p:cTn>
                        </p:par>
                        <p:par>
                          <p:cTn id="88" fill="hold">
                            <p:stCondLst>
                              <p:cond delay="9600"/>
                            </p:stCondLst>
                            <p:childTnLst>
                              <p:par>
                                <p:cTn id="89" presetID="1" presetClass="entr" presetSubtype="0" fill="hold" grpId="0" nodeType="afterEffect">
                                  <p:stCondLst>
                                    <p:cond delay="0"/>
                                  </p:stCondLst>
                                  <p:childTnLst>
                                    <p:set>
                                      <p:cBhvr>
                                        <p:cTn id="90" dur="1" fill="hold">
                                          <p:stCondLst>
                                            <p:cond delay="0"/>
                                          </p:stCondLst>
                                        </p:cTn>
                                        <p:tgtEl>
                                          <p:spTgt spid="6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par>
                          <p:cTn id="97" fill="hold">
                            <p:stCondLst>
                              <p:cond delay="9600"/>
                            </p:stCondLst>
                            <p:childTnLst>
                              <p:par>
                                <p:cTn id="98" presetID="1" presetClass="entr" presetSubtype="0" fill="hold" grpId="0" nodeType="afterEffect">
                                  <p:stCondLst>
                                    <p:cond delay="59000"/>
                                  </p:stCondLst>
                                  <p:childTnLst>
                                    <p:set>
                                      <p:cBhvr>
                                        <p:cTn id="99" dur="1" fill="hold">
                                          <p:stCondLst>
                                            <p:cond delay="0"/>
                                          </p:stCondLst>
                                        </p:cTn>
                                        <p:tgtEl>
                                          <p:spTgt spid="64"/>
                                        </p:tgtEl>
                                        <p:attrNameLst>
                                          <p:attrName>style.visibility</p:attrName>
                                        </p:attrNameLst>
                                      </p:cBhvr>
                                      <p:to>
                                        <p:strVal val="visible"/>
                                      </p:to>
                                    </p:set>
                                  </p:childTnLst>
                                </p:cTn>
                              </p:par>
                            </p:childTnLst>
                          </p:cTn>
                        </p:par>
                        <p:par>
                          <p:cTn id="100" fill="hold">
                            <p:stCondLst>
                              <p:cond delay="68600"/>
                            </p:stCondLst>
                            <p:childTnLst>
                              <p:par>
                                <p:cTn id="101" presetID="1" presetClass="entr" presetSubtype="0" fill="hold" grpId="0" nodeType="afterEffect">
                                  <p:stCondLst>
                                    <p:cond delay="30000"/>
                                  </p:stCondLst>
                                  <p:childTnLst>
                                    <p:set>
                                      <p:cBhvr>
                                        <p:cTn id="10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 grpId="0"/>
      <p:bldP spid="35846" grpId="0"/>
      <p:bldP spid="35847" grpId="0" animBg="1"/>
      <p:bldP spid="35848" grpId="0" animBg="1"/>
      <p:bldP spid="35849" grpId="0" animBg="1"/>
      <p:bldP spid="35850" grpId="0" animBg="1"/>
      <p:bldP spid="35851" grpId="0" animBg="1"/>
      <p:bldP spid="35876" grpId="0"/>
      <p:bldP spid="35877" grpId="0"/>
      <p:bldP spid="35878" grpId="0"/>
      <p:bldP spid="35879" grpId="0"/>
      <p:bldP spid="35880" grpId="0"/>
      <p:bldP spid="60" grpId="0" animBg="1"/>
      <p:bldP spid="61" grpId="0" animBg="1"/>
      <p:bldP spid="62" grpId="0"/>
      <p:bldP spid="63" grpId="0" animBg="1"/>
      <p:bldP spid="64"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Selenium Service</a:t>
            </a:r>
          </a:p>
        </p:txBody>
      </p:sp>
      <p:sp>
        <p:nvSpPr>
          <p:cNvPr id="16386" name="Rectangle 2"/>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Joji Pradhan Thokala</a:t>
            </a:r>
          </a:p>
        </p:txBody>
      </p:sp>
      <p:sp>
        <p:nvSpPr>
          <p:cNvPr id="2" name="TextBox 1">
            <a:extLst>
              <a:ext uri="{FF2B5EF4-FFF2-40B4-BE49-F238E27FC236}">
                <a16:creationId xmlns:a16="http://schemas.microsoft.com/office/drawing/2014/main" id="{C1844809-71C6-4BA9-972B-FE81E9155D2B}"/>
              </a:ext>
            </a:extLst>
          </p:cNvPr>
          <p:cNvSpPr txBox="1"/>
          <p:nvPr/>
        </p:nvSpPr>
        <p:spPr>
          <a:xfrm>
            <a:off x="1000127" y="1421325"/>
            <a:ext cx="1175899" cy="415498"/>
          </a:xfrm>
          <a:prstGeom prst="rect">
            <a:avLst/>
          </a:prstGeom>
          <a:noFill/>
        </p:spPr>
        <p:txBody>
          <a:bodyPr wrap="none" rtlCol="0">
            <a:spAutoFit/>
          </a:bodyPr>
          <a:lstStyle/>
          <a:p>
            <a:r>
              <a:rPr lang="en-GB" dirty="0">
                <a:solidFill>
                  <a:srgbClr val="FF0000"/>
                </a:solidFill>
              </a:rPr>
              <a:t>WAITING</a:t>
            </a:r>
          </a:p>
        </p:txBody>
      </p:sp>
      <p:sp>
        <p:nvSpPr>
          <p:cNvPr id="46" name="Rectangle 2">
            <a:extLst>
              <a:ext uri="{FF2B5EF4-FFF2-40B4-BE49-F238E27FC236}">
                <a16:creationId xmlns:a16="http://schemas.microsoft.com/office/drawing/2014/main" id="{ACEEEBF5-F90C-44E5-B83B-A39846274D84}"/>
              </a:ext>
            </a:extLst>
          </p:cNvPr>
          <p:cNvSpPr>
            <a:spLocks/>
          </p:cNvSpPr>
          <p:nvPr/>
        </p:nvSpPr>
        <p:spPr bwMode="auto">
          <a:xfrm>
            <a:off x="7877175" y="481014"/>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47" name="Rectangle 3">
            <a:extLst>
              <a:ext uri="{FF2B5EF4-FFF2-40B4-BE49-F238E27FC236}">
                <a16:creationId xmlns:a16="http://schemas.microsoft.com/office/drawing/2014/main" id="{308F2427-CC41-4D16-AF85-7D5466AC97E7}"/>
              </a:ext>
            </a:extLst>
          </p:cNvPr>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8" name="Rectangle 4">
            <a:extLst>
              <a:ext uri="{FF2B5EF4-FFF2-40B4-BE49-F238E27FC236}">
                <a16:creationId xmlns:a16="http://schemas.microsoft.com/office/drawing/2014/main" id="{6080DBD9-819B-449A-B311-406306910F43}"/>
              </a:ext>
            </a:extLst>
          </p:cNvPr>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9" name="Rectangle 5">
            <a:extLst>
              <a:ext uri="{FF2B5EF4-FFF2-40B4-BE49-F238E27FC236}">
                <a16:creationId xmlns:a16="http://schemas.microsoft.com/office/drawing/2014/main" id="{2B0927BC-24A8-4C7F-BE94-8A6789EC3779}"/>
              </a:ext>
            </a:extLst>
          </p:cNvPr>
          <p:cNvSpPr>
            <a:spLocks/>
          </p:cNvSpPr>
          <p:nvPr/>
        </p:nvSpPr>
        <p:spPr bwMode="auto">
          <a:xfrm>
            <a:off x="7971365" y="550978"/>
            <a:ext cx="9618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16</a:t>
            </a:r>
          </a:p>
        </p:txBody>
      </p:sp>
      <p:sp>
        <p:nvSpPr>
          <p:cNvPr id="62" name="Rectangle 61">
            <a:extLst>
              <a:ext uri="{FF2B5EF4-FFF2-40B4-BE49-F238E27FC236}">
                <a16:creationId xmlns:a16="http://schemas.microsoft.com/office/drawing/2014/main" id="{68EC6067-3C81-4797-8CD4-1D8EAC8E3B7E}"/>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63" name="Rectangle 62">
            <a:extLst>
              <a:ext uri="{FF2B5EF4-FFF2-40B4-BE49-F238E27FC236}">
                <a16:creationId xmlns:a16="http://schemas.microsoft.com/office/drawing/2014/main" id="{8C458D4F-891E-46AB-8B38-D92B5F11B8F0}"/>
              </a:ext>
            </a:extLst>
          </p:cNvPr>
          <p:cNvSpPr/>
          <p:nvPr/>
        </p:nvSpPr>
        <p:spPr bwMode="auto">
          <a:xfrm>
            <a:off x="8507600" y="4324350"/>
            <a:ext cx="366724" cy="3048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64" name="TextBox 63">
            <a:extLst>
              <a:ext uri="{FF2B5EF4-FFF2-40B4-BE49-F238E27FC236}">
                <a16:creationId xmlns:a16="http://schemas.microsoft.com/office/drawing/2014/main" id="{20EB21BA-5D06-4810-B9BA-84F4A6BE7581}"/>
              </a:ext>
            </a:extLst>
          </p:cNvPr>
          <p:cNvSpPr txBox="1"/>
          <p:nvPr/>
        </p:nvSpPr>
        <p:spPr>
          <a:xfrm rot="16200000">
            <a:off x="8179028" y="3455683"/>
            <a:ext cx="1167946"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Mary Walsh</a:t>
            </a:r>
          </a:p>
          <a:p>
            <a:pPr algn="l"/>
            <a:endParaRPr lang="en-GB" dirty="0"/>
          </a:p>
        </p:txBody>
      </p:sp>
      <p:sp>
        <p:nvSpPr>
          <p:cNvPr id="65" name="Rectangle 64">
            <a:extLst>
              <a:ext uri="{FF2B5EF4-FFF2-40B4-BE49-F238E27FC236}">
                <a16:creationId xmlns:a16="http://schemas.microsoft.com/office/drawing/2014/main" id="{868F1455-F7E2-4C95-BC14-1E0AA736DD79}"/>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66" name="Rectangle 65">
            <a:extLst>
              <a:ext uri="{FF2B5EF4-FFF2-40B4-BE49-F238E27FC236}">
                <a16:creationId xmlns:a16="http://schemas.microsoft.com/office/drawing/2014/main" id="{84C0E238-5C3F-432B-BAC3-EB59920BB475}"/>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67" name="Rectangle 66">
            <a:extLst>
              <a:ext uri="{FF2B5EF4-FFF2-40B4-BE49-F238E27FC236}">
                <a16:creationId xmlns:a16="http://schemas.microsoft.com/office/drawing/2014/main" id="{9E022DDE-6A54-411F-AB29-E868163AD7B2}"/>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4"/>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59000"/>
                                  </p:stCondLst>
                                  <p:childTnLst>
                                    <p:set>
                                      <p:cBhvr>
                                        <p:cTn id="20" dur="1" fill="hold">
                                          <p:stCondLst>
                                            <p:cond delay="0"/>
                                          </p:stCondLst>
                                        </p:cTn>
                                        <p:tgtEl>
                                          <p:spTgt spid="66"/>
                                        </p:tgtEl>
                                        <p:attrNameLst>
                                          <p:attrName>style.visibility</p:attrName>
                                        </p:attrNameLst>
                                      </p:cBhvr>
                                      <p:to>
                                        <p:strVal val="visible"/>
                                      </p:to>
                                    </p:set>
                                  </p:childTnLst>
                                </p:cTn>
                              </p:par>
                            </p:childTnLst>
                          </p:cTn>
                        </p:par>
                        <p:par>
                          <p:cTn id="21" fill="hold">
                            <p:stCondLst>
                              <p:cond delay="59000"/>
                            </p:stCondLst>
                            <p:childTnLst>
                              <p:par>
                                <p:cTn id="22" presetID="1" presetClass="entr" presetSubtype="0" fill="hold" grpId="0" nodeType="afterEffect">
                                  <p:stCondLst>
                                    <p:cond delay="30000"/>
                                  </p:stCondLst>
                                  <p:childTnLst>
                                    <p:set>
                                      <p:cBhvr>
                                        <p:cTn id="23"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 grpId="0"/>
      <p:bldP spid="16386" grpId="0"/>
      <p:bldP spid="62" grpId="0" animBg="1"/>
      <p:bldP spid="63" grpId="0" animBg="1"/>
      <p:bldP spid="64" grpId="0"/>
      <p:bldP spid="65" grpId="0" animBg="1"/>
      <p:bldP spid="66" grpId="0" animBg="1"/>
      <p:bldP spid="6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p:cNvSpPr>
          <p:nvPr/>
        </p:nvSpPr>
        <p:spPr bwMode="auto">
          <a:xfrm>
            <a:off x="7877175" y="481014"/>
            <a:ext cx="280988" cy="2476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22531" name="Rectangle 2"/>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2532" name="Rectangle 3"/>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22533" name="Rectangle 4"/>
          <p:cNvSpPr>
            <a:spLocks/>
          </p:cNvSpPr>
          <p:nvPr/>
        </p:nvSpPr>
        <p:spPr bwMode="auto">
          <a:xfrm>
            <a:off x="7971365" y="550978"/>
            <a:ext cx="9618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17</a:t>
            </a:r>
          </a:p>
        </p:txBody>
      </p:sp>
      <p:sp>
        <p:nvSpPr>
          <p:cNvPr id="24581" name="Rectangle 5"/>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Artifactory</a:t>
            </a:r>
          </a:p>
        </p:txBody>
      </p:sp>
      <p:sp>
        <p:nvSpPr>
          <p:cNvPr id="24582" name="Rectangle 6"/>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Mary Walsh</a:t>
            </a:r>
          </a:p>
        </p:txBody>
      </p:sp>
      <p:sp>
        <p:nvSpPr>
          <p:cNvPr id="24583" name="Rectangle 7"/>
          <p:cNvSpPr>
            <a:spLocks/>
          </p:cNvSpPr>
          <p:nvPr/>
        </p:nvSpPr>
        <p:spPr bwMode="auto">
          <a:xfrm>
            <a:off x="1003698" y="1630563"/>
            <a:ext cx="2295525" cy="919163"/>
          </a:xfrm>
          <a:prstGeom prst="rect">
            <a:avLst/>
          </a:prstGeom>
          <a:solidFill>
            <a:srgbClr val="00B050"/>
          </a:solidFill>
          <a:ln w="25400">
            <a:solidFill>
              <a:schemeClr val="tx1">
                <a:alpha val="0"/>
              </a:schemeClr>
            </a:solidFill>
            <a:miter lim="800000"/>
            <a:headEnd/>
            <a:tailEnd/>
          </a:ln>
        </p:spPr>
        <p:txBody>
          <a:bodyPr lIns="0" tIns="0" rIns="0" bIns="0"/>
          <a:lstStyle/>
          <a:p>
            <a:endParaRPr lang="en-US" dirty="0"/>
          </a:p>
        </p:txBody>
      </p:sp>
      <p:sp>
        <p:nvSpPr>
          <p:cNvPr id="24584" name="Rectangle 8"/>
          <p:cNvSpPr>
            <a:spLocks/>
          </p:cNvSpPr>
          <p:nvPr/>
        </p:nvSpPr>
        <p:spPr bwMode="auto">
          <a:xfrm>
            <a:off x="3432574" y="1630563"/>
            <a:ext cx="2295525" cy="919163"/>
          </a:xfrm>
          <a:prstGeom prst="rect">
            <a:avLst/>
          </a:prstGeom>
          <a:solidFill>
            <a:srgbClr val="00B050"/>
          </a:solidFill>
          <a:ln w="25400">
            <a:noFill/>
            <a:miter lim="800000"/>
            <a:headEnd/>
            <a:tailEnd/>
          </a:ln>
        </p:spPr>
        <p:txBody>
          <a:bodyPr lIns="0" tIns="0" rIns="0" bIns="0"/>
          <a:lstStyle/>
          <a:p>
            <a:endParaRPr lang="en-US"/>
          </a:p>
        </p:txBody>
      </p:sp>
      <p:sp>
        <p:nvSpPr>
          <p:cNvPr id="24585" name="Rectangle 9"/>
          <p:cNvSpPr>
            <a:spLocks/>
          </p:cNvSpPr>
          <p:nvPr/>
        </p:nvSpPr>
        <p:spPr bwMode="auto">
          <a:xfrm>
            <a:off x="5861448" y="1630563"/>
            <a:ext cx="2295525" cy="919163"/>
          </a:xfrm>
          <a:prstGeom prst="rect">
            <a:avLst/>
          </a:prstGeom>
          <a:solidFill>
            <a:srgbClr val="00B050"/>
          </a:solidFill>
          <a:ln w="25400">
            <a:noFill/>
            <a:miter lim="800000"/>
            <a:headEnd/>
            <a:tailEnd/>
          </a:ln>
        </p:spPr>
        <p:txBody>
          <a:bodyPr lIns="0" tIns="0" rIns="0" bIns="0"/>
          <a:lstStyle/>
          <a:p>
            <a:pPr>
              <a:defRPr/>
            </a:pPr>
            <a:endParaRPr lang="en-US"/>
          </a:p>
        </p:txBody>
      </p:sp>
      <p:sp>
        <p:nvSpPr>
          <p:cNvPr id="24586" name="Rectangle 10"/>
          <p:cNvSpPr>
            <a:spLocks/>
          </p:cNvSpPr>
          <p:nvPr/>
        </p:nvSpPr>
        <p:spPr bwMode="auto">
          <a:xfrm>
            <a:off x="5861448" y="2668787"/>
            <a:ext cx="2295525" cy="919163"/>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4587" name="Rectangle 11"/>
          <p:cNvSpPr>
            <a:spLocks/>
          </p:cNvSpPr>
          <p:nvPr/>
        </p:nvSpPr>
        <p:spPr bwMode="auto">
          <a:xfrm>
            <a:off x="5861448" y="3707012"/>
            <a:ext cx="2295525" cy="919163"/>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4588" name="Rectangle 12"/>
          <p:cNvSpPr>
            <a:spLocks/>
          </p:cNvSpPr>
          <p:nvPr/>
        </p:nvSpPr>
        <p:spPr bwMode="auto">
          <a:xfrm>
            <a:off x="1003697" y="2668786"/>
            <a:ext cx="4724400" cy="1957388"/>
          </a:xfrm>
          <a:prstGeom prst="rect">
            <a:avLst/>
          </a:prstGeom>
          <a:solidFill>
            <a:srgbClr val="00B050"/>
          </a:solidFill>
          <a:ln w="25400">
            <a:solidFill>
              <a:schemeClr val="tx1">
                <a:alpha val="0"/>
              </a:schemeClr>
            </a:solidFill>
            <a:miter lim="800000"/>
            <a:headEnd/>
            <a:tailEnd/>
          </a:ln>
          <a:effectLst>
            <a:glow rad="63500">
              <a:schemeClr val="accent3">
                <a:satMod val="175000"/>
                <a:alpha val="40000"/>
              </a:schemeClr>
            </a:glow>
          </a:effectLst>
        </p:spPr>
        <p:txBody>
          <a:bodyPr lIns="0" tIns="0" rIns="0" bIns="0" anchor="ctr"/>
          <a:lstStyle/>
          <a:p>
            <a:endParaRPr lang="en-US" dirty="0"/>
          </a:p>
        </p:txBody>
      </p:sp>
      <p:sp>
        <p:nvSpPr>
          <p:cNvPr id="22581" name="Rectangle 17"/>
          <p:cNvSpPr>
            <a:spLocks/>
          </p:cNvSpPr>
          <p:nvPr/>
        </p:nvSpPr>
        <p:spPr bwMode="auto">
          <a:xfrm>
            <a:off x="1881188" y="1895477"/>
            <a:ext cx="11953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Central</a:t>
            </a:r>
          </a:p>
          <a:p>
            <a:pPr algn="l"/>
            <a:r>
              <a:rPr lang="en-US" sz="1400" dirty="0">
                <a:solidFill>
                  <a:srgbClr val="FFFFFF"/>
                </a:solidFill>
                <a:latin typeface="Open Sans Light" charset="0"/>
                <a:cs typeface="Open Sans Light" charset="0"/>
                <a:sym typeface="Open Sans Light" charset="0"/>
              </a:rPr>
              <a:t>Location</a:t>
            </a:r>
          </a:p>
        </p:txBody>
      </p:sp>
      <p:grpSp>
        <p:nvGrpSpPr>
          <p:cNvPr id="24597" name="Group 21"/>
          <p:cNvGrpSpPr>
            <a:grpSpLocks/>
          </p:cNvGrpSpPr>
          <p:nvPr/>
        </p:nvGrpSpPr>
        <p:grpSpPr bwMode="auto">
          <a:xfrm>
            <a:off x="3781426" y="1885952"/>
            <a:ext cx="1695450" cy="504825"/>
            <a:chOff x="0" y="84"/>
            <a:chExt cx="2848" cy="848"/>
          </a:xfrm>
        </p:grpSpPr>
        <p:sp>
          <p:nvSpPr>
            <p:cNvPr id="22578" name="AutoShape 19"/>
            <p:cNvSpPr>
              <a:spLocks/>
            </p:cNvSpPr>
            <p:nvPr/>
          </p:nvSpPr>
          <p:spPr bwMode="auto">
            <a:xfrm>
              <a:off x="0" y="188"/>
              <a:ext cx="632" cy="560"/>
            </a:xfrm>
            <a:custGeom>
              <a:avLst/>
              <a:gdLst>
                <a:gd name="T0" fmla="*/ 632 w 21600"/>
                <a:gd name="T1" fmla="*/ 438 h 21600"/>
                <a:gd name="T2" fmla="*/ 632 w 21600"/>
                <a:gd name="T3" fmla="*/ 0 h 21600"/>
                <a:gd name="T4" fmla="*/ 0 w 21600"/>
                <a:gd name="T5" fmla="*/ 0 h 21600"/>
                <a:gd name="T6" fmla="*/ 0 w 21600"/>
                <a:gd name="T7" fmla="*/ 438 h 21600"/>
                <a:gd name="T8" fmla="*/ 304 w 21600"/>
                <a:gd name="T9" fmla="*/ 438 h 21600"/>
                <a:gd name="T10" fmla="*/ 304 w 21600"/>
                <a:gd name="T11" fmla="*/ 536 h 21600"/>
                <a:gd name="T12" fmla="*/ 219 w 21600"/>
                <a:gd name="T13" fmla="*/ 536 h 21600"/>
                <a:gd name="T14" fmla="*/ 219 w 21600"/>
                <a:gd name="T15" fmla="*/ 560 h 21600"/>
                <a:gd name="T16" fmla="*/ 413 w 21600"/>
                <a:gd name="T17" fmla="*/ 560 h 21600"/>
                <a:gd name="T18" fmla="*/ 413 w 21600"/>
                <a:gd name="T19" fmla="*/ 536 h 21600"/>
                <a:gd name="T20" fmla="*/ 328 w 21600"/>
                <a:gd name="T21" fmla="*/ 536 h 21600"/>
                <a:gd name="T22" fmla="*/ 328 w 21600"/>
                <a:gd name="T23" fmla="*/ 438 h 21600"/>
                <a:gd name="T24" fmla="*/ 632 w 21600"/>
                <a:gd name="T25" fmla="*/ 438 h 21600"/>
                <a:gd name="T26" fmla="*/ 632 w 21600"/>
                <a:gd name="T27" fmla="*/ 43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579" name="Rectangle 20"/>
            <p:cNvSpPr>
              <a:spLocks/>
            </p:cNvSpPr>
            <p:nvPr/>
          </p:nvSpPr>
          <p:spPr bwMode="auto">
            <a:xfrm>
              <a:off x="840" y="84"/>
              <a:ext cx="2008"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Build Once</a:t>
              </a:r>
            </a:p>
            <a:p>
              <a:pPr algn="l"/>
              <a:r>
                <a:rPr lang="en-US" sz="1400" dirty="0">
                  <a:solidFill>
                    <a:srgbClr val="FFFFFF"/>
                  </a:solidFill>
                  <a:latin typeface="Open Sans Light" charset="0"/>
                  <a:cs typeface="Open Sans Light" charset="0"/>
                  <a:sym typeface="Open Sans Light" charset="0"/>
                </a:rPr>
                <a:t>Deploy </a:t>
              </a:r>
              <a:r>
                <a:rPr lang="en-US" sz="1400" dirty="0" err="1">
                  <a:solidFill>
                    <a:srgbClr val="FFFFFF"/>
                  </a:solidFill>
                  <a:latin typeface="Open Sans Light" charset="0"/>
                  <a:cs typeface="Open Sans Light" charset="0"/>
                  <a:sym typeface="Open Sans Light" charset="0"/>
                </a:rPr>
                <a:t>Oftern</a:t>
              </a:r>
              <a:endParaRPr lang="en-US" sz="1400" dirty="0">
                <a:solidFill>
                  <a:srgbClr val="FFFFFF"/>
                </a:solidFill>
                <a:latin typeface="Open Sans Light" charset="0"/>
                <a:cs typeface="Open Sans Light" charset="0"/>
                <a:sym typeface="Open Sans Light" charset="0"/>
              </a:endParaRPr>
            </a:p>
          </p:txBody>
        </p:sp>
      </p:grpSp>
      <p:sp>
        <p:nvSpPr>
          <p:cNvPr id="22575" name="Rectangle 25"/>
          <p:cNvSpPr>
            <a:spLocks/>
          </p:cNvSpPr>
          <p:nvPr/>
        </p:nvSpPr>
        <p:spPr bwMode="auto">
          <a:xfrm>
            <a:off x="6710365" y="1866900"/>
            <a:ext cx="119538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Groups</a:t>
            </a:r>
          </a:p>
          <a:p>
            <a:pPr algn="l"/>
            <a:r>
              <a:rPr lang="en-US" sz="1400" dirty="0">
                <a:solidFill>
                  <a:srgbClr val="FFFFFF"/>
                </a:solidFill>
                <a:latin typeface="Open Sans Light" charset="0"/>
                <a:cs typeface="Open Sans Light" charset="0"/>
                <a:sym typeface="Open Sans Light" charset="0"/>
              </a:rPr>
              <a:t>Permissions</a:t>
            </a:r>
          </a:p>
        </p:txBody>
      </p:sp>
      <p:sp>
        <p:nvSpPr>
          <p:cNvPr id="22571" name="Rectangle 30"/>
          <p:cNvSpPr>
            <a:spLocks/>
          </p:cNvSpPr>
          <p:nvPr/>
        </p:nvSpPr>
        <p:spPr bwMode="auto">
          <a:xfrm>
            <a:off x="6710362" y="2981327"/>
            <a:ext cx="1195388" cy="41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Limiter</a:t>
            </a:r>
          </a:p>
          <a:p>
            <a:pPr algn="l"/>
            <a:r>
              <a:rPr lang="en-US" sz="1400" dirty="0">
                <a:solidFill>
                  <a:srgbClr val="FFFFFF"/>
                </a:solidFill>
                <a:latin typeface="Open Sans Light" charset="0"/>
                <a:cs typeface="Open Sans Light" charset="0"/>
                <a:sym typeface="Open Sans Light" charset="0"/>
              </a:rPr>
              <a:t>Access</a:t>
            </a:r>
          </a:p>
        </p:txBody>
      </p:sp>
      <p:sp>
        <p:nvSpPr>
          <p:cNvPr id="22569" name="Rectangle 33"/>
          <p:cNvSpPr>
            <a:spLocks/>
          </p:cNvSpPr>
          <p:nvPr/>
        </p:nvSpPr>
        <p:spPr bwMode="auto">
          <a:xfrm>
            <a:off x="6709946" y="3952877"/>
            <a:ext cx="119580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Deploy</a:t>
            </a:r>
          </a:p>
          <a:p>
            <a:pPr algn="l"/>
            <a:r>
              <a:rPr lang="en-US" sz="1400" dirty="0">
                <a:solidFill>
                  <a:srgbClr val="FFFFFF"/>
                </a:solidFill>
                <a:latin typeface="Open Sans Light" charset="0"/>
                <a:cs typeface="Open Sans Light" charset="0"/>
                <a:sym typeface="Open Sans Light" charset="0"/>
              </a:rPr>
              <a:t>One Location</a:t>
            </a:r>
          </a:p>
        </p:txBody>
      </p:sp>
      <p:sp>
        <p:nvSpPr>
          <p:cNvPr id="2" name="Rectangle 1"/>
          <p:cNvSpPr/>
          <p:nvPr/>
        </p:nvSpPr>
        <p:spPr>
          <a:xfrm>
            <a:off x="7787386" y="1139811"/>
            <a:ext cx="655830" cy="199996"/>
          </a:xfrm>
          <a:prstGeom prst="rect">
            <a:avLst/>
          </a:prstGeom>
        </p:spPr>
        <p:txBody>
          <a:bodyPr wrap="none" lIns="91381" tIns="45691" rIns="91381" bIns="45691">
            <a:spAutoFit/>
          </a:bodyPr>
          <a:lstStyle/>
          <a:p>
            <a:r>
              <a:rPr lang="en-US" sz="700" dirty="0">
                <a:solidFill>
                  <a:srgbClr val="FFFFFF"/>
                </a:solidFill>
                <a:latin typeface="Open Sans" charset="0"/>
                <a:cs typeface="Open Sans" charset="0"/>
                <a:sym typeface="Open Sans" charset="0"/>
              </a:rPr>
              <a:t>Retouching</a:t>
            </a:r>
            <a:endParaRPr lang="en-US" dirty="0"/>
          </a:p>
        </p:txBody>
      </p:sp>
      <p:pic>
        <p:nvPicPr>
          <p:cNvPr id="4" name="Picture 3">
            <a:extLst>
              <a:ext uri="{FF2B5EF4-FFF2-40B4-BE49-F238E27FC236}">
                <a16:creationId xmlns:a16="http://schemas.microsoft.com/office/drawing/2014/main" id="{9E3664AF-DDD5-417C-B2AE-33B3E948F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397" y="2644976"/>
            <a:ext cx="4877257" cy="1981197"/>
          </a:xfrm>
          <a:prstGeom prst="rect">
            <a:avLst/>
          </a:prstGeom>
          <a:noFill/>
          <a:ln>
            <a:solidFill>
              <a:schemeClr val="bg1"/>
            </a:solidFill>
          </a:ln>
          <a:effectLst/>
        </p:spPr>
      </p:pic>
      <p:sp>
        <p:nvSpPr>
          <p:cNvPr id="60" name="AutoShape 19">
            <a:extLst>
              <a:ext uri="{FF2B5EF4-FFF2-40B4-BE49-F238E27FC236}">
                <a16:creationId xmlns:a16="http://schemas.microsoft.com/office/drawing/2014/main" id="{21414400-4CA7-44CE-BF72-00E44981896B}"/>
              </a:ext>
            </a:extLst>
          </p:cNvPr>
          <p:cNvSpPr>
            <a:spLocks/>
          </p:cNvSpPr>
          <p:nvPr/>
        </p:nvSpPr>
        <p:spPr bwMode="auto">
          <a:xfrm>
            <a:off x="1351418" y="1947864"/>
            <a:ext cx="376238" cy="333375"/>
          </a:xfrm>
          <a:custGeom>
            <a:avLst/>
            <a:gdLst>
              <a:gd name="T0" fmla="*/ 632 w 21600"/>
              <a:gd name="T1" fmla="*/ 438 h 21600"/>
              <a:gd name="T2" fmla="*/ 632 w 21600"/>
              <a:gd name="T3" fmla="*/ 0 h 21600"/>
              <a:gd name="T4" fmla="*/ 0 w 21600"/>
              <a:gd name="T5" fmla="*/ 0 h 21600"/>
              <a:gd name="T6" fmla="*/ 0 w 21600"/>
              <a:gd name="T7" fmla="*/ 438 h 21600"/>
              <a:gd name="T8" fmla="*/ 304 w 21600"/>
              <a:gd name="T9" fmla="*/ 438 h 21600"/>
              <a:gd name="T10" fmla="*/ 304 w 21600"/>
              <a:gd name="T11" fmla="*/ 536 h 21600"/>
              <a:gd name="T12" fmla="*/ 219 w 21600"/>
              <a:gd name="T13" fmla="*/ 536 h 21600"/>
              <a:gd name="T14" fmla="*/ 219 w 21600"/>
              <a:gd name="T15" fmla="*/ 560 h 21600"/>
              <a:gd name="T16" fmla="*/ 413 w 21600"/>
              <a:gd name="T17" fmla="*/ 560 h 21600"/>
              <a:gd name="T18" fmla="*/ 413 w 21600"/>
              <a:gd name="T19" fmla="*/ 536 h 21600"/>
              <a:gd name="T20" fmla="*/ 328 w 21600"/>
              <a:gd name="T21" fmla="*/ 536 h 21600"/>
              <a:gd name="T22" fmla="*/ 328 w 21600"/>
              <a:gd name="T23" fmla="*/ 438 h 21600"/>
              <a:gd name="T24" fmla="*/ 632 w 21600"/>
              <a:gd name="T25" fmla="*/ 438 h 21600"/>
              <a:gd name="T26" fmla="*/ 632 w 21600"/>
              <a:gd name="T27" fmla="*/ 43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 name="AutoShape 19">
            <a:extLst>
              <a:ext uri="{FF2B5EF4-FFF2-40B4-BE49-F238E27FC236}">
                <a16:creationId xmlns:a16="http://schemas.microsoft.com/office/drawing/2014/main" id="{6D51B735-0695-4A54-B57C-813DEF997528}"/>
              </a:ext>
            </a:extLst>
          </p:cNvPr>
          <p:cNvSpPr>
            <a:spLocks/>
          </p:cNvSpPr>
          <p:nvPr/>
        </p:nvSpPr>
        <p:spPr bwMode="auto">
          <a:xfrm>
            <a:off x="6202791" y="1936753"/>
            <a:ext cx="376238" cy="333375"/>
          </a:xfrm>
          <a:custGeom>
            <a:avLst/>
            <a:gdLst>
              <a:gd name="T0" fmla="*/ 632 w 21600"/>
              <a:gd name="T1" fmla="*/ 438 h 21600"/>
              <a:gd name="T2" fmla="*/ 632 w 21600"/>
              <a:gd name="T3" fmla="*/ 0 h 21600"/>
              <a:gd name="T4" fmla="*/ 0 w 21600"/>
              <a:gd name="T5" fmla="*/ 0 h 21600"/>
              <a:gd name="T6" fmla="*/ 0 w 21600"/>
              <a:gd name="T7" fmla="*/ 438 h 21600"/>
              <a:gd name="T8" fmla="*/ 304 w 21600"/>
              <a:gd name="T9" fmla="*/ 438 h 21600"/>
              <a:gd name="T10" fmla="*/ 304 w 21600"/>
              <a:gd name="T11" fmla="*/ 536 h 21600"/>
              <a:gd name="T12" fmla="*/ 219 w 21600"/>
              <a:gd name="T13" fmla="*/ 536 h 21600"/>
              <a:gd name="T14" fmla="*/ 219 w 21600"/>
              <a:gd name="T15" fmla="*/ 560 h 21600"/>
              <a:gd name="T16" fmla="*/ 413 w 21600"/>
              <a:gd name="T17" fmla="*/ 560 h 21600"/>
              <a:gd name="T18" fmla="*/ 413 w 21600"/>
              <a:gd name="T19" fmla="*/ 536 h 21600"/>
              <a:gd name="T20" fmla="*/ 328 w 21600"/>
              <a:gd name="T21" fmla="*/ 536 h 21600"/>
              <a:gd name="T22" fmla="*/ 328 w 21600"/>
              <a:gd name="T23" fmla="*/ 438 h 21600"/>
              <a:gd name="T24" fmla="*/ 632 w 21600"/>
              <a:gd name="T25" fmla="*/ 438 h 21600"/>
              <a:gd name="T26" fmla="*/ 632 w 21600"/>
              <a:gd name="T27" fmla="*/ 43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 name="AutoShape 19">
            <a:extLst>
              <a:ext uri="{FF2B5EF4-FFF2-40B4-BE49-F238E27FC236}">
                <a16:creationId xmlns:a16="http://schemas.microsoft.com/office/drawing/2014/main" id="{667C988D-35E9-47EB-8F53-74250C808C4C}"/>
              </a:ext>
            </a:extLst>
          </p:cNvPr>
          <p:cNvSpPr>
            <a:spLocks/>
          </p:cNvSpPr>
          <p:nvPr/>
        </p:nvSpPr>
        <p:spPr bwMode="auto">
          <a:xfrm>
            <a:off x="6207100" y="3020319"/>
            <a:ext cx="376238" cy="333375"/>
          </a:xfrm>
          <a:custGeom>
            <a:avLst/>
            <a:gdLst>
              <a:gd name="T0" fmla="*/ 632 w 21600"/>
              <a:gd name="T1" fmla="*/ 438 h 21600"/>
              <a:gd name="T2" fmla="*/ 632 w 21600"/>
              <a:gd name="T3" fmla="*/ 0 h 21600"/>
              <a:gd name="T4" fmla="*/ 0 w 21600"/>
              <a:gd name="T5" fmla="*/ 0 h 21600"/>
              <a:gd name="T6" fmla="*/ 0 w 21600"/>
              <a:gd name="T7" fmla="*/ 438 h 21600"/>
              <a:gd name="T8" fmla="*/ 304 w 21600"/>
              <a:gd name="T9" fmla="*/ 438 h 21600"/>
              <a:gd name="T10" fmla="*/ 304 w 21600"/>
              <a:gd name="T11" fmla="*/ 536 h 21600"/>
              <a:gd name="T12" fmla="*/ 219 w 21600"/>
              <a:gd name="T13" fmla="*/ 536 h 21600"/>
              <a:gd name="T14" fmla="*/ 219 w 21600"/>
              <a:gd name="T15" fmla="*/ 560 h 21600"/>
              <a:gd name="T16" fmla="*/ 413 w 21600"/>
              <a:gd name="T17" fmla="*/ 560 h 21600"/>
              <a:gd name="T18" fmla="*/ 413 w 21600"/>
              <a:gd name="T19" fmla="*/ 536 h 21600"/>
              <a:gd name="T20" fmla="*/ 328 w 21600"/>
              <a:gd name="T21" fmla="*/ 536 h 21600"/>
              <a:gd name="T22" fmla="*/ 328 w 21600"/>
              <a:gd name="T23" fmla="*/ 438 h 21600"/>
              <a:gd name="T24" fmla="*/ 632 w 21600"/>
              <a:gd name="T25" fmla="*/ 438 h 21600"/>
              <a:gd name="T26" fmla="*/ 632 w 21600"/>
              <a:gd name="T27" fmla="*/ 43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 name="AutoShape 19">
            <a:extLst>
              <a:ext uri="{FF2B5EF4-FFF2-40B4-BE49-F238E27FC236}">
                <a16:creationId xmlns:a16="http://schemas.microsoft.com/office/drawing/2014/main" id="{1D9827AF-EA96-41BC-BAB7-84B69E604831}"/>
              </a:ext>
            </a:extLst>
          </p:cNvPr>
          <p:cNvSpPr>
            <a:spLocks/>
          </p:cNvSpPr>
          <p:nvPr/>
        </p:nvSpPr>
        <p:spPr bwMode="auto">
          <a:xfrm>
            <a:off x="6207415" y="3999905"/>
            <a:ext cx="376238" cy="333375"/>
          </a:xfrm>
          <a:custGeom>
            <a:avLst/>
            <a:gdLst>
              <a:gd name="T0" fmla="*/ 632 w 21600"/>
              <a:gd name="T1" fmla="*/ 438 h 21600"/>
              <a:gd name="T2" fmla="*/ 632 w 21600"/>
              <a:gd name="T3" fmla="*/ 0 h 21600"/>
              <a:gd name="T4" fmla="*/ 0 w 21600"/>
              <a:gd name="T5" fmla="*/ 0 h 21600"/>
              <a:gd name="T6" fmla="*/ 0 w 21600"/>
              <a:gd name="T7" fmla="*/ 438 h 21600"/>
              <a:gd name="T8" fmla="*/ 304 w 21600"/>
              <a:gd name="T9" fmla="*/ 438 h 21600"/>
              <a:gd name="T10" fmla="*/ 304 w 21600"/>
              <a:gd name="T11" fmla="*/ 536 h 21600"/>
              <a:gd name="T12" fmla="*/ 219 w 21600"/>
              <a:gd name="T13" fmla="*/ 536 h 21600"/>
              <a:gd name="T14" fmla="*/ 219 w 21600"/>
              <a:gd name="T15" fmla="*/ 560 h 21600"/>
              <a:gd name="T16" fmla="*/ 413 w 21600"/>
              <a:gd name="T17" fmla="*/ 560 h 21600"/>
              <a:gd name="T18" fmla="*/ 413 w 21600"/>
              <a:gd name="T19" fmla="*/ 536 h 21600"/>
              <a:gd name="T20" fmla="*/ 328 w 21600"/>
              <a:gd name="T21" fmla="*/ 536 h 21600"/>
              <a:gd name="T22" fmla="*/ 328 w 21600"/>
              <a:gd name="T23" fmla="*/ 438 h 21600"/>
              <a:gd name="T24" fmla="*/ 632 w 21600"/>
              <a:gd name="T25" fmla="*/ 438 h 21600"/>
              <a:gd name="T26" fmla="*/ 632 w 21600"/>
              <a:gd name="T27" fmla="*/ 43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 name="Rectangle 38">
            <a:extLst>
              <a:ext uri="{FF2B5EF4-FFF2-40B4-BE49-F238E27FC236}">
                <a16:creationId xmlns:a16="http://schemas.microsoft.com/office/drawing/2014/main" id="{BDAD28DF-6929-4BDB-B2EE-C9F8D12773B3}"/>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40" name="Rectangle 39">
            <a:extLst>
              <a:ext uri="{FF2B5EF4-FFF2-40B4-BE49-F238E27FC236}">
                <a16:creationId xmlns:a16="http://schemas.microsoft.com/office/drawing/2014/main" id="{28429A9D-C470-404E-A223-4A122FF40F64}"/>
              </a:ext>
            </a:extLst>
          </p:cNvPr>
          <p:cNvSpPr/>
          <p:nvPr/>
        </p:nvSpPr>
        <p:spPr bwMode="auto">
          <a:xfrm>
            <a:off x="8507600" y="4324350"/>
            <a:ext cx="366724" cy="3048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41" name="TextBox 40">
            <a:extLst>
              <a:ext uri="{FF2B5EF4-FFF2-40B4-BE49-F238E27FC236}">
                <a16:creationId xmlns:a16="http://schemas.microsoft.com/office/drawing/2014/main" id="{20410CDF-8A43-439B-810E-E3271915FDF7}"/>
              </a:ext>
            </a:extLst>
          </p:cNvPr>
          <p:cNvSpPr txBox="1"/>
          <p:nvPr/>
        </p:nvSpPr>
        <p:spPr>
          <a:xfrm rot="16200000">
            <a:off x="8039102" y="3315756"/>
            <a:ext cx="1447800"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Michael McFadden </a:t>
            </a:r>
          </a:p>
          <a:p>
            <a:pPr algn="l"/>
            <a:endParaRPr lang="en-GB" dirty="0"/>
          </a:p>
        </p:txBody>
      </p:sp>
      <p:sp>
        <p:nvSpPr>
          <p:cNvPr id="42" name="Rectangle 41">
            <a:extLst>
              <a:ext uri="{FF2B5EF4-FFF2-40B4-BE49-F238E27FC236}">
                <a16:creationId xmlns:a16="http://schemas.microsoft.com/office/drawing/2014/main" id="{24CAFD6D-15DD-4ED3-AC30-C6CD68733F9F}"/>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43" name="Rectangle 42">
            <a:extLst>
              <a:ext uri="{FF2B5EF4-FFF2-40B4-BE49-F238E27FC236}">
                <a16:creationId xmlns:a16="http://schemas.microsoft.com/office/drawing/2014/main" id="{15701AF2-7721-44F3-90BA-57C093881C16}"/>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44" name="Rectangle 43">
            <a:extLst>
              <a:ext uri="{FF2B5EF4-FFF2-40B4-BE49-F238E27FC236}">
                <a16:creationId xmlns:a16="http://schemas.microsoft.com/office/drawing/2014/main" id="{EAE4A35F-C473-4656-921E-467D7D822581}"/>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pic>
        <p:nvPicPr>
          <p:cNvPr id="5" name="Picture 4">
            <a:extLst>
              <a:ext uri="{FF2B5EF4-FFF2-40B4-BE49-F238E27FC236}">
                <a16:creationId xmlns:a16="http://schemas.microsoft.com/office/drawing/2014/main" id="{6979F267-276B-41C8-ACA2-1CFF2CC1CE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799" y="2622785"/>
            <a:ext cx="4895850" cy="2000250"/>
          </a:xfrm>
          <a:prstGeom prst="rect">
            <a:avLst/>
          </a:prstGeom>
        </p:spPr>
      </p:pic>
    </p:spTree>
    <p:extLst>
      <p:ext uri="{BB962C8B-B14F-4D97-AF65-F5344CB8AC3E}">
        <p14:creationId xmlns:p14="http://schemas.microsoft.com/office/powerpoint/2010/main" val="4087929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2"/>
                                        </p:tgtEl>
                                        <p:attrNameLst>
                                          <p:attrName>style.visibility</p:attrName>
                                        </p:attrNameLst>
                                      </p:cBhvr>
                                      <p:to>
                                        <p:strVal val="visible"/>
                                      </p:to>
                                    </p:set>
                                  </p:childTnLst>
                                </p:cTn>
                              </p:par>
                            </p:childTnLst>
                          </p:cTn>
                        </p:par>
                        <p:par>
                          <p:cTn id="9" fill="hold">
                            <p:stCondLst>
                              <p:cond delay="0"/>
                            </p:stCondLst>
                            <p:childTnLst>
                              <p:par>
                                <p:cTn id="10" presetID="16" presetClass="entr" presetSubtype="37" fill="hold" grpId="0" nodeType="afterEffect">
                                  <p:stCondLst>
                                    <p:cond delay="0"/>
                                  </p:stCondLst>
                                  <p:childTnLst>
                                    <p:set>
                                      <p:cBhvr>
                                        <p:cTn id="11" dur="1" fill="hold">
                                          <p:stCondLst>
                                            <p:cond delay="0"/>
                                          </p:stCondLst>
                                        </p:cTn>
                                        <p:tgtEl>
                                          <p:spTgt spid="24588"/>
                                        </p:tgtEl>
                                        <p:attrNameLst>
                                          <p:attrName>style.visibility</p:attrName>
                                        </p:attrNameLst>
                                      </p:cBhvr>
                                      <p:to>
                                        <p:strVal val="visible"/>
                                      </p:to>
                                    </p:set>
                                    <p:animEffect transition="in" filter="barn(outVertical)">
                                      <p:cBhvr>
                                        <p:cTn id="12" dur="300"/>
                                        <p:tgtEl>
                                          <p:spTgt spid="24588"/>
                                        </p:tgtEl>
                                      </p:cBhvr>
                                    </p:animEffect>
                                  </p:childTnLst>
                                </p:cTn>
                              </p:par>
                            </p:childTnLst>
                          </p:cTn>
                        </p:par>
                        <p:par>
                          <p:cTn id="13" fill="hold">
                            <p:stCondLst>
                              <p:cond delay="300"/>
                            </p:stCondLst>
                            <p:childTnLst>
                              <p:par>
                                <p:cTn id="14" presetID="1" presetClass="entr" presetSubtype="0" fill="hold" grpId="0" nodeType="afterEffect">
                                  <p:stCondLst>
                                    <p:cond delay="0"/>
                                  </p:stCondLst>
                                  <p:childTnLst>
                                    <p:set>
                                      <p:cBhvr>
                                        <p:cTn id="15" dur="1" fill="hold">
                                          <p:stCondLst>
                                            <p:cond delay="499"/>
                                          </p:stCondLst>
                                        </p:cTn>
                                        <p:tgtEl>
                                          <p:spTgt spid="44"/>
                                        </p:tgtEl>
                                        <p:attrNameLst>
                                          <p:attrName>style.visibility</p:attrName>
                                        </p:attrNameLst>
                                      </p:cBhvr>
                                      <p:to>
                                        <p:strVal val="visible"/>
                                      </p:to>
                                    </p:set>
                                  </p:childTnLst>
                                </p:cTn>
                              </p:par>
                            </p:childTnLst>
                          </p:cTn>
                        </p:par>
                        <p:par>
                          <p:cTn id="16" fill="hold">
                            <p:stCondLst>
                              <p:cond delay="800"/>
                            </p:stCondLst>
                            <p:childTnLst>
                              <p:par>
                                <p:cTn id="17" presetID="53" presetClass="entr" presetSubtype="16" fill="hold" grpId="0" nodeType="afterEffect">
                                  <p:stCondLst>
                                    <p:cond delay="0"/>
                                  </p:stCondLst>
                                  <p:childTnLst>
                                    <p:set>
                                      <p:cBhvr>
                                        <p:cTn id="18" dur="1" fill="hold">
                                          <p:stCondLst>
                                            <p:cond delay="0"/>
                                          </p:stCondLst>
                                        </p:cTn>
                                        <p:tgtEl>
                                          <p:spTgt spid="24583"/>
                                        </p:tgtEl>
                                        <p:attrNameLst>
                                          <p:attrName>style.visibility</p:attrName>
                                        </p:attrNameLst>
                                      </p:cBhvr>
                                      <p:to>
                                        <p:strVal val="visible"/>
                                      </p:to>
                                    </p:set>
                                    <p:anim calcmode="lin" valueType="num">
                                      <p:cBhvr>
                                        <p:cTn id="19" dur="500" fill="hold"/>
                                        <p:tgtEl>
                                          <p:spTgt spid="24583"/>
                                        </p:tgtEl>
                                        <p:attrNameLst>
                                          <p:attrName>ppt_w</p:attrName>
                                        </p:attrNameLst>
                                      </p:cBhvr>
                                      <p:tavLst>
                                        <p:tav tm="0">
                                          <p:val>
                                            <p:fltVal val="0"/>
                                          </p:val>
                                        </p:tav>
                                        <p:tav tm="100000">
                                          <p:val>
                                            <p:strVal val="#ppt_w"/>
                                          </p:val>
                                        </p:tav>
                                      </p:tavLst>
                                    </p:anim>
                                    <p:anim calcmode="lin" valueType="num">
                                      <p:cBhvr>
                                        <p:cTn id="20" dur="500" fill="hold"/>
                                        <p:tgtEl>
                                          <p:spTgt spid="24583"/>
                                        </p:tgtEl>
                                        <p:attrNameLst>
                                          <p:attrName>ppt_h</p:attrName>
                                        </p:attrNameLst>
                                      </p:cBhvr>
                                      <p:tavLst>
                                        <p:tav tm="0">
                                          <p:val>
                                            <p:fltVal val="0"/>
                                          </p:val>
                                        </p:tav>
                                        <p:tav tm="100000">
                                          <p:val>
                                            <p:strVal val="#ppt_h"/>
                                          </p:val>
                                        </p:tav>
                                      </p:tavLst>
                                    </p:anim>
                                    <p:animEffect transition="in" filter="fade">
                                      <p:cBhvr>
                                        <p:cTn id="21" dur="500"/>
                                        <p:tgtEl>
                                          <p:spTgt spid="24583"/>
                                        </p:tgtEl>
                                      </p:cBhvr>
                                    </p:animEffect>
                                  </p:childTnLst>
                                </p:cTn>
                              </p:par>
                            </p:childTnLst>
                          </p:cTn>
                        </p:par>
                        <p:par>
                          <p:cTn id="22" fill="hold">
                            <p:stCondLst>
                              <p:cond delay="1300"/>
                            </p:stCondLst>
                            <p:childTnLst>
                              <p:par>
                                <p:cTn id="23" presetID="53" presetClass="entr" presetSubtype="16" fill="hold" grpId="0" nodeType="afterEffect">
                                  <p:stCondLst>
                                    <p:cond delay="0"/>
                                  </p:stCondLst>
                                  <p:childTnLst>
                                    <p:set>
                                      <p:cBhvr>
                                        <p:cTn id="24" dur="1" fill="hold">
                                          <p:stCondLst>
                                            <p:cond delay="0"/>
                                          </p:stCondLst>
                                        </p:cTn>
                                        <p:tgtEl>
                                          <p:spTgt spid="24584"/>
                                        </p:tgtEl>
                                        <p:attrNameLst>
                                          <p:attrName>style.visibility</p:attrName>
                                        </p:attrNameLst>
                                      </p:cBhvr>
                                      <p:to>
                                        <p:strVal val="visible"/>
                                      </p:to>
                                    </p:set>
                                    <p:anim calcmode="lin" valueType="num">
                                      <p:cBhvr>
                                        <p:cTn id="25" dur="500" fill="hold"/>
                                        <p:tgtEl>
                                          <p:spTgt spid="24584"/>
                                        </p:tgtEl>
                                        <p:attrNameLst>
                                          <p:attrName>ppt_w</p:attrName>
                                        </p:attrNameLst>
                                      </p:cBhvr>
                                      <p:tavLst>
                                        <p:tav tm="0">
                                          <p:val>
                                            <p:fltVal val="0"/>
                                          </p:val>
                                        </p:tav>
                                        <p:tav tm="100000">
                                          <p:val>
                                            <p:strVal val="#ppt_w"/>
                                          </p:val>
                                        </p:tav>
                                      </p:tavLst>
                                    </p:anim>
                                    <p:anim calcmode="lin" valueType="num">
                                      <p:cBhvr>
                                        <p:cTn id="26" dur="500" fill="hold"/>
                                        <p:tgtEl>
                                          <p:spTgt spid="24584"/>
                                        </p:tgtEl>
                                        <p:attrNameLst>
                                          <p:attrName>ppt_h</p:attrName>
                                        </p:attrNameLst>
                                      </p:cBhvr>
                                      <p:tavLst>
                                        <p:tav tm="0">
                                          <p:val>
                                            <p:fltVal val="0"/>
                                          </p:val>
                                        </p:tav>
                                        <p:tav tm="100000">
                                          <p:val>
                                            <p:strVal val="#ppt_h"/>
                                          </p:val>
                                        </p:tav>
                                      </p:tavLst>
                                    </p:anim>
                                    <p:animEffect transition="in" filter="fade">
                                      <p:cBhvr>
                                        <p:cTn id="27" dur="500"/>
                                        <p:tgtEl>
                                          <p:spTgt spid="24584"/>
                                        </p:tgtEl>
                                      </p:cBhvr>
                                    </p:animEffect>
                                  </p:childTnLst>
                                </p:cTn>
                              </p:par>
                            </p:childTnLst>
                          </p:cTn>
                        </p:par>
                        <p:par>
                          <p:cTn id="28" fill="hold">
                            <p:stCondLst>
                              <p:cond delay="1800"/>
                            </p:stCondLst>
                            <p:childTnLst>
                              <p:par>
                                <p:cTn id="29" presetID="10" presetClass="entr" presetSubtype="0" fill="hold" nodeType="afterEffect">
                                  <p:stCondLst>
                                    <p:cond delay="0"/>
                                  </p:stCondLst>
                                  <p:childTnLst>
                                    <p:set>
                                      <p:cBhvr>
                                        <p:cTn id="30" dur="1" fill="hold">
                                          <p:stCondLst>
                                            <p:cond delay="0"/>
                                          </p:stCondLst>
                                        </p:cTn>
                                        <p:tgtEl>
                                          <p:spTgt spid="24597"/>
                                        </p:tgtEl>
                                        <p:attrNameLst>
                                          <p:attrName>style.visibility</p:attrName>
                                        </p:attrNameLst>
                                      </p:cBhvr>
                                      <p:to>
                                        <p:strVal val="visible"/>
                                      </p:to>
                                    </p:set>
                                    <p:animEffect transition="in" filter="fade">
                                      <p:cBhvr>
                                        <p:cTn id="31" dur="500"/>
                                        <p:tgtEl>
                                          <p:spTgt spid="24597"/>
                                        </p:tgtEl>
                                      </p:cBhvr>
                                    </p:animEffect>
                                  </p:childTnLst>
                                </p:cTn>
                              </p:par>
                            </p:childTnLst>
                          </p:cTn>
                        </p:par>
                        <p:par>
                          <p:cTn id="32" fill="hold">
                            <p:stCondLst>
                              <p:cond delay="2300"/>
                            </p:stCondLst>
                            <p:childTnLst>
                              <p:par>
                                <p:cTn id="33" presetID="53" presetClass="entr" presetSubtype="16" fill="hold" grpId="0" nodeType="afterEffect">
                                  <p:stCondLst>
                                    <p:cond delay="0"/>
                                  </p:stCondLst>
                                  <p:childTnLst>
                                    <p:set>
                                      <p:cBhvr>
                                        <p:cTn id="34" dur="1" fill="hold">
                                          <p:stCondLst>
                                            <p:cond delay="0"/>
                                          </p:stCondLst>
                                        </p:cTn>
                                        <p:tgtEl>
                                          <p:spTgt spid="24585"/>
                                        </p:tgtEl>
                                        <p:attrNameLst>
                                          <p:attrName>style.visibility</p:attrName>
                                        </p:attrNameLst>
                                      </p:cBhvr>
                                      <p:to>
                                        <p:strVal val="visible"/>
                                      </p:to>
                                    </p:set>
                                    <p:anim calcmode="lin" valueType="num">
                                      <p:cBhvr>
                                        <p:cTn id="35" dur="500" fill="hold"/>
                                        <p:tgtEl>
                                          <p:spTgt spid="24585"/>
                                        </p:tgtEl>
                                        <p:attrNameLst>
                                          <p:attrName>ppt_w</p:attrName>
                                        </p:attrNameLst>
                                      </p:cBhvr>
                                      <p:tavLst>
                                        <p:tav tm="0">
                                          <p:val>
                                            <p:fltVal val="0"/>
                                          </p:val>
                                        </p:tav>
                                        <p:tav tm="100000">
                                          <p:val>
                                            <p:strVal val="#ppt_w"/>
                                          </p:val>
                                        </p:tav>
                                      </p:tavLst>
                                    </p:anim>
                                    <p:anim calcmode="lin" valueType="num">
                                      <p:cBhvr>
                                        <p:cTn id="36" dur="500" fill="hold"/>
                                        <p:tgtEl>
                                          <p:spTgt spid="24585"/>
                                        </p:tgtEl>
                                        <p:attrNameLst>
                                          <p:attrName>ppt_h</p:attrName>
                                        </p:attrNameLst>
                                      </p:cBhvr>
                                      <p:tavLst>
                                        <p:tav tm="0">
                                          <p:val>
                                            <p:fltVal val="0"/>
                                          </p:val>
                                        </p:tav>
                                        <p:tav tm="100000">
                                          <p:val>
                                            <p:strVal val="#ppt_h"/>
                                          </p:val>
                                        </p:tav>
                                      </p:tavLst>
                                    </p:anim>
                                    <p:animEffect transition="in" filter="fade">
                                      <p:cBhvr>
                                        <p:cTn id="37" dur="500"/>
                                        <p:tgtEl>
                                          <p:spTgt spid="24585"/>
                                        </p:tgtEl>
                                      </p:cBhvr>
                                    </p:animEffect>
                                  </p:childTnLst>
                                </p:cTn>
                              </p:par>
                            </p:childTnLst>
                          </p:cTn>
                        </p:par>
                        <p:par>
                          <p:cTn id="38" fill="hold">
                            <p:stCondLst>
                              <p:cond delay="2800"/>
                            </p:stCondLst>
                            <p:childTnLst>
                              <p:par>
                                <p:cTn id="39" presetID="53" presetClass="entr" presetSubtype="16" fill="hold" grpId="0" nodeType="afterEffect">
                                  <p:stCondLst>
                                    <p:cond delay="0"/>
                                  </p:stCondLst>
                                  <p:childTnLst>
                                    <p:set>
                                      <p:cBhvr>
                                        <p:cTn id="40" dur="1" fill="hold">
                                          <p:stCondLst>
                                            <p:cond delay="0"/>
                                          </p:stCondLst>
                                        </p:cTn>
                                        <p:tgtEl>
                                          <p:spTgt spid="24586"/>
                                        </p:tgtEl>
                                        <p:attrNameLst>
                                          <p:attrName>style.visibility</p:attrName>
                                        </p:attrNameLst>
                                      </p:cBhvr>
                                      <p:to>
                                        <p:strVal val="visible"/>
                                      </p:to>
                                    </p:set>
                                    <p:anim calcmode="lin" valueType="num">
                                      <p:cBhvr>
                                        <p:cTn id="41" dur="500" fill="hold"/>
                                        <p:tgtEl>
                                          <p:spTgt spid="24586"/>
                                        </p:tgtEl>
                                        <p:attrNameLst>
                                          <p:attrName>ppt_w</p:attrName>
                                        </p:attrNameLst>
                                      </p:cBhvr>
                                      <p:tavLst>
                                        <p:tav tm="0">
                                          <p:val>
                                            <p:fltVal val="0"/>
                                          </p:val>
                                        </p:tav>
                                        <p:tav tm="100000">
                                          <p:val>
                                            <p:strVal val="#ppt_w"/>
                                          </p:val>
                                        </p:tav>
                                      </p:tavLst>
                                    </p:anim>
                                    <p:anim calcmode="lin" valueType="num">
                                      <p:cBhvr>
                                        <p:cTn id="42" dur="500" fill="hold"/>
                                        <p:tgtEl>
                                          <p:spTgt spid="24586"/>
                                        </p:tgtEl>
                                        <p:attrNameLst>
                                          <p:attrName>ppt_h</p:attrName>
                                        </p:attrNameLst>
                                      </p:cBhvr>
                                      <p:tavLst>
                                        <p:tav tm="0">
                                          <p:val>
                                            <p:fltVal val="0"/>
                                          </p:val>
                                        </p:tav>
                                        <p:tav tm="100000">
                                          <p:val>
                                            <p:strVal val="#ppt_h"/>
                                          </p:val>
                                        </p:tav>
                                      </p:tavLst>
                                    </p:anim>
                                    <p:animEffect transition="in" filter="fade">
                                      <p:cBhvr>
                                        <p:cTn id="43" dur="500"/>
                                        <p:tgtEl>
                                          <p:spTgt spid="24586"/>
                                        </p:tgtEl>
                                      </p:cBhvr>
                                    </p:animEffect>
                                  </p:childTnLst>
                                </p:cTn>
                              </p:par>
                            </p:childTnLst>
                          </p:cTn>
                        </p:par>
                        <p:par>
                          <p:cTn id="44" fill="hold">
                            <p:stCondLst>
                              <p:cond delay="3300"/>
                            </p:stCondLst>
                            <p:childTnLst>
                              <p:par>
                                <p:cTn id="45" presetID="53" presetClass="entr" presetSubtype="16" fill="hold" grpId="0" nodeType="afterEffect">
                                  <p:stCondLst>
                                    <p:cond delay="0"/>
                                  </p:stCondLst>
                                  <p:childTnLst>
                                    <p:set>
                                      <p:cBhvr>
                                        <p:cTn id="46" dur="1" fill="hold">
                                          <p:stCondLst>
                                            <p:cond delay="0"/>
                                          </p:stCondLst>
                                        </p:cTn>
                                        <p:tgtEl>
                                          <p:spTgt spid="24587"/>
                                        </p:tgtEl>
                                        <p:attrNameLst>
                                          <p:attrName>style.visibility</p:attrName>
                                        </p:attrNameLst>
                                      </p:cBhvr>
                                      <p:to>
                                        <p:strVal val="visible"/>
                                      </p:to>
                                    </p:set>
                                    <p:anim calcmode="lin" valueType="num">
                                      <p:cBhvr>
                                        <p:cTn id="47" dur="500" fill="hold"/>
                                        <p:tgtEl>
                                          <p:spTgt spid="24587"/>
                                        </p:tgtEl>
                                        <p:attrNameLst>
                                          <p:attrName>ppt_w</p:attrName>
                                        </p:attrNameLst>
                                      </p:cBhvr>
                                      <p:tavLst>
                                        <p:tav tm="0">
                                          <p:val>
                                            <p:fltVal val="0"/>
                                          </p:val>
                                        </p:tav>
                                        <p:tav tm="100000">
                                          <p:val>
                                            <p:strVal val="#ppt_w"/>
                                          </p:val>
                                        </p:tav>
                                      </p:tavLst>
                                    </p:anim>
                                    <p:anim calcmode="lin" valueType="num">
                                      <p:cBhvr>
                                        <p:cTn id="48" dur="500" fill="hold"/>
                                        <p:tgtEl>
                                          <p:spTgt spid="24587"/>
                                        </p:tgtEl>
                                        <p:attrNameLst>
                                          <p:attrName>ppt_h</p:attrName>
                                        </p:attrNameLst>
                                      </p:cBhvr>
                                      <p:tavLst>
                                        <p:tav tm="0">
                                          <p:val>
                                            <p:fltVal val="0"/>
                                          </p:val>
                                        </p:tav>
                                        <p:tav tm="100000">
                                          <p:val>
                                            <p:strVal val="#ppt_h"/>
                                          </p:val>
                                        </p:tav>
                                      </p:tavLst>
                                    </p:anim>
                                    <p:animEffect transition="in" filter="fade">
                                      <p:cBhvr>
                                        <p:cTn id="49" dur="500"/>
                                        <p:tgtEl>
                                          <p:spTgt spid="24587"/>
                                        </p:tgtEl>
                                      </p:cBhvr>
                                    </p:animEffect>
                                  </p:childTnLst>
                                </p:cTn>
                              </p:par>
                            </p:childTnLst>
                          </p:cTn>
                        </p:par>
                        <p:par>
                          <p:cTn id="50" fill="hold">
                            <p:stCondLst>
                              <p:cond delay="3800"/>
                            </p:stCondLst>
                            <p:childTnLst>
                              <p:par>
                                <p:cTn id="51" presetID="1" presetClass="entr" presetSubtype="0"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par>
                          <p:cTn id="59" fill="hold">
                            <p:stCondLst>
                              <p:cond delay="3800"/>
                            </p:stCondLst>
                            <p:childTnLst>
                              <p:par>
                                <p:cTn id="60" presetID="1" presetClass="entr" presetSubtype="0" fill="hold" grpId="0" nodeType="afterEffect">
                                  <p:stCondLst>
                                    <p:cond delay="59000"/>
                                  </p:stCondLst>
                                  <p:childTnLst>
                                    <p:set>
                                      <p:cBhvr>
                                        <p:cTn id="61"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24582" grpId="0"/>
      <p:bldP spid="24583" grpId="0" animBg="1"/>
      <p:bldP spid="24584" grpId="0" animBg="1"/>
      <p:bldP spid="24585" grpId="0" animBg="1"/>
      <p:bldP spid="24586" grpId="0" animBg="1"/>
      <p:bldP spid="24587" grpId="0" animBg="1"/>
      <p:bldP spid="24588" grpId="0" animBg="1"/>
      <p:bldP spid="39" grpId="0" animBg="1"/>
      <p:bldP spid="40" grpId="0" animBg="1"/>
      <p:bldP spid="41" grpId="0"/>
      <p:bldP spid="42" grpId="0" animBg="1"/>
      <p:bldP spid="43" grpId="0" animBg="1"/>
      <p:bldP spid="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p:cNvSpPr>
          <p:nvPr/>
        </p:nvSpPr>
        <p:spPr bwMode="auto">
          <a:xfrm>
            <a:off x="962025" y="359569"/>
            <a:ext cx="504348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Disaster Recovery</a:t>
            </a:r>
          </a:p>
        </p:txBody>
      </p:sp>
      <p:sp>
        <p:nvSpPr>
          <p:cNvPr id="57347" name="Rectangle 2"/>
          <p:cNvSpPr>
            <a:spLocks/>
          </p:cNvSpPr>
          <p:nvPr/>
        </p:nvSpPr>
        <p:spPr bwMode="auto">
          <a:xfrm>
            <a:off x="7877175" y="481014"/>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7348" name="Rectangle 3"/>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7349"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7350" name="Rectangle 5"/>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18</a:t>
            </a:r>
          </a:p>
        </p:txBody>
      </p:sp>
      <p:sp>
        <p:nvSpPr>
          <p:cNvPr id="59398" name="Rectangle 6"/>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Michael McFadden </a:t>
            </a:r>
          </a:p>
        </p:txBody>
      </p:sp>
      <p:sp>
        <p:nvSpPr>
          <p:cNvPr id="59399" name="AutoShape 7"/>
          <p:cNvSpPr>
            <a:spLocks/>
          </p:cNvSpPr>
          <p:nvPr/>
        </p:nvSpPr>
        <p:spPr bwMode="auto">
          <a:xfrm>
            <a:off x="1600200" y="1226344"/>
            <a:ext cx="6419256" cy="3335958"/>
          </a:xfrm>
          <a:custGeom>
            <a:avLst/>
            <a:gdLst>
              <a:gd name="T0" fmla="*/ 9234853 w 21600"/>
              <a:gd name="T1" fmla="*/ 2396764 h 21580"/>
              <a:gd name="T2" fmla="*/ 17153841 w 21600"/>
              <a:gd name="T3" fmla="*/ 2146910 h 21580"/>
              <a:gd name="T4" fmla="*/ 15086179 w 21600"/>
              <a:gd name="T5" fmla="*/ 3711134 h 21580"/>
              <a:gd name="T6" fmla="*/ 14136077 w 21600"/>
              <a:gd name="T7" fmla="*/ 5458736 h 21580"/>
              <a:gd name="T8" fmla="*/ 12419194 w 21600"/>
              <a:gd name="T9" fmla="*/ 4626654 h 21580"/>
              <a:gd name="T10" fmla="*/ 10652074 w 21600"/>
              <a:gd name="T11" fmla="*/ 3828038 h 21580"/>
              <a:gd name="T12" fmla="*/ 10435261 w 21600"/>
              <a:gd name="T13" fmla="*/ 3178876 h 21580"/>
              <a:gd name="T14" fmla="*/ 9451667 w 21600"/>
              <a:gd name="T15" fmla="*/ 3261855 h 21580"/>
              <a:gd name="T16" fmla="*/ 8651395 w 21600"/>
              <a:gd name="T17" fmla="*/ 3295322 h 21580"/>
              <a:gd name="T18" fmla="*/ 9701972 w 21600"/>
              <a:gd name="T19" fmla="*/ 2646160 h 21580"/>
              <a:gd name="T20" fmla="*/ 9701972 w 21600"/>
              <a:gd name="T21" fmla="*/ 2246852 h 21580"/>
              <a:gd name="T22" fmla="*/ 9318582 w 21600"/>
              <a:gd name="T23" fmla="*/ 1830581 h 21580"/>
              <a:gd name="T24" fmla="*/ 11602177 w 21600"/>
              <a:gd name="T25" fmla="*/ 1481244 h 21580"/>
              <a:gd name="T26" fmla="*/ 13886653 w 21600"/>
              <a:gd name="T27" fmla="*/ 665666 h 21580"/>
              <a:gd name="T28" fmla="*/ 17937367 w 21600"/>
              <a:gd name="T29" fmla="*/ 1348294 h 21580"/>
              <a:gd name="T30" fmla="*/ 11885974 w 21600"/>
              <a:gd name="T31" fmla="*/ 832082 h 21580"/>
              <a:gd name="T32" fmla="*/ 9568887 w 21600"/>
              <a:gd name="T33" fmla="*/ 332833 h 21580"/>
              <a:gd name="T34" fmla="*/ 8134920 w 21600"/>
              <a:gd name="T35" fmla="*/ 2812576 h 21580"/>
              <a:gd name="T36" fmla="*/ 8818853 w 21600"/>
              <a:gd name="T37" fmla="*/ 3844542 h 21580"/>
              <a:gd name="T38" fmla="*/ 10835397 w 21600"/>
              <a:gd name="T39" fmla="*/ 6840039 h 21580"/>
              <a:gd name="T40" fmla="*/ 7985090 w 21600"/>
              <a:gd name="T41" fmla="*/ 5458736 h 21580"/>
              <a:gd name="T42" fmla="*/ 7468615 w 21600"/>
              <a:gd name="T43" fmla="*/ 1081936 h 21580"/>
              <a:gd name="T44" fmla="*/ 6868411 w 21600"/>
              <a:gd name="T45" fmla="*/ 1947027 h 21580"/>
              <a:gd name="T46" fmla="*/ 6351055 w 21600"/>
              <a:gd name="T47" fmla="*/ 2296823 h 21580"/>
              <a:gd name="T48" fmla="*/ 6118377 w 21600"/>
              <a:gd name="T49" fmla="*/ 1764107 h 21580"/>
              <a:gd name="T50" fmla="*/ 6167733 w 21600"/>
              <a:gd name="T51" fmla="*/ 1331332 h 21580"/>
              <a:gd name="T52" fmla="*/ 5617766 w 21600"/>
              <a:gd name="T53" fmla="*/ 665666 h 21580"/>
              <a:gd name="T54" fmla="*/ 6434784 w 21600"/>
              <a:gd name="T55" fmla="*/ 16504 h 21580"/>
              <a:gd name="T56" fmla="*/ 7168072 w 21600"/>
              <a:gd name="T57" fmla="*/ 399308 h 21580"/>
              <a:gd name="T58" fmla="*/ 7301157 w 21600"/>
              <a:gd name="T59" fmla="*/ 932024 h 21580"/>
              <a:gd name="T60" fmla="*/ 7401632 w 21600"/>
              <a:gd name="T61" fmla="*/ 882053 h 21580"/>
              <a:gd name="T62" fmla="*/ 4484342 w 21600"/>
              <a:gd name="T63" fmla="*/ 898557 h 21580"/>
              <a:gd name="T64" fmla="*/ 4084206 w 21600"/>
              <a:gd name="T65" fmla="*/ 782112 h 21580"/>
              <a:gd name="T66" fmla="*/ 3201087 w 21600"/>
              <a:gd name="T67" fmla="*/ 865549 h 21580"/>
              <a:gd name="T68" fmla="*/ 3584477 w 21600"/>
              <a:gd name="T69" fmla="*/ 1830581 h 21580"/>
              <a:gd name="T70" fmla="*/ 5784343 w 21600"/>
              <a:gd name="T71" fmla="*/ 1996998 h 21580"/>
              <a:gd name="T72" fmla="*/ 4301020 w 21600"/>
              <a:gd name="T73" fmla="*/ 1497748 h 21580"/>
              <a:gd name="T74" fmla="*/ 4951461 w 21600"/>
              <a:gd name="T75" fmla="*/ 5342290 h 21580"/>
              <a:gd name="T76" fmla="*/ 6118377 w 21600"/>
              <a:gd name="T77" fmla="*/ 3561680 h 21580"/>
              <a:gd name="T78" fmla="*/ 3983731 w 21600"/>
              <a:gd name="T79" fmla="*/ 1531215 h 21580"/>
              <a:gd name="T80" fmla="*/ 5267868 w 21600"/>
              <a:gd name="T81" fmla="*/ 2496247 h 21580"/>
              <a:gd name="T82" fmla="*/ 5634512 w 21600"/>
              <a:gd name="T83" fmla="*/ 3794571 h 21580"/>
              <a:gd name="T84" fmla="*/ 5017562 w 21600"/>
              <a:gd name="T85" fmla="*/ 4127404 h 21580"/>
              <a:gd name="T86" fmla="*/ 4734647 w 21600"/>
              <a:gd name="T87" fmla="*/ 4893012 h 21580"/>
              <a:gd name="T88" fmla="*/ 4901223 w 21600"/>
              <a:gd name="T89" fmla="*/ 5808532 h 21580"/>
              <a:gd name="T90" fmla="*/ 6118377 w 21600"/>
              <a:gd name="T91" fmla="*/ 8254808 h 21580"/>
              <a:gd name="T92" fmla="*/ 4901223 w 21600"/>
              <a:gd name="T93" fmla="*/ 9203336 h 21580"/>
              <a:gd name="T94" fmla="*/ 4551325 w 21600"/>
              <a:gd name="T95" fmla="*/ 5775065 h 21580"/>
              <a:gd name="T96" fmla="*/ 2417561 w 21600"/>
              <a:gd name="T97" fmla="*/ 3711134 h 21580"/>
              <a:gd name="T98" fmla="*/ 616950 w 21600"/>
              <a:gd name="T99" fmla="*/ 2696131 h 21580"/>
              <a:gd name="T100" fmla="*/ 5034308 w 21600"/>
              <a:gd name="T101" fmla="*/ 4243850 h 21580"/>
              <a:gd name="T102" fmla="*/ 2266849 w 21600"/>
              <a:gd name="T103" fmla="*/ 3361797 h 21580"/>
              <a:gd name="T104" fmla="*/ 14820009 w 21600"/>
              <a:gd name="T105" fmla="*/ 6207839 h 21580"/>
              <a:gd name="T106" fmla="*/ 15102925 w 21600"/>
              <a:gd name="T107" fmla="*/ 5592144 h 21580"/>
              <a:gd name="T108" fmla="*/ 16253095 w 21600"/>
              <a:gd name="T109" fmla="*/ 6257810 h 21580"/>
              <a:gd name="T110" fmla="*/ 16003671 w 21600"/>
              <a:gd name="T111" fmla="*/ 6274314 h 21580"/>
              <a:gd name="T112" fmla="*/ 15503061 w 21600"/>
              <a:gd name="T113" fmla="*/ 5309282 h 21580"/>
              <a:gd name="T114" fmla="*/ 16353570 w 21600"/>
              <a:gd name="T115" fmla="*/ 3811075 h 21580"/>
              <a:gd name="T116" fmla="*/ 17137095 w 21600"/>
              <a:gd name="T117" fmla="*/ 6723593 h 21580"/>
              <a:gd name="T118" fmla="*/ 15803603 w 21600"/>
              <a:gd name="T119" fmla="*/ 7439230 h 21580"/>
              <a:gd name="T120" fmla="*/ 16703468 w 21600"/>
              <a:gd name="T121" fmla="*/ 7139863 h 21580"/>
              <a:gd name="T122" fmla="*/ 17470248 w 21600"/>
              <a:gd name="T123" fmla="*/ 8471195 h 21580"/>
              <a:gd name="T124" fmla="*/ 15770112 w 21600"/>
              <a:gd name="T125" fmla="*/ 8338246 h 215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1600" h="21580">
                <a:moveTo>
                  <a:pt x="21581" y="18587"/>
                </a:moveTo>
                <a:cubicBezTo>
                  <a:pt x="21581" y="18587"/>
                  <a:pt x="21562" y="18623"/>
                  <a:pt x="21562" y="18623"/>
                </a:cubicBezTo>
                <a:cubicBezTo>
                  <a:pt x="21562" y="18623"/>
                  <a:pt x="21562" y="18659"/>
                  <a:pt x="21562" y="18659"/>
                </a:cubicBezTo>
                <a:cubicBezTo>
                  <a:pt x="21524" y="18659"/>
                  <a:pt x="21524" y="18659"/>
                  <a:pt x="21505" y="18696"/>
                </a:cubicBezTo>
                <a:cubicBezTo>
                  <a:pt x="21505" y="18732"/>
                  <a:pt x="21505" y="18732"/>
                  <a:pt x="21505" y="18768"/>
                </a:cubicBezTo>
                <a:cubicBezTo>
                  <a:pt x="21487" y="18805"/>
                  <a:pt x="21430" y="19023"/>
                  <a:pt x="21392" y="18986"/>
                </a:cubicBezTo>
                <a:cubicBezTo>
                  <a:pt x="21335" y="18950"/>
                  <a:pt x="21411" y="18877"/>
                  <a:pt x="21392" y="18805"/>
                </a:cubicBezTo>
                <a:cubicBezTo>
                  <a:pt x="21373" y="18768"/>
                  <a:pt x="21316" y="18732"/>
                  <a:pt x="21297" y="18696"/>
                </a:cubicBezTo>
                <a:cubicBezTo>
                  <a:pt x="21316" y="18659"/>
                  <a:pt x="21335" y="18659"/>
                  <a:pt x="21354" y="18623"/>
                </a:cubicBezTo>
                <a:cubicBezTo>
                  <a:pt x="21354" y="18623"/>
                  <a:pt x="21354" y="18551"/>
                  <a:pt x="21354" y="18551"/>
                </a:cubicBezTo>
                <a:cubicBezTo>
                  <a:pt x="21373" y="18514"/>
                  <a:pt x="21373" y="18514"/>
                  <a:pt x="21373" y="18478"/>
                </a:cubicBezTo>
                <a:cubicBezTo>
                  <a:pt x="21373" y="18478"/>
                  <a:pt x="21373" y="18442"/>
                  <a:pt x="21354" y="18442"/>
                </a:cubicBezTo>
                <a:cubicBezTo>
                  <a:pt x="21354" y="18405"/>
                  <a:pt x="21354" y="18405"/>
                  <a:pt x="21373" y="18405"/>
                </a:cubicBezTo>
                <a:cubicBezTo>
                  <a:pt x="21354" y="18369"/>
                  <a:pt x="21335" y="18333"/>
                  <a:pt x="21335" y="18296"/>
                </a:cubicBezTo>
                <a:cubicBezTo>
                  <a:pt x="21335" y="18296"/>
                  <a:pt x="21335" y="18260"/>
                  <a:pt x="21316" y="18260"/>
                </a:cubicBezTo>
                <a:cubicBezTo>
                  <a:pt x="21316" y="18260"/>
                  <a:pt x="21316" y="18224"/>
                  <a:pt x="21297" y="18224"/>
                </a:cubicBezTo>
                <a:cubicBezTo>
                  <a:pt x="21316" y="18260"/>
                  <a:pt x="21316" y="18260"/>
                  <a:pt x="21316" y="18296"/>
                </a:cubicBezTo>
                <a:cubicBezTo>
                  <a:pt x="21316" y="18296"/>
                  <a:pt x="21316" y="18296"/>
                  <a:pt x="21316" y="18296"/>
                </a:cubicBezTo>
                <a:cubicBezTo>
                  <a:pt x="21297" y="18224"/>
                  <a:pt x="21278" y="18188"/>
                  <a:pt x="21260" y="18151"/>
                </a:cubicBezTo>
                <a:cubicBezTo>
                  <a:pt x="21260" y="18115"/>
                  <a:pt x="21260" y="18115"/>
                  <a:pt x="21260" y="18079"/>
                </a:cubicBezTo>
                <a:cubicBezTo>
                  <a:pt x="21260" y="18079"/>
                  <a:pt x="21241" y="18042"/>
                  <a:pt x="21241" y="18042"/>
                </a:cubicBezTo>
                <a:cubicBezTo>
                  <a:pt x="21241" y="18042"/>
                  <a:pt x="21241" y="18042"/>
                  <a:pt x="21241" y="18042"/>
                </a:cubicBezTo>
                <a:cubicBezTo>
                  <a:pt x="21241" y="18042"/>
                  <a:pt x="21241" y="18042"/>
                  <a:pt x="21260" y="18042"/>
                </a:cubicBezTo>
                <a:cubicBezTo>
                  <a:pt x="21260" y="18079"/>
                  <a:pt x="21260" y="18079"/>
                  <a:pt x="21278" y="18115"/>
                </a:cubicBezTo>
                <a:cubicBezTo>
                  <a:pt x="21278" y="18079"/>
                  <a:pt x="21297" y="18115"/>
                  <a:pt x="21316" y="18115"/>
                </a:cubicBezTo>
                <a:cubicBezTo>
                  <a:pt x="21316" y="18115"/>
                  <a:pt x="21316" y="18151"/>
                  <a:pt x="21316" y="18151"/>
                </a:cubicBezTo>
                <a:cubicBezTo>
                  <a:pt x="21335" y="18151"/>
                  <a:pt x="21335" y="18151"/>
                  <a:pt x="21335" y="18151"/>
                </a:cubicBezTo>
                <a:cubicBezTo>
                  <a:pt x="21335" y="18151"/>
                  <a:pt x="21335" y="18151"/>
                  <a:pt x="21335" y="18151"/>
                </a:cubicBezTo>
                <a:cubicBezTo>
                  <a:pt x="21335" y="18151"/>
                  <a:pt x="21354" y="18188"/>
                  <a:pt x="21354" y="18188"/>
                </a:cubicBezTo>
                <a:cubicBezTo>
                  <a:pt x="21354" y="18188"/>
                  <a:pt x="21354" y="18188"/>
                  <a:pt x="21354" y="18224"/>
                </a:cubicBezTo>
                <a:cubicBezTo>
                  <a:pt x="21354" y="18224"/>
                  <a:pt x="21335" y="18224"/>
                  <a:pt x="21335" y="18224"/>
                </a:cubicBezTo>
                <a:cubicBezTo>
                  <a:pt x="21335" y="18224"/>
                  <a:pt x="21335" y="18224"/>
                  <a:pt x="21335" y="18224"/>
                </a:cubicBezTo>
                <a:cubicBezTo>
                  <a:pt x="21354" y="18224"/>
                  <a:pt x="21373" y="18260"/>
                  <a:pt x="21373" y="18296"/>
                </a:cubicBezTo>
                <a:cubicBezTo>
                  <a:pt x="21373" y="18296"/>
                  <a:pt x="21373" y="18296"/>
                  <a:pt x="21354" y="18296"/>
                </a:cubicBezTo>
                <a:cubicBezTo>
                  <a:pt x="21373" y="18296"/>
                  <a:pt x="21373" y="18333"/>
                  <a:pt x="21373" y="18333"/>
                </a:cubicBezTo>
                <a:cubicBezTo>
                  <a:pt x="21373" y="18333"/>
                  <a:pt x="21354" y="18333"/>
                  <a:pt x="21354" y="18333"/>
                </a:cubicBezTo>
                <a:cubicBezTo>
                  <a:pt x="21354" y="18333"/>
                  <a:pt x="21354" y="18333"/>
                  <a:pt x="21354" y="18333"/>
                </a:cubicBezTo>
                <a:cubicBezTo>
                  <a:pt x="21373" y="18333"/>
                  <a:pt x="21373" y="18333"/>
                  <a:pt x="21373" y="18369"/>
                </a:cubicBezTo>
                <a:cubicBezTo>
                  <a:pt x="21373" y="18369"/>
                  <a:pt x="21373" y="18369"/>
                  <a:pt x="21373" y="18369"/>
                </a:cubicBezTo>
                <a:cubicBezTo>
                  <a:pt x="21392" y="18369"/>
                  <a:pt x="21392" y="18369"/>
                  <a:pt x="21392" y="18369"/>
                </a:cubicBezTo>
                <a:cubicBezTo>
                  <a:pt x="21392" y="18369"/>
                  <a:pt x="21392" y="18369"/>
                  <a:pt x="21392" y="18405"/>
                </a:cubicBezTo>
                <a:cubicBezTo>
                  <a:pt x="21411" y="18405"/>
                  <a:pt x="21411" y="18405"/>
                  <a:pt x="21411" y="18405"/>
                </a:cubicBezTo>
                <a:cubicBezTo>
                  <a:pt x="21411" y="18369"/>
                  <a:pt x="21411" y="18369"/>
                  <a:pt x="21411" y="18333"/>
                </a:cubicBezTo>
                <a:cubicBezTo>
                  <a:pt x="21411" y="18333"/>
                  <a:pt x="21411" y="18333"/>
                  <a:pt x="21411" y="18333"/>
                </a:cubicBezTo>
                <a:cubicBezTo>
                  <a:pt x="21449" y="18369"/>
                  <a:pt x="21430" y="18442"/>
                  <a:pt x="21449" y="18478"/>
                </a:cubicBezTo>
                <a:cubicBezTo>
                  <a:pt x="21468" y="18478"/>
                  <a:pt x="21505" y="18551"/>
                  <a:pt x="21524" y="18514"/>
                </a:cubicBezTo>
                <a:cubicBezTo>
                  <a:pt x="21543" y="18514"/>
                  <a:pt x="21562" y="18478"/>
                  <a:pt x="21600" y="18478"/>
                </a:cubicBezTo>
                <a:cubicBezTo>
                  <a:pt x="21600" y="18478"/>
                  <a:pt x="21600" y="18478"/>
                  <a:pt x="21600" y="18478"/>
                </a:cubicBezTo>
                <a:cubicBezTo>
                  <a:pt x="21600" y="18551"/>
                  <a:pt x="21600" y="18551"/>
                  <a:pt x="21581" y="18587"/>
                </a:cubicBezTo>
                <a:close/>
                <a:moveTo>
                  <a:pt x="21278" y="18986"/>
                </a:moveTo>
                <a:cubicBezTo>
                  <a:pt x="21278" y="18986"/>
                  <a:pt x="21297" y="18950"/>
                  <a:pt x="21297" y="18950"/>
                </a:cubicBezTo>
                <a:cubicBezTo>
                  <a:pt x="21297" y="18950"/>
                  <a:pt x="21316" y="18950"/>
                  <a:pt x="21316" y="18950"/>
                </a:cubicBezTo>
                <a:cubicBezTo>
                  <a:pt x="21316" y="18950"/>
                  <a:pt x="21316" y="18986"/>
                  <a:pt x="21335" y="18986"/>
                </a:cubicBezTo>
                <a:cubicBezTo>
                  <a:pt x="21316" y="18986"/>
                  <a:pt x="21316" y="18986"/>
                  <a:pt x="21316" y="19023"/>
                </a:cubicBezTo>
                <a:cubicBezTo>
                  <a:pt x="21316" y="19023"/>
                  <a:pt x="21335" y="19023"/>
                  <a:pt x="21335" y="19059"/>
                </a:cubicBezTo>
                <a:cubicBezTo>
                  <a:pt x="21316" y="19095"/>
                  <a:pt x="21297" y="19168"/>
                  <a:pt x="21278" y="19204"/>
                </a:cubicBezTo>
                <a:cubicBezTo>
                  <a:pt x="21260" y="19204"/>
                  <a:pt x="21222" y="19240"/>
                  <a:pt x="21222" y="19277"/>
                </a:cubicBezTo>
                <a:cubicBezTo>
                  <a:pt x="21241" y="19277"/>
                  <a:pt x="21241" y="19313"/>
                  <a:pt x="21260" y="19313"/>
                </a:cubicBezTo>
                <a:cubicBezTo>
                  <a:pt x="21260" y="19313"/>
                  <a:pt x="21260" y="19313"/>
                  <a:pt x="21260" y="19313"/>
                </a:cubicBezTo>
                <a:cubicBezTo>
                  <a:pt x="21241" y="19313"/>
                  <a:pt x="21241" y="19313"/>
                  <a:pt x="21241" y="19349"/>
                </a:cubicBezTo>
                <a:cubicBezTo>
                  <a:pt x="21222" y="19313"/>
                  <a:pt x="21222" y="19313"/>
                  <a:pt x="21222" y="19313"/>
                </a:cubicBezTo>
                <a:cubicBezTo>
                  <a:pt x="21203" y="19313"/>
                  <a:pt x="21165" y="19349"/>
                  <a:pt x="21146" y="19386"/>
                </a:cubicBezTo>
                <a:cubicBezTo>
                  <a:pt x="21146" y="19386"/>
                  <a:pt x="21146" y="19386"/>
                  <a:pt x="21127" y="19386"/>
                </a:cubicBezTo>
                <a:cubicBezTo>
                  <a:pt x="21146" y="19386"/>
                  <a:pt x="21146" y="19422"/>
                  <a:pt x="21146" y="19422"/>
                </a:cubicBezTo>
                <a:cubicBezTo>
                  <a:pt x="21146" y="19422"/>
                  <a:pt x="21146" y="19458"/>
                  <a:pt x="21146" y="19494"/>
                </a:cubicBezTo>
                <a:cubicBezTo>
                  <a:pt x="21127" y="19458"/>
                  <a:pt x="21127" y="19458"/>
                  <a:pt x="21108" y="19458"/>
                </a:cubicBezTo>
                <a:cubicBezTo>
                  <a:pt x="21108" y="19458"/>
                  <a:pt x="21108" y="19458"/>
                  <a:pt x="21108" y="19458"/>
                </a:cubicBezTo>
                <a:cubicBezTo>
                  <a:pt x="21127" y="19494"/>
                  <a:pt x="21127" y="19494"/>
                  <a:pt x="21127" y="19494"/>
                </a:cubicBezTo>
                <a:cubicBezTo>
                  <a:pt x="21127" y="19531"/>
                  <a:pt x="21108" y="19567"/>
                  <a:pt x="21108" y="19640"/>
                </a:cubicBezTo>
                <a:cubicBezTo>
                  <a:pt x="21108" y="19640"/>
                  <a:pt x="21051" y="19712"/>
                  <a:pt x="21033" y="19749"/>
                </a:cubicBezTo>
                <a:cubicBezTo>
                  <a:pt x="20995" y="19749"/>
                  <a:pt x="20957" y="19712"/>
                  <a:pt x="20919" y="19676"/>
                </a:cubicBezTo>
                <a:cubicBezTo>
                  <a:pt x="20919" y="19676"/>
                  <a:pt x="20919" y="19676"/>
                  <a:pt x="20919" y="19676"/>
                </a:cubicBezTo>
                <a:cubicBezTo>
                  <a:pt x="20919" y="19640"/>
                  <a:pt x="20900" y="19640"/>
                  <a:pt x="20900" y="19676"/>
                </a:cubicBezTo>
                <a:cubicBezTo>
                  <a:pt x="20881" y="19676"/>
                  <a:pt x="20862" y="19676"/>
                  <a:pt x="20843" y="19640"/>
                </a:cubicBezTo>
                <a:cubicBezTo>
                  <a:pt x="20843" y="19640"/>
                  <a:pt x="20843" y="19640"/>
                  <a:pt x="20843" y="19640"/>
                </a:cubicBezTo>
                <a:cubicBezTo>
                  <a:pt x="20862" y="19640"/>
                  <a:pt x="20862" y="19640"/>
                  <a:pt x="20862" y="19640"/>
                </a:cubicBezTo>
                <a:cubicBezTo>
                  <a:pt x="20862" y="19640"/>
                  <a:pt x="20862" y="19640"/>
                  <a:pt x="20862" y="19640"/>
                </a:cubicBezTo>
                <a:cubicBezTo>
                  <a:pt x="20862" y="19640"/>
                  <a:pt x="20862" y="19640"/>
                  <a:pt x="20881" y="19603"/>
                </a:cubicBezTo>
                <a:cubicBezTo>
                  <a:pt x="20881" y="19603"/>
                  <a:pt x="20881" y="19603"/>
                  <a:pt x="20881" y="19603"/>
                </a:cubicBezTo>
                <a:cubicBezTo>
                  <a:pt x="20862" y="19603"/>
                  <a:pt x="20862" y="19603"/>
                  <a:pt x="20862" y="19603"/>
                </a:cubicBezTo>
                <a:cubicBezTo>
                  <a:pt x="20862" y="19603"/>
                  <a:pt x="20862" y="19603"/>
                  <a:pt x="20862" y="19603"/>
                </a:cubicBezTo>
                <a:cubicBezTo>
                  <a:pt x="20862" y="19603"/>
                  <a:pt x="20881" y="19603"/>
                  <a:pt x="20881" y="19603"/>
                </a:cubicBezTo>
                <a:cubicBezTo>
                  <a:pt x="20881" y="19603"/>
                  <a:pt x="20881" y="19567"/>
                  <a:pt x="20881" y="19567"/>
                </a:cubicBezTo>
                <a:cubicBezTo>
                  <a:pt x="20881" y="19567"/>
                  <a:pt x="20881" y="19567"/>
                  <a:pt x="20881" y="19567"/>
                </a:cubicBezTo>
                <a:cubicBezTo>
                  <a:pt x="20881" y="19567"/>
                  <a:pt x="20900" y="19567"/>
                  <a:pt x="20900" y="19567"/>
                </a:cubicBezTo>
                <a:cubicBezTo>
                  <a:pt x="20900" y="19567"/>
                  <a:pt x="20881" y="19531"/>
                  <a:pt x="20900" y="19494"/>
                </a:cubicBezTo>
                <a:cubicBezTo>
                  <a:pt x="20900" y="19494"/>
                  <a:pt x="20900" y="19494"/>
                  <a:pt x="20900" y="19494"/>
                </a:cubicBezTo>
                <a:cubicBezTo>
                  <a:pt x="20919" y="19494"/>
                  <a:pt x="20919" y="19458"/>
                  <a:pt x="20938" y="19422"/>
                </a:cubicBezTo>
                <a:cubicBezTo>
                  <a:pt x="20938" y="19422"/>
                  <a:pt x="20938" y="19422"/>
                  <a:pt x="20938" y="19422"/>
                </a:cubicBezTo>
                <a:cubicBezTo>
                  <a:pt x="20957" y="19386"/>
                  <a:pt x="20995" y="19386"/>
                  <a:pt x="21014" y="19349"/>
                </a:cubicBezTo>
                <a:cubicBezTo>
                  <a:pt x="21033" y="19313"/>
                  <a:pt x="21051" y="19313"/>
                  <a:pt x="21070" y="19277"/>
                </a:cubicBezTo>
                <a:cubicBezTo>
                  <a:pt x="21070" y="19240"/>
                  <a:pt x="21070" y="19240"/>
                  <a:pt x="21070" y="19240"/>
                </a:cubicBezTo>
                <a:cubicBezTo>
                  <a:pt x="21089" y="19240"/>
                  <a:pt x="21108" y="19204"/>
                  <a:pt x="21108" y="19204"/>
                </a:cubicBezTo>
                <a:cubicBezTo>
                  <a:pt x="21108" y="19204"/>
                  <a:pt x="21146" y="19131"/>
                  <a:pt x="21146" y="19131"/>
                </a:cubicBezTo>
                <a:cubicBezTo>
                  <a:pt x="21165" y="19131"/>
                  <a:pt x="21165" y="19059"/>
                  <a:pt x="21165" y="19059"/>
                </a:cubicBezTo>
                <a:cubicBezTo>
                  <a:pt x="21165" y="19059"/>
                  <a:pt x="21184" y="19023"/>
                  <a:pt x="21203" y="19023"/>
                </a:cubicBezTo>
                <a:cubicBezTo>
                  <a:pt x="21203" y="18986"/>
                  <a:pt x="21203" y="18950"/>
                  <a:pt x="21203" y="18914"/>
                </a:cubicBezTo>
                <a:cubicBezTo>
                  <a:pt x="21203" y="18914"/>
                  <a:pt x="21222" y="18877"/>
                  <a:pt x="21222" y="18877"/>
                </a:cubicBezTo>
                <a:cubicBezTo>
                  <a:pt x="21260" y="18877"/>
                  <a:pt x="21241" y="18950"/>
                  <a:pt x="21278" y="18986"/>
                </a:cubicBezTo>
                <a:close/>
                <a:moveTo>
                  <a:pt x="10630" y="5627"/>
                </a:moveTo>
                <a:cubicBezTo>
                  <a:pt x="10630" y="5627"/>
                  <a:pt x="10630" y="5627"/>
                  <a:pt x="10630" y="5627"/>
                </a:cubicBezTo>
                <a:cubicBezTo>
                  <a:pt x="10630" y="5627"/>
                  <a:pt x="10611" y="5663"/>
                  <a:pt x="10611" y="5663"/>
                </a:cubicBezTo>
                <a:cubicBezTo>
                  <a:pt x="10592" y="5663"/>
                  <a:pt x="10592" y="5627"/>
                  <a:pt x="10592" y="5627"/>
                </a:cubicBezTo>
                <a:cubicBezTo>
                  <a:pt x="10573" y="5627"/>
                  <a:pt x="10573" y="5627"/>
                  <a:pt x="10554" y="5627"/>
                </a:cubicBezTo>
                <a:cubicBezTo>
                  <a:pt x="10535" y="5554"/>
                  <a:pt x="10554" y="5554"/>
                  <a:pt x="10573" y="5518"/>
                </a:cubicBezTo>
                <a:cubicBezTo>
                  <a:pt x="10573" y="5518"/>
                  <a:pt x="10573" y="5518"/>
                  <a:pt x="10573" y="5518"/>
                </a:cubicBezTo>
                <a:cubicBezTo>
                  <a:pt x="10592" y="5554"/>
                  <a:pt x="10592" y="5554"/>
                  <a:pt x="10611" y="5554"/>
                </a:cubicBezTo>
                <a:cubicBezTo>
                  <a:pt x="10611" y="5554"/>
                  <a:pt x="10611" y="5518"/>
                  <a:pt x="10611" y="5482"/>
                </a:cubicBezTo>
                <a:cubicBezTo>
                  <a:pt x="10611" y="5482"/>
                  <a:pt x="10630" y="5482"/>
                  <a:pt x="10630" y="5518"/>
                </a:cubicBezTo>
                <a:cubicBezTo>
                  <a:pt x="10630" y="5554"/>
                  <a:pt x="10630" y="5591"/>
                  <a:pt x="10611" y="5591"/>
                </a:cubicBezTo>
                <a:cubicBezTo>
                  <a:pt x="10611" y="5591"/>
                  <a:pt x="10611" y="5591"/>
                  <a:pt x="10611" y="5591"/>
                </a:cubicBezTo>
                <a:cubicBezTo>
                  <a:pt x="10630" y="5591"/>
                  <a:pt x="10630" y="5627"/>
                  <a:pt x="10630" y="5627"/>
                </a:cubicBezTo>
                <a:close/>
                <a:moveTo>
                  <a:pt x="10497" y="5336"/>
                </a:moveTo>
                <a:cubicBezTo>
                  <a:pt x="10460" y="5336"/>
                  <a:pt x="10441" y="5336"/>
                  <a:pt x="10403" y="5336"/>
                </a:cubicBezTo>
                <a:cubicBezTo>
                  <a:pt x="10403" y="5373"/>
                  <a:pt x="10403" y="5373"/>
                  <a:pt x="10384" y="5409"/>
                </a:cubicBezTo>
                <a:cubicBezTo>
                  <a:pt x="10384" y="5373"/>
                  <a:pt x="10384" y="5373"/>
                  <a:pt x="10365" y="5373"/>
                </a:cubicBezTo>
                <a:cubicBezTo>
                  <a:pt x="10384" y="5336"/>
                  <a:pt x="10384" y="5300"/>
                  <a:pt x="10384" y="5300"/>
                </a:cubicBezTo>
                <a:cubicBezTo>
                  <a:pt x="10403" y="5300"/>
                  <a:pt x="10422" y="5300"/>
                  <a:pt x="10441" y="5300"/>
                </a:cubicBezTo>
                <a:cubicBezTo>
                  <a:pt x="10460" y="5300"/>
                  <a:pt x="10460" y="5228"/>
                  <a:pt x="10478" y="5228"/>
                </a:cubicBezTo>
                <a:cubicBezTo>
                  <a:pt x="10478" y="5228"/>
                  <a:pt x="10497" y="5228"/>
                  <a:pt x="10497" y="5191"/>
                </a:cubicBezTo>
                <a:cubicBezTo>
                  <a:pt x="10516" y="5191"/>
                  <a:pt x="10516" y="5191"/>
                  <a:pt x="10516" y="5191"/>
                </a:cubicBezTo>
                <a:cubicBezTo>
                  <a:pt x="10516" y="5191"/>
                  <a:pt x="10516" y="5191"/>
                  <a:pt x="10516" y="5191"/>
                </a:cubicBezTo>
                <a:cubicBezTo>
                  <a:pt x="10516" y="5228"/>
                  <a:pt x="10516" y="5228"/>
                  <a:pt x="10516" y="5300"/>
                </a:cubicBezTo>
                <a:cubicBezTo>
                  <a:pt x="10497" y="5300"/>
                  <a:pt x="10497" y="5300"/>
                  <a:pt x="10497" y="5336"/>
                </a:cubicBezTo>
                <a:close/>
                <a:moveTo>
                  <a:pt x="20900" y="3921"/>
                </a:moveTo>
                <a:cubicBezTo>
                  <a:pt x="20900" y="3921"/>
                  <a:pt x="20900" y="3921"/>
                  <a:pt x="20881" y="3957"/>
                </a:cubicBezTo>
                <a:cubicBezTo>
                  <a:pt x="20862" y="3957"/>
                  <a:pt x="20825" y="3957"/>
                  <a:pt x="20806" y="3957"/>
                </a:cubicBezTo>
                <a:cubicBezTo>
                  <a:pt x="20806" y="3921"/>
                  <a:pt x="20806" y="3921"/>
                  <a:pt x="20787" y="3884"/>
                </a:cubicBezTo>
                <a:cubicBezTo>
                  <a:pt x="20787" y="3884"/>
                  <a:pt x="20787" y="3884"/>
                  <a:pt x="20787" y="3884"/>
                </a:cubicBezTo>
                <a:cubicBezTo>
                  <a:pt x="20787" y="3884"/>
                  <a:pt x="20787" y="3884"/>
                  <a:pt x="20787" y="3884"/>
                </a:cubicBezTo>
                <a:cubicBezTo>
                  <a:pt x="20768" y="3884"/>
                  <a:pt x="20749" y="3921"/>
                  <a:pt x="20730" y="3921"/>
                </a:cubicBezTo>
                <a:cubicBezTo>
                  <a:pt x="20730" y="3884"/>
                  <a:pt x="20730" y="3884"/>
                  <a:pt x="20711" y="3884"/>
                </a:cubicBezTo>
                <a:cubicBezTo>
                  <a:pt x="20711" y="3921"/>
                  <a:pt x="20730" y="3921"/>
                  <a:pt x="20730" y="3921"/>
                </a:cubicBezTo>
                <a:cubicBezTo>
                  <a:pt x="20711" y="3957"/>
                  <a:pt x="20711" y="3957"/>
                  <a:pt x="20711" y="3957"/>
                </a:cubicBezTo>
                <a:cubicBezTo>
                  <a:pt x="20730" y="3957"/>
                  <a:pt x="20730" y="3957"/>
                  <a:pt x="20749" y="3993"/>
                </a:cubicBezTo>
                <a:cubicBezTo>
                  <a:pt x="20749" y="3957"/>
                  <a:pt x="20749" y="3957"/>
                  <a:pt x="20768" y="3957"/>
                </a:cubicBezTo>
                <a:cubicBezTo>
                  <a:pt x="20768" y="3957"/>
                  <a:pt x="20768" y="3957"/>
                  <a:pt x="20787" y="3957"/>
                </a:cubicBezTo>
                <a:cubicBezTo>
                  <a:pt x="20787" y="4030"/>
                  <a:pt x="20787" y="4030"/>
                  <a:pt x="20806" y="4030"/>
                </a:cubicBezTo>
                <a:cubicBezTo>
                  <a:pt x="20825" y="4030"/>
                  <a:pt x="20825" y="4030"/>
                  <a:pt x="20843" y="4030"/>
                </a:cubicBezTo>
                <a:cubicBezTo>
                  <a:pt x="20843" y="4030"/>
                  <a:pt x="20825" y="4030"/>
                  <a:pt x="20825" y="4030"/>
                </a:cubicBezTo>
                <a:cubicBezTo>
                  <a:pt x="20843" y="4030"/>
                  <a:pt x="20843" y="4030"/>
                  <a:pt x="20843" y="4030"/>
                </a:cubicBezTo>
                <a:cubicBezTo>
                  <a:pt x="20843" y="4066"/>
                  <a:pt x="20862" y="4102"/>
                  <a:pt x="20862" y="4138"/>
                </a:cubicBezTo>
                <a:cubicBezTo>
                  <a:pt x="20862" y="4138"/>
                  <a:pt x="20843" y="4138"/>
                  <a:pt x="20843" y="4175"/>
                </a:cubicBezTo>
                <a:cubicBezTo>
                  <a:pt x="20881" y="4175"/>
                  <a:pt x="20881" y="4211"/>
                  <a:pt x="20900" y="4247"/>
                </a:cubicBezTo>
                <a:cubicBezTo>
                  <a:pt x="20900" y="4247"/>
                  <a:pt x="20900" y="4247"/>
                  <a:pt x="20900" y="4284"/>
                </a:cubicBezTo>
                <a:cubicBezTo>
                  <a:pt x="20900" y="4284"/>
                  <a:pt x="20919" y="4284"/>
                  <a:pt x="20919" y="4284"/>
                </a:cubicBezTo>
                <a:cubicBezTo>
                  <a:pt x="20919" y="4393"/>
                  <a:pt x="20881" y="4356"/>
                  <a:pt x="20825" y="4356"/>
                </a:cubicBezTo>
                <a:cubicBezTo>
                  <a:pt x="20806" y="4356"/>
                  <a:pt x="20787" y="4356"/>
                  <a:pt x="20787" y="4320"/>
                </a:cubicBezTo>
                <a:cubicBezTo>
                  <a:pt x="20787" y="4320"/>
                  <a:pt x="20787" y="4320"/>
                  <a:pt x="20787" y="4320"/>
                </a:cubicBezTo>
                <a:cubicBezTo>
                  <a:pt x="20787" y="4320"/>
                  <a:pt x="20768" y="4284"/>
                  <a:pt x="20768" y="4320"/>
                </a:cubicBezTo>
                <a:cubicBezTo>
                  <a:pt x="20768" y="4320"/>
                  <a:pt x="20749" y="4356"/>
                  <a:pt x="20749" y="4356"/>
                </a:cubicBezTo>
                <a:cubicBezTo>
                  <a:pt x="20730" y="4393"/>
                  <a:pt x="20692" y="4429"/>
                  <a:pt x="20673" y="4429"/>
                </a:cubicBezTo>
                <a:cubicBezTo>
                  <a:pt x="20654" y="4429"/>
                  <a:pt x="20635" y="4429"/>
                  <a:pt x="20616" y="4465"/>
                </a:cubicBezTo>
                <a:cubicBezTo>
                  <a:pt x="20616" y="4465"/>
                  <a:pt x="20598" y="4502"/>
                  <a:pt x="20579" y="4502"/>
                </a:cubicBezTo>
                <a:cubicBezTo>
                  <a:pt x="20579" y="4502"/>
                  <a:pt x="20560" y="4502"/>
                  <a:pt x="20560" y="4502"/>
                </a:cubicBezTo>
                <a:cubicBezTo>
                  <a:pt x="20541" y="4538"/>
                  <a:pt x="20541" y="4538"/>
                  <a:pt x="20522" y="4574"/>
                </a:cubicBezTo>
                <a:cubicBezTo>
                  <a:pt x="20522" y="4574"/>
                  <a:pt x="20503" y="4574"/>
                  <a:pt x="20503" y="4574"/>
                </a:cubicBezTo>
                <a:cubicBezTo>
                  <a:pt x="20484" y="4574"/>
                  <a:pt x="20484" y="4610"/>
                  <a:pt x="20465" y="4647"/>
                </a:cubicBezTo>
                <a:cubicBezTo>
                  <a:pt x="20446" y="4647"/>
                  <a:pt x="20446" y="4647"/>
                  <a:pt x="20427" y="4683"/>
                </a:cubicBezTo>
                <a:cubicBezTo>
                  <a:pt x="20427" y="4683"/>
                  <a:pt x="20408" y="4683"/>
                  <a:pt x="20408" y="4719"/>
                </a:cubicBezTo>
                <a:cubicBezTo>
                  <a:pt x="20389" y="4719"/>
                  <a:pt x="20371" y="4719"/>
                  <a:pt x="20371" y="4756"/>
                </a:cubicBezTo>
                <a:cubicBezTo>
                  <a:pt x="20371" y="4756"/>
                  <a:pt x="20371" y="4792"/>
                  <a:pt x="20352" y="4792"/>
                </a:cubicBezTo>
                <a:cubicBezTo>
                  <a:pt x="20352" y="4792"/>
                  <a:pt x="20352" y="4792"/>
                  <a:pt x="20352" y="4792"/>
                </a:cubicBezTo>
                <a:cubicBezTo>
                  <a:pt x="20352" y="4792"/>
                  <a:pt x="20333" y="4792"/>
                  <a:pt x="20333" y="4792"/>
                </a:cubicBezTo>
                <a:cubicBezTo>
                  <a:pt x="20314" y="4792"/>
                  <a:pt x="20314" y="4719"/>
                  <a:pt x="20295" y="4719"/>
                </a:cubicBezTo>
                <a:cubicBezTo>
                  <a:pt x="20276" y="4683"/>
                  <a:pt x="20181" y="4719"/>
                  <a:pt x="20163" y="4756"/>
                </a:cubicBezTo>
                <a:cubicBezTo>
                  <a:pt x="20144" y="4792"/>
                  <a:pt x="20125" y="4792"/>
                  <a:pt x="20106" y="4828"/>
                </a:cubicBezTo>
                <a:cubicBezTo>
                  <a:pt x="20106" y="4828"/>
                  <a:pt x="20106" y="4828"/>
                  <a:pt x="20087" y="4828"/>
                </a:cubicBezTo>
                <a:cubicBezTo>
                  <a:pt x="20106" y="4792"/>
                  <a:pt x="20106" y="4756"/>
                  <a:pt x="20106" y="4719"/>
                </a:cubicBezTo>
                <a:cubicBezTo>
                  <a:pt x="20106" y="4719"/>
                  <a:pt x="20106" y="4719"/>
                  <a:pt x="20106" y="4719"/>
                </a:cubicBezTo>
                <a:cubicBezTo>
                  <a:pt x="20106" y="4719"/>
                  <a:pt x="20087" y="4719"/>
                  <a:pt x="20087" y="4719"/>
                </a:cubicBezTo>
                <a:cubicBezTo>
                  <a:pt x="20068" y="4756"/>
                  <a:pt x="20049" y="4792"/>
                  <a:pt x="20030" y="4792"/>
                </a:cubicBezTo>
                <a:cubicBezTo>
                  <a:pt x="20030" y="4792"/>
                  <a:pt x="20030" y="4828"/>
                  <a:pt x="20030" y="4828"/>
                </a:cubicBezTo>
                <a:cubicBezTo>
                  <a:pt x="20030" y="4828"/>
                  <a:pt x="20011" y="4828"/>
                  <a:pt x="20011" y="4865"/>
                </a:cubicBezTo>
                <a:cubicBezTo>
                  <a:pt x="19992" y="4828"/>
                  <a:pt x="19992" y="4792"/>
                  <a:pt x="19992" y="4792"/>
                </a:cubicBezTo>
                <a:cubicBezTo>
                  <a:pt x="19973" y="4792"/>
                  <a:pt x="19973" y="4792"/>
                  <a:pt x="19954" y="4828"/>
                </a:cubicBezTo>
                <a:cubicBezTo>
                  <a:pt x="19954" y="4828"/>
                  <a:pt x="19954" y="4828"/>
                  <a:pt x="19954" y="4828"/>
                </a:cubicBezTo>
                <a:cubicBezTo>
                  <a:pt x="19936" y="4828"/>
                  <a:pt x="19936" y="4865"/>
                  <a:pt x="19917" y="4865"/>
                </a:cubicBezTo>
                <a:cubicBezTo>
                  <a:pt x="19917" y="4901"/>
                  <a:pt x="19936" y="4901"/>
                  <a:pt x="19936" y="4937"/>
                </a:cubicBezTo>
                <a:cubicBezTo>
                  <a:pt x="19917" y="4937"/>
                  <a:pt x="19917" y="4937"/>
                  <a:pt x="19898" y="4973"/>
                </a:cubicBezTo>
                <a:cubicBezTo>
                  <a:pt x="19898" y="4973"/>
                  <a:pt x="19898" y="4973"/>
                  <a:pt x="19917" y="4973"/>
                </a:cubicBezTo>
                <a:cubicBezTo>
                  <a:pt x="19879" y="5046"/>
                  <a:pt x="19841" y="5046"/>
                  <a:pt x="19841" y="5155"/>
                </a:cubicBezTo>
                <a:cubicBezTo>
                  <a:pt x="19860" y="5191"/>
                  <a:pt x="19898" y="5191"/>
                  <a:pt x="19917" y="5191"/>
                </a:cubicBezTo>
                <a:cubicBezTo>
                  <a:pt x="19917" y="5228"/>
                  <a:pt x="19917" y="5228"/>
                  <a:pt x="19917" y="5228"/>
                </a:cubicBezTo>
                <a:cubicBezTo>
                  <a:pt x="19917" y="5264"/>
                  <a:pt x="19879" y="5264"/>
                  <a:pt x="19879" y="5300"/>
                </a:cubicBezTo>
                <a:cubicBezTo>
                  <a:pt x="19898" y="5336"/>
                  <a:pt x="19898" y="5373"/>
                  <a:pt x="19898" y="5373"/>
                </a:cubicBezTo>
                <a:cubicBezTo>
                  <a:pt x="19898" y="5373"/>
                  <a:pt x="19917" y="5373"/>
                  <a:pt x="19917" y="5373"/>
                </a:cubicBezTo>
                <a:cubicBezTo>
                  <a:pt x="19917" y="5409"/>
                  <a:pt x="19936" y="5445"/>
                  <a:pt x="19917" y="5445"/>
                </a:cubicBezTo>
                <a:cubicBezTo>
                  <a:pt x="19917" y="5482"/>
                  <a:pt x="19898" y="5518"/>
                  <a:pt x="19898" y="5482"/>
                </a:cubicBezTo>
                <a:cubicBezTo>
                  <a:pt x="19898" y="5482"/>
                  <a:pt x="19898" y="5482"/>
                  <a:pt x="19879" y="5482"/>
                </a:cubicBezTo>
                <a:cubicBezTo>
                  <a:pt x="19879" y="5445"/>
                  <a:pt x="19898" y="5445"/>
                  <a:pt x="19898" y="5409"/>
                </a:cubicBezTo>
                <a:cubicBezTo>
                  <a:pt x="19898" y="5409"/>
                  <a:pt x="19898" y="5409"/>
                  <a:pt x="19898" y="5409"/>
                </a:cubicBezTo>
                <a:cubicBezTo>
                  <a:pt x="19898" y="5409"/>
                  <a:pt x="19879" y="5409"/>
                  <a:pt x="19879" y="5409"/>
                </a:cubicBezTo>
                <a:cubicBezTo>
                  <a:pt x="19860" y="5445"/>
                  <a:pt x="19803" y="5554"/>
                  <a:pt x="19822" y="5627"/>
                </a:cubicBezTo>
                <a:cubicBezTo>
                  <a:pt x="19841" y="5663"/>
                  <a:pt x="19841" y="5663"/>
                  <a:pt x="19860" y="5699"/>
                </a:cubicBezTo>
                <a:cubicBezTo>
                  <a:pt x="19822" y="5772"/>
                  <a:pt x="19803" y="5699"/>
                  <a:pt x="19765" y="5736"/>
                </a:cubicBezTo>
                <a:cubicBezTo>
                  <a:pt x="19746" y="5736"/>
                  <a:pt x="19709" y="5808"/>
                  <a:pt x="19709" y="5881"/>
                </a:cubicBezTo>
                <a:cubicBezTo>
                  <a:pt x="19709" y="5881"/>
                  <a:pt x="19727" y="5881"/>
                  <a:pt x="19727" y="5917"/>
                </a:cubicBezTo>
                <a:cubicBezTo>
                  <a:pt x="19727" y="5917"/>
                  <a:pt x="19727" y="5917"/>
                  <a:pt x="19727" y="5917"/>
                </a:cubicBezTo>
                <a:cubicBezTo>
                  <a:pt x="19690" y="5954"/>
                  <a:pt x="19671" y="5990"/>
                  <a:pt x="19633" y="5990"/>
                </a:cubicBezTo>
                <a:cubicBezTo>
                  <a:pt x="19633" y="6026"/>
                  <a:pt x="19633" y="6063"/>
                  <a:pt x="19633" y="6099"/>
                </a:cubicBezTo>
                <a:cubicBezTo>
                  <a:pt x="19614" y="6135"/>
                  <a:pt x="19557" y="6280"/>
                  <a:pt x="19519" y="6280"/>
                </a:cubicBezTo>
                <a:cubicBezTo>
                  <a:pt x="19519" y="6244"/>
                  <a:pt x="19519" y="6208"/>
                  <a:pt x="19501" y="6135"/>
                </a:cubicBezTo>
                <a:cubicBezTo>
                  <a:pt x="19501" y="6135"/>
                  <a:pt x="19501" y="6099"/>
                  <a:pt x="19501" y="6099"/>
                </a:cubicBezTo>
                <a:cubicBezTo>
                  <a:pt x="19501" y="6063"/>
                  <a:pt x="19482" y="6026"/>
                  <a:pt x="19482" y="5990"/>
                </a:cubicBezTo>
                <a:cubicBezTo>
                  <a:pt x="19482" y="5917"/>
                  <a:pt x="19463" y="5881"/>
                  <a:pt x="19463" y="5772"/>
                </a:cubicBezTo>
                <a:cubicBezTo>
                  <a:pt x="19463" y="5699"/>
                  <a:pt x="19444" y="5591"/>
                  <a:pt x="19463" y="5518"/>
                </a:cubicBezTo>
                <a:cubicBezTo>
                  <a:pt x="19463" y="5482"/>
                  <a:pt x="19463" y="5445"/>
                  <a:pt x="19463" y="5445"/>
                </a:cubicBezTo>
                <a:cubicBezTo>
                  <a:pt x="19463" y="5373"/>
                  <a:pt x="19501" y="5373"/>
                  <a:pt x="19519" y="5300"/>
                </a:cubicBezTo>
                <a:cubicBezTo>
                  <a:pt x="19519" y="5300"/>
                  <a:pt x="19538" y="5264"/>
                  <a:pt x="19538" y="5264"/>
                </a:cubicBezTo>
                <a:cubicBezTo>
                  <a:pt x="19538" y="5228"/>
                  <a:pt x="19538" y="5228"/>
                  <a:pt x="19538" y="5191"/>
                </a:cubicBezTo>
                <a:cubicBezTo>
                  <a:pt x="19595" y="5191"/>
                  <a:pt x="19652" y="5119"/>
                  <a:pt x="19690" y="5046"/>
                </a:cubicBezTo>
                <a:cubicBezTo>
                  <a:pt x="19690" y="5010"/>
                  <a:pt x="19709" y="4973"/>
                  <a:pt x="19709" y="4973"/>
                </a:cubicBezTo>
                <a:cubicBezTo>
                  <a:pt x="19746" y="4901"/>
                  <a:pt x="19784" y="4865"/>
                  <a:pt x="19822" y="4792"/>
                </a:cubicBezTo>
                <a:cubicBezTo>
                  <a:pt x="19841" y="4792"/>
                  <a:pt x="19841" y="4756"/>
                  <a:pt x="19841" y="4756"/>
                </a:cubicBezTo>
                <a:cubicBezTo>
                  <a:pt x="19860" y="4683"/>
                  <a:pt x="19917" y="4719"/>
                  <a:pt x="19936" y="4683"/>
                </a:cubicBezTo>
                <a:cubicBezTo>
                  <a:pt x="19936" y="4683"/>
                  <a:pt x="19936" y="4683"/>
                  <a:pt x="19936" y="4683"/>
                </a:cubicBezTo>
                <a:cubicBezTo>
                  <a:pt x="19936" y="4647"/>
                  <a:pt x="19954" y="4574"/>
                  <a:pt x="19973" y="4574"/>
                </a:cubicBezTo>
                <a:cubicBezTo>
                  <a:pt x="19954" y="4574"/>
                  <a:pt x="19954" y="4574"/>
                  <a:pt x="19954" y="4538"/>
                </a:cubicBezTo>
                <a:cubicBezTo>
                  <a:pt x="19954" y="4538"/>
                  <a:pt x="19973" y="4502"/>
                  <a:pt x="19973" y="4465"/>
                </a:cubicBezTo>
                <a:cubicBezTo>
                  <a:pt x="19973" y="4465"/>
                  <a:pt x="19973" y="4429"/>
                  <a:pt x="19973" y="4393"/>
                </a:cubicBezTo>
                <a:cubicBezTo>
                  <a:pt x="19992" y="4393"/>
                  <a:pt x="20030" y="4393"/>
                  <a:pt x="20049" y="4393"/>
                </a:cubicBezTo>
                <a:cubicBezTo>
                  <a:pt x="20049" y="4356"/>
                  <a:pt x="20049" y="4356"/>
                  <a:pt x="20049" y="4356"/>
                </a:cubicBezTo>
                <a:cubicBezTo>
                  <a:pt x="20030" y="4356"/>
                  <a:pt x="20011" y="4320"/>
                  <a:pt x="19992" y="4320"/>
                </a:cubicBezTo>
                <a:cubicBezTo>
                  <a:pt x="19954" y="4356"/>
                  <a:pt x="19936" y="4356"/>
                  <a:pt x="19917" y="4356"/>
                </a:cubicBezTo>
                <a:cubicBezTo>
                  <a:pt x="19917" y="4429"/>
                  <a:pt x="19898" y="4429"/>
                  <a:pt x="19898" y="4502"/>
                </a:cubicBezTo>
                <a:cubicBezTo>
                  <a:pt x="19898" y="4502"/>
                  <a:pt x="19898" y="4502"/>
                  <a:pt x="19898" y="4502"/>
                </a:cubicBezTo>
                <a:cubicBezTo>
                  <a:pt x="19879" y="4502"/>
                  <a:pt x="19879" y="4502"/>
                  <a:pt x="19860" y="4538"/>
                </a:cubicBezTo>
                <a:cubicBezTo>
                  <a:pt x="19841" y="4574"/>
                  <a:pt x="19765" y="4683"/>
                  <a:pt x="19727" y="4683"/>
                </a:cubicBezTo>
                <a:cubicBezTo>
                  <a:pt x="19727" y="4647"/>
                  <a:pt x="19746" y="4647"/>
                  <a:pt x="19746" y="4610"/>
                </a:cubicBezTo>
                <a:cubicBezTo>
                  <a:pt x="19727" y="4610"/>
                  <a:pt x="19727" y="4610"/>
                  <a:pt x="19709" y="4610"/>
                </a:cubicBezTo>
                <a:cubicBezTo>
                  <a:pt x="19709" y="4610"/>
                  <a:pt x="19709" y="4610"/>
                  <a:pt x="19709" y="4610"/>
                </a:cubicBezTo>
                <a:cubicBezTo>
                  <a:pt x="19727" y="4574"/>
                  <a:pt x="19746" y="4502"/>
                  <a:pt x="19727" y="4465"/>
                </a:cubicBezTo>
                <a:cubicBezTo>
                  <a:pt x="19709" y="4465"/>
                  <a:pt x="19709" y="4502"/>
                  <a:pt x="19671" y="4502"/>
                </a:cubicBezTo>
                <a:cubicBezTo>
                  <a:pt x="19671" y="4429"/>
                  <a:pt x="19538" y="4502"/>
                  <a:pt x="19501" y="4538"/>
                </a:cubicBezTo>
                <a:cubicBezTo>
                  <a:pt x="19501" y="4574"/>
                  <a:pt x="19501" y="4574"/>
                  <a:pt x="19501" y="4610"/>
                </a:cubicBezTo>
                <a:cubicBezTo>
                  <a:pt x="19482" y="4610"/>
                  <a:pt x="19482" y="4647"/>
                  <a:pt x="19463" y="4647"/>
                </a:cubicBezTo>
                <a:cubicBezTo>
                  <a:pt x="19463" y="4683"/>
                  <a:pt x="19463" y="4683"/>
                  <a:pt x="19463" y="4683"/>
                </a:cubicBezTo>
                <a:cubicBezTo>
                  <a:pt x="19444" y="4719"/>
                  <a:pt x="19330" y="4828"/>
                  <a:pt x="19349" y="4901"/>
                </a:cubicBezTo>
                <a:cubicBezTo>
                  <a:pt x="19368" y="4937"/>
                  <a:pt x="19387" y="4901"/>
                  <a:pt x="19406" y="4937"/>
                </a:cubicBezTo>
                <a:cubicBezTo>
                  <a:pt x="19406" y="4937"/>
                  <a:pt x="19406" y="4937"/>
                  <a:pt x="19406" y="4937"/>
                </a:cubicBezTo>
                <a:cubicBezTo>
                  <a:pt x="19406" y="4937"/>
                  <a:pt x="19406" y="4937"/>
                  <a:pt x="19406" y="4937"/>
                </a:cubicBezTo>
                <a:cubicBezTo>
                  <a:pt x="19406" y="4937"/>
                  <a:pt x="19368" y="4973"/>
                  <a:pt x="19349" y="4973"/>
                </a:cubicBezTo>
                <a:cubicBezTo>
                  <a:pt x="19330" y="4973"/>
                  <a:pt x="19311" y="4937"/>
                  <a:pt x="19292" y="4973"/>
                </a:cubicBezTo>
                <a:cubicBezTo>
                  <a:pt x="19292" y="4973"/>
                  <a:pt x="19274" y="5010"/>
                  <a:pt x="19274" y="5010"/>
                </a:cubicBezTo>
                <a:cubicBezTo>
                  <a:pt x="19274" y="5010"/>
                  <a:pt x="19274" y="5010"/>
                  <a:pt x="19255" y="5010"/>
                </a:cubicBezTo>
                <a:cubicBezTo>
                  <a:pt x="19255" y="5010"/>
                  <a:pt x="19255" y="4973"/>
                  <a:pt x="19255" y="4973"/>
                </a:cubicBezTo>
                <a:cubicBezTo>
                  <a:pt x="19236" y="5010"/>
                  <a:pt x="19198" y="5046"/>
                  <a:pt x="19179" y="5010"/>
                </a:cubicBezTo>
                <a:cubicBezTo>
                  <a:pt x="19179" y="4973"/>
                  <a:pt x="19217" y="4973"/>
                  <a:pt x="19236" y="4973"/>
                </a:cubicBezTo>
                <a:cubicBezTo>
                  <a:pt x="19236" y="4937"/>
                  <a:pt x="19217" y="4937"/>
                  <a:pt x="19217" y="4937"/>
                </a:cubicBezTo>
                <a:cubicBezTo>
                  <a:pt x="19217" y="4901"/>
                  <a:pt x="19198" y="4865"/>
                  <a:pt x="19160" y="4901"/>
                </a:cubicBezTo>
                <a:cubicBezTo>
                  <a:pt x="19141" y="4901"/>
                  <a:pt x="19141" y="4901"/>
                  <a:pt x="19122" y="4901"/>
                </a:cubicBezTo>
                <a:cubicBezTo>
                  <a:pt x="19122" y="4901"/>
                  <a:pt x="19103" y="4865"/>
                  <a:pt x="19103" y="4865"/>
                </a:cubicBezTo>
                <a:cubicBezTo>
                  <a:pt x="19065" y="4865"/>
                  <a:pt x="19047" y="4865"/>
                  <a:pt x="19028" y="4865"/>
                </a:cubicBezTo>
                <a:cubicBezTo>
                  <a:pt x="19028" y="4901"/>
                  <a:pt x="19028" y="4901"/>
                  <a:pt x="19028" y="4937"/>
                </a:cubicBezTo>
                <a:cubicBezTo>
                  <a:pt x="19028" y="4937"/>
                  <a:pt x="19028" y="4937"/>
                  <a:pt x="19009" y="4937"/>
                </a:cubicBezTo>
                <a:cubicBezTo>
                  <a:pt x="19009" y="4937"/>
                  <a:pt x="18990" y="4937"/>
                  <a:pt x="18990" y="4937"/>
                </a:cubicBezTo>
                <a:cubicBezTo>
                  <a:pt x="18971" y="4937"/>
                  <a:pt x="18952" y="4937"/>
                  <a:pt x="18933" y="4937"/>
                </a:cubicBezTo>
                <a:cubicBezTo>
                  <a:pt x="18914" y="4937"/>
                  <a:pt x="18895" y="4901"/>
                  <a:pt x="18876" y="4937"/>
                </a:cubicBezTo>
                <a:cubicBezTo>
                  <a:pt x="18876" y="4937"/>
                  <a:pt x="18857" y="4937"/>
                  <a:pt x="18857" y="4973"/>
                </a:cubicBezTo>
                <a:cubicBezTo>
                  <a:pt x="18820" y="4973"/>
                  <a:pt x="18839" y="4937"/>
                  <a:pt x="18820" y="4901"/>
                </a:cubicBezTo>
                <a:cubicBezTo>
                  <a:pt x="18782" y="4901"/>
                  <a:pt x="18687" y="4901"/>
                  <a:pt x="18649" y="4937"/>
                </a:cubicBezTo>
                <a:cubicBezTo>
                  <a:pt x="18630" y="4937"/>
                  <a:pt x="18612" y="4973"/>
                  <a:pt x="18593" y="5010"/>
                </a:cubicBezTo>
                <a:cubicBezTo>
                  <a:pt x="18593" y="5046"/>
                  <a:pt x="18593" y="5046"/>
                  <a:pt x="18574" y="5046"/>
                </a:cubicBezTo>
                <a:cubicBezTo>
                  <a:pt x="18574" y="5082"/>
                  <a:pt x="18536" y="5082"/>
                  <a:pt x="18536" y="5119"/>
                </a:cubicBezTo>
                <a:cubicBezTo>
                  <a:pt x="18517" y="5155"/>
                  <a:pt x="18517" y="5155"/>
                  <a:pt x="18498" y="5191"/>
                </a:cubicBezTo>
                <a:cubicBezTo>
                  <a:pt x="18479" y="5228"/>
                  <a:pt x="18441" y="5264"/>
                  <a:pt x="18422" y="5300"/>
                </a:cubicBezTo>
                <a:cubicBezTo>
                  <a:pt x="18385" y="5336"/>
                  <a:pt x="18347" y="5409"/>
                  <a:pt x="18328" y="5482"/>
                </a:cubicBezTo>
                <a:cubicBezTo>
                  <a:pt x="18309" y="5518"/>
                  <a:pt x="18290" y="5518"/>
                  <a:pt x="18290" y="5554"/>
                </a:cubicBezTo>
                <a:cubicBezTo>
                  <a:pt x="18252" y="5591"/>
                  <a:pt x="18177" y="5627"/>
                  <a:pt x="18177" y="5699"/>
                </a:cubicBezTo>
                <a:cubicBezTo>
                  <a:pt x="18177" y="5736"/>
                  <a:pt x="18195" y="5736"/>
                  <a:pt x="18195" y="5736"/>
                </a:cubicBezTo>
                <a:cubicBezTo>
                  <a:pt x="18233" y="5736"/>
                  <a:pt x="18252" y="5736"/>
                  <a:pt x="18271" y="5736"/>
                </a:cubicBezTo>
                <a:cubicBezTo>
                  <a:pt x="18271" y="5772"/>
                  <a:pt x="18271" y="5808"/>
                  <a:pt x="18271" y="5845"/>
                </a:cubicBezTo>
                <a:cubicBezTo>
                  <a:pt x="18271" y="5845"/>
                  <a:pt x="18271" y="5845"/>
                  <a:pt x="18271" y="5845"/>
                </a:cubicBezTo>
                <a:cubicBezTo>
                  <a:pt x="18309" y="5881"/>
                  <a:pt x="18309" y="5808"/>
                  <a:pt x="18328" y="5845"/>
                </a:cubicBezTo>
                <a:cubicBezTo>
                  <a:pt x="18328" y="5845"/>
                  <a:pt x="18328" y="5845"/>
                  <a:pt x="18328" y="5845"/>
                </a:cubicBezTo>
                <a:cubicBezTo>
                  <a:pt x="18328" y="5845"/>
                  <a:pt x="18328" y="5881"/>
                  <a:pt x="18309" y="5881"/>
                </a:cubicBezTo>
                <a:cubicBezTo>
                  <a:pt x="18309" y="5881"/>
                  <a:pt x="18309" y="5881"/>
                  <a:pt x="18309" y="5881"/>
                </a:cubicBezTo>
                <a:cubicBezTo>
                  <a:pt x="18366" y="5881"/>
                  <a:pt x="18385" y="5881"/>
                  <a:pt x="18403" y="5845"/>
                </a:cubicBezTo>
                <a:cubicBezTo>
                  <a:pt x="18403" y="5808"/>
                  <a:pt x="18403" y="5808"/>
                  <a:pt x="18403" y="5772"/>
                </a:cubicBezTo>
                <a:cubicBezTo>
                  <a:pt x="18422" y="5808"/>
                  <a:pt x="18460" y="5772"/>
                  <a:pt x="18479" y="5808"/>
                </a:cubicBezTo>
                <a:cubicBezTo>
                  <a:pt x="18517" y="5845"/>
                  <a:pt x="18536" y="5917"/>
                  <a:pt x="18574" y="5954"/>
                </a:cubicBezTo>
                <a:cubicBezTo>
                  <a:pt x="18574" y="5954"/>
                  <a:pt x="18574" y="5954"/>
                  <a:pt x="18574" y="5954"/>
                </a:cubicBezTo>
                <a:cubicBezTo>
                  <a:pt x="18555" y="5990"/>
                  <a:pt x="18555" y="5990"/>
                  <a:pt x="18555" y="5990"/>
                </a:cubicBezTo>
                <a:cubicBezTo>
                  <a:pt x="18555" y="5990"/>
                  <a:pt x="18555" y="6026"/>
                  <a:pt x="18555" y="6026"/>
                </a:cubicBezTo>
                <a:cubicBezTo>
                  <a:pt x="18555" y="6063"/>
                  <a:pt x="18555" y="6063"/>
                  <a:pt x="18555" y="6099"/>
                </a:cubicBezTo>
                <a:cubicBezTo>
                  <a:pt x="18574" y="6099"/>
                  <a:pt x="18574" y="6099"/>
                  <a:pt x="18574" y="6099"/>
                </a:cubicBezTo>
                <a:cubicBezTo>
                  <a:pt x="18555" y="6208"/>
                  <a:pt x="18517" y="6244"/>
                  <a:pt x="18517" y="6353"/>
                </a:cubicBezTo>
                <a:cubicBezTo>
                  <a:pt x="18517" y="6389"/>
                  <a:pt x="18517" y="6389"/>
                  <a:pt x="18517" y="6426"/>
                </a:cubicBezTo>
                <a:cubicBezTo>
                  <a:pt x="18517" y="6498"/>
                  <a:pt x="18517" y="6571"/>
                  <a:pt x="18498" y="6680"/>
                </a:cubicBezTo>
                <a:cubicBezTo>
                  <a:pt x="18479" y="6716"/>
                  <a:pt x="18460" y="6752"/>
                  <a:pt x="18441" y="6789"/>
                </a:cubicBezTo>
                <a:cubicBezTo>
                  <a:pt x="18441" y="6789"/>
                  <a:pt x="18441" y="6825"/>
                  <a:pt x="18422" y="6861"/>
                </a:cubicBezTo>
                <a:cubicBezTo>
                  <a:pt x="18422" y="6861"/>
                  <a:pt x="18403" y="6897"/>
                  <a:pt x="18403" y="6897"/>
                </a:cubicBezTo>
                <a:cubicBezTo>
                  <a:pt x="18385" y="6934"/>
                  <a:pt x="18385" y="6970"/>
                  <a:pt x="18366" y="7006"/>
                </a:cubicBezTo>
                <a:cubicBezTo>
                  <a:pt x="18347" y="7079"/>
                  <a:pt x="18309" y="7115"/>
                  <a:pt x="18290" y="7188"/>
                </a:cubicBezTo>
                <a:cubicBezTo>
                  <a:pt x="18271" y="7224"/>
                  <a:pt x="18271" y="7261"/>
                  <a:pt x="18233" y="7297"/>
                </a:cubicBezTo>
                <a:cubicBezTo>
                  <a:pt x="18214" y="7333"/>
                  <a:pt x="18195" y="7369"/>
                  <a:pt x="18195" y="7406"/>
                </a:cubicBezTo>
                <a:cubicBezTo>
                  <a:pt x="18177" y="7442"/>
                  <a:pt x="18139" y="7478"/>
                  <a:pt x="18101" y="7515"/>
                </a:cubicBezTo>
                <a:cubicBezTo>
                  <a:pt x="18101" y="7515"/>
                  <a:pt x="18063" y="7515"/>
                  <a:pt x="18063" y="7515"/>
                </a:cubicBezTo>
                <a:cubicBezTo>
                  <a:pt x="18063" y="7515"/>
                  <a:pt x="18063" y="7515"/>
                  <a:pt x="18044" y="7515"/>
                </a:cubicBezTo>
                <a:cubicBezTo>
                  <a:pt x="18025" y="7478"/>
                  <a:pt x="18025" y="7478"/>
                  <a:pt x="18006" y="7442"/>
                </a:cubicBezTo>
                <a:cubicBezTo>
                  <a:pt x="18006" y="7478"/>
                  <a:pt x="17987" y="7478"/>
                  <a:pt x="17987" y="7478"/>
                </a:cubicBezTo>
                <a:cubicBezTo>
                  <a:pt x="17987" y="7478"/>
                  <a:pt x="17987" y="7478"/>
                  <a:pt x="17987" y="7478"/>
                </a:cubicBezTo>
                <a:cubicBezTo>
                  <a:pt x="17987" y="7478"/>
                  <a:pt x="17987" y="7442"/>
                  <a:pt x="17987" y="7442"/>
                </a:cubicBezTo>
                <a:cubicBezTo>
                  <a:pt x="17987" y="7442"/>
                  <a:pt x="17987" y="7442"/>
                  <a:pt x="17968" y="7442"/>
                </a:cubicBezTo>
                <a:cubicBezTo>
                  <a:pt x="17968" y="7442"/>
                  <a:pt x="17855" y="7660"/>
                  <a:pt x="17855" y="7696"/>
                </a:cubicBezTo>
                <a:cubicBezTo>
                  <a:pt x="17855" y="7696"/>
                  <a:pt x="17855" y="7805"/>
                  <a:pt x="17855" y="7805"/>
                </a:cubicBezTo>
                <a:cubicBezTo>
                  <a:pt x="17836" y="7805"/>
                  <a:pt x="17836" y="7805"/>
                  <a:pt x="17836" y="7841"/>
                </a:cubicBezTo>
                <a:cubicBezTo>
                  <a:pt x="17817" y="7841"/>
                  <a:pt x="17798" y="7878"/>
                  <a:pt x="17798" y="7878"/>
                </a:cubicBezTo>
                <a:cubicBezTo>
                  <a:pt x="17760" y="7950"/>
                  <a:pt x="17741" y="7914"/>
                  <a:pt x="17723" y="7987"/>
                </a:cubicBezTo>
                <a:cubicBezTo>
                  <a:pt x="17723" y="7987"/>
                  <a:pt x="17723" y="8023"/>
                  <a:pt x="17723" y="8023"/>
                </a:cubicBezTo>
                <a:cubicBezTo>
                  <a:pt x="17723" y="8059"/>
                  <a:pt x="17741" y="8059"/>
                  <a:pt x="17760" y="8095"/>
                </a:cubicBezTo>
                <a:cubicBezTo>
                  <a:pt x="17779" y="8132"/>
                  <a:pt x="17817" y="8204"/>
                  <a:pt x="17836" y="8277"/>
                </a:cubicBezTo>
                <a:cubicBezTo>
                  <a:pt x="17836" y="8313"/>
                  <a:pt x="17817" y="8422"/>
                  <a:pt x="17836" y="8458"/>
                </a:cubicBezTo>
                <a:cubicBezTo>
                  <a:pt x="17836" y="8458"/>
                  <a:pt x="17855" y="8458"/>
                  <a:pt x="17855" y="8458"/>
                </a:cubicBezTo>
                <a:cubicBezTo>
                  <a:pt x="17836" y="8531"/>
                  <a:pt x="17836" y="8567"/>
                  <a:pt x="17817" y="8604"/>
                </a:cubicBezTo>
                <a:cubicBezTo>
                  <a:pt x="17798" y="8604"/>
                  <a:pt x="17798" y="8604"/>
                  <a:pt x="17798" y="8567"/>
                </a:cubicBezTo>
                <a:cubicBezTo>
                  <a:pt x="17779" y="8604"/>
                  <a:pt x="17779" y="8604"/>
                  <a:pt x="17779" y="8604"/>
                </a:cubicBezTo>
                <a:cubicBezTo>
                  <a:pt x="17760" y="8604"/>
                  <a:pt x="17760" y="8604"/>
                  <a:pt x="17741" y="8604"/>
                </a:cubicBezTo>
                <a:cubicBezTo>
                  <a:pt x="17723" y="8604"/>
                  <a:pt x="17704" y="8640"/>
                  <a:pt x="17685" y="8676"/>
                </a:cubicBezTo>
                <a:cubicBezTo>
                  <a:pt x="17685" y="8676"/>
                  <a:pt x="17666" y="8676"/>
                  <a:pt x="17666" y="8676"/>
                </a:cubicBezTo>
                <a:cubicBezTo>
                  <a:pt x="17666" y="8676"/>
                  <a:pt x="17666" y="8676"/>
                  <a:pt x="17666" y="8676"/>
                </a:cubicBezTo>
                <a:cubicBezTo>
                  <a:pt x="17666" y="8640"/>
                  <a:pt x="17647" y="8604"/>
                  <a:pt x="17647" y="8567"/>
                </a:cubicBezTo>
                <a:cubicBezTo>
                  <a:pt x="17647" y="8531"/>
                  <a:pt x="17685" y="8495"/>
                  <a:pt x="17666" y="8458"/>
                </a:cubicBezTo>
                <a:cubicBezTo>
                  <a:pt x="17666" y="8458"/>
                  <a:pt x="17666" y="8422"/>
                  <a:pt x="17666" y="8422"/>
                </a:cubicBezTo>
                <a:cubicBezTo>
                  <a:pt x="17666" y="8422"/>
                  <a:pt x="17666" y="8386"/>
                  <a:pt x="17666" y="8386"/>
                </a:cubicBezTo>
                <a:cubicBezTo>
                  <a:pt x="17647" y="8386"/>
                  <a:pt x="17647" y="8350"/>
                  <a:pt x="17628" y="8350"/>
                </a:cubicBezTo>
                <a:cubicBezTo>
                  <a:pt x="17628" y="8350"/>
                  <a:pt x="17628" y="8350"/>
                  <a:pt x="17647" y="8350"/>
                </a:cubicBezTo>
                <a:cubicBezTo>
                  <a:pt x="17647" y="8350"/>
                  <a:pt x="17647" y="8350"/>
                  <a:pt x="17666" y="8313"/>
                </a:cubicBezTo>
                <a:cubicBezTo>
                  <a:pt x="17666" y="8350"/>
                  <a:pt x="17666" y="8350"/>
                  <a:pt x="17685" y="8350"/>
                </a:cubicBezTo>
                <a:cubicBezTo>
                  <a:pt x="17685" y="8350"/>
                  <a:pt x="17685" y="8350"/>
                  <a:pt x="17685" y="8350"/>
                </a:cubicBezTo>
                <a:cubicBezTo>
                  <a:pt x="17685" y="8313"/>
                  <a:pt x="17666" y="8241"/>
                  <a:pt x="17647" y="8241"/>
                </a:cubicBezTo>
                <a:cubicBezTo>
                  <a:pt x="17647" y="8241"/>
                  <a:pt x="17647" y="8241"/>
                  <a:pt x="17628" y="8241"/>
                </a:cubicBezTo>
                <a:cubicBezTo>
                  <a:pt x="17628" y="8241"/>
                  <a:pt x="17628" y="8204"/>
                  <a:pt x="17609" y="8204"/>
                </a:cubicBezTo>
                <a:cubicBezTo>
                  <a:pt x="17609" y="8241"/>
                  <a:pt x="17590" y="8241"/>
                  <a:pt x="17590" y="8277"/>
                </a:cubicBezTo>
                <a:cubicBezTo>
                  <a:pt x="17590" y="8204"/>
                  <a:pt x="17571" y="8204"/>
                  <a:pt x="17552" y="8168"/>
                </a:cubicBezTo>
                <a:cubicBezTo>
                  <a:pt x="17571" y="8132"/>
                  <a:pt x="17590" y="8132"/>
                  <a:pt x="17590" y="8095"/>
                </a:cubicBezTo>
                <a:cubicBezTo>
                  <a:pt x="17590" y="8095"/>
                  <a:pt x="17590" y="8095"/>
                  <a:pt x="17571" y="8095"/>
                </a:cubicBezTo>
                <a:cubicBezTo>
                  <a:pt x="17571" y="8059"/>
                  <a:pt x="17590" y="8023"/>
                  <a:pt x="17590" y="7987"/>
                </a:cubicBezTo>
                <a:cubicBezTo>
                  <a:pt x="17571" y="7950"/>
                  <a:pt x="17533" y="7987"/>
                  <a:pt x="17515" y="7914"/>
                </a:cubicBezTo>
                <a:cubicBezTo>
                  <a:pt x="17515" y="7950"/>
                  <a:pt x="17477" y="7950"/>
                  <a:pt x="17458" y="7950"/>
                </a:cubicBezTo>
                <a:cubicBezTo>
                  <a:pt x="17439" y="7987"/>
                  <a:pt x="17401" y="7987"/>
                  <a:pt x="17382" y="8023"/>
                </a:cubicBezTo>
                <a:cubicBezTo>
                  <a:pt x="17363" y="8059"/>
                  <a:pt x="17344" y="8095"/>
                  <a:pt x="17325" y="8095"/>
                </a:cubicBezTo>
                <a:cubicBezTo>
                  <a:pt x="17344" y="8059"/>
                  <a:pt x="17363" y="8023"/>
                  <a:pt x="17363" y="7987"/>
                </a:cubicBezTo>
                <a:cubicBezTo>
                  <a:pt x="17363" y="7987"/>
                  <a:pt x="17363" y="7987"/>
                  <a:pt x="17344" y="7987"/>
                </a:cubicBezTo>
                <a:cubicBezTo>
                  <a:pt x="17344" y="7987"/>
                  <a:pt x="17344" y="7987"/>
                  <a:pt x="17344" y="7987"/>
                </a:cubicBezTo>
                <a:cubicBezTo>
                  <a:pt x="17344" y="7987"/>
                  <a:pt x="17344" y="7987"/>
                  <a:pt x="17344" y="7987"/>
                </a:cubicBezTo>
                <a:cubicBezTo>
                  <a:pt x="17363" y="7950"/>
                  <a:pt x="17382" y="7914"/>
                  <a:pt x="17401" y="7878"/>
                </a:cubicBezTo>
                <a:cubicBezTo>
                  <a:pt x="17401" y="7805"/>
                  <a:pt x="17363" y="7805"/>
                  <a:pt x="17325" y="7805"/>
                </a:cubicBezTo>
                <a:cubicBezTo>
                  <a:pt x="17306" y="7841"/>
                  <a:pt x="17306" y="7878"/>
                  <a:pt x="17288" y="7878"/>
                </a:cubicBezTo>
                <a:cubicBezTo>
                  <a:pt x="17269" y="7914"/>
                  <a:pt x="17250" y="7914"/>
                  <a:pt x="17231" y="7914"/>
                </a:cubicBezTo>
                <a:cubicBezTo>
                  <a:pt x="17212" y="7950"/>
                  <a:pt x="17212" y="7987"/>
                  <a:pt x="17212" y="8023"/>
                </a:cubicBezTo>
                <a:cubicBezTo>
                  <a:pt x="17193" y="8023"/>
                  <a:pt x="17193" y="8023"/>
                  <a:pt x="17174" y="8023"/>
                </a:cubicBezTo>
                <a:cubicBezTo>
                  <a:pt x="17174" y="8023"/>
                  <a:pt x="17174" y="8059"/>
                  <a:pt x="17155" y="8059"/>
                </a:cubicBezTo>
                <a:cubicBezTo>
                  <a:pt x="17155" y="8023"/>
                  <a:pt x="17155" y="8023"/>
                  <a:pt x="17155" y="8023"/>
                </a:cubicBezTo>
                <a:cubicBezTo>
                  <a:pt x="17136" y="8023"/>
                  <a:pt x="17136" y="8023"/>
                  <a:pt x="17136" y="8023"/>
                </a:cubicBezTo>
                <a:cubicBezTo>
                  <a:pt x="17117" y="8023"/>
                  <a:pt x="17117" y="8095"/>
                  <a:pt x="17117" y="8095"/>
                </a:cubicBezTo>
                <a:cubicBezTo>
                  <a:pt x="17117" y="8132"/>
                  <a:pt x="17117" y="8132"/>
                  <a:pt x="17117" y="8132"/>
                </a:cubicBezTo>
                <a:cubicBezTo>
                  <a:pt x="17136" y="8168"/>
                  <a:pt x="17174" y="8168"/>
                  <a:pt x="17193" y="8204"/>
                </a:cubicBezTo>
                <a:cubicBezTo>
                  <a:pt x="17193" y="8241"/>
                  <a:pt x="17193" y="8277"/>
                  <a:pt x="17212" y="8313"/>
                </a:cubicBezTo>
                <a:cubicBezTo>
                  <a:pt x="17212" y="8313"/>
                  <a:pt x="17231" y="8313"/>
                  <a:pt x="17250" y="8313"/>
                </a:cubicBezTo>
                <a:cubicBezTo>
                  <a:pt x="17269" y="8277"/>
                  <a:pt x="17288" y="8204"/>
                  <a:pt x="17306" y="8241"/>
                </a:cubicBezTo>
                <a:cubicBezTo>
                  <a:pt x="17325" y="8241"/>
                  <a:pt x="17344" y="8277"/>
                  <a:pt x="17363" y="8277"/>
                </a:cubicBezTo>
                <a:cubicBezTo>
                  <a:pt x="17382" y="8277"/>
                  <a:pt x="17401" y="8277"/>
                  <a:pt x="17420" y="8277"/>
                </a:cubicBezTo>
                <a:cubicBezTo>
                  <a:pt x="17401" y="8313"/>
                  <a:pt x="17401" y="8313"/>
                  <a:pt x="17401" y="8350"/>
                </a:cubicBezTo>
                <a:cubicBezTo>
                  <a:pt x="17363" y="8350"/>
                  <a:pt x="17325" y="8350"/>
                  <a:pt x="17306" y="8422"/>
                </a:cubicBezTo>
                <a:cubicBezTo>
                  <a:pt x="17306" y="8422"/>
                  <a:pt x="17306" y="8422"/>
                  <a:pt x="17306" y="8458"/>
                </a:cubicBezTo>
                <a:cubicBezTo>
                  <a:pt x="17288" y="8458"/>
                  <a:pt x="17288" y="8458"/>
                  <a:pt x="17288" y="8458"/>
                </a:cubicBezTo>
                <a:cubicBezTo>
                  <a:pt x="17288" y="8458"/>
                  <a:pt x="17269" y="8458"/>
                  <a:pt x="17269" y="8422"/>
                </a:cubicBezTo>
                <a:cubicBezTo>
                  <a:pt x="17269" y="8422"/>
                  <a:pt x="17269" y="8422"/>
                  <a:pt x="17269" y="8458"/>
                </a:cubicBezTo>
                <a:cubicBezTo>
                  <a:pt x="17269" y="8531"/>
                  <a:pt x="17212" y="8531"/>
                  <a:pt x="17212" y="8640"/>
                </a:cubicBezTo>
                <a:cubicBezTo>
                  <a:pt x="17231" y="8640"/>
                  <a:pt x="17269" y="8713"/>
                  <a:pt x="17269" y="8749"/>
                </a:cubicBezTo>
                <a:cubicBezTo>
                  <a:pt x="17288" y="8785"/>
                  <a:pt x="17288" y="8785"/>
                  <a:pt x="17288" y="8822"/>
                </a:cubicBezTo>
                <a:cubicBezTo>
                  <a:pt x="17288" y="8822"/>
                  <a:pt x="17306" y="8858"/>
                  <a:pt x="17306" y="8858"/>
                </a:cubicBezTo>
                <a:cubicBezTo>
                  <a:pt x="17306" y="8894"/>
                  <a:pt x="17306" y="8894"/>
                  <a:pt x="17306" y="8930"/>
                </a:cubicBezTo>
                <a:cubicBezTo>
                  <a:pt x="17325" y="8930"/>
                  <a:pt x="17325" y="8930"/>
                  <a:pt x="17325" y="8930"/>
                </a:cubicBezTo>
                <a:cubicBezTo>
                  <a:pt x="17344" y="8967"/>
                  <a:pt x="17344" y="8967"/>
                  <a:pt x="17344" y="8967"/>
                </a:cubicBezTo>
                <a:cubicBezTo>
                  <a:pt x="17344" y="9003"/>
                  <a:pt x="17363" y="9003"/>
                  <a:pt x="17363" y="9003"/>
                </a:cubicBezTo>
                <a:cubicBezTo>
                  <a:pt x="17363" y="9039"/>
                  <a:pt x="17363" y="9039"/>
                  <a:pt x="17363" y="9039"/>
                </a:cubicBezTo>
                <a:cubicBezTo>
                  <a:pt x="17363" y="9039"/>
                  <a:pt x="17344" y="9039"/>
                  <a:pt x="17344" y="9076"/>
                </a:cubicBezTo>
                <a:cubicBezTo>
                  <a:pt x="17363" y="9076"/>
                  <a:pt x="17363" y="9112"/>
                  <a:pt x="17363" y="9148"/>
                </a:cubicBezTo>
                <a:cubicBezTo>
                  <a:pt x="17344" y="9185"/>
                  <a:pt x="17288" y="9221"/>
                  <a:pt x="17269" y="9257"/>
                </a:cubicBezTo>
                <a:cubicBezTo>
                  <a:pt x="17269" y="9257"/>
                  <a:pt x="17269" y="9257"/>
                  <a:pt x="17269" y="9257"/>
                </a:cubicBezTo>
                <a:cubicBezTo>
                  <a:pt x="17288" y="9257"/>
                  <a:pt x="17306" y="9221"/>
                  <a:pt x="17344" y="9221"/>
                </a:cubicBezTo>
                <a:cubicBezTo>
                  <a:pt x="17344" y="9257"/>
                  <a:pt x="17363" y="9257"/>
                  <a:pt x="17382" y="9257"/>
                </a:cubicBezTo>
                <a:cubicBezTo>
                  <a:pt x="17382" y="9293"/>
                  <a:pt x="17382" y="9293"/>
                  <a:pt x="17382" y="9293"/>
                </a:cubicBezTo>
                <a:cubicBezTo>
                  <a:pt x="17363" y="9293"/>
                  <a:pt x="17363" y="9330"/>
                  <a:pt x="17344" y="9330"/>
                </a:cubicBezTo>
                <a:cubicBezTo>
                  <a:pt x="17344" y="9330"/>
                  <a:pt x="17344" y="9330"/>
                  <a:pt x="17363" y="9330"/>
                </a:cubicBezTo>
                <a:cubicBezTo>
                  <a:pt x="17363" y="9330"/>
                  <a:pt x="17363" y="9330"/>
                  <a:pt x="17363" y="9330"/>
                </a:cubicBezTo>
                <a:cubicBezTo>
                  <a:pt x="17363" y="9366"/>
                  <a:pt x="17344" y="9475"/>
                  <a:pt x="17344" y="9475"/>
                </a:cubicBezTo>
                <a:cubicBezTo>
                  <a:pt x="17344" y="9475"/>
                  <a:pt x="17325" y="9475"/>
                  <a:pt x="17325" y="9475"/>
                </a:cubicBezTo>
                <a:cubicBezTo>
                  <a:pt x="17325" y="9475"/>
                  <a:pt x="17325" y="9475"/>
                  <a:pt x="17325" y="9475"/>
                </a:cubicBezTo>
                <a:cubicBezTo>
                  <a:pt x="17325" y="9511"/>
                  <a:pt x="17269" y="9656"/>
                  <a:pt x="17269" y="9656"/>
                </a:cubicBezTo>
                <a:cubicBezTo>
                  <a:pt x="17250" y="9693"/>
                  <a:pt x="17231" y="9693"/>
                  <a:pt x="17231" y="9693"/>
                </a:cubicBezTo>
                <a:cubicBezTo>
                  <a:pt x="17231" y="9729"/>
                  <a:pt x="17231" y="9802"/>
                  <a:pt x="17231" y="9802"/>
                </a:cubicBezTo>
                <a:cubicBezTo>
                  <a:pt x="17231" y="9838"/>
                  <a:pt x="17212" y="9838"/>
                  <a:pt x="17212" y="9838"/>
                </a:cubicBezTo>
                <a:cubicBezTo>
                  <a:pt x="17212" y="9874"/>
                  <a:pt x="17193" y="9874"/>
                  <a:pt x="17193" y="9911"/>
                </a:cubicBezTo>
                <a:cubicBezTo>
                  <a:pt x="17193" y="9911"/>
                  <a:pt x="17174" y="9947"/>
                  <a:pt x="17155" y="9947"/>
                </a:cubicBezTo>
                <a:cubicBezTo>
                  <a:pt x="17155" y="9947"/>
                  <a:pt x="17136" y="9947"/>
                  <a:pt x="17136" y="9947"/>
                </a:cubicBezTo>
                <a:cubicBezTo>
                  <a:pt x="17136" y="9947"/>
                  <a:pt x="17136" y="9947"/>
                  <a:pt x="17136" y="9947"/>
                </a:cubicBezTo>
                <a:cubicBezTo>
                  <a:pt x="17136" y="9983"/>
                  <a:pt x="17136" y="9983"/>
                  <a:pt x="17136" y="10019"/>
                </a:cubicBezTo>
                <a:cubicBezTo>
                  <a:pt x="17117" y="10019"/>
                  <a:pt x="17117" y="10056"/>
                  <a:pt x="17098" y="10056"/>
                </a:cubicBezTo>
                <a:cubicBezTo>
                  <a:pt x="17080" y="10092"/>
                  <a:pt x="17061" y="10092"/>
                  <a:pt x="17042" y="10128"/>
                </a:cubicBezTo>
                <a:cubicBezTo>
                  <a:pt x="17042" y="10128"/>
                  <a:pt x="17042" y="10128"/>
                  <a:pt x="17042" y="10165"/>
                </a:cubicBezTo>
                <a:cubicBezTo>
                  <a:pt x="17023" y="10165"/>
                  <a:pt x="17004" y="10165"/>
                  <a:pt x="17004" y="10201"/>
                </a:cubicBezTo>
                <a:cubicBezTo>
                  <a:pt x="16985" y="10165"/>
                  <a:pt x="16985" y="10165"/>
                  <a:pt x="16966" y="10165"/>
                </a:cubicBezTo>
                <a:cubicBezTo>
                  <a:pt x="16966" y="10201"/>
                  <a:pt x="16947" y="10201"/>
                  <a:pt x="16928" y="10201"/>
                </a:cubicBezTo>
                <a:cubicBezTo>
                  <a:pt x="16928" y="10201"/>
                  <a:pt x="16928" y="10201"/>
                  <a:pt x="16928" y="10201"/>
                </a:cubicBezTo>
                <a:cubicBezTo>
                  <a:pt x="16890" y="10201"/>
                  <a:pt x="16890" y="10237"/>
                  <a:pt x="16871" y="10165"/>
                </a:cubicBezTo>
                <a:cubicBezTo>
                  <a:pt x="16871" y="10165"/>
                  <a:pt x="16871" y="10165"/>
                  <a:pt x="16871" y="10165"/>
                </a:cubicBezTo>
                <a:cubicBezTo>
                  <a:pt x="16853" y="10201"/>
                  <a:pt x="16871" y="10237"/>
                  <a:pt x="16834" y="10274"/>
                </a:cubicBezTo>
                <a:cubicBezTo>
                  <a:pt x="16834" y="10274"/>
                  <a:pt x="16834" y="10274"/>
                  <a:pt x="16834" y="10274"/>
                </a:cubicBezTo>
                <a:cubicBezTo>
                  <a:pt x="16834" y="10274"/>
                  <a:pt x="16815" y="10274"/>
                  <a:pt x="16815" y="10310"/>
                </a:cubicBezTo>
                <a:cubicBezTo>
                  <a:pt x="16815" y="10310"/>
                  <a:pt x="16796" y="10310"/>
                  <a:pt x="16777" y="10310"/>
                </a:cubicBezTo>
                <a:cubicBezTo>
                  <a:pt x="16777" y="10310"/>
                  <a:pt x="16777" y="10310"/>
                  <a:pt x="16758" y="10310"/>
                </a:cubicBezTo>
                <a:cubicBezTo>
                  <a:pt x="16758" y="10310"/>
                  <a:pt x="16758" y="10310"/>
                  <a:pt x="16739" y="10346"/>
                </a:cubicBezTo>
                <a:cubicBezTo>
                  <a:pt x="16739" y="10346"/>
                  <a:pt x="16720" y="10346"/>
                  <a:pt x="16720" y="10346"/>
                </a:cubicBezTo>
                <a:cubicBezTo>
                  <a:pt x="16701" y="10346"/>
                  <a:pt x="16701" y="10346"/>
                  <a:pt x="16682" y="10346"/>
                </a:cubicBezTo>
                <a:cubicBezTo>
                  <a:pt x="16682" y="10346"/>
                  <a:pt x="16663" y="10346"/>
                  <a:pt x="16663" y="10346"/>
                </a:cubicBezTo>
                <a:cubicBezTo>
                  <a:pt x="16663" y="10346"/>
                  <a:pt x="16663" y="10346"/>
                  <a:pt x="16663" y="10346"/>
                </a:cubicBezTo>
                <a:cubicBezTo>
                  <a:pt x="16663" y="10383"/>
                  <a:pt x="16663" y="10383"/>
                  <a:pt x="16663" y="10419"/>
                </a:cubicBezTo>
                <a:cubicBezTo>
                  <a:pt x="16663" y="10419"/>
                  <a:pt x="16663" y="10455"/>
                  <a:pt x="16682" y="10455"/>
                </a:cubicBezTo>
                <a:cubicBezTo>
                  <a:pt x="16682" y="10455"/>
                  <a:pt x="16682" y="10455"/>
                  <a:pt x="16682" y="10455"/>
                </a:cubicBezTo>
                <a:cubicBezTo>
                  <a:pt x="16663" y="10455"/>
                  <a:pt x="16663" y="10491"/>
                  <a:pt x="16644" y="10491"/>
                </a:cubicBezTo>
                <a:cubicBezTo>
                  <a:pt x="16644" y="10455"/>
                  <a:pt x="16626" y="10419"/>
                  <a:pt x="16626" y="10419"/>
                </a:cubicBezTo>
                <a:cubicBezTo>
                  <a:pt x="16626" y="10383"/>
                  <a:pt x="16644" y="10346"/>
                  <a:pt x="16626" y="10310"/>
                </a:cubicBezTo>
                <a:cubicBezTo>
                  <a:pt x="16626" y="10310"/>
                  <a:pt x="16626" y="10310"/>
                  <a:pt x="16626" y="10310"/>
                </a:cubicBezTo>
                <a:cubicBezTo>
                  <a:pt x="16607" y="10310"/>
                  <a:pt x="16607" y="10346"/>
                  <a:pt x="16607" y="10346"/>
                </a:cubicBezTo>
                <a:cubicBezTo>
                  <a:pt x="16569" y="10346"/>
                  <a:pt x="16569" y="10310"/>
                  <a:pt x="16569" y="10274"/>
                </a:cubicBezTo>
                <a:cubicBezTo>
                  <a:pt x="16550" y="10274"/>
                  <a:pt x="16550" y="10274"/>
                  <a:pt x="16550" y="10274"/>
                </a:cubicBezTo>
                <a:cubicBezTo>
                  <a:pt x="16550" y="10310"/>
                  <a:pt x="16550" y="10310"/>
                  <a:pt x="16550" y="10310"/>
                </a:cubicBezTo>
                <a:cubicBezTo>
                  <a:pt x="16550" y="10346"/>
                  <a:pt x="16531" y="10310"/>
                  <a:pt x="16531" y="10346"/>
                </a:cubicBezTo>
                <a:cubicBezTo>
                  <a:pt x="16512" y="10346"/>
                  <a:pt x="16493" y="10346"/>
                  <a:pt x="16493" y="10383"/>
                </a:cubicBezTo>
                <a:cubicBezTo>
                  <a:pt x="16493" y="10383"/>
                  <a:pt x="16493" y="10383"/>
                  <a:pt x="16493" y="10419"/>
                </a:cubicBezTo>
                <a:cubicBezTo>
                  <a:pt x="16474" y="10383"/>
                  <a:pt x="16455" y="10419"/>
                  <a:pt x="16455" y="10419"/>
                </a:cubicBezTo>
                <a:cubicBezTo>
                  <a:pt x="16455" y="10491"/>
                  <a:pt x="16418" y="10491"/>
                  <a:pt x="16399" y="10528"/>
                </a:cubicBezTo>
                <a:cubicBezTo>
                  <a:pt x="16399" y="10564"/>
                  <a:pt x="16380" y="10600"/>
                  <a:pt x="16380" y="10673"/>
                </a:cubicBezTo>
                <a:cubicBezTo>
                  <a:pt x="16399" y="10709"/>
                  <a:pt x="16418" y="10709"/>
                  <a:pt x="16418" y="10746"/>
                </a:cubicBezTo>
                <a:cubicBezTo>
                  <a:pt x="16436" y="10782"/>
                  <a:pt x="16418" y="10818"/>
                  <a:pt x="16436" y="10854"/>
                </a:cubicBezTo>
                <a:cubicBezTo>
                  <a:pt x="16455" y="10854"/>
                  <a:pt x="16455" y="10854"/>
                  <a:pt x="16474" y="10891"/>
                </a:cubicBezTo>
                <a:cubicBezTo>
                  <a:pt x="16493" y="10927"/>
                  <a:pt x="16493" y="10927"/>
                  <a:pt x="16512" y="10963"/>
                </a:cubicBezTo>
                <a:cubicBezTo>
                  <a:pt x="16531" y="10963"/>
                  <a:pt x="16531" y="10963"/>
                  <a:pt x="16550" y="11000"/>
                </a:cubicBezTo>
                <a:cubicBezTo>
                  <a:pt x="16550" y="11000"/>
                  <a:pt x="16550" y="11036"/>
                  <a:pt x="16550" y="11036"/>
                </a:cubicBezTo>
                <a:cubicBezTo>
                  <a:pt x="16550" y="11072"/>
                  <a:pt x="16569" y="11072"/>
                  <a:pt x="16569" y="11109"/>
                </a:cubicBezTo>
                <a:cubicBezTo>
                  <a:pt x="16588" y="11217"/>
                  <a:pt x="16607" y="11290"/>
                  <a:pt x="16607" y="11363"/>
                </a:cubicBezTo>
                <a:cubicBezTo>
                  <a:pt x="16607" y="11399"/>
                  <a:pt x="16607" y="11399"/>
                  <a:pt x="16588" y="11435"/>
                </a:cubicBezTo>
                <a:cubicBezTo>
                  <a:pt x="16588" y="11472"/>
                  <a:pt x="16588" y="11508"/>
                  <a:pt x="16588" y="11544"/>
                </a:cubicBezTo>
                <a:cubicBezTo>
                  <a:pt x="16588" y="11581"/>
                  <a:pt x="16550" y="11581"/>
                  <a:pt x="16531" y="11617"/>
                </a:cubicBezTo>
                <a:cubicBezTo>
                  <a:pt x="16512" y="11653"/>
                  <a:pt x="16493" y="11726"/>
                  <a:pt x="16455" y="11653"/>
                </a:cubicBezTo>
                <a:cubicBezTo>
                  <a:pt x="16455" y="11653"/>
                  <a:pt x="16455" y="11653"/>
                  <a:pt x="16455" y="11653"/>
                </a:cubicBezTo>
                <a:cubicBezTo>
                  <a:pt x="16455" y="11689"/>
                  <a:pt x="16455" y="11762"/>
                  <a:pt x="16436" y="11762"/>
                </a:cubicBezTo>
                <a:cubicBezTo>
                  <a:pt x="16436" y="11762"/>
                  <a:pt x="16418" y="11762"/>
                  <a:pt x="16418" y="11762"/>
                </a:cubicBezTo>
                <a:cubicBezTo>
                  <a:pt x="16418" y="11798"/>
                  <a:pt x="16418" y="11798"/>
                  <a:pt x="16399" y="11835"/>
                </a:cubicBezTo>
                <a:cubicBezTo>
                  <a:pt x="16399" y="11835"/>
                  <a:pt x="16380" y="11835"/>
                  <a:pt x="16380" y="11835"/>
                </a:cubicBezTo>
                <a:cubicBezTo>
                  <a:pt x="16361" y="11871"/>
                  <a:pt x="16361" y="11907"/>
                  <a:pt x="16323" y="11907"/>
                </a:cubicBezTo>
                <a:cubicBezTo>
                  <a:pt x="16323" y="11835"/>
                  <a:pt x="16323" y="11762"/>
                  <a:pt x="16342" y="11726"/>
                </a:cubicBezTo>
                <a:cubicBezTo>
                  <a:pt x="16342" y="11726"/>
                  <a:pt x="16342" y="11726"/>
                  <a:pt x="16342" y="11726"/>
                </a:cubicBezTo>
                <a:cubicBezTo>
                  <a:pt x="16323" y="11689"/>
                  <a:pt x="16304" y="11689"/>
                  <a:pt x="16285" y="11653"/>
                </a:cubicBezTo>
                <a:cubicBezTo>
                  <a:pt x="16285" y="11653"/>
                  <a:pt x="16266" y="11653"/>
                  <a:pt x="16266" y="11653"/>
                </a:cubicBezTo>
                <a:cubicBezTo>
                  <a:pt x="16247" y="11653"/>
                  <a:pt x="16247" y="11653"/>
                  <a:pt x="16247" y="11653"/>
                </a:cubicBezTo>
                <a:cubicBezTo>
                  <a:pt x="16266" y="11617"/>
                  <a:pt x="16266" y="11617"/>
                  <a:pt x="16247" y="11617"/>
                </a:cubicBezTo>
                <a:cubicBezTo>
                  <a:pt x="16228" y="11617"/>
                  <a:pt x="16228" y="11617"/>
                  <a:pt x="16228" y="11617"/>
                </a:cubicBezTo>
                <a:cubicBezTo>
                  <a:pt x="16228" y="11617"/>
                  <a:pt x="16228" y="11617"/>
                  <a:pt x="16228" y="11617"/>
                </a:cubicBezTo>
                <a:cubicBezTo>
                  <a:pt x="16209" y="11581"/>
                  <a:pt x="16209" y="11508"/>
                  <a:pt x="16191" y="11472"/>
                </a:cubicBezTo>
                <a:cubicBezTo>
                  <a:pt x="16191" y="11472"/>
                  <a:pt x="16191" y="11472"/>
                  <a:pt x="16172" y="11472"/>
                </a:cubicBezTo>
                <a:cubicBezTo>
                  <a:pt x="16172" y="11435"/>
                  <a:pt x="16153" y="11435"/>
                  <a:pt x="16153" y="11399"/>
                </a:cubicBezTo>
                <a:cubicBezTo>
                  <a:pt x="16134" y="11399"/>
                  <a:pt x="16134" y="11435"/>
                  <a:pt x="16115" y="11399"/>
                </a:cubicBezTo>
                <a:cubicBezTo>
                  <a:pt x="16096" y="11399"/>
                  <a:pt x="16096" y="11399"/>
                  <a:pt x="16096" y="11399"/>
                </a:cubicBezTo>
                <a:cubicBezTo>
                  <a:pt x="16096" y="11363"/>
                  <a:pt x="16096" y="11326"/>
                  <a:pt x="16096" y="11326"/>
                </a:cubicBezTo>
                <a:cubicBezTo>
                  <a:pt x="16058" y="11290"/>
                  <a:pt x="16058" y="11290"/>
                  <a:pt x="16020" y="11326"/>
                </a:cubicBezTo>
                <a:cubicBezTo>
                  <a:pt x="16039" y="11363"/>
                  <a:pt x="16020" y="11399"/>
                  <a:pt x="16020" y="11435"/>
                </a:cubicBezTo>
                <a:cubicBezTo>
                  <a:pt x="16020" y="11435"/>
                  <a:pt x="16020" y="11472"/>
                  <a:pt x="16020" y="11472"/>
                </a:cubicBezTo>
                <a:cubicBezTo>
                  <a:pt x="16020" y="11544"/>
                  <a:pt x="15964" y="11726"/>
                  <a:pt x="15982" y="11835"/>
                </a:cubicBezTo>
                <a:cubicBezTo>
                  <a:pt x="16001" y="11835"/>
                  <a:pt x="16020" y="11798"/>
                  <a:pt x="16020" y="11798"/>
                </a:cubicBezTo>
                <a:cubicBezTo>
                  <a:pt x="16020" y="11835"/>
                  <a:pt x="16020" y="11871"/>
                  <a:pt x="16039" y="11907"/>
                </a:cubicBezTo>
                <a:cubicBezTo>
                  <a:pt x="16039" y="11907"/>
                  <a:pt x="16039" y="11907"/>
                  <a:pt x="16039" y="11907"/>
                </a:cubicBezTo>
                <a:cubicBezTo>
                  <a:pt x="16058" y="12016"/>
                  <a:pt x="16039" y="12125"/>
                  <a:pt x="16134" y="12089"/>
                </a:cubicBezTo>
                <a:cubicBezTo>
                  <a:pt x="16134" y="12125"/>
                  <a:pt x="16153" y="12161"/>
                  <a:pt x="16153" y="12198"/>
                </a:cubicBezTo>
                <a:cubicBezTo>
                  <a:pt x="16172" y="12198"/>
                  <a:pt x="16172" y="12198"/>
                  <a:pt x="16172" y="12198"/>
                </a:cubicBezTo>
                <a:cubicBezTo>
                  <a:pt x="16191" y="12234"/>
                  <a:pt x="16209" y="12270"/>
                  <a:pt x="16209" y="12307"/>
                </a:cubicBezTo>
                <a:cubicBezTo>
                  <a:pt x="16228" y="12307"/>
                  <a:pt x="16228" y="12307"/>
                  <a:pt x="16247" y="12343"/>
                </a:cubicBezTo>
                <a:cubicBezTo>
                  <a:pt x="16247" y="12415"/>
                  <a:pt x="16247" y="12488"/>
                  <a:pt x="16247" y="12561"/>
                </a:cubicBezTo>
                <a:cubicBezTo>
                  <a:pt x="16247" y="12597"/>
                  <a:pt x="16266" y="12633"/>
                  <a:pt x="16266" y="12633"/>
                </a:cubicBezTo>
                <a:cubicBezTo>
                  <a:pt x="16266" y="12670"/>
                  <a:pt x="16285" y="12706"/>
                  <a:pt x="16285" y="12742"/>
                </a:cubicBezTo>
                <a:cubicBezTo>
                  <a:pt x="16266" y="12742"/>
                  <a:pt x="16266" y="12742"/>
                  <a:pt x="16247" y="12742"/>
                </a:cubicBezTo>
                <a:cubicBezTo>
                  <a:pt x="16209" y="12706"/>
                  <a:pt x="16191" y="12670"/>
                  <a:pt x="16172" y="12633"/>
                </a:cubicBezTo>
                <a:cubicBezTo>
                  <a:pt x="16153" y="12633"/>
                  <a:pt x="16134" y="12597"/>
                  <a:pt x="16115" y="12597"/>
                </a:cubicBezTo>
                <a:cubicBezTo>
                  <a:pt x="16115" y="12561"/>
                  <a:pt x="16115" y="12524"/>
                  <a:pt x="16096" y="12488"/>
                </a:cubicBezTo>
                <a:cubicBezTo>
                  <a:pt x="16096" y="12488"/>
                  <a:pt x="16077" y="12452"/>
                  <a:pt x="16077" y="12452"/>
                </a:cubicBezTo>
                <a:cubicBezTo>
                  <a:pt x="16058" y="12415"/>
                  <a:pt x="16077" y="12415"/>
                  <a:pt x="16077" y="12379"/>
                </a:cubicBezTo>
                <a:cubicBezTo>
                  <a:pt x="16058" y="12343"/>
                  <a:pt x="16058" y="12343"/>
                  <a:pt x="16058" y="12307"/>
                </a:cubicBezTo>
                <a:cubicBezTo>
                  <a:pt x="16039" y="12270"/>
                  <a:pt x="16039" y="12198"/>
                  <a:pt x="16039" y="12125"/>
                </a:cubicBezTo>
                <a:cubicBezTo>
                  <a:pt x="16039" y="12125"/>
                  <a:pt x="16039" y="12125"/>
                  <a:pt x="16039" y="12125"/>
                </a:cubicBezTo>
                <a:cubicBezTo>
                  <a:pt x="16039" y="12125"/>
                  <a:pt x="16020" y="12161"/>
                  <a:pt x="16020" y="12125"/>
                </a:cubicBezTo>
                <a:cubicBezTo>
                  <a:pt x="16020" y="12125"/>
                  <a:pt x="16020" y="12125"/>
                  <a:pt x="16020" y="12125"/>
                </a:cubicBezTo>
                <a:cubicBezTo>
                  <a:pt x="16020" y="12089"/>
                  <a:pt x="16001" y="12052"/>
                  <a:pt x="16001" y="12052"/>
                </a:cubicBezTo>
                <a:cubicBezTo>
                  <a:pt x="16001" y="12052"/>
                  <a:pt x="16001" y="12052"/>
                  <a:pt x="15982" y="12052"/>
                </a:cubicBezTo>
                <a:cubicBezTo>
                  <a:pt x="15982" y="11980"/>
                  <a:pt x="15964" y="11980"/>
                  <a:pt x="15945" y="11944"/>
                </a:cubicBezTo>
                <a:cubicBezTo>
                  <a:pt x="15945" y="11944"/>
                  <a:pt x="15926" y="11944"/>
                  <a:pt x="15926" y="11944"/>
                </a:cubicBezTo>
                <a:cubicBezTo>
                  <a:pt x="15907" y="11871"/>
                  <a:pt x="15945" y="11762"/>
                  <a:pt x="15945" y="11726"/>
                </a:cubicBezTo>
                <a:cubicBezTo>
                  <a:pt x="15945" y="11689"/>
                  <a:pt x="15945" y="11689"/>
                  <a:pt x="15945" y="11689"/>
                </a:cubicBezTo>
                <a:cubicBezTo>
                  <a:pt x="15926" y="11653"/>
                  <a:pt x="15964" y="11544"/>
                  <a:pt x="15964" y="11544"/>
                </a:cubicBezTo>
                <a:cubicBezTo>
                  <a:pt x="15964" y="11544"/>
                  <a:pt x="15945" y="11544"/>
                  <a:pt x="15945" y="11508"/>
                </a:cubicBezTo>
                <a:cubicBezTo>
                  <a:pt x="15945" y="11472"/>
                  <a:pt x="15945" y="11399"/>
                  <a:pt x="15945" y="11363"/>
                </a:cubicBezTo>
                <a:cubicBezTo>
                  <a:pt x="15926" y="11290"/>
                  <a:pt x="15907" y="11217"/>
                  <a:pt x="15907" y="11181"/>
                </a:cubicBezTo>
                <a:cubicBezTo>
                  <a:pt x="15888" y="11109"/>
                  <a:pt x="15888" y="11036"/>
                  <a:pt x="15888" y="10963"/>
                </a:cubicBezTo>
                <a:cubicBezTo>
                  <a:pt x="15869" y="10927"/>
                  <a:pt x="15869" y="10854"/>
                  <a:pt x="15850" y="10854"/>
                </a:cubicBezTo>
                <a:cubicBezTo>
                  <a:pt x="15831" y="10854"/>
                  <a:pt x="15831" y="10854"/>
                  <a:pt x="15831" y="10854"/>
                </a:cubicBezTo>
                <a:cubicBezTo>
                  <a:pt x="15831" y="10963"/>
                  <a:pt x="15812" y="10927"/>
                  <a:pt x="15774" y="10963"/>
                </a:cubicBezTo>
                <a:cubicBezTo>
                  <a:pt x="15756" y="11000"/>
                  <a:pt x="15756" y="11072"/>
                  <a:pt x="15737" y="11036"/>
                </a:cubicBezTo>
                <a:cubicBezTo>
                  <a:pt x="15737" y="11036"/>
                  <a:pt x="15737" y="11000"/>
                  <a:pt x="15737" y="11000"/>
                </a:cubicBezTo>
                <a:cubicBezTo>
                  <a:pt x="15737" y="11000"/>
                  <a:pt x="15737" y="11000"/>
                  <a:pt x="15718" y="11036"/>
                </a:cubicBezTo>
                <a:cubicBezTo>
                  <a:pt x="15718" y="11036"/>
                  <a:pt x="15718" y="11036"/>
                  <a:pt x="15718" y="11036"/>
                </a:cubicBezTo>
                <a:cubicBezTo>
                  <a:pt x="15718" y="11036"/>
                  <a:pt x="15718" y="11000"/>
                  <a:pt x="15718" y="11000"/>
                </a:cubicBezTo>
                <a:cubicBezTo>
                  <a:pt x="15718" y="11000"/>
                  <a:pt x="15718" y="11000"/>
                  <a:pt x="15718" y="10963"/>
                </a:cubicBezTo>
                <a:cubicBezTo>
                  <a:pt x="15699" y="11000"/>
                  <a:pt x="15699" y="11000"/>
                  <a:pt x="15680" y="11000"/>
                </a:cubicBezTo>
                <a:cubicBezTo>
                  <a:pt x="15680" y="11000"/>
                  <a:pt x="15680" y="11000"/>
                  <a:pt x="15680" y="11000"/>
                </a:cubicBezTo>
                <a:cubicBezTo>
                  <a:pt x="15680" y="10927"/>
                  <a:pt x="15699" y="10891"/>
                  <a:pt x="15699" y="10854"/>
                </a:cubicBezTo>
                <a:cubicBezTo>
                  <a:pt x="15699" y="10746"/>
                  <a:pt x="15680" y="10673"/>
                  <a:pt x="15661" y="10600"/>
                </a:cubicBezTo>
                <a:cubicBezTo>
                  <a:pt x="15661" y="10600"/>
                  <a:pt x="15661" y="10600"/>
                  <a:pt x="15661" y="10600"/>
                </a:cubicBezTo>
                <a:cubicBezTo>
                  <a:pt x="15661" y="10637"/>
                  <a:pt x="15661" y="10637"/>
                  <a:pt x="15661" y="10637"/>
                </a:cubicBezTo>
                <a:cubicBezTo>
                  <a:pt x="15642" y="10637"/>
                  <a:pt x="15642" y="10637"/>
                  <a:pt x="15623" y="10600"/>
                </a:cubicBezTo>
                <a:cubicBezTo>
                  <a:pt x="15642" y="10600"/>
                  <a:pt x="15642" y="10600"/>
                  <a:pt x="15661" y="10600"/>
                </a:cubicBezTo>
                <a:cubicBezTo>
                  <a:pt x="15661" y="10600"/>
                  <a:pt x="15661" y="10600"/>
                  <a:pt x="15661" y="10600"/>
                </a:cubicBezTo>
                <a:cubicBezTo>
                  <a:pt x="15642" y="10564"/>
                  <a:pt x="15642" y="10528"/>
                  <a:pt x="15623" y="10528"/>
                </a:cubicBezTo>
                <a:cubicBezTo>
                  <a:pt x="15623" y="10491"/>
                  <a:pt x="15604" y="10528"/>
                  <a:pt x="15604" y="10491"/>
                </a:cubicBezTo>
                <a:cubicBezTo>
                  <a:pt x="15604" y="10491"/>
                  <a:pt x="15604" y="10491"/>
                  <a:pt x="15604" y="10455"/>
                </a:cubicBezTo>
                <a:cubicBezTo>
                  <a:pt x="15585" y="10455"/>
                  <a:pt x="15585" y="10455"/>
                  <a:pt x="15585" y="10455"/>
                </a:cubicBezTo>
                <a:cubicBezTo>
                  <a:pt x="15529" y="10419"/>
                  <a:pt x="15547" y="10237"/>
                  <a:pt x="15510" y="10165"/>
                </a:cubicBezTo>
                <a:cubicBezTo>
                  <a:pt x="15491" y="10201"/>
                  <a:pt x="15491" y="10201"/>
                  <a:pt x="15472" y="10201"/>
                </a:cubicBezTo>
                <a:cubicBezTo>
                  <a:pt x="15472" y="10165"/>
                  <a:pt x="15453" y="10165"/>
                  <a:pt x="15453" y="10128"/>
                </a:cubicBezTo>
                <a:cubicBezTo>
                  <a:pt x="15453" y="10128"/>
                  <a:pt x="15453" y="10165"/>
                  <a:pt x="15453" y="10165"/>
                </a:cubicBezTo>
                <a:cubicBezTo>
                  <a:pt x="15453" y="10165"/>
                  <a:pt x="15453" y="10165"/>
                  <a:pt x="15453" y="10165"/>
                </a:cubicBezTo>
                <a:cubicBezTo>
                  <a:pt x="15453" y="10201"/>
                  <a:pt x="15453" y="10237"/>
                  <a:pt x="15453" y="10274"/>
                </a:cubicBezTo>
                <a:cubicBezTo>
                  <a:pt x="15434" y="10274"/>
                  <a:pt x="15434" y="10274"/>
                  <a:pt x="15434" y="10310"/>
                </a:cubicBezTo>
                <a:cubicBezTo>
                  <a:pt x="15434" y="10310"/>
                  <a:pt x="15434" y="10310"/>
                  <a:pt x="15434" y="10310"/>
                </a:cubicBezTo>
                <a:cubicBezTo>
                  <a:pt x="15415" y="10274"/>
                  <a:pt x="15415" y="10274"/>
                  <a:pt x="15415" y="10237"/>
                </a:cubicBezTo>
                <a:cubicBezTo>
                  <a:pt x="15415" y="10237"/>
                  <a:pt x="15415" y="10237"/>
                  <a:pt x="15415" y="10237"/>
                </a:cubicBezTo>
                <a:cubicBezTo>
                  <a:pt x="15415" y="10274"/>
                  <a:pt x="15396" y="10274"/>
                  <a:pt x="15396" y="10310"/>
                </a:cubicBezTo>
                <a:cubicBezTo>
                  <a:pt x="15396" y="10310"/>
                  <a:pt x="15396" y="10310"/>
                  <a:pt x="15396" y="10310"/>
                </a:cubicBezTo>
                <a:cubicBezTo>
                  <a:pt x="15396" y="10310"/>
                  <a:pt x="15396" y="10274"/>
                  <a:pt x="15377" y="10274"/>
                </a:cubicBezTo>
                <a:cubicBezTo>
                  <a:pt x="15377" y="10274"/>
                  <a:pt x="15377" y="10274"/>
                  <a:pt x="15377" y="10274"/>
                </a:cubicBezTo>
                <a:cubicBezTo>
                  <a:pt x="15377" y="10310"/>
                  <a:pt x="15377" y="10310"/>
                  <a:pt x="15377" y="10310"/>
                </a:cubicBezTo>
                <a:cubicBezTo>
                  <a:pt x="15358" y="10310"/>
                  <a:pt x="15358" y="10310"/>
                  <a:pt x="15358" y="10310"/>
                </a:cubicBezTo>
                <a:cubicBezTo>
                  <a:pt x="15358" y="10310"/>
                  <a:pt x="15358" y="10310"/>
                  <a:pt x="15358" y="10310"/>
                </a:cubicBezTo>
                <a:cubicBezTo>
                  <a:pt x="15358" y="10310"/>
                  <a:pt x="15339" y="10310"/>
                  <a:pt x="15339" y="10310"/>
                </a:cubicBezTo>
                <a:cubicBezTo>
                  <a:pt x="15339" y="10310"/>
                  <a:pt x="15339" y="10274"/>
                  <a:pt x="15320" y="10274"/>
                </a:cubicBezTo>
                <a:cubicBezTo>
                  <a:pt x="15320" y="10274"/>
                  <a:pt x="15320" y="10274"/>
                  <a:pt x="15320" y="10274"/>
                </a:cubicBezTo>
                <a:cubicBezTo>
                  <a:pt x="15320" y="10310"/>
                  <a:pt x="15320" y="10310"/>
                  <a:pt x="15320" y="10310"/>
                </a:cubicBezTo>
                <a:cubicBezTo>
                  <a:pt x="15320" y="10310"/>
                  <a:pt x="15320" y="10310"/>
                  <a:pt x="15302" y="10310"/>
                </a:cubicBezTo>
                <a:cubicBezTo>
                  <a:pt x="15302" y="10310"/>
                  <a:pt x="15302" y="10274"/>
                  <a:pt x="15302" y="10274"/>
                </a:cubicBezTo>
                <a:cubicBezTo>
                  <a:pt x="15283" y="10274"/>
                  <a:pt x="15283" y="10310"/>
                  <a:pt x="15283" y="10310"/>
                </a:cubicBezTo>
                <a:cubicBezTo>
                  <a:pt x="15264" y="10346"/>
                  <a:pt x="15226" y="10346"/>
                  <a:pt x="15226" y="10383"/>
                </a:cubicBezTo>
                <a:cubicBezTo>
                  <a:pt x="15226" y="10383"/>
                  <a:pt x="15226" y="10419"/>
                  <a:pt x="15226" y="10419"/>
                </a:cubicBezTo>
                <a:cubicBezTo>
                  <a:pt x="15207" y="10455"/>
                  <a:pt x="15207" y="10528"/>
                  <a:pt x="15188" y="10528"/>
                </a:cubicBezTo>
                <a:cubicBezTo>
                  <a:pt x="15169" y="10564"/>
                  <a:pt x="15131" y="10564"/>
                  <a:pt x="15112" y="10564"/>
                </a:cubicBezTo>
                <a:cubicBezTo>
                  <a:pt x="15094" y="10637"/>
                  <a:pt x="15075" y="10673"/>
                  <a:pt x="15056" y="10709"/>
                </a:cubicBezTo>
                <a:cubicBezTo>
                  <a:pt x="15056" y="10746"/>
                  <a:pt x="15037" y="10746"/>
                  <a:pt x="15037" y="10746"/>
                </a:cubicBezTo>
                <a:cubicBezTo>
                  <a:pt x="15018" y="10746"/>
                  <a:pt x="14999" y="10818"/>
                  <a:pt x="14999" y="10818"/>
                </a:cubicBezTo>
                <a:cubicBezTo>
                  <a:pt x="14980" y="10818"/>
                  <a:pt x="14961" y="10854"/>
                  <a:pt x="14961" y="10854"/>
                </a:cubicBezTo>
                <a:cubicBezTo>
                  <a:pt x="14942" y="10891"/>
                  <a:pt x="14942" y="10927"/>
                  <a:pt x="14923" y="10963"/>
                </a:cubicBezTo>
                <a:cubicBezTo>
                  <a:pt x="14923" y="10963"/>
                  <a:pt x="14885" y="10963"/>
                  <a:pt x="14885" y="10963"/>
                </a:cubicBezTo>
                <a:cubicBezTo>
                  <a:pt x="14885" y="11000"/>
                  <a:pt x="14867" y="11036"/>
                  <a:pt x="14867" y="11036"/>
                </a:cubicBezTo>
                <a:cubicBezTo>
                  <a:pt x="14848" y="11036"/>
                  <a:pt x="14829" y="11036"/>
                  <a:pt x="14829" y="11036"/>
                </a:cubicBezTo>
                <a:cubicBezTo>
                  <a:pt x="14810" y="11072"/>
                  <a:pt x="14810" y="11072"/>
                  <a:pt x="14810" y="11109"/>
                </a:cubicBezTo>
                <a:cubicBezTo>
                  <a:pt x="14791" y="11145"/>
                  <a:pt x="14810" y="11217"/>
                  <a:pt x="14810" y="11290"/>
                </a:cubicBezTo>
                <a:cubicBezTo>
                  <a:pt x="14848" y="11363"/>
                  <a:pt x="14791" y="11472"/>
                  <a:pt x="14791" y="11544"/>
                </a:cubicBezTo>
                <a:cubicBezTo>
                  <a:pt x="14772" y="11581"/>
                  <a:pt x="14791" y="11653"/>
                  <a:pt x="14791" y="11689"/>
                </a:cubicBezTo>
                <a:cubicBezTo>
                  <a:pt x="14772" y="11689"/>
                  <a:pt x="14753" y="11689"/>
                  <a:pt x="14753" y="11689"/>
                </a:cubicBezTo>
                <a:cubicBezTo>
                  <a:pt x="14753" y="11726"/>
                  <a:pt x="14734" y="11762"/>
                  <a:pt x="14734" y="11798"/>
                </a:cubicBezTo>
                <a:cubicBezTo>
                  <a:pt x="14734" y="11798"/>
                  <a:pt x="14753" y="11798"/>
                  <a:pt x="14753" y="11798"/>
                </a:cubicBezTo>
                <a:cubicBezTo>
                  <a:pt x="14734" y="11835"/>
                  <a:pt x="14715" y="11835"/>
                  <a:pt x="14696" y="11835"/>
                </a:cubicBezTo>
                <a:cubicBezTo>
                  <a:pt x="14696" y="11871"/>
                  <a:pt x="14696" y="11871"/>
                  <a:pt x="14696" y="11907"/>
                </a:cubicBezTo>
                <a:cubicBezTo>
                  <a:pt x="14677" y="11944"/>
                  <a:pt x="14658" y="11944"/>
                  <a:pt x="14640" y="11944"/>
                </a:cubicBezTo>
                <a:cubicBezTo>
                  <a:pt x="14621" y="11944"/>
                  <a:pt x="14602" y="11907"/>
                  <a:pt x="14602" y="11871"/>
                </a:cubicBezTo>
                <a:cubicBezTo>
                  <a:pt x="14583" y="11835"/>
                  <a:pt x="14583" y="11798"/>
                  <a:pt x="14583" y="11726"/>
                </a:cubicBezTo>
                <a:cubicBezTo>
                  <a:pt x="14564" y="11689"/>
                  <a:pt x="14545" y="11617"/>
                  <a:pt x="14526" y="11544"/>
                </a:cubicBezTo>
                <a:cubicBezTo>
                  <a:pt x="14526" y="11508"/>
                  <a:pt x="14507" y="11508"/>
                  <a:pt x="14507" y="11472"/>
                </a:cubicBezTo>
                <a:cubicBezTo>
                  <a:pt x="14507" y="11435"/>
                  <a:pt x="14488" y="11399"/>
                  <a:pt x="14488" y="11399"/>
                </a:cubicBezTo>
                <a:cubicBezTo>
                  <a:pt x="14488" y="11326"/>
                  <a:pt x="14469" y="11254"/>
                  <a:pt x="14450" y="11181"/>
                </a:cubicBezTo>
                <a:cubicBezTo>
                  <a:pt x="14432" y="11109"/>
                  <a:pt x="14413" y="11036"/>
                  <a:pt x="14394" y="10927"/>
                </a:cubicBezTo>
                <a:cubicBezTo>
                  <a:pt x="14394" y="10854"/>
                  <a:pt x="14375" y="10782"/>
                  <a:pt x="14375" y="10673"/>
                </a:cubicBezTo>
                <a:cubicBezTo>
                  <a:pt x="14375" y="10637"/>
                  <a:pt x="14356" y="10564"/>
                  <a:pt x="14356" y="10491"/>
                </a:cubicBezTo>
                <a:cubicBezTo>
                  <a:pt x="14356" y="10491"/>
                  <a:pt x="14375" y="10455"/>
                  <a:pt x="14375" y="10419"/>
                </a:cubicBezTo>
                <a:cubicBezTo>
                  <a:pt x="14375" y="10419"/>
                  <a:pt x="14356" y="10383"/>
                  <a:pt x="14356" y="10383"/>
                </a:cubicBezTo>
                <a:cubicBezTo>
                  <a:pt x="14356" y="10346"/>
                  <a:pt x="14356" y="10274"/>
                  <a:pt x="14356" y="10237"/>
                </a:cubicBezTo>
                <a:cubicBezTo>
                  <a:pt x="14337" y="10237"/>
                  <a:pt x="14337" y="10237"/>
                  <a:pt x="14318" y="10274"/>
                </a:cubicBezTo>
                <a:cubicBezTo>
                  <a:pt x="14318" y="10274"/>
                  <a:pt x="14318" y="10274"/>
                  <a:pt x="14318" y="10310"/>
                </a:cubicBezTo>
                <a:cubicBezTo>
                  <a:pt x="14337" y="10383"/>
                  <a:pt x="14299" y="10383"/>
                  <a:pt x="14261" y="10419"/>
                </a:cubicBezTo>
                <a:cubicBezTo>
                  <a:pt x="14261" y="10419"/>
                  <a:pt x="14242" y="10419"/>
                  <a:pt x="14242" y="10419"/>
                </a:cubicBezTo>
                <a:cubicBezTo>
                  <a:pt x="14205" y="10419"/>
                  <a:pt x="14129" y="10274"/>
                  <a:pt x="14110" y="10237"/>
                </a:cubicBezTo>
                <a:cubicBezTo>
                  <a:pt x="14110" y="10237"/>
                  <a:pt x="14110" y="10237"/>
                  <a:pt x="14129" y="10237"/>
                </a:cubicBezTo>
                <a:cubicBezTo>
                  <a:pt x="14148" y="10201"/>
                  <a:pt x="14167" y="10274"/>
                  <a:pt x="14205" y="10201"/>
                </a:cubicBezTo>
                <a:cubicBezTo>
                  <a:pt x="14205" y="10201"/>
                  <a:pt x="14205" y="10165"/>
                  <a:pt x="14205" y="10165"/>
                </a:cubicBezTo>
                <a:cubicBezTo>
                  <a:pt x="14167" y="10201"/>
                  <a:pt x="14110" y="10165"/>
                  <a:pt x="14091" y="10092"/>
                </a:cubicBezTo>
                <a:cubicBezTo>
                  <a:pt x="14072" y="10092"/>
                  <a:pt x="14072" y="10056"/>
                  <a:pt x="14072" y="10056"/>
                </a:cubicBezTo>
                <a:cubicBezTo>
                  <a:pt x="14053" y="10019"/>
                  <a:pt x="14034" y="10056"/>
                  <a:pt x="14015" y="10019"/>
                </a:cubicBezTo>
                <a:cubicBezTo>
                  <a:pt x="14015" y="9983"/>
                  <a:pt x="14015" y="9947"/>
                  <a:pt x="14015" y="9947"/>
                </a:cubicBezTo>
                <a:cubicBezTo>
                  <a:pt x="13996" y="9911"/>
                  <a:pt x="13996" y="9911"/>
                  <a:pt x="13978" y="9911"/>
                </a:cubicBezTo>
                <a:cubicBezTo>
                  <a:pt x="13978" y="9874"/>
                  <a:pt x="13978" y="9838"/>
                  <a:pt x="13959" y="9838"/>
                </a:cubicBezTo>
                <a:cubicBezTo>
                  <a:pt x="13940" y="9838"/>
                  <a:pt x="13826" y="9911"/>
                  <a:pt x="13826" y="9838"/>
                </a:cubicBezTo>
                <a:cubicBezTo>
                  <a:pt x="13807" y="9838"/>
                  <a:pt x="13788" y="9874"/>
                  <a:pt x="13770" y="9874"/>
                </a:cubicBezTo>
                <a:cubicBezTo>
                  <a:pt x="13751" y="9874"/>
                  <a:pt x="13732" y="9874"/>
                  <a:pt x="13713" y="9874"/>
                </a:cubicBezTo>
                <a:cubicBezTo>
                  <a:pt x="13694" y="9874"/>
                  <a:pt x="13675" y="9911"/>
                  <a:pt x="13637" y="9874"/>
                </a:cubicBezTo>
                <a:cubicBezTo>
                  <a:pt x="13618" y="9874"/>
                  <a:pt x="13618" y="9874"/>
                  <a:pt x="13599" y="9838"/>
                </a:cubicBezTo>
                <a:cubicBezTo>
                  <a:pt x="13561" y="9838"/>
                  <a:pt x="13543" y="9838"/>
                  <a:pt x="13505" y="9838"/>
                </a:cubicBezTo>
                <a:cubicBezTo>
                  <a:pt x="13505" y="9838"/>
                  <a:pt x="13505" y="9838"/>
                  <a:pt x="13486" y="9838"/>
                </a:cubicBezTo>
                <a:cubicBezTo>
                  <a:pt x="13467" y="9838"/>
                  <a:pt x="13448" y="9838"/>
                  <a:pt x="13429" y="9838"/>
                </a:cubicBezTo>
                <a:cubicBezTo>
                  <a:pt x="13429" y="9802"/>
                  <a:pt x="13410" y="9802"/>
                  <a:pt x="13391" y="9802"/>
                </a:cubicBezTo>
                <a:cubicBezTo>
                  <a:pt x="13391" y="9765"/>
                  <a:pt x="13391" y="9729"/>
                  <a:pt x="13372" y="9693"/>
                </a:cubicBezTo>
                <a:cubicBezTo>
                  <a:pt x="13372" y="9693"/>
                  <a:pt x="13372" y="9656"/>
                  <a:pt x="13372" y="9656"/>
                </a:cubicBezTo>
                <a:cubicBezTo>
                  <a:pt x="13353" y="9656"/>
                  <a:pt x="13372" y="9620"/>
                  <a:pt x="13353" y="9620"/>
                </a:cubicBezTo>
                <a:cubicBezTo>
                  <a:pt x="13335" y="9620"/>
                  <a:pt x="13297" y="9620"/>
                  <a:pt x="13278" y="9656"/>
                </a:cubicBezTo>
                <a:cubicBezTo>
                  <a:pt x="13278" y="9656"/>
                  <a:pt x="13259" y="9693"/>
                  <a:pt x="13240" y="9729"/>
                </a:cubicBezTo>
                <a:cubicBezTo>
                  <a:pt x="13221" y="9693"/>
                  <a:pt x="13221" y="9693"/>
                  <a:pt x="13202" y="9693"/>
                </a:cubicBezTo>
                <a:cubicBezTo>
                  <a:pt x="13183" y="9656"/>
                  <a:pt x="13145" y="9656"/>
                  <a:pt x="13126" y="9620"/>
                </a:cubicBezTo>
                <a:cubicBezTo>
                  <a:pt x="13126" y="9620"/>
                  <a:pt x="13108" y="9584"/>
                  <a:pt x="13108" y="9548"/>
                </a:cubicBezTo>
                <a:cubicBezTo>
                  <a:pt x="13089" y="9548"/>
                  <a:pt x="13051" y="9548"/>
                  <a:pt x="13032" y="9511"/>
                </a:cubicBezTo>
                <a:cubicBezTo>
                  <a:pt x="13032" y="9475"/>
                  <a:pt x="12994" y="9402"/>
                  <a:pt x="12994" y="9366"/>
                </a:cubicBezTo>
                <a:cubicBezTo>
                  <a:pt x="12994" y="9366"/>
                  <a:pt x="12994" y="9330"/>
                  <a:pt x="12994" y="9330"/>
                </a:cubicBezTo>
                <a:cubicBezTo>
                  <a:pt x="12994" y="9293"/>
                  <a:pt x="12975" y="9257"/>
                  <a:pt x="12956" y="9257"/>
                </a:cubicBezTo>
                <a:cubicBezTo>
                  <a:pt x="12937" y="9257"/>
                  <a:pt x="12918" y="9257"/>
                  <a:pt x="12899" y="9221"/>
                </a:cubicBezTo>
                <a:cubicBezTo>
                  <a:pt x="12899" y="9221"/>
                  <a:pt x="12899" y="9221"/>
                  <a:pt x="12899" y="9185"/>
                </a:cubicBezTo>
                <a:cubicBezTo>
                  <a:pt x="12899" y="9185"/>
                  <a:pt x="12899" y="9185"/>
                  <a:pt x="12899" y="9185"/>
                </a:cubicBezTo>
                <a:cubicBezTo>
                  <a:pt x="12881" y="9221"/>
                  <a:pt x="12881" y="9221"/>
                  <a:pt x="12881" y="9257"/>
                </a:cubicBezTo>
                <a:cubicBezTo>
                  <a:pt x="12862" y="9257"/>
                  <a:pt x="12824" y="9257"/>
                  <a:pt x="12824" y="9257"/>
                </a:cubicBezTo>
                <a:cubicBezTo>
                  <a:pt x="12824" y="9293"/>
                  <a:pt x="12824" y="9293"/>
                  <a:pt x="12824" y="9330"/>
                </a:cubicBezTo>
                <a:cubicBezTo>
                  <a:pt x="12824" y="9330"/>
                  <a:pt x="12824" y="9330"/>
                  <a:pt x="12824" y="9330"/>
                </a:cubicBezTo>
                <a:cubicBezTo>
                  <a:pt x="12824" y="9330"/>
                  <a:pt x="12805" y="9330"/>
                  <a:pt x="12805" y="9366"/>
                </a:cubicBezTo>
                <a:cubicBezTo>
                  <a:pt x="12805" y="9366"/>
                  <a:pt x="12805" y="9366"/>
                  <a:pt x="12805" y="9366"/>
                </a:cubicBezTo>
                <a:cubicBezTo>
                  <a:pt x="12824" y="9366"/>
                  <a:pt x="12824" y="9366"/>
                  <a:pt x="12843" y="9330"/>
                </a:cubicBezTo>
                <a:cubicBezTo>
                  <a:pt x="12843" y="9439"/>
                  <a:pt x="12862" y="9511"/>
                  <a:pt x="12881" y="9584"/>
                </a:cubicBezTo>
                <a:cubicBezTo>
                  <a:pt x="12899" y="9584"/>
                  <a:pt x="12899" y="9584"/>
                  <a:pt x="12899" y="9584"/>
                </a:cubicBezTo>
                <a:cubicBezTo>
                  <a:pt x="12899" y="9584"/>
                  <a:pt x="12899" y="9584"/>
                  <a:pt x="12899" y="9584"/>
                </a:cubicBezTo>
                <a:cubicBezTo>
                  <a:pt x="12918" y="9656"/>
                  <a:pt x="12937" y="9620"/>
                  <a:pt x="12956" y="9656"/>
                </a:cubicBezTo>
                <a:cubicBezTo>
                  <a:pt x="12956" y="9693"/>
                  <a:pt x="12956" y="9693"/>
                  <a:pt x="12956" y="9693"/>
                </a:cubicBezTo>
                <a:cubicBezTo>
                  <a:pt x="12956" y="9693"/>
                  <a:pt x="12956" y="9729"/>
                  <a:pt x="12956" y="9729"/>
                </a:cubicBezTo>
                <a:cubicBezTo>
                  <a:pt x="12956" y="9765"/>
                  <a:pt x="12956" y="9765"/>
                  <a:pt x="12956" y="9802"/>
                </a:cubicBezTo>
                <a:cubicBezTo>
                  <a:pt x="12975" y="9802"/>
                  <a:pt x="12975" y="9838"/>
                  <a:pt x="12975" y="9838"/>
                </a:cubicBezTo>
                <a:cubicBezTo>
                  <a:pt x="12975" y="9874"/>
                  <a:pt x="12994" y="9947"/>
                  <a:pt x="12994" y="9947"/>
                </a:cubicBezTo>
                <a:cubicBezTo>
                  <a:pt x="13013" y="9947"/>
                  <a:pt x="13013" y="9947"/>
                  <a:pt x="13013" y="9911"/>
                </a:cubicBezTo>
                <a:cubicBezTo>
                  <a:pt x="12994" y="9874"/>
                  <a:pt x="13013" y="9765"/>
                  <a:pt x="13032" y="9765"/>
                </a:cubicBezTo>
                <a:cubicBezTo>
                  <a:pt x="13032" y="9765"/>
                  <a:pt x="13032" y="9765"/>
                  <a:pt x="13032" y="9765"/>
                </a:cubicBezTo>
                <a:cubicBezTo>
                  <a:pt x="13032" y="9765"/>
                  <a:pt x="13051" y="9765"/>
                  <a:pt x="13051" y="9802"/>
                </a:cubicBezTo>
                <a:cubicBezTo>
                  <a:pt x="13051" y="9802"/>
                  <a:pt x="13051" y="9874"/>
                  <a:pt x="13051" y="9911"/>
                </a:cubicBezTo>
                <a:cubicBezTo>
                  <a:pt x="13051" y="9947"/>
                  <a:pt x="13032" y="9947"/>
                  <a:pt x="13032" y="9983"/>
                </a:cubicBezTo>
                <a:cubicBezTo>
                  <a:pt x="13051" y="9983"/>
                  <a:pt x="13051" y="9983"/>
                  <a:pt x="13051" y="10019"/>
                </a:cubicBezTo>
                <a:cubicBezTo>
                  <a:pt x="13070" y="10019"/>
                  <a:pt x="13070" y="10019"/>
                  <a:pt x="13089" y="10019"/>
                </a:cubicBezTo>
                <a:cubicBezTo>
                  <a:pt x="13089" y="10019"/>
                  <a:pt x="13089" y="10019"/>
                  <a:pt x="13108" y="9983"/>
                </a:cubicBezTo>
                <a:cubicBezTo>
                  <a:pt x="13108" y="10019"/>
                  <a:pt x="13183" y="10019"/>
                  <a:pt x="13202" y="10019"/>
                </a:cubicBezTo>
                <a:cubicBezTo>
                  <a:pt x="13202" y="10019"/>
                  <a:pt x="13202" y="9983"/>
                  <a:pt x="13202" y="9983"/>
                </a:cubicBezTo>
                <a:cubicBezTo>
                  <a:pt x="13202" y="10019"/>
                  <a:pt x="13202" y="10019"/>
                  <a:pt x="13221" y="9983"/>
                </a:cubicBezTo>
                <a:cubicBezTo>
                  <a:pt x="13221" y="9983"/>
                  <a:pt x="13221" y="9983"/>
                  <a:pt x="13240" y="9983"/>
                </a:cubicBezTo>
                <a:cubicBezTo>
                  <a:pt x="13240" y="9947"/>
                  <a:pt x="13240" y="9947"/>
                  <a:pt x="13259" y="9911"/>
                </a:cubicBezTo>
                <a:cubicBezTo>
                  <a:pt x="13278" y="9874"/>
                  <a:pt x="13297" y="9838"/>
                  <a:pt x="13316" y="9802"/>
                </a:cubicBezTo>
                <a:cubicBezTo>
                  <a:pt x="13316" y="9802"/>
                  <a:pt x="13335" y="9765"/>
                  <a:pt x="13335" y="9729"/>
                </a:cubicBezTo>
                <a:cubicBezTo>
                  <a:pt x="13353" y="9729"/>
                  <a:pt x="13353" y="9729"/>
                  <a:pt x="13353" y="9729"/>
                </a:cubicBezTo>
                <a:cubicBezTo>
                  <a:pt x="13353" y="9765"/>
                  <a:pt x="13335" y="9802"/>
                  <a:pt x="13335" y="9838"/>
                </a:cubicBezTo>
                <a:cubicBezTo>
                  <a:pt x="13335" y="9838"/>
                  <a:pt x="13335" y="9838"/>
                  <a:pt x="13353" y="9838"/>
                </a:cubicBezTo>
                <a:cubicBezTo>
                  <a:pt x="13353" y="9874"/>
                  <a:pt x="13335" y="9911"/>
                  <a:pt x="13353" y="9911"/>
                </a:cubicBezTo>
                <a:cubicBezTo>
                  <a:pt x="13353" y="9947"/>
                  <a:pt x="13372" y="9983"/>
                  <a:pt x="13391" y="10019"/>
                </a:cubicBezTo>
                <a:cubicBezTo>
                  <a:pt x="13410" y="10056"/>
                  <a:pt x="13429" y="10056"/>
                  <a:pt x="13448" y="10092"/>
                </a:cubicBezTo>
                <a:cubicBezTo>
                  <a:pt x="13467" y="10092"/>
                  <a:pt x="13467" y="10056"/>
                  <a:pt x="13486" y="10092"/>
                </a:cubicBezTo>
                <a:cubicBezTo>
                  <a:pt x="13505" y="10128"/>
                  <a:pt x="13505" y="10165"/>
                  <a:pt x="13524" y="10165"/>
                </a:cubicBezTo>
                <a:cubicBezTo>
                  <a:pt x="13524" y="10201"/>
                  <a:pt x="13561" y="10201"/>
                  <a:pt x="13561" y="10237"/>
                </a:cubicBezTo>
                <a:cubicBezTo>
                  <a:pt x="13543" y="10274"/>
                  <a:pt x="13543" y="10310"/>
                  <a:pt x="13524" y="10346"/>
                </a:cubicBezTo>
                <a:cubicBezTo>
                  <a:pt x="13524" y="10346"/>
                  <a:pt x="13505" y="10346"/>
                  <a:pt x="13505" y="10383"/>
                </a:cubicBezTo>
                <a:cubicBezTo>
                  <a:pt x="13486" y="10419"/>
                  <a:pt x="13486" y="10455"/>
                  <a:pt x="13467" y="10455"/>
                </a:cubicBezTo>
                <a:cubicBezTo>
                  <a:pt x="13467" y="10491"/>
                  <a:pt x="13448" y="10455"/>
                  <a:pt x="13448" y="10455"/>
                </a:cubicBezTo>
                <a:cubicBezTo>
                  <a:pt x="13429" y="10528"/>
                  <a:pt x="13429" y="10600"/>
                  <a:pt x="13429" y="10637"/>
                </a:cubicBezTo>
                <a:cubicBezTo>
                  <a:pt x="13391" y="10637"/>
                  <a:pt x="13372" y="10637"/>
                  <a:pt x="13353" y="10709"/>
                </a:cubicBezTo>
                <a:cubicBezTo>
                  <a:pt x="13353" y="10709"/>
                  <a:pt x="13353" y="10746"/>
                  <a:pt x="13353" y="10746"/>
                </a:cubicBezTo>
                <a:cubicBezTo>
                  <a:pt x="13335" y="10782"/>
                  <a:pt x="13316" y="10746"/>
                  <a:pt x="13297" y="10782"/>
                </a:cubicBezTo>
                <a:cubicBezTo>
                  <a:pt x="13278" y="10782"/>
                  <a:pt x="13278" y="10818"/>
                  <a:pt x="13278" y="10854"/>
                </a:cubicBezTo>
                <a:cubicBezTo>
                  <a:pt x="13259" y="10891"/>
                  <a:pt x="13259" y="10891"/>
                  <a:pt x="13259" y="10891"/>
                </a:cubicBezTo>
                <a:cubicBezTo>
                  <a:pt x="13240" y="10891"/>
                  <a:pt x="13221" y="10891"/>
                  <a:pt x="13202" y="10891"/>
                </a:cubicBezTo>
                <a:cubicBezTo>
                  <a:pt x="13183" y="10891"/>
                  <a:pt x="13164" y="10891"/>
                  <a:pt x="13126" y="10927"/>
                </a:cubicBezTo>
                <a:cubicBezTo>
                  <a:pt x="13126" y="10927"/>
                  <a:pt x="13089" y="10963"/>
                  <a:pt x="13089" y="11000"/>
                </a:cubicBezTo>
                <a:cubicBezTo>
                  <a:pt x="13089" y="11036"/>
                  <a:pt x="13089" y="11036"/>
                  <a:pt x="13070" y="11072"/>
                </a:cubicBezTo>
                <a:cubicBezTo>
                  <a:pt x="13032" y="11109"/>
                  <a:pt x="12956" y="11109"/>
                  <a:pt x="12918" y="11181"/>
                </a:cubicBezTo>
                <a:cubicBezTo>
                  <a:pt x="12899" y="11181"/>
                  <a:pt x="12899" y="11217"/>
                  <a:pt x="12881" y="11217"/>
                </a:cubicBezTo>
                <a:cubicBezTo>
                  <a:pt x="12862" y="11254"/>
                  <a:pt x="12843" y="11217"/>
                  <a:pt x="12824" y="11254"/>
                </a:cubicBezTo>
                <a:cubicBezTo>
                  <a:pt x="12805" y="11254"/>
                  <a:pt x="12786" y="11290"/>
                  <a:pt x="12748" y="11326"/>
                </a:cubicBezTo>
                <a:cubicBezTo>
                  <a:pt x="12748" y="11326"/>
                  <a:pt x="12710" y="11290"/>
                  <a:pt x="12691" y="11326"/>
                </a:cubicBezTo>
                <a:cubicBezTo>
                  <a:pt x="12691" y="11326"/>
                  <a:pt x="12673" y="11363"/>
                  <a:pt x="12654" y="11363"/>
                </a:cubicBezTo>
                <a:cubicBezTo>
                  <a:pt x="12616" y="11399"/>
                  <a:pt x="12559" y="11435"/>
                  <a:pt x="12540" y="11363"/>
                </a:cubicBezTo>
                <a:cubicBezTo>
                  <a:pt x="12540" y="11326"/>
                  <a:pt x="12540" y="11290"/>
                  <a:pt x="12540" y="11254"/>
                </a:cubicBezTo>
                <a:cubicBezTo>
                  <a:pt x="12521" y="11217"/>
                  <a:pt x="12521" y="11145"/>
                  <a:pt x="12502" y="11072"/>
                </a:cubicBezTo>
                <a:cubicBezTo>
                  <a:pt x="12502" y="11036"/>
                  <a:pt x="12502" y="11036"/>
                  <a:pt x="12521" y="11000"/>
                </a:cubicBezTo>
                <a:cubicBezTo>
                  <a:pt x="12502" y="10963"/>
                  <a:pt x="12502" y="10963"/>
                  <a:pt x="12502" y="10927"/>
                </a:cubicBezTo>
                <a:cubicBezTo>
                  <a:pt x="12502" y="10891"/>
                  <a:pt x="12483" y="10818"/>
                  <a:pt x="12464" y="10782"/>
                </a:cubicBezTo>
                <a:cubicBezTo>
                  <a:pt x="12446" y="10782"/>
                  <a:pt x="12446" y="10782"/>
                  <a:pt x="12427" y="10746"/>
                </a:cubicBezTo>
                <a:cubicBezTo>
                  <a:pt x="12408" y="10673"/>
                  <a:pt x="12389" y="10600"/>
                  <a:pt x="12370" y="10528"/>
                </a:cubicBezTo>
                <a:cubicBezTo>
                  <a:pt x="12370" y="10491"/>
                  <a:pt x="12332" y="10491"/>
                  <a:pt x="12313" y="10455"/>
                </a:cubicBezTo>
                <a:cubicBezTo>
                  <a:pt x="12313" y="10419"/>
                  <a:pt x="12294" y="10383"/>
                  <a:pt x="12275" y="10346"/>
                </a:cubicBezTo>
                <a:cubicBezTo>
                  <a:pt x="12275" y="10310"/>
                  <a:pt x="12294" y="10237"/>
                  <a:pt x="12275" y="10165"/>
                </a:cubicBezTo>
                <a:cubicBezTo>
                  <a:pt x="12256" y="10128"/>
                  <a:pt x="12237" y="10092"/>
                  <a:pt x="12237" y="10019"/>
                </a:cubicBezTo>
                <a:cubicBezTo>
                  <a:pt x="12219" y="9983"/>
                  <a:pt x="12181" y="9983"/>
                  <a:pt x="12162" y="9947"/>
                </a:cubicBezTo>
                <a:cubicBezTo>
                  <a:pt x="12181" y="9874"/>
                  <a:pt x="12143" y="9802"/>
                  <a:pt x="12124" y="9765"/>
                </a:cubicBezTo>
                <a:cubicBezTo>
                  <a:pt x="12105" y="9693"/>
                  <a:pt x="12086" y="9656"/>
                  <a:pt x="12067" y="9584"/>
                </a:cubicBezTo>
                <a:cubicBezTo>
                  <a:pt x="12048" y="9548"/>
                  <a:pt x="12048" y="9511"/>
                  <a:pt x="12029" y="9511"/>
                </a:cubicBezTo>
                <a:cubicBezTo>
                  <a:pt x="12029" y="9511"/>
                  <a:pt x="12029" y="9511"/>
                  <a:pt x="12011" y="9511"/>
                </a:cubicBezTo>
                <a:cubicBezTo>
                  <a:pt x="12011" y="9439"/>
                  <a:pt x="12029" y="9402"/>
                  <a:pt x="12029" y="9330"/>
                </a:cubicBezTo>
                <a:cubicBezTo>
                  <a:pt x="12029" y="9330"/>
                  <a:pt x="12029" y="9330"/>
                  <a:pt x="12029" y="9330"/>
                </a:cubicBezTo>
                <a:cubicBezTo>
                  <a:pt x="12011" y="9257"/>
                  <a:pt x="11992" y="9185"/>
                  <a:pt x="11973" y="9076"/>
                </a:cubicBezTo>
                <a:cubicBezTo>
                  <a:pt x="11992" y="9076"/>
                  <a:pt x="12011" y="9003"/>
                  <a:pt x="12011" y="8967"/>
                </a:cubicBezTo>
                <a:cubicBezTo>
                  <a:pt x="12011" y="8930"/>
                  <a:pt x="12011" y="8930"/>
                  <a:pt x="12011" y="8894"/>
                </a:cubicBezTo>
                <a:cubicBezTo>
                  <a:pt x="12029" y="8822"/>
                  <a:pt x="12048" y="8713"/>
                  <a:pt x="12086" y="8676"/>
                </a:cubicBezTo>
                <a:cubicBezTo>
                  <a:pt x="12067" y="8604"/>
                  <a:pt x="12086" y="8567"/>
                  <a:pt x="12067" y="8531"/>
                </a:cubicBezTo>
                <a:cubicBezTo>
                  <a:pt x="12067" y="8531"/>
                  <a:pt x="12067" y="8495"/>
                  <a:pt x="12086" y="8458"/>
                </a:cubicBezTo>
                <a:cubicBezTo>
                  <a:pt x="12067" y="8458"/>
                  <a:pt x="12067" y="8458"/>
                  <a:pt x="12067" y="8422"/>
                </a:cubicBezTo>
                <a:cubicBezTo>
                  <a:pt x="12067" y="8422"/>
                  <a:pt x="12086" y="8422"/>
                  <a:pt x="12086" y="8386"/>
                </a:cubicBezTo>
                <a:cubicBezTo>
                  <a:pt x="12086" y="8386"/>
                  <a:pt x="12086" y="8386"/>
                  <a:pt x="12086" y="8386"/>
                </a:cubicBezTo>
                <a:cubicBezTo>
                  <a:pt x="12086" y="8386"/>
                  <a:pt x="12086" y="8350"/>
                  <a:pt x="12086" y="8350"/>
                </a:cubicBezTo>
                <a:cubicBezTo>
                  <a:pt x="12086" y="8350"/>
                  <a:pt x="12086" y="8350"/>
                  <a:pt x="12086" y="8350"/>
                </a:cubicBezTo>
                <a:cubicBezTo>
                  <a:pt x="12067" y="8386"/>
                  <a:pt x="12067" y="8386"/>
                  <a:pt x="12048" y="8386"/>
                </a:cubicBezTo>
                <a:cubicBezTo>
                  <a:pt x="12029" y="8386"/>
                  <a:pt x="12029" y="8386"/>
                  <a:pt x="11992" y="8386"/>
                </a:cubicBezTo>
                <a:cubicBezTo>
                  <a:pt x="11973" y="8386"/>
                  <a:pt x="11973" y="8422"/>
                  <a:pt x="11954" y="8458"/>
                </a:cubicBezTo>
                <a:cubicBezTo>
                  <a:pt x="11935" y="8458"/>
                  <a:pt x="11916" y="8458"/>
                  <a:pt x="11878" y="8458"/>
                </a:cubicBezTo>
                <a:cubicBezTo>
                  <a:pt x="11859" y="8458"/>
                  <a:pt x="11859" y="8422"/>
                  <a:pt x="11840" y="8386"/>
                </a:cubicBezTo>
                <a:cubicBezTo>
                  <a:pt x="11821" y="8350"/>
                  <a:pt x="11784" y="8350"/>
                  <a:pt x="11746" y="8350"/>
                </a:cubicBezTo>
                <a:cubicBezTo>
                  <a:pt x="11746" y="8386"/>
                  <a:pt x="11746" y="8422"/>
                  <a:pt x="11746" y="8458"/>
                </a:cubicBezTo>
                <a:cubicBezTo>
                  <a:pt x="11746" y="8458"/>
                  <a:pt x="11746" y="8458"/>
                  <a:pt x="11746" y="8458"/>
                </a:cubicBezTo>
                <a:cubicBezTo>
                  <a:pt x="11727" y="8422"/>
                  <a:pt x="11689" y="8458"/>
                  <a:pt x="11670" y="8422"/>
                </a:cubicBezTo>
                <a:cubicBezTo>
                  <a:pt x="11670" y="8422"/>
                  <a:pt x="11670" y="8386"/>
                  <a:pt x="11651" y="8350"/>
                </a:cubicBezTo>
                <a:cubicBezTo>
                  <a:pt x="11651" y="8386"/>
                  <a:pt x="11651" y="8386"/>
                  <a:pt x="11651" y="8386"/>
                </a:cubicBezTo>
                <a:cubicBezTo>
                  <a:pt x="11632" y="8386"/>
                  <a:pt x="11632" y="8350"/>
                  <a:pt x="11613" y="8350"/>
                </a:cubicBezTo>
                <a:cubicBezTo>
                  <a:pt x="11613" y="8386"/>
                  <a:pt x="11594" y="8386"/>
                  <a:pt x="11594" y="8386"/>
                </a:cubicBezTo>
                <a:cubicBezTo>
                  <a:pt x="11594" y="8386"/>
                  <a:pt x="11594" y="8386"/>
                  <a:pt x="11594" y="8386"/>
                </a:cubicBezTo>
                <a:cubicBezTo>
                  <a:pt x="11594" y="8386"/>
                  <a:pt x="11594" y="8386"/>
                  <a:pt x="11594" y="8350"/>
                </a:cubicBezTo>
                <a:cubicBezTo>
                  <a:pt x="11594" y="8350"/>
                  <a:pt x="11594" y="8350"/>
                  <a:pt x="11594" y="8350"/>
                </a:cubicBezTo>
                <a:cubicBezTo>
                  <a:pt x="11594" y="8350"/>
                  <a:pt x="11594" y="8350"/>
                  <a:pt x="11594" y="8350"/>
                </a:cubicBezTo>
                <a:cubicBezTo>
                  <a:pt x="11575" y="8350"/>
                  <a:pt x="11575" y="8350"/>
                  <a:pt x="11557" y="8350"/>
                </a:cubicBezTo>
                <a:cubicBezTo>
                  <a:pt x="11557" y="8313"/>
                  <a:pt x="11557" y="8313"/>
                  <a:pt x="11557" y="8313"/>
                </a:cubicBezTo>
                <a:cubicBezTo>
                  <a:pt x="11557" y="8313"/>
                  <a:pt x="11557" y="8313"/>
                  <a:pt x="11575" y="8313"/>
                </a:cubicBezTo>
                <a:cubicBezTo>
                  <a:pt x="11575" y="8313"/>
                  <a:pt x="11557" y="8313"/>
                  <a:pt x="11557" y="8277"/>
                </a:cubicBezTo>
                <a:cubicBezTo>
                  <a:pt x="11557" y="8277"/>
                  <a:pt x="11557" y="8277"/>
                  <a:pt x="11538" y="8277"/>
                </a:cubicBezTo>
                <a:cubicBezTo>
                  <a:pt x="11538" y="8241"/>
                  <a:pt x="11538" y="8241"/>
                  <a:pt x="11538" y="8204"/>
                </a:cubicBezTo>
                <a:cubicBezTo>
                  <a:pt x="11519" y="8204"/>
                  <a:pt x="11519" y="8168"/>
                  <a:pt x="11500" y="8168"/>
                </a:cubicBezTo>
                <a:cubicBezTo>
                  <a:pt x="11500" y="8168"/>
                  <a:pt x="11500" y="8168"/>
                  <a:pt x="11500" y="8168"/>
                </a:cubicBezTo>
                <a:cubicBezTo>
                  <a:pt x="11500" y="8132"/>
                  <a:pt x="11500" y="8132"/>
                  <a:pt x="11500" y="8132"/>
                </a:cubicBezTo>
                <a:cubicBezTo>
                  <a:pt x="11519" y="8132"/>
                  <a:pt x="11519" y="8132"/>
                  <a:pt x="11519" y="8132"/>
                </a:cubicBezTo>
                <a:cubicBezTo>
                  <a:pt x="11538" y="8132"/>
                  <a:pt x="11538" y="8132"/>
                  <a:pt x="11519" y="8132"/>
                </a:cubicBezTo>
                <a:cubicBezTo>
                  <a:pt x="11519" y="8095"/>
                  <a:pt x="11519" y="8095"/>
                  <a:pt x="11519" y="8095"/>
                </a:cubicBezTo>
                <a:cubicBezTo>
                  <a:pt x="11519" y="8095"/>
                  <a:pt x="11538" y="8095"/>
                  <a:pt x="11538" y="8059"/>
                </a:cubicBezTo>
                <a:cubicBezTo>
                  <a:pt x="11538" y="8059"/>
                  <a:pt x="11538" y="8059"/>
                  <a:pt x="11538" y="8059"/>
                </a:cubicBezTo>
                <a:cubicBezTo>
                  <a:pt x="11519" y="8059"/>
                  <a:pt x="11519" y="8059"/>
                  <a:pt x="11519" y="8059"/>
                </a:cubicBezTo>
                <a:cubicBezTo>
                  <a:pt x="11519" y="8059"/>
                  <a:pt x="11519" y="8059"/>
                  <a:pt x="11519" y="8023"/>
                </a:cubicBezTo>
                <a:cubicBezTo>
                  <a:pt x="11519" y="8023"/>
                  <a:pt x="11519" y="8023"/>
                  <a:pt x="11500" y="8023"/>
                </a:cubicBezTo>
                <a:cubicBezTo>
                  <a:pt x="11519" y="8023"/>
                  <a:pt x="11519" y="7987"/>
                  <a:pt x="11519" y="7987"/>
                </a:cubicBezTo>
                <a:cubicBezTo>
                  <a:pt x="11519" y="7987"/>
                  <a:pt x="11519" y="7987"/>
                  <a:pt x="11538" y="7987"/>
                </a:cubicBezTo>
                <a:cubicBezTo>
                  <a:pt x="11538" y="7987"/>
                  <a:pt x="11538" y="7987"/>
                  <a:pt x="11538" y="7987"/>
                </a:cubicBezTo>
                <a:cubicBezTo>
                  <a:pt x="11519" y="7987"/>
                  <a:pt x="11500" y="7987"/>
                  <a:pt x="11481" y="7987"/>
                </a:cubicBezTo>
                <a:cubicBezTo>
                  <a:pt x="11481" y="7950"/>
                  <a:pt x="11481" y="7950"/>
                  <a:pt x="11481" y="7914"/>
                </a:cubicBezTo>
                <a:cubicBezTo>
                  <a:pt x="11500" y="7914"/>
                  <a:pt x="11481" y="7914"/>
                  <a:pt x="11500" y="7878"/>
                </a:cubicBezTo>
                <a:cubicBezTo>
                  <a:pt x="11500" y="7878"/>
                  <a:pt x="11538" y="7841"/>
                  <a:pt x="11557" y="7841"/>
                </a:cubicBezTo>
                <a:cubicBezTo>
                  <a:pt x="11557" y="7878"/>
                  <a:pt x="11575" y="7878"/>
                  <a:pt x="11575" y="7878"/>
                </a:cubicBezTo>
                <a:cubicBezTo>
                  <a:pt x="11575" y="7878"/>
                  <a:pt x="11575" y="7878"/>
                  <a:pt x="11575" y="7841"/>
                </a:cubicBezTo>
                <a:cubicBezTo>
                  <a:pt x="11575" y="7841"/>
                  <a:pt x="11575" y="7841"/>
                  <a:pt x="11575" y="7841"/>
                </a:cubicBezTo>
                <a:cubicBezTo>
                  <a:pt x="11575" y="7841"/>
                  <a:pt x="11575" y="7841"/>
                  <a:pt x="11575" y="7841"/>
                </a:cubicBezTo>
                <a:cubicBezTo>
                  <a:pt x="11575" y="7841"/>
                  <a:pt x="11594" y="7841"/>
                  <a:pt x="11594" y="7841"/>
                </a:cubicBezTo>
                <a:cubicBezTo>
                  <a:pt x="11594" y="7841"/>
                  <a:pt x="11594" y="7841"/>
                  <a:pt x="11594" y="7878"/>
                </a:cubicBezTo>
                <a:cubicBezTo>
                  <a:pt x="11613" y="7841"/>
                  <a:pt x="11632" y="7841"/>
                  <a:pt x="11670" y="7878"/>
                </a:cubicBezTo>
                <a:cubicBezTo>
                  <a:pt x="11670" y="7878"/>
                  <a:pt x="11670" y="7841"/>
                  <a:pt x="11670" y="7841"/>
                </a:cubicBezTo>
                <a:cubicBezTo>
                  <a:pt x="11670" y="7841"/>
                  <a:pt x="11670" y="7841"/>
                  <a:pt x="11670" y="7841"/>
                </a:cubicBezTo>
                <a:cubicBezTo>
                  <a:pt x="11651" y="7841"/>
                  <a:pt x="11651" y="7841"/>
                  <a:pt x="11651" y="7841"/>
                </a:cubicBezTo>
                <a:cubicBezTo>
                  <a:pt x="11651" y="7841"/>
                  <a:pt x="11651" y="7841"/>
                  <a:pt x="11651" y="7805"/>
                </a:cubicBezTo>
                <a:cubicBezTo>
                  <a:pt x="11670" y="7805"/>
                  <a:pt x="11689" y="7805"/>
                  <a:pt x="11708" y="7805"/>
                </a:cubicBezTo>
                <a:cubicBezTo>
                  <a:pt x="11708" y="7805"/>
                  <a:pt x="11708" y="7805"/>
                  <a:pt x="11708" y="7805"/>
                </a:cubicBezTo>
                <a:cubicBezTo>
                  <a:pt x="11689" y="7805"/>
                  <a:pt x="11689" y="7805"/>
                  <a:pt x="11670" y="7805"/>
                </a:cubicBezTo>
                <a:cubicBezTo>
                  <a:pt x="11670" y="7805"/>
                  <a:pt x="11670" y="7769"/>
                  <a:pt x="11651" y="7769"/>
                </a:cubicBezTo>
                <a:cubicBezTo>
                  <a:pt x="11670" y="7769"/>
                  <a:pt x="11670" y="7769"/>
                  <a:pt x="11670" y="7732"/>
                </a:cubicBezTo>
                <a:cubicBezTo>
                  <a:pt x="11689" y="7732"/>
                  <a:pt x="11708" y="7732"/>
                  <a:pt x="11727" y="7769"/>
                </a:cubicBezTo>
                <a:cubicBezTo>
                  <a:pt x="11727" y="7732"/>
                  <a:pt x="11727" y="7732"/>
                  <a:pt x="11746" y="7732"/>
                </a:cubicBezTo>
                <a:cubicBezTo>
                  <a:pt x="11765" y="7769"/>
                  <a:pt x="11784" y="7769"/>
                  <a:pt x="11802" y="7732"/>
                </a:cubicBezTo>
                <a:cubicBezTo>
                  <a:pt x="11802" y="7732"/>
                  <a:pt x="11802" y="7732"/>
                  <a:pt x="11802" y="7732"/>
                </a:cubicBezTo>
                <a:cubicBezTo>
                  <a:pt x="11840" y="7696"/>
                  <a:pt x="11878" y="7660"/>
                  <a:pt x="11916" y="7624"/>
                </a:cubicBezTo>
                <a:cubicBezTo>
                  <a:pt x="11954" y="7624"/>
                  <a:pt x="11992" y="7660"/>
                  <a:pt x="12029" y="7624"/>
                </a:cubicBezTo>
                <a:cubicBezTo>
                  <a:pt x="12029" y="7660"/>
                  <a:pt x="12029" y="7660"/>
                  <a:pt x="12048" y="7696"/>
                </a:cubicBezTo>
                <a:cubicBezTo>
                  <a:pt x="12067" y="7696"/>
                  <a:pt x="12086" y="7660"/>
                  <a:pt x="12086" y="7660"/>
                </a:cubicBezTo>
                <a:cubicBezTo>
                  <a:pt x="12105" y="7696"/>
                  <a:pt x="12105" y="7732"/>
                  <a:pt x="12105" y="7732"/>
                </a:cubicBezTo>
                <a:cubicBezTo>
                  <a:pt x="12143" y="7696"/>
                  <a:pt x="12143" y="7769"/>
                  <a:pt x="12181" y="7769"/>
                </a:cubicBezTo>
                <a:cubicBezTo>
                  <a:pt x="12200" y="7769"/>
                  <a:pt x="12237" y="7805"/>
                  <a:pt x="12256" y="7769"/>
                </a:cubicBezTo>
                <a:cubicBezTo>
                  <a:pt x="12275" y="7769"/>
                  <a:pt x="12275" y="7769"/>
                  <a:pt x="12294" y="7769"/>
                </a:cubicBezTo>
                <a:cubicBezTo>
                  <a:pt x="12313" y="7769"/>
                  <a:pt x="12332" y="7805"/>
                  <a:pt x="12351" y="7769"/>
                </a:cubicBezTo>
                <a:cubicBezTo>
                  <a:pt x="12408" y="7769"/>
                  <a:pt x="12446" y="7696"/>
                  <a:pt x="12427" y="7587"/>
                </a:cubicBezTo>
                <a:cubicBezTo>
                  <a:pt x="12427" y="7587"/>
                  <a:pt x="12427" y="7551"/>
                  <a:pt x="12427" y="7515"/>
                </a:cubicBezTo>
                <a:cubicBezTo>
                  <a:pt x="12408" y="7478"/>
                  <a:pt x="12351" y="7478"/>
                  <a:pt x="12332" y="7442"/>
                </a:cubicBezTo>
                <a:cubicBezTo>
                  <a:pt x="12332" y="7442"/>
                  <a:pt x="12332" y="7442"/>
                  <a:pt x="12332" y="7406"/>
                </a:cubicBezTo>
                <a:cubicBezTo>
                  <a:pt x="12332" y="7406"/>
                  <a:pt x="12313" y="7369"/>
                  <a:pt x="12313" y="7369"/>
                </a:cubicBezTo>
                <a:cubicBezTo>
                  <a:pt x="12294" y="7333"/>
                  <a:pt x="12275" y="7297"/>
                  <a:pt x="12237" y="7297"/>
                </a:cubicBezTo>
                <a:cubicBezTo>
                  <a:pt x="12237" y="7261"/>
                  <a:pt x="12219" y="7261"/>
                  <a:pt x="12219" y="7261"/>
                </a:cubicBezTo>
                <a:cubicBezTo>
                  <a:pt x="12200" y="7261"/>
                  <a:pt x="12200" y="7224"/>
                  <a:pt x="12200" y="7224"/>
                </a:cubicBezTo>
                <a:cubicBezTo>
                  <a:pt x="12181" y="7224"/>
                  <a:pt x="12181" y="7224"/>
                  <a:pt x="12181" y="7224"/>
                </a:cubicBezTo>
                <a:cubicBezTo>
                  <a:pt x="12162" y="7224"/>
                  <a:pt x="12162" y="7188"/>
                  <a:pt x="12143" y="7152"/>
                </a:cubicBezTo>
                <a:cubicBezTo>
                  <a:pt x="12162" y="7152"/>
                  <a:pt x="12181" y="7152"/>
                  <a:pt x="12181" y="7152"/>
                </a:cubicBezTo>
                <a:cubicBezTo>
                  <a:pt x="12181" y="7079"/>
                  <a:pt x="12200" y="7079"/>
                  <a:pt x="12200" y="7043"/>
                </a:cubicBezTo>
                <a:cubicBezTo>
                  <a:pt x="12219" y="7043"/>
                  <a:pt x="12237" y="7043"/>
                  <a:pt x="12237" y="7043"/>
                </a:cubicBezTo>
                <a:cubicBezTo>
                  <a:pt x="12219" y="7006"/>
                  <a:pt x="12219" y="6970"/>
                  <a:pt x="12200" y="6970"/>
                </a:cubicBezTo>
                <a:cubicBezTo>
                  <a:pt x="12200" y="6970"/>
                  <a:pt x="12200" y="6934"/>
                  <a:pt x="12200" y="6934"/>
                </a:cubicBezTo>
                <a:cubicBezTo>
                  <a:pt x="12237" y="6934"/>
                  <a:pt x="12275" y="6897"/>
                  <a:pt x="12294" y="6897"/>
                </a:cubicBezTo>
                <a:cubicBezTo>
                  <a:pt x="12294" y="6861"/>
                  <a:pt x="12275" y="6861"/>
                  <a:pt x="12275" y="6861"/>
                </a:cubicBezTo>
                <a:cubicBezTo>
                  <a:pt x="12256" y="6861"/>
                  <a:pt x="12237" y="6861"/>
                  <a:pt x="12219" y="6861"/>
                </a:cubicBezTo>
                <a:cubicBezTo>
                  <a:pt x="12219" y="6897"/>
                  <a:pt x="12219" y="6897"/>
                  <a:pt x="12219" y="6897"/>
                </a:cubicBezTo>
                <a:cubicBezTo>
                  <a:pt x="12200" y="6897"/>
                  <a:pt x="12181" y="6897"/>
                  <a:pt x="12181" y="6897"/>
                </a:cubicBezTo>
                <a:cubicBezTo>
                  <a:pt x="12162" y="6897"/>
                  <a:pt x="12162" y="6934"/>
                  <a:pt x="12162" y="6934"/>
                </a:cubicBezTo>
                <a:cubicBezTo>
                  <a:pt x="12124" y="6934"/>
                  <a:pt x="12105" y="6934"/>
                  <a:pt x="12086" y="6970"/>
                </a:cubicBezTo>
                <a:cubicBezTo>
                  <a:pt x="12067" y="6970"/>
                  <a:pt x="12067" y="6970"/>
                  <a:pt x="12048" y="6970"/>
                </a:cubicBezTo>
                <a:cubicBezTo>
                  <a:pt x="12048" y="6970"/>
                  <a:pt x="12048" y="7006"/>
                  <a:pt x="12048" y="6970"/>
                </a:cubicBezTo>
                <a:cubicBezTo>
                  <a:pt x="12048" y="6970"/>
                  <a:pt x="12048" y="6970"/>
                  <a:pt x="12029" y="6970"/>
                </a:cubicBezTo>
                <a:cubicBezTo>
                  <a:pt x="12029" y="6970"/>
                  <a:pt x="12029" y="6970"/>
                  <a:pt x="12029" y="6970"/>
                </a:cubicBezTo>
                <a:cubicBezTo>
                  <a:pt x="12029" y="7006"/>
                  <a:pt x="12029" y="7006"/>
                  <a:pt x="12011" y="7006"/>
                </a:cubicBezTo>
                <a:cubicBezTo>
                  <a:pt x="11992" y="7006"/>
                  <a:pt x="11973" y="7006"/>
                  <a:pt x="11954" y="7043"/>
                </a:cubicBezTo>
                <a:cubicBezTo>
                  <a:pt x="11954" y="7043"/>
                  <a:pt x="11954" y="7043"/>
                  <a:pt x="11954" y="7043"/>
                </a:cubicBezTo>
                <a:cubicBezTo>
                  <a:pt x="11992" y="7043"/>
                  <a:pt x="12029" y="7115"/>
                  <a:pt x="12029" y="7152"/>
                </a:cubicBezTo>
                <a:cubicBezTo>
                  <a:pt x="12048" y="7152"/>
                  <a:pt x="12067" y="7152"/>
                  <a:pt x="12067" y="7152"/>
                </a:cubicBezTo>
                <a:cubicBezTo>
                  <a:pt x="12086" y="7152"/>
                  <a:pt x="12105" y="7152"/>
                  <a:pt x="12124" y="7152"/>
                </a:cubicBezTo>
                <a:cubicBezTo>
                  <a:pt x="12105" y="7152"/>
                  <a:pt x="12105" y="7188"/>
                  <a:pt x="12105" y="7188"/>
                </a:cubicBezTo>
                <a:cubicBezTo>
                  <a:pt x="12086" y="7188"/>
                  <a:pt x="12086" y="7188"/>
                  <a:pt x="12086" y="7188"/>
                </a:cubicBezTo>
                <a:cubicBezTo>
                  <a:pt x="12067" y="7188"/>
                  <a:pt x="12067" y="7188"/>
                  <a:pt x="12048" y="7188"/>
                </a:cubicBezTo>
                <a:cubicBezTo>
                  <a:pt x="12048" y="7224"/>
                  <a:pt x="12029" y="7224"/>
                  <a:pt x="12029" y="7224"/>
                </a:cubicBezTo>
                <a:cubicBezTo>
                  <a:pt x="12011" y="7224"/>
                  <a:pt x="12011" y="7224"/>
                  <a:pt x="11992" y="7224"/>
                </a:cubicBezTo>
                <a:cubicBezTo>
                  <a:pt x="11954" y="7261"/>
                  <a:pt x="11992" y="7297"/>
                  <a:pt x="11916" y="7261"/>
                </a:cubicBezTo>
                <a:cubicBezTo>
                  <a:pt x="11916" y="7261"/>
                  <a:pt x="11916" y="7261"/>
                  <a:pt x="11916" y="7261"/>
                </a:cubicBezTo>
                <a:cubicBezTo>
                  <a:pt x="11954" y="7152"/>
                  <a:pt x="11916" y="7152"/>
                  <a:pt x="11878" y="7152"/>
                </a:cubicBezTo>
                <a:cubicBezTo>
                  <a:pt x="11878" y="7152"/>
                  <a:pt x="11878" y="7152"/>
                  <a:pt x="11878" y="7152"/>
                </a:cubicBezTo>
                <a:cubicBezTo>
                  <a:pt x="11878" y="7115"/>
                  <a:pt x="11916" y="7115"/>
                  <a:pt x="11935" y="7079"/>
                </a:cubicBezTo>
                <a:cubicBezTo>
                  <a:pt x="11935" y="7043"/>
                  <a:pt x="11935" y="7043"/>
                  <a:pt x="11935" y="7043"/>
                </a:cubicBezTo>
                <a:cubicBezTo>
                  <a:pt x="11897" y="7043"/>
                  <a:pt x="11859" y="7043"/>
                  <a:pt x="11840" y="7006"/>
                </a:cubicBezTo>
                <a:cubicBezTo>
                  <a:pt x="11840" y="7006"/>
                  <a:pt x="11840" y="7006"/>
                  <a:pt x="11840" y="7006"/>
                </a:cubicBezTo>
                <a:cubicBezTo>
                  <a:pt x="11840" y="6970"/>
                  <a:pt x="11840" y="6970"/>
                  <a:pt x="11840" y="6970"/>
                </a:cubicBezTo>
                <a:cubicBezTo>
                  <a:pt x="11840" y="6970"/>
                  <a:pt x="11840" y="6970"/>
                  <a:pt x="11840" y="6970"/>
                </a:cubicBezTo>
                <a:cubicBezTo>
                  <a:pt x="11840" y="6970"/>
                  <a:pt x="11840" y="6934"/>
                  <a:pt x="11840" y="6934"/>
                </a:cubicBezTo>
                <a:cubicBezTo>
                  <a:pt x="11840" y="6934"/>
                  <a:pt x="11840" y="6934"/>
                  <a:pt x="11840" y="6934"/>
                </a:cubicBezTo>
                <a:cubicBezTo>
                  <a:pt x="11821" y="6934"/>
                  <a:pt x="11821" y="6970"/>
                  <a:pt x="11821" y="6970"/>
                </a:cubicBezTo>
                <a:cubicBezTo>
                  <a:pt x="11746" y="6970"/>
                  <a:pt x="11765" y="7043"/>
                  <a:pt x="11727" y="7079"/>
                </a:cubicBezTo>
                <a:cubicBezTo>
                  <a:pt x="11708" y="7115"/>
                  <a:pt x="11670" y="7079"/>
                  <a:pt x="11689" y="7152"/>
                </a:cubicBezTo>
                <a:cubicBezTo>
                  <a:pt x="11689" y="7152"/>
                  <a:pt x="11689" y="7152"/>
                  <a:pt x="11689" y="7152"/>
                </a:cubicBezTo>
                <a:cubicBezTo>
                  <a:pt x="11689" y="7188"/>
                  <a:pt x="11689" y="7188"/>
                  <a:pt x="11689" y="7224"/>
                </a:cubicBezTo>
                <a:cubicBezTo>
                  <a:pt x="11632" y="7224"/>
                  <a:pt x="11632" y="7297"/>
                  <a:pt x="11613" y="7369"/>
                </a:cubicBezTo>
                <a:cubicBezTo>
                  <a:pt x="11613" y="7406"/>
                  <a:pt x="11613" y="7406"/>
                  <a:pt x="11613" y="7442"/>
                </a:cubicBezTo>
                <a:cubicBezTo>
                  <a:pt x="11613" y="7442"/>
                  <a:pt x="11594" y="7442"/>
                  <a:pt x="11594" y="7442"/>
                </a:cubicBezTo>
                <a:cubicBezTo>
                  <a:pt x="11594" y="7478"/>
                  <a:pt x="11594" y="7515"/>
                  <a:pt x="11575" y="7551"/>
                </a:cubicBezTo>
                <a:cubicBezTo>
                  <a:pt x="11575" y="7551"/>
                  <a:pt x="11575" y="7551"/>
                  <a:pt x="11557" y="7551"/>
                </a:cubicBezTo>
                <a:cubicBezTo>
                  <a:pt x="11557" y="7587"/>
                  <a:pt x="11557" y="7587"/>
                  <a:pt x="11557" y="7587"/>
                </a:cubicBezTo>
                <a:cubicBezTo>
                  <a:pt x="11575" y="7587"/>
                  <a:pt x="11594" y="7696"/>
                  <a:pt x="11613" y="7696"/>
                </a:cubicBezTo>
                <a:cubicBezTo>
                  <a:pt x="11632" y="7732"/>
                  <a:pt x="11651" y="7732"/>
                  <a:pt x="11670" y="7732"/>
                </a:cubicBezTo>
                <a:cubicBezTo>
                  <a:pt x="11651" y="7769"/>
                  <a:pt x="11651" y="7769"/>
                  <a:pt x="11651" y="7769"/>
                </a:cubicBezTo>
                <a:cubicBezTo>
                  <a:pt x="11613" y="7769"/>
                  <a:pt x="11613" y="7769"/>
                  <a:pt x="11594" y="7769"/>
                </a:cubicBezTo>
                <a:cubicBezTo>
                  <a:pt x="11575" y="7769"/>
                  <a:pt x="11575" y="7769"/>
                  <a:pt x="11557" y="7769"/>
                </a:cubicBezTo>
                <a:cubicBezTo>
                  <a:pt x="11557" y="7805"/>
                  <a:pt x="11557" y="7805"/>
                  <a:pt x="11557" y="7805"/>
                </a:cubicBezTo>
                <a:cubicBezTo>
                  <a:pt x="11538" y="7841"/>
                  <a:pt x="11519" y="7841"/>
                  <a:pt x="11519" y="7841"/>
                </a:cubicBezTo>
                <a:cubicBezTo>
                  <a:pt x="11500" y="7878"/>
                  <a:pt x="11500" y="7878"/>
                  <a:pt x="11481" y="7914"/>
                </a:cubicBezTo>
                <a:cubicBezTo>
                  <a:pt x="11481" y="7878"/>
                  <a:pt x="11481" y="7878"/>
                  <a:pt x="11481" y="7878"/>
                </a:cubicBezTo>
                <a:cubicBezTo>
                  <a:pt x="11500" y="7841"/>
                  <a:pt x="11500" y="7841"/>
                  <a:pt x="11500" y="7841"/>
                </a:cubicBezTo>
                <a:cubicBezTo>
                  <a:pt x="11500" y="7841"/>
                  <a:pt x="11500" y="7841"/>
                  <a:pt x="11500" y="7841"/>
                </a:cubicBezTo>
                <a:cubicBezTo>
                  <a:pt x="11500" y="7841"/>
                  <a:pt x="11481" y="7841"/>
                  <a:pt x="11481" y="7805"/>
                </a:cubicBezTo>
                <a:cubicBezTo>
                  <a:pt x="11481" y="7805"/>
                  <a:pt x="11462" y="7841"/>
                  <a:pt x="11462" y="7841"/>
                </a:cubicBezTo>
                <a:cubicBezTo>
                  <a:pt x="11462" y="7769"/>
                  <a:pt x="11424" y="7805"/>
                  <a:pt x="11405" y="7769"/>
                </a:cubicBezTo>
                <a:cubicBezTo>
                  <a:pt x="11405" y="7805"/>
                  <a:pt x="11386" y="7805"/>
                  <a:pt x="11367" y="7805"/>
                </a:cubicBezTo>
                <a:cubicBezTo>
                  <a:pt x="11367" y="7805"/>
                  <a:pt x="11367" y="7805"/>
                  <a:pt x="11367" y="7805"/>
                </a:cubicBezTo>
                <a:cubicBezTo>
                  <a:pt x="11349" y="7841"/>
                  <a:pt x="11349" y="7805"/>
                  <a:pt x="11330" y="7805"/>
                </a:cubicBezTo>
                <a:cubicBezTo>
                  <a:pt x="11330" y="7805"/>
                  <a:pt x="11330" y="7805"/>
                  <a:pt x="11330" y="7805"/>
                </a:cubicBezTo>
                <a:cubicBezTo>
                  <a:pt x="11330" y="7878"/>
                  <a:pt x="11349" y="7878"/>
                  <a:pt x="11367" y="7914"/>
                </a:cubicBezTo>
                <a:cubicBezTo>
                  <a:pt x="11367" y="7914"/>
                  <a:pt x="11367" y="7914"/>
                  <a:pt x="11367" y="7914"/>
                </a:cubicBezTo>
                <a:cubicBezTo>
                  <a:pt x="11367" y="7914"/>
                  <a:pt x="11367" y="7914"/>
                  <a:pt x="11367" y="7914"/>
                </a:cubicBezTo>
                <a:cubicBezTo>
                  <a:pt x="11349" y="7914"/>
                  <a:pt x="11349" y="7878"/>
                  <a:pt x="11349" y="7878"/>
                </a:cubicBezTo>
                <a:cubicBezTo>
                  <a:pt x="11349" y="7878"/>
                  <a:pt x="11330" y="7878"/>
                  <a:pt x="11330" y="7878"/>
                </a:cubicBezTo>
                <a:cubicBezTo>
                  <a:pt x="11330" y="7878"/>
                  <a:pt x="11330" y="7878"/>
                  <a:pt x="11330" y="7878"/>
                </a:cubicBezTo>
                <a:cubicBezTo>
                  <a:pt x="11330" y="7914"/>
                  <a:pt x="11330" y="7914"/>
                  <a:pt x="11349" y="7914"/>
                </a:cubicBezTo>
                <a:cubicBezTo>
                  <a:pt x="11349" y="7914"/>
                  <a:pt x="11349" y="7914"/>
                  <a:pt x="11349" y="7914"/>
                </a:cubicBezTo>
                <a:cubicBezTo>
                  <a:pt x="11330" y="7914"/>
                  <a:pt x="11330" y="7914"/>
                  <a:pt x="11330" y="7914"/>
                </a:cubicBezTo>
                <a:cubicBezTo>
                  <a:pt x="11330" y="7914"/>
                  <a:pt x="11311" y="7878"/>
                  <a:pt x="11292" y="7878"/>
                </a:cubicBezTo>
                <a:cubicBezTo>
                  <a:pt x="11292" y="7878"/>
                  <a:pt x="11292" y="7878"/>
                  <a:pt x="11292" y="7878"/>
                </a:cubicBezTo>
                <a:cubicBezTo>
                  <a:pt x="11311" y="7914"/>
                  <a:pt x="11311" y="7914"/>
                  <a:pt x="11330" y="7914"/>
                </a:cubicBezTo>
                <a:cubicBezTo>
                  <a:pt x="11330" y="7914"/>
                  <a:pt x="11330" y="7914"/>
                  <a:pt x="11311" y="7914"/>
                </a:cubicBezTo>
                <a:cubicBezTo>
                  <a:pt x="11311" y="7914"/>
                  <a:pt x="11311" y="7914"/>
                  <a:pt x="11292" y="7914"/>
                </a:cubicBezTo>
                <a:cubicBezTo>
                  <a:pt x="11292" y="7878"/>
                  <a:pt x="11273" y="7878"/>
                  <a:pt x="11273" y="7841"/>
                </a:cubicBezTo>
                <a:cubicBezTo>
                  <a:pt x="11273" y="7841"/>
                  <a:pt x="11273" y="7841"/>
                  <a:pt x="11273" y="7841"/>
                </a:cubicBezTo>
                <a:cubicBezTo>
                  <a:pt x="11273" y="7841"/>
                  <a:pt x="11273" y="7841"/>
                  <a:pt x="11273" y="7841"/>
                </a:cubicBezTo>
                <a:cubicBezTo>
                  <a:pt x="11273" y="7841"/>
                  <a:pt x="11273" y="7841"/>
                  <a:pt x="11273" y="7841"/>
                </a:cubicBezTo>
                <a:cubicBezTo>
                  <a:pt x="11273" y="7841"/>
                  <a:pt x="11254" y="7841"/>
                  <a:pt x="11254" y="7841"/>
                </a:cubicBezTo>
                <a:cubicBezTo>
                  <a:pt x="11254" y="7878"/>
                  <a:pt x="11254" y="7878"/>
                  <a:pt x="11254" y="7878"/>
                </a:cubicBezTo>
                <a:cubicBezTo>
                  <a:pt x="11254" y="7878"/>
                  <a:pt x="11254" y="7878"/>
                  <a:pt x="11254" y="7914"/>
                </a:cubicBezTo>
                <a:cubicBezTo>
                  <a:pt x="11254" y="7950"/>
                  <a:pt x="11273" y="7987"/>
                  <a:pt x="11292" y="8023"/>
                </a:cubicBezTo>
                <a:cubicBezTo>
                  <a:pt x="11292" y="8023"/>
                  <a:pt x="11292" y="8023"/>
                  <a:pt x="11292" y="8059"/>
                </a:cubicBezTo>
                <a:cubicBezTo>
                  <a:pt x="11292" y="8059"/>
                  <a:pt x="11292" y="8059"/>
                  <a:pt x="11292" y="8059"/>
                </a:cubicBezTo>
                <a:cubicBezTo>
                  <a:pt x="11292" y="8059"/>
                  <a:pt x="11292" y="8059"/>
                  <a:pt x="11292" y="8059"/>
                </a:cubicBezTo>
                <a:cubicBezTo>
                  <a:pt x="11292" y="8023"/>
                  <a:pt x="11292" y="8023"/>
                  <a:pt x="11292" y="8023"/>
                </a:cubicBezTo>
                <a:cubicBezTo>
                  <a:pt x="11273" y="8023"/>
                  <a:pt x="11273" y="8023"/>
                  <a:pt x="11273" y="8023"/>
                </a:cubicBezTo>
                <a:cubicBezTo>
                  <a:pt x="11273" y="8023"/>
                  <a:pt x="11273" y="8023"/>
                  <a:pt x="11273" y="8023"/>
                </a:cubicBezTo>
                <a:cubicBezTo>
                  <a:pt x="11273" y="8023"/>
                  <a:pt x="11273" y="8059"/>
                  <a:pt x="11273" y="8059"/>
                </a:cubicBezTo>
                <a:cubicBezTo>
                  <a:pt x="11273" y="8059"/>
                  <a:pt x="11273" y="8059"/>
                  <a:pt x="11254" y="8095"/>
                </a:cubicBezTo>
                <a:cubicBezTo>
                  <a:pt x="11254" y="8095"/>
                  <a:pt x="11254" y="8095"/>
                  <a:pt x="11254" y="8095"/>
                </a:cubicBezTo>
                <a:cubicBezTo>
                  <a:pt x="11273" y="8095"/>
                  <a:pt x="11349" y="8168"/>
                  <a:pt x="11349" y="8168"/>
                </a:cubicBezTo>
                <a:cubicBezTo>
                  <a:pt x="11349" y="8168"/>
                  <a:pt x="11349" y="8168"/>
                  <a:pt x="11330" y="8168"/>
                </a:cubicBezTo>
                <a:cubicBezTo>
                  <a:pt x="11349" y="8204"/>
                  <a:pt x="11349" y="8204"/>
                  <a:pt x="11349" y="8241"/>
                </a:cubicBezTo>
                <a:cubicBezTo>
                  <a:pt x="11349" y="8241"/>
                  <a:pt x="11349" y="8241"/>
                  <a:pt x="11330" y="8241"/>
                </a:cubicBezTo>
                <a:cubicBezTo>
                  <a:pt x="11330" y="8241"/>
                  <a:pt x="11330" y="8241"/>
                  <a:pt x="11330" y="8241"/>
                </a:cubicBezTo>
                <a:cubicBezTo>
                  <a:pt x="11330" y="8241"/>
                  <a:pt x="11311" y="8204"/>
                  <a:pt x="11311" y="8204"/>
                </a:cubicBezTo>
                <a:cubicBezTo>
                  <a:pt x="11292" y="8204"/>
                  <a:pt x="11292" y="8204"/>
                  <a:pt x="11273" y="8204"/>
                </a:cubicBezTo>
                <a:cubicBezTo>
                  <a:pt x="11292" y="8241"/>
                  <a:pt x="11292" y="8241"/>
                  <a:pt x="11292" y="8241"/>
                </a:cubicBezTo>
                <a:cubicBezTo>
                  <a:pt x="11292" y="8241"/>
                  <a:pt x="11292" y="8241"/>
                  <a:pt x="11311" y="8241"/>
                </a:cubicBezTo>
                <a:cubicBezTo>
                  <a:pt x="11311" y="8277"/>
                  <a:pt x="11311" y="8277"/>
                  <a:pt x="11311" y="8277"/>
                </a:cubicBezTo>
                <a:cubicBezTo>
                  <a:pt x="11292" y="8277"/>
                  <a:pt x="11292" y="8277"/>
                  <a:pt x="11292" y="8277"/>
                </a:cubicBezTo>
                <a:cubicBezTo>
                  <a:pt x="11292" y="8277"/>
                  <a:pt x="11292" y="8277"/>
                  <a:pt x="11273" y="8277"/>
                </a:cubicBezTo>
                <a:cubicBezTo>
                  <a:pt x="11273" y="8277"/>
                  <a:pt x="11292" y="8277"/>
                  <a:pt x="11292" y="8277"/>
                </a:cubicBezTo>
                <a:cubicBezTo>
                  <a:pt x="11292" y="8277"/>
                  <a:pt x="11292" y="8277"/>
                  <a:pt x="11273" y="8277"/>
                </a:cubicBezTo>
                <a:cubicBezTo>
                  <a:pt x="11273" y="8277"/>
                  <a:pt x="11273" y="8277"/>
                  <a:pt x="11254" y="8241"/>
                </a:cubicBezTo>
                <a:cubicBezTo>
                  <a:pt x="11254" y="8277"/>
                  <a:pt x="11254" y="8277"/>
                  <a:pt x="11254" y="8277"/>
                </a:cubicBezTo>
                <a:cubicBezTo>
                  <a:pt x="11273" y="8313"/>
                  <a:pt x="11273" y="8350"/>
                  <a:pt x="11273" y="8386"/>
                </a:cubicBezTo>
                <a:cubicBezTo>
                  <a:pt x="11273" y="8386"/>
                  <a:pt x="11254" y="8350"/>
                  <a:pt x="11254" y="8386"/>
                </a:cubicBezTo>
                <a:cubicBezTo>
                  <a:pt x="11254" y="8386"/>
                  <a:pt x="11254" y="8386"/>
                  <a:pt x="11254" y="8386"/>
                </a:cubicBezTo>
                <a:cubicBezTo>
                  <a:pt x="11235" y="8386"/>
                  <a:pt x="11235" y="8386"/>
                  <a:pt x="11235" y="8386"/>
                </a:cubicBezTo>
                <a:cubicBezTo>
                  <a:pt x="11235" y="8386"/>
                  <a:pt x="11235" y="8350"/>
                  <a:pt x="11216" y="8350"/>
                </a:cubicBezTo>
                <a:cubicBezTo>
                  <a:pt x="11216" y="8350"/>
                  <a:pt x="11216" y="8350"/>
                  <a:pt x="11216" y="8350"/>
                </a:cubicBezTo>
                <a:cubicBezTo>
                  <a:pt x="11197" y="8350"/>
                  <a:pt x="11197" y="8350"/>
                  <a:pt x="11197" y="8350"/>
                </a:cubicBezTo>
                <a:cubicBezTo>
                  <a:pt x="11197" y="8313"/>
                  <a:pt x="11197" y="8313"/>
                  <a:pt x="11197" y="8277"/>
                </a:cubicBezTo>
                <a:cubicBezTo>
                  <a:pt x="11197" y="8277"/>
                  <a:pt x="11178" y="8241"/>
                  <a:pt x="11178" y="8241"/>
                </a:cubicBezTo>
                <a:cubicBezTo>
                  <a:pt x="11178" y="8204"/>
                  <a:pt x="11178" y="8204"/>
                  <a:pt x="11178" y="8168"/>
                </a:cubicBezTo>
                <a:cubicBezTo>
                  <a:pt x="11197" y="8168"/>
                  <a:pt x="11216" y="8168"/>
                  <a:pt x="11216" y="8168"/>
                </a:cubicBezTo>
                <a:cubicBezTo>
                  <a:pt x="11254" y="8168"/>
                  <a:pt x="11273" y="8241"/>
                  <a:pt x="11292" y="8168"/>
                </a:cubicBezTo>
                <a:cubicBezTo>
                  <a:pt x="11292" y="8168"/>
                  <a:pt x="11292" y="8168"/>
                  <a:pt x="11292" y="8168"/>
                </a:cubicBezTo>
                <a:cubicBezTo>
                  <a:pt x="11273" y="8168"/>
                  <a:pt x="11254" y="8132"/>
                  <a:pt x="11235" y="8132"/>
                </a:cubicBezTo>
                <a:cubicBezTo>
                  <a:pt x="11216" y="8132"/>
                  <a:pt x="11197" y="8132"/>
                  <a:pt x="11159" y="8168"/>
                </a:cubicBezTo>
                <a:cubicBezTo>
                  <a:pt x="11159" y="8132"/>
                  <a:pt x="11159" y="8095"/>
                  <a:pt x="11140" y="8095"/>
                </a:cubicBezTo>
                <a:cubicBezTo>
                  <a:pt x="11140" y="8095"/>
                  <a:pt x="11140" y="8095"/>
                  <a:pt x="11140" y="8095"/>
                </a:cubicBezTo>
                <a:cubicBezTo>
                  <a:pt x="11159" y="8095"/>
                  <a:pt x="11159" y="8095"/>
                  <a:pt x="11159" y="8059"/>
                </a:cubicBezTo>
                <a:cubicBezTo>
                  <a:pt x="11159" y="8059"/>
                  <a:pt x="11159" y="8059"/>
                  <a:pt x="11159" y="8059"/>
                </a:cubicBezTo>
                <a:cubicBezTo>
                  <a:pt x="11159" y="8059"/>
                  <a:pt x="11159" y="8059"/>
                  <a:pt x="11159" y="8059"/>
                </a:cubicBezTo>
                <a:cubicBezTo>
                  <a:pt x="11140" y="8059"/>
                  <a:pt x="11122" y="8023"/>
                  <a:pt x="11103" y="7987"/>
                </a:cubicBezTo>
                <a:cubicBezTo>
                  <a:pt x="11103" y="7987"/>
                  <a:pt x="11103" y="7950"/>
                  <a:pt x="11103" y="7950"/>
                </a:cubicBezTo>
                <a:cubicBezTo>
                  <a:pt x="11084" y="7914"/>
                  <a:pt x="11065" y="7914"/>
                  <a:pt x="11065" y="7878"/>
                </a:cubicBezTo>
                <a:cubicBezTo>
                  <a:pt x="11065" y="7878"/>
                  <a:pt x="11065" y="7878"/>
                  <a:pt x="11065" y="7878"/>
                </a:cubicBezTo>
                <a:cubicBezTo>
                  <a:pt x="11065" y="7878"/>
                  <a:pt x="11065" y="7841"/>
                  <a:pt x="11065" y="7841"/>
                </a:cubicBezTo>
                <a:cubicBezTo>
                  <a:pt x="11065" y="7841"/>
                  <a:pt x="11065" y="7805"/>
                  <a:pt x="11065" y="7805"/>
                </a:cubicBezTo>
                <a:cubicBezTo>
                  <a:pt x="11065" y="7805"/>
                  <a:pt x="11065" y="7732"/>
                  <a:pt x="11065" y="7696"/>
                </a:cubicBezTo>
                <a:cubicBezTo>
                  <a:pt x="11084" y="7696"/>
                  <a:pt x="11084" y="7696"/>
                  <a:pt x="11084" y="7696"/>
                </a:cubicBezTo>
                <a:cubicBezTo>
                  <a:pt x="11065" y="7660"/>
                  <a:pt x="11065" y="7660"/>
                  <a:pt x="11046" y="7660"/>
                </a:cubicBezTo>
                <a:cubicBezTo>
                  <a:pt x="11046" y="7624"/>
                  <a:pt x="11027" y="7624"/>
                  <a:pt x="11027" y="7624"/>
                </a:cubicBezTo>
                <a:cubicBezTo>
                  <a:pt x="11008" y="7587"/>
                  <a:pt x="10970" y="7551"/>
                  <a:pt x="10951" y="7515"/>
                </a:cubicBezTo>
                <a:cubicBezTo>
                  <a:pt x="10932" y="7478"/>
                  <a:pt x="10932" y="7478"/>
                  <a:pt x="10913" y="7442"/>
                </a:cubicBezTo>
                <a:cubicBezTo>
                  <a:pt x="10913" y="7442"/>
                  <a:pt x="10876" y="7442"/>
                  <a:pt x="10876" y="7442"/>
                </a:cubicBezTo>
                <a:cubicBezTo>
                  <a:pt x="10876" y="7406"/>
                  <a:pt x="10857" y="7442"/>
                  <a:pt x="10857" y="7442"/>
                </a:cubicBezTo>
                <a:cubicBezTo>
                  <a:pt x="10838" y="7406"/>
                  <a:pt x="10819" y="7369"/>
                  <a:pt x="10800" y="7333"/>
                </a:cubicBezTo>
                <a:cubicBezTo>
                  <a:pt x="10800" y="7333"/>
                  <a:pt x="10800" y="7333"/>
                  <a:pt x="10800" y="7333"/>
                </a:cubicBezTo>
                <a:cubicBezTo>
                  <a:pt x="10800" y="7333"/>
                  <a:pt x="10819" y="7333"/>
                  <a:pt x="10819" y="7333"/>
                </a:cubicBezTo>
                <a:cubicBezTo>
                  <a:pt x="10762" y="7297"/>
                  <a:pt x="10800" y="7188"/>
                  <a:pt x="10743" y="7152"/>
                </a:cubicBezTo>
                <a:cubicBezTo>
                  <a:pt x="10743" y="7188"/>
                  <a:pt x="10743" y="7188"/>
                  <a:pt x="10743" y="7224"/>
                </a:cubicBezTo>
                <a:cubicBezTo>
                  <a:pt x="10724" y="7224"/>
                  <a:pt x="10724" y="7224"/>
                  <a:pt x="10724" y="7261"/>
                </a:cubicBezTo>
                <a:cubicBezTo>
                  <a:pt x="10705" y="7224"/>
                  <a:pt x="10705" y="7188"/>
                  <a:pt x="10705" y="7152"/>
                </a:cubicBezTo>
                <a:cubicBezTo>
                  <a:pt x="10705" y="7152"/>
                  <a:pt x="10705" y="7152"/>
                  <a:pt x="10724" y="7115"/>
                </a:cubicBezTo>
                <a:cubicBezTo>
                  <a:pt x="10705" y="7115"/>
                  <a:pt x="10705" y="7115"/>
                  <a:pt x="10705" y="7115"/>
                </a:cubicBezTo>
                <a:cubicBezTo>
                  <a:pt x="10687" y="7115"/>
                  <a:pt x="10687" y="7115"/>
                  <a:pt x="10668" y="7115"/>
                </a:cubicBezTo>
                <a:cubicBezTo>
                  <a:pt x="10668" y="7115"/>
                  <a:pt x="10668" y="7115"/>
                  <a:pt x="10668" y="7115"/>
                </a:cubicBezTo>
                <a:cubicBezTo>
                  <a:pt x="10649" y="7115"/>
                  <a:pt x="10630" y="7152"/>
                  <a:pt x="10630" y="7152"/>
                </a:cubicBezTo>
                <a:cubicBezTo>
                  <a:pt x="10611" y="7152"/>
                  <a:pt x="10611" y="7188"/>
                  <a:pt x="10611" y="7188"/>
                </a:cubicBezTo>
                <a:cubicBezTo>
                  <a:pt x="10611" y="7188"/>
                  <a:pt x="10630" y="7188"/>
                  <a:pt x="10630" y="7188"/>
                </a:cubicBezTo>
                <a:cubicBezTo>
                  <a:pt x="10630" y="7224"/>
                  <a:pt x="10630" y="7224"/>
                  <a:pt x="10630" y="7224"/>
                </a:cubicBezTo>
                <a:cubicBezTo>
                  <a:pt x="10630" y="7224"/>
                  <a:pt x="10630" y="7261"/>
                  <a:pt x="10630" y="7261"/>
                </a:cubicBezTo>
                <a:cubicBezTo>
                  <a:pt x="10630" y="7333"/>
                  <a:pt x="10649" y="7369"/>
                  <a:pt x="10687" y="7406"/>
                </a:cubicBezTo>
                <a:cubicBezTo>
                  <a:pt x="10687" y="7406"/>
                  <a:pt x="10705" y="7406"/>
                  <a:pt x="10705" y="7442"/>
                </a:cubicBezTo>
                <a:cubicBezTo>
                  <a:pt x="10724" y="7442"/>
                  <a:pt x="10724" y="7478"/>
                  <a:pt x="10724" y="7515"/>
                </a:cubicBezTo>
                <a:cubicBezTo>
                  <a:pt x="10724" y="7551"/>
                  <a:pt x="10762" y="7587"/>
                  <a:pt x="10781" y="7624"/>
                </a:cubicBezTo>
                <a:cubicBezTo>
                  <a:pt x="10800" y="7660"/>
                  <a:pt x="10857" y="7624"/>
                  <a:pt x="10857" y="7660"/>
                </a:cubicBezTo>
                <a:cubicBezTo>
                  <a:pt x="10857" y="7660"/>
                  <a:pt x="10857" y="7660"/>
                  <a:pt x="10857" y="7696"/>
                </a:cubicBezTo>
                <a:cubicBezTo>
                  <a:pt x="10857" y="7696"/>
                  <a:pt x="10857" y="7696"/>
                  <a:pt x="10838" y="7696"/>
                </a:cubicBezTo>
                <a:cubicBezTo>
                  <a:pt x="10838" y="7732"/>
                  <a:pt x="10857" y="7732"/>
                  <a:pt x="10857" y="7732"/>
                </a:cubicBezTo>
                <a:cubicBezTo>
                  <a:pt x="10913" y="7769"/>
                  <a:pt x="10970" y="7841"/>
                  <a:pt x="11008" y="7914"/>
                </a:cubicBezTo>
                <a:cubicBezTo>
                  <a:pt x="11008" y="7914"/>
                  <a:pt x="11008" y="7950"/>
                  <a:pt x="10989" y="7950"/>
                </a:cubicBezTo>
                <a:cubicBezTo>
                  <a:pt x="10989" y="7950"/>
                  <a:pt x="10989" y="7950"/>
                  <a:pt x="10970" y="7914"/>
                </a:cubicBezTo>
                <a:cubicBezTo>
                  <a:pt x="10970" y="7914"/>
                  <a:pt x="10970" y="7914"/>
                  <a:pt x="10970" y="7914"/>
                </a:cubicBezTo>
                <a:cubicBezTo>
                  <a:pt x="10951" y="7878"/>
                  <a:pt x="10932" y="7878"/>
                  <a:pt x="10932" y="7841"/>
                </a:cubicBezTo>
                <a:cubicBezTo>
                  <a:pt x="10895" y="7841"/>
                  <a:pt x="10895" y="7914"/>
                  <a:pt x="10876" y="7950"/>
                </a:cubicBezTo>
                <a:cubicBezTo>
                  <a:pt x="10895" y="7987"/>
                  <a:pt x="10913" y="7987"/>
                  <a:pt x="10932" y="7987"/>
                </a:cubicBezTo>
                <a:cubicBezTo>
                  <a:pt x="10913" y="8023"/>
                  <a:pt x="10913" y="8023"/>
                  <a:pt x="10932" y="8059"/>
                </a:cubicBezTo>
                <a:cubicBezTo>
                  <a:pt x="10932" y="8059"/>
                  <a:pt x="10913" y="8059"/>
                  <a:pt x="10913" y="8059"/>
                </a:cubicBezTo>
                <a:cubicBezTo>
                  <a:pt x="10895" y="8059"/>
                  <a:pt x="10895" y="8095"/>
                  <a:pt x="10876" y="8095"/>
                </a:cubicBezTo>
                <a:cubicBezTo>
                  <a:pt x="10895" y="8132"/>
                  <a:pt x="10895" y="8132"/>
                  <a:pt x="10876" y="8132"/>
                </a:cubicBezTo>
                <a:cubicBezTo>
                  <a:pt x="10876" y="8168"/>
                  <a:pt x="10857" y="8168"/>
                  <a:pt x="10857" y="8204"/>
                </a:cubicBezTo>
                <a:cubicBezTo>
                  <a:pt x="10857" y="8204"/>
                  <a:pt x="10838" y="8204"/>
                  <a:pt x="10838" y="8204"/>
                </a:cubicBezTo>
                <a:cubicBezTo>
                  <a:pt x="10838" y="8204"/>
                  <a:pt x="10838" y="8204"/>
                  <a:pt x="10838" y="8204"/>
                </a:cubicBezTo>
                <a:cubicBezTo>
                  <a:pt x="10838" y="8204"/>
                  <a:pt x="10838" y="8168"/>
                  <a:pt x="10838" y="8168"/>
                </a:cubicBezTo>
                <a:cubicBezTo>
                  <a:pt x="10838" y="8168"/>
                  <a:pt x="10838" y="8132"/>
                  <a:pt x="10838" y="8095"/>
                </a:cubicBezTo>
                <a:cubicBezTo>
                  <a:pt x="10838" y="8095"/>
                  <a:pt x="10838" y="8095"/>
                  <a:pt x="10857" y="8095"/>
                </a:cubicBezTo>
                <a:cubicBezTo>
                  <a:pt x="10857" y="8095"/>
                  <a:pt x="10857" y="8095"/>
                  <a:pt x="10857" y="8095"/>
                </a:cubicBezTo>
                <a:cubicBezTo>
                  <a:pt x="10857" y="8095"/>
                  <a:pt x="10857" y="8095"/>
                  <a:pt x="10857" y="8095"/>
                </a:cubicBezTo>
                <a:cubicBezTo>
                  <a:pt x="10857" y="8095"/>
                  <a:pt x="10838" y="7914"/>
                  <a:pt x="10819" y="7914"/>
                </a:cubicBezTo>
                <a:cubicBezTo>
                  <a:pt x="10819" y="7914"/>
                  <a:pt x="10819" y="7914"/>
                  <a:pt x="10819" y="7914"/>
                </a:cubicBezTo>
                <a:cubicBezTo>
                  <a:pt x="10800" y="7914"/>
                  <a:pt x="10800" y="7914"/>
                  <a:pt x="10781" y="7878"/>
                </a:cubicBezTo>
                <a:cubicBezTo>
                  <a:pt x="10781" y="7878"/>
                  <a:pt x="10781" y="7878"/>
                  <a:pt x="10781" y="7841"/>
                </a:cubicBezTo>
                <a:cubicBezTo>
                  <a:pt x="10781" y="7841"/>
                  <a:pt x="10781" y="7841"/>
                  <a:pt x="10781" y="7841"/>
                </a:cubicBezTo>
                <a:cubicBezTo>
                  <a:pt x="10762" y="7841"/>
                  <a:pt x="10762" y="7841"/>
                  <a:pt x="10743" y="7841"/>
                </a:cubicBezTo>
                <a:cubicBezTo>
                  <a:pt x="10743" y="7841"/>
                  <a:pt x="10743" y="7841"/>
                  <a:pt x="10743" y="7841"/>
                </a:cubicBezTo>
                <a:cubicBezTo>
                  <a:pt x="10762" y="7841"/>
                  <a:pt x="10762" y="7841"/>
                  <a:pt x="10762" y="7841"/>
                </a:cubicBezTo>
                <a:cubicBezTo>
                  <a:pt x="10762" y="7805"/>
                  <a:pt x="10762" y="7805"/>
                  <a:pt x="10743" y="7805"/>
                </a:cubicBezTo>
                <a:cubicBezTo>
                  <a:pt x="10743" y="7805"/>
                  <a:pt x="10743" y="7805"/>
                  <a:pt x="10743" y="7805"/>
                </a:cubicBezTo>
                <a:cubicBezTo>
                  <a:pt x="10743" y="7805"/>
                  <a:pt x="10743" y="7805"/>
                  <a:pt x="10724" y="7805"/>
                </a:cubicBezTo>
                <a:cubicBezTo>
                  <a:pt x="10724" y="7732"/>
                  <a:pt x="10687" y="7769"/>
                  <a:pt x="10668" y="7732"/>
                </a:cubicBezTo>
                <a:cubicBezTo>
                  <a:pt x="10630" y="7696"/>
                  <a:pt x="10592" y="7624"/>
                  <a:pt x="10554" y="7551"/>
                </a:cubicBezTo>
                <a:cubicBezTo>
                  <a:pt x="10516" y="7515"/>
                  <a:pt x="10516" y="7369"/>
                  <a:pt x="10460" y="7333"/>
                </a:cubicBezTo>
                <a:cubicBezTo>
                  <a:pt x="10422" y="7297"/>
                  <a:pt x="10403" y="7297"/>
                  <a:pt x="10365" y="7333"/>
                </a:cubicBezTo>
                <a:cubicBezTo>
                  <a:pt x="10365" y="7333"/>
                  <a:pt x="10365" y="7369"/>
                  <a:pt x="10365" y="7369"/>
                </a:cubicBezTo>
                <a:cubicBezTo>
                  <a:pt x="10346" y="7369"/>
                  <a:pt x="10346" y="7369"/>
                  <a:pt x="10327" y="7369"/>
                </a:cubicBezTo>
                <a:cubicBezTo>
                  <a:pt x="10289" y="7406"/>
                  <a:pt x="10270" y="7478"/>
                  <a:pt x="10233" y="7515"/>
                </a:cubicBezTo>
                <a:cubicBezTo>
                  <a:pt x="10195" y="7515"/>
                  <a:pt x="10195" y="7478"/>
                  <a:pt x="10176" y="7442"/>
                </a:cubicBezTo>
                <a:cubicBezTo>
                  <a:pt x="10176" y="7442"/>
                  <a:pt x="10157" y="7442"/>
                  <a:pt x="10157" y="7442"/>
                </a:cubicBezTo>
                <a:cubicBezTo>
                  <a:pt x="10119" y="7442"/>
                  <a:pt x="10119" y="7406"/>
                  <a:pt x="10081" y="7442"/>
                </a:cubicBezTo>
                <a:cubicBezTo>
                  <a:pt x="10025" y="7515"/>
                  <a:pt x="10081" y="7587"/>
                  <a:pt x="10062" y="7660"/>
                </a:cubicBezTo>
                <a:cubicBezTo>
                  <a:pt x="10043" y="7696"/>
                  <a:pt x="10025" y="7696"/>
                  <a:pt x="10006" y="7732"/>
                </a:cubicBezTo>
                <a:cubicBezTo>
                  <a:pt x="10006" y="7732"/>
                  <a:pt x="9987" y="7732"/>
                  <a:pt x="9987" y="7732"/>
                </a:cubicBezTo>
                <a:cubicBezTo>
                  <a:pt x="9968" y="7769"/>
                  <a:pt x="9930" y="7732"/>
                  <a:pt x="9911" y="7805"/>
                </a:cubicBezTo>
                <a:cubicBezTo>
                  <a:pt x="9911" y="7805"/>
                  <a:pt x="9911" y="7805"/>
                  <a:pt x="9911" y="7841"/>
                </a:cubicBezTo>
                <a:cubicBezTo>
                  <a:pt x="9911" y="7841"/>
                  <a:pt x="9911" y="7841"/>
                  <a:pt x="9911" y="7841"/>
                </a:cubicBezTo>
                <a:cubicBezTo>
                  <a:pt x="9892" y="7841"/>
                  <a:pt x="9854" y="7950"/>
                  <a:pt x="9835" y="8023"/>
                </a:cubicBezTo>
                <a:cubicBezTo>
                  <a:pt x="9854" y="8023"/>
                  <a:pt x="9854" y="8059"/>
                  <a:pt x="9854" y="8059"/>
                </a:cubicBezTo>
                <a:cubicBezTo>
                  <a:pt x="9854" y="8095"/>
                  <a:pt x="9873" y="8095"/>
                  <a:pt x="9873" y="8095"/>
                </a:cubicBezTo>
                <a:cubicBezTo>
                  <a:pt x="9873" y="8095"/>
                  <a:pt x="9873" y="8095"/>
                  <a:pt x="9873" y="8095"/>
                </a:cubicBezTo>
                <a:cubicBezTo>
                  <a:pt x="9854" y="8132"/>
                  <a:pt x="9816" y="8168"/>
                  <a:pt x="9816" y="8241"/>
                </a:cubicBezTo>
                <a:cubicBezTo>
                  <a:pt x="9816" y="8241"/>
                  <a:pt x="9816" y="8241"/>
                  <a:pt x="9816" y="8241"/>
                </a:cubicBezTo>
                <a:cubicBezTo>
                  <a:pt x="9798" y="8277"/>
                  <a:pt x="9760" y="8277"/>
                  <a:pt x="9760" y="8313"/>
                </a:cubicBezTo>
                <a:cubicBezTo>
                  <a:pt x="9741" y="8350"/>
                  <a:pt x="9741" y="8350"/>
                  <a:pt x="9722" y="8386"/>
                </a:cubicBezTo>
                <a:cubicBezTo>
                  <a:pt x="9722" y="8386"/>
                  <a:pt x="9722" y="8350"/>
                  <a:pt x="9722" y="8350"/>
                </a:cubicBezTo>
                <a:cubicBezTo>
                  <a:pt x="9703" y="8350"/>
                  <a:pt x="9703" y="8386"/>
                  <a:pt x="9703" y="8386"/>
                </a:cubicBezTo>
                <a:cubicBezTo>
                  <a:pt x="9665" y="8386"/>
                  <a:pt x="9627" y="8386"/>
                  <a:pt x="9589" y="8386"/>
                </a:cubicBezTo>
                <a:cubicBezTo>
                  <a:pt x="9589" y="8386"/>
                  <a:pt x="9571" y="8386"/>
                  <a:pt x="9571" y="8422"/>
                </a:cubicBezTo>
                <a:cubicBezTo>
                  <a:pt x="9552" y="8422"/>
                  <a:pt x="9533" y="8422"/>
                  <a:pt x="9533" y="8458"/>
                </a:cubicBezTo>
                <a:cubicBezTo>
                  <a:pt x="9533" y="8458"/>
                  <a:pt x="9533" y="8458"/>
                  <a:pt x="9533" y="8458"/>
                </a:cubicBezTo>
                <a:cubicBezTo>
                  <a:pt x="9533" y="8458"/>
                  <a:pt x="9533" y="8458"/>
                  <a:pt x="9533" y="8458"/>
                </a:cubicBezTo>
                <a:cubicBezTo>
                  <a:pt x="9533" y="8458"/>
                  <a:pt x="9533" y="8458"/>
                  <a:pt x="9533" y="8458"/>
                </a:cubicBezTo>
                <a:cubicBezTo>
                  <a:pt x="9533" y="8458"/>
                  <a:pt x="9533" y="8458"/>
                  <a:pt x="9533" y="8458"/>
                </a:cubicBezTo>
                <a:cubicBezTo>
                  <a:pt x="9495" y="8495"/>
                  <a:pt x="9476" y="8422"/>
                  <a:pt x="9476" y="8386"/>
                </a:cubicBezTo>
                <a:cubicBezTo>
                  <a:pt x="9476" y="8386"/>
                  <a:pt x="9476" y="8386"/>
                  <a:pt x="9457" y="8386"/>
                </a:cubicBezTo>
                <a:cubicBezTo>
                  <a:pt x="9476" y="8350"/>
                  <a:pt x="9438" y="8277"/>
                  <a:pt x="9400" y="8313"/>
                </a:cubicBezTo>
                <a:cubicBezTo>
                  <a:pt x="9400" y="8313"/>
                  <a:pt x="9381" y="8313"/>
                  <a:pt x="9381" y="8350"/>
                </a:cubicBezTo>
                <a:cubicBezTo>
                  <a:pt x="9363" y="8350"/>
                  <a:pt x="9363" y="8313"/>
                  <a:pt x="9363" y="8313"/>
                </a:cubicBezTo>
                <a:cubicBezTo>
                  <a:pt x="9344" y="8313"/>
                  <a:pt x="9325" y="8313"/>
                  <a:pt x="9306" y="8350"/>
                </a:cubicBezTo>
                <a:cubicBezTo>
                  <a:pt x="9306" y="8350"/>
                  <a:pt x="9306" y="8350"/>
                  <a:pt x="9306" y="8350"/>
                </a:cubicBezTo>
                <a:cubicBezTo>
                  <a:pt x="9306" y="8313"/>
                  <a:pt x="9325" y="8277"/>
                  <a:pt x="9325" y="8277"/>
                </a:cubicBezTo>
                <a:cubicBezTo>
                  <a:pt x="9325" y="8241"/>
                  <a:pt x="9325" y="8204"/>
                  <a:pt x="9306" y="8204"/>
                </a:cubicBezTo>
                <a:cubicBezTo>
                  <a:pt x="9306" y="8204"/>
                  <a:pt x="9325" y="8204"/>
                  <a:pt x="9325" y="8204"/>
                </a:cubicBezTo>
                <a:cubicBezTo>
                  <a:pt x="9325" y="8168"/>
                  <a:pt x="9325" y="8168"/>
                  <a:pt x="9325" y="8132"/>
                </a:cubicBezTo>
                <a:cubicBezTo>
                  <a:pt x="9325" y="8132"/>
                  <a:pt x="9325" y="8132"/>
                  <a:pt x="9325" y="8132"/>
                </a:cubicBezTo>
                <a:cubicBezTo>
                  <a:pt x="9306" y="8132"/>
                  <a:pt x="9306" y="8132"/>
                  <a:pt x="9287" y="8132"/>
                </a:cubicBezTo>
                <a:cubicBezTo>
                  <a:pt x="9287" y="8132"/>
                  <a:pt x="9287" y="8132"/>
                  <a:pt x="9287" y="8132"/>
                </a:cubicBezTo>
                <a:cubicBezTo>
                  <a:pt x="9287" y="8132"/>
                  <a:pt x="9287" y="8132"/>
                  <a:pt x="9287" y="8132"/>
                </a:cubicBezTo>
                <a:cubicBezTo>
                  <a:pt x="9306" y="8132"/>
                  <a:pt x="9306" y="8095"/>
                  <a:pt x="9306" y="8095"/>
                </a:cubicBezTo>
                <a:cubicBezTo>
                  <a:pt x="9306" y="8095"/>
                  <a:pt x="9306" y="8095"/>
                  <a:pt x="9306" y="8059"/>
                </a:cubicBezTo>
                <a:cubicBezTo>
                  <a:pt x="9306" y="8095"/>
                  <a:pt x="9306" y="8095"/>
                  <a:pt x="9306" y="8095"/>
                </a:cubicBezTo>
                <a:cubicBezTo>
                  <a:pt x="9306" y="8095"/>
                  <a:pt x="9287" y="8095"/>
                  <a:pt x="9287" y="8095"/>
                </a:cubicBezTo>
                <a:cubicBezTo>
                  <a:pt x="9287" y="8095"/>
                  <a:pt x="9287" y="8095"/>
                  <a:pt x="9268" y="8095"/>
                </a:cubicBezTo>
                <a:cubicBezTo>
                  <a:pt x="9287" y="8059"/>
                  <a:pt x="9287" y="8059"/>
                  <a:pt x="9287" y="8023"/>
                </a:cubicBezTo>
                <a:cubicBezTo>
                  <a:pt x="9325" y="7987"/>
                  <a:pt x="9344" y="7769"/>
                  <a:pt x="9306" y="7660"/>
                </a:cubicBezTo>
                <a:cubicBezTo>
                  <a:pt x="9325" y="7660"/>
                  <a:pt x="9325" y="7587"/>
                  <a:pt x="9325" y="7587"/>
                </a:cubicBezTo>
                <a:cubicBezTo>
                  <a:pt x="9325" y="7551"/>
                  <a:pt x="9325" y="7515"/>
                  <a:pt x="9287" y="7515"/>
                </a:cubicBezTo>
                <a:cubicBezTo>
                  <a:pt x="9287" y="7515"/>
                  <a:pt x="9287" y="7515"/>
                  <a:pt x="9287" y="7478"/>
                </a:cubicBezTo>
                <a:cubicBezTo>
                  <a:pt x="9306" y="7442"/>
                  <a:pt x="9306" y="7442"/>
                  <a:pt x="9344" y="7442"/>
                </a:cubicBezTo>
                <a:cubicBezTo>
                  <a:pt x="9344" y="7442"/>
                  <a:pt x="9344" y="7442"/>
                  <a:pt x="9363" y="7442"/>
                </a:cubicBezTo>
                <a:cubicBezTo>
                  <a:pt x="9363" y="7442"/>
                  <a:pt x="9363" y="7406"/>
                  <a:pt x="9363" y="7406"/>
                </a:cubicBezTo>
                <a:cubicBezTo>
                  <a:pt x="9400" y="7369"/>
                  <a:pt x="9419" y="7406"/>
                  <a:pt x="9438" y="7442"/>
                </a:cubicBezTo>
                <a:cubicBezTo>
                  <a:pt x="9457" y="7442"/>
                  <a:pt x="9476" y="7406"/>
                  <a:pt x="9495" y="7406"/>
                </a:cubicBezTo>
                <a:cubicBezTo>
                  <a:pt x="9495" y="7406"/>
                  <a:pt x="9552" y="7442"/>
                  <a:pt x="9571" y="7442"/>
                </a:cubicBezTo>
                <a:cubicBezTo>
                  <a:pt x="9608" y="7442"/>
                  <a:pt x="9665" y="7442"/>
                  <a:pt x="9684" y="7406"/>
                </a:cubicBezTo>
                <a:cubicBezTo>
                  <a:pt x="9703" y="7442"/>
                  <a:pt x="9722" y="7442"/>
                  <a:pt x="9760" y="7442"/>
                </a:cubicBezTo>
                <a:cubicBezTo>
                  <a:pt x="9779" y="7406"/>
                  <a:pt x="9779" y="7333"/>
                  <a:pt x="9779" y="7261"/>
                </a:cubicBezTo>
                <a:cubicBezTo>
                  <a:pt x="9779" y="7261"/>
                  <a:pt x="9798" y="7261"/>
                  <a:pt x="9798" y="7261"/>
                </a:cubicBezTo>
                <a:cubicBezTo>
                  <a:pt x="9798" y="7261"/>
                  <a:pt x="9798" y="7261"/>
                  <a:pt x="9798" y="7261"/>
                </a:cubicBezTo>
                <a:cubicBezTo>
                  <a:pt x="9779" y="7261"/>
                  <a:pt x="9779" y="7261"/>
                  <a:pt x="9779" y="7261"/>
                </a:cubicBezTo>
                <a:cubicBezTo>
                  <a:pt x="9779" y="7224"/>
                  <a:pt x="9779" y="7152"/>
                  <a:pt x="9798" y="7152"/>
                </a:cubicBezTo>
                <a:cubicBezTo>
                  <a:pt x="9798" y="7152"/>
                  <a:pt x="9798" y="7152"/>
                  <a:pt x="9798" y="7152"/>
                </a:cubicBezTo>
                <a:cubicBezTo>
                  <a:pt x="9798" y="7152"/>
                  <a:pt x="9816" y="7188"/>
                  <a:pt x="9816" y="7188"/>
                </a:cubicBezTo>
                <a:cubicBezTo>
                  <a:pt x="9816" y="7152"/>
                  <a:pt x="9798" y="7152"/>
                  <a:pt x="9798" y="7115"/>
                </a:cubicBezTo>
                <a:cubicBezTo>
                  <a:pt x="9798" y="7079"/>
                  <a:pt x="9798" y="7079"/>
                  <a:pt x="9798" y="7043"/>
                </a:cubicBezTo>
                <a:cubicBezTo>
                  <a:pt x="9779" y="7006"/>
                  <a:pt x="9798" y="7006"/>
                  <a:pt x="9760" y="7006"/>
                </a:cubicBezTo>
                <a:cubicBezTo>
                  <a:pt x="9760" y="6970"/>
                  <a:pt x="9741" y="6970"/>
                  <a:pt x="9741" y="6934"/>
                </a:cubicBezTo>
                <a:cubicBezTo>
                  <a:pt x="9741" y="6934"/>
                  <a:pt x="9741" y="6934"/>
                  <a:pt x="9741" y="6897"/>
                </a:cubicBezTo>
                <a:cubicBezTo>
                  <a:pt x="9741" y="6897"/>
                  <a:pt x="9722" y="6897"/>
                  <a:pt x="9703" y="6861"/>
                </a:cubicBezTo>
                <a:cubicBezTo>
                  <a:pt x="9703" y="6861"/>
                  <a:pt x="9703" y="6861"/>
                  <a:pt x="9722" y="6825"/>
                </a:cubicBezTo>
                <a:cubicBezTo>
                  <a:pt x="9703" y="6825"/>
                  <a:pt x="9703" y="6825"/>
                  <a:pt x="9703" y="6825"/>
                </a:cubicBezTo>
                <a:cubicBezTo>
                  <a:pt x="9703" y="6825"/>
                  <a:pt x="9703" y="6825"/>
                  <a:pt x="9684" y="6825"/>
                </a:cubicBezTo>
                <a:cubicBezTo>
                  <a:pt x="9665" y="6789"/>
                  <a:pt x="9627" y="6789"/>
                  <a:pt x="9589" y="6789"/>
                </a:cubicBezTo>
                <a:cubicBezTo>
                  <a:pt x="9589" y="6789"/>
                  <a:pt x="9589" y="6789"/>
                  <a:pt x="9589" y="6789"/>
                </a:cubicBezTo>
                <a:cubicBezTo>
                  <a:pt x="9589" y="6752"/>
                  <a:pt x="9571" y="6752"/>
                  <a:pt x="9571" y="6752"/>
                </a:cubicBezTo>
                <a:cubicBezTo>
                  <a:pt x="9589" y="6752"/>
                  <a:pt x="9589" y="6752"/>
                  <a:pt x="9608" y="6752"/>
                </a:cubicBezTo>
                <a:cubicBezTo>
                  <a:pt x="9608" y="6752"/>
                  <a:pt x="9608" y="6752"/>
                  <a:pt x="9608" y="6752"/>
                </a:cubicBezTo>
                <a:cubicBezTo>
                  <a:pt x="9589" y="6752"/>
                  <a:pt x="9589" y="6752"/>
                  <a:pt x="9589" y="6716"/>
                </a:cubicBezTo>
                <a:cubicBezTo>
                  <a:pt x="9589" y="6716"/>
                  <a:pt x="9589" y="6716"/>
                  <a:pt x="9589" y="6716"/>
                </a:cubicBezTo>
                <a:cubicBezTo>
                  <a:pt x="9589" y="6716"/>
                  <a:pt x="9589" y="6716"/>
                  <a:pt x="9589" y="6716"/>
                </a:cubicBezTo>
                <a:cubicBezTo>
                  <a:pt x="9589" y="6716"/>
                  <a:pt x="9571" y="6716"/>
                  <a:pt x="9571" y="6716"/>
                </a:cubicBezTo>
                <a:cubicBezTo>
                  <a:pt x="9571" y="6716"/>
                  <a:pt x="9571" y="6680"/>
                  <a:pt x="9571" y="6680"/>
                </a:cubicBezTo>
                <a:cubicBezTo>
                  <a:pt x="9589" y="6680"/>
                  <a:pt x="9608" y="6643"/>
                  <a:pt x="9627" y="6643"/>
                </a:cubicBezTo>
                <a:cubicBezTo>
                  <a:pt x="9627" y="6643"/>
                  <a:pt x="9627" y="6643"/>
                  <a:pt x="9627" y="6643"/>
                </a:cubicBezTo>
                <a:cubicBezTo>
                  <a:pt x="9627" y="6643"/>
                  <a:pt x="9646" y="6643"/>
                  <a:pt x="9646" y="6643"/>
                </a:cubicBezTo>
                <a:cubicBezTo>
                  <a:pt x="9646" y="6643"/>
                  <a:pt x="9646" y="6643"/>
                  <a:pt x="9646" y="6643"/>
                </a:cubicBezTo>
                <a:cubicBezTo>
                  <a:pt x="9665" y="6643"/>
                  <a:pt x="9665" y="6643"/>
                  <a:pt x="9684" y="6643"/>
                </a:cubicBezTo>
                <a:cubicBezTo>
                  <a:pt x="9684" y="6643"/>
                  <a:pt x="9684" y="6643"/>
                  <a:pt x="9684" y="6680"/>
                </a:cubicBezTo>
                <a:cubicBezTo>
                  <a:pt x="9703" y="6680"/>
                  <a:pt x="9741" y="6680"/>
                  <a:pt x="9760" y="6643"/>
                </a:cubicBezTo>
                <a:cubicBezTo>
                  <a:pt x="9760" y="6643"/>
                  <a:pt x="9760" y="6680"/>
                  <a:pt x="9760" y="6680"/>
                </a:cubicBezTo>
                <a:cubicBezTo>
                  <a:pt x="9760" y="6680"/>
                  <a:pt x="9760" y="6680"/>
                  <a:pt x="9779" y="6643"/>
                </a:cubicBezTo>
                <a:cubicBezTo>
                  <a:pt x="9760" y="6643"/>
                  <a:pt x="9760" y="6607"/>
                  <a:pt x="9760" y="6571"/>
                </a:cubicBezTo>
                <a:cubicBezTo>
                  <a:pt x="9760" y="6571"/>
                  <a:pt x="9741" y="6534"/>
                  <a:pt x="9741" y="6498"/>
                </a:cubicBezTo>
                <a:cubicBezTo>
                  <a:pt x="9760" y="6498"/>
                  <a:pt x="9779" y="6498"/>
                  <a:pt x="9798" y="6498"/>
                </a:cubicBezTo>
                <a:cubicBezTo>
                  <a:pt x="9779" y="6534"/>
                  <a:pt x="9798" y="6534"/>
                  <a:pt x="9798" y="6571"/>
                </a:cubicBezTo>
                <a:cubicBezTo>
                  <a:pt x="9816" y="6534"/>
                  <a:pt x="9854" y="6571"/>
                  <a:pt x="9892" y="6534"/>
                </a:cubicBezTo>
                <a:cubicBezTo>
                  <a:pt x="9873" y="6534"/>
                  <a:pt x="9873" y="6534"/>
                  <a:pt x="9873" y="6534"/>
                </a:cubicBezTo>
                <a:cubicBezTo>
                  <a:pt x="9873" y="6534"/>
                  <a:pt x="9873" y="6534"/>
                  <a:pt x="9873" y="6534"/>
                </a:cubicBezTo>
                <a:cubicBezTo>
                  <a:pt x="9892" y="6462"/>
                  <a:pt x="9930" y="6498"/>
                  <a:pt x="9949" y="6462"/>
                </a:cubicBezTo>
                <a:cubicBezTo>
                  <a:pt x="9968" y="6426"/>
                  <a:pt x="9949" y="6389"/>
                  <a:pt x="9968" y="6317"/>
                </a:cubicBezTo>
                <a:cubicBezTo>
                  <a:pt x="9968" y="6317"/>
                  <a:pt x="9987" y="6317"/>
                  <a:pt x="9987" y="6280"/>
                </a:cubicBezTo>
                <a:cubicBezTo>
                  <a:pt x="10006" y="6280"/>
                  <a:pt x="10006" y="6280"/>
                  <a:pt x="10025" y="6280"/>
                </a:cubicBezTo>
                <a:cubicBezTo>
                  <a:pt x="10025" y="6280"/>
                  <a:pt x="10043" y="6280"/>
                  <a:pt x="10043" y="6244"/>
                </a:cubicBezTo>
                <a:cubicBezTo>
                  <a:pt x="10062" y="6244"/>
                  <a:pt x="10081" y="6280"/>
                  <a:pt x="10100" y="6244"/>
                </a:cubicBezTo>
                <a:cubicBezTo>
                  <a:pt x="10100" y="6244"/>
                  <a:pt x="10081" y="6208"/>
                  <a:pt x="10081" y="6208"/>
                </a:cubicBezTo>
                <a:cubicBezTo>
                  <a:pt x="10100" y="6171"/>
                  <a:pt x="10119" y="6171"/>
                  <a:pt x="10138" y="6135"/>
                </a:cubicBezTo>
                <a:cubicBezTo>
                  <a:pt x="10138" y="6099"/>
                  <a:pt x="10138" y="6063"/>
                  <a:pt x="10157" y="6026"/>
                </a:cubicBezTo>
                <a:cubicBezTo>
                  <a:pt x="10157" y="6026"/>
                  <a:pt x="10176" y="6026"/>
                  <a:pt x="10176" y="5990"/>
                </a:cubicBezTo>
                <a:cubicBezTo>
                  <a:pt x="10176" y="6026"/>
                  <a:pt x="10176" y="6026"/>
                  <a:pt x="10195" y="6026"/>
                </a:cubicBezTo>
                <a:cubicBezTo>
                  <a:pt x="10195" y="6026"/>
                  <a:pt x="10195" y="6063"/>
                  <a:pt x="10176" y="6063"/>
                </a:cubicBezTo>
                <a:cubicBezTo>
                  <a:pt x="10176" y="6063"/>
                  <a:pt x="10176" y="6063"/>
                  <a:pt x="10176" y="6063"/>
                </a:cubicBezTo>
                <a:cubicBezTo>
                  <a:pt x="10176" y="6063"/>
                  <a:pt x="10176" y="6099"/>
                  <a:pt x="10176" y="6099"/>
                </a:cubicBezTo>
                <a:cubicBezTo>
                  <a:pt x="10195" y="6099"/>
                  <a:pt x="10195" y="6135"/>
                  <a:pt x="10214" y="6099"/>
                </a:cubicBezTo>
                <a:cubicBezTo>
                  <a:pt x="10214" y="6099"/>
                  <a:pt x="10214" y="6099"/>
                  <a:pt x="10233" y="6063"/>
                </a:cubicBezTo>
                <a:cubicBezTo>
                  <a:pt x="10214" y="6063"/>
                  <a:pt x="10214" y="6063"/>
                  <a:pt x="10214" y="6063"/>
                </a:cubicBezTo>
                <a:cubicBezTo>
                  <a:pt x="10214" y="6026"/>
                  <a:pt x="10214" y="6026"/>
                  <a:pt x="10214" y="6026"/>
                </a:cubicBezTo>
                <a:cubicBezTo>
                  <a:pt x="10214" y="6026"/>
                  <a:pt x="10195" y="6026"/>
                  <a:pt x="10195" y="6026"/>
                </a:cubicBezTo>
                <a:cubicBezTo>
                  <a:pt x="10195" y="5990"/>
                  <a:pt x="10195" y="5990"/>
                  <a:pt x="10195" y="5954"/>
                </a:cubicBezTo>
                <a:cubicBezTo>
                  <a:pt x="10214" y="5954"/>
                  <a:pt x="10251" y="5917"/>
                  <a:pt x="10289" y="5917"/>
                </a:cubicBezTo>
                <a:cubicBezTo>
                  <a:pt x="10289" y="5954"/>
                  <a:pt x="10289" y="5954"/>
                  <a:pt x="10308" y="5954"/>
                </a:cubicBezTo>
                <a:cubicBezTo>
                  <a:pt x="10308" y="5954"/>
                  <a:pt x="10308" y="5954"/>
                  <a:pt x="10308" y="5954"/>
                </a:cubicBezTo>
                <a:cubicBezTo>
                  <a:pt x="10308" y="5954"/>
                  <a:pt x="10308" y="5954"/>
                  <a:pt x="10308" y="5954"/>
                </a:cubicBezTo>
                <a:cubicBezTo>
                  <a:pt x="10308" y="5954"/>
                  <a:pt x="10289" y="5954"/>
                  <a:pt x="10289" y="5917"/>
                </a:cubicBezTo>
                <a:cubicBezTo>
                  <a:pt x="10289" y="5917"/>
                  <a:pt x="10289" y="5917"/>
                  <a:pt x="10289" y="5917"/>
                </a:cubicBezTo>
                <a:cubicBezTo>
                  <a:pt x="10308" y="5881"/>
                  <a:pt x="10327" y="5881"/>
                  <a:pt x="10365" y="5881"/>
                </a:cubicBezTo>
                <a:cubicBezTo>
                  <a:pt x="10365" y="5917"/>
                  <a:pt x="10365" y="5917"/>
                  <a:pt x="10365" y="5917"/>
                </a:cubicBezTo>
                <a:cubicBezTo>
                  <a:pt x="10365" y="5917"/>
                  <a:pt x="10365" y="5917"/>
                  <a:pt x="10365" y="5917"/>
                </a:cubicBezTo>
                <a:cubicBezTo>
                  <a:pt x="10365" y="5917"/>
                  <a:pt x="10365" y="5917"/>
                  <a:pt x="10365" y="5917"/>
                </a:cubicBezTo>
                <a:cubicBezTo>
                  <a:pt x="10365" y="5917"/>
                  <a:pt x="10365" y="5917"/>
                  <a:pt x="10384" y="5917"/>
                </a:cubicBezTo>
                <a:cubicBezTo>
                  <a:pt x="10365" y="5917"/>
                  <a:pt x="10365" y="5917"/>
                  <a:pt x="10365" y="5881"/>
                </a:cubicBezTo>
                <a:cubicBezTo>
                  <a:pt x="10384" y="5917"/>
                  <a:pt x="10384" y="5917"/>
                  <a:pt x="10384" y="5917"/>
                </a:cubicBezTo>
                <a:cubicBezTo>
                  <a:pt x="10384" y="5881"/>
                  <a:pt x="10384" y="5881"/>
                  <a:pt x="10384" y="5845"/>
                </a:cubicBezTo>
                <a:cubicBezTo>
                  <a:pt x="10403" y="5845"/>
                  <a:pt x="10422" y="5881"/>
                  <a:pt x="10422" y="5845"/>
                </a:cubicBezTo>
                <a:cubicBezTo>
                  <a:pt x="10422" y="5845"/>
                  <a:pt x="10422" y="5845"/>
                  <a:pt x="10403" y="5845"/>
                </a:cubicBezTo>
                <a:cubicBezTo>
                  <a:pt x="10403" y="5845"/>
                  <a:pt x="10403" y="5845"/>
                  <a:pt x="10403" y="5845"/>
                </a:cubicBezTo>
                <a:cubicBezTo>
                  <a:pt x="10403" y="5845"/>
                  <a:pt x="10422" y="5808"/>
                  <a:pt x="10422" y="5808"/>
                </a:cubicBezTo>
                <a:cubicBezTo>
                  <a:pt x="10403" y="5808"/>
                  <a:pt x="10403" y="5808"/>
                  <a:pt x="10403" y="5808"/>
                </a:cubicBezTo>
                <a:cubicBezTo>
                  <a:pt x="10403" y="5808"/>
                  <a:pt x="10403" y="5808"/>
                  <a:pt x="10422" y="5772"/>
                </a:cubicBezTo>
                <a:cubicBezTo>
                  <a:pt x="10403" y="5808"/>
                  <a:pt x="10403" y="5808"/>
                  <a:pt x="10384" y="5772"/>
                </a:cubicBezTo>
                <a:cubicBezTo>
                  <a:pt x="10403" y="5772"/>
                  <a:pt x="10403" y="5772"/>
                  <a:pt x="10422" y="5772"/>
                </a:cubicBezTo>
                <a:cubicBezTo>
                  <a:pt x="10403" y="5736"/>
                  <a:pt x="10403" y="5736"/>
                  <a:pt x="10403" y="5699"/>
                </a:cubicBezTo>
                <a:cubicBezTo>
                  <a:pt x="10384" y="5663"/>
                  <a:pt x="10403" y="5627"/>
                  <a:pt x="10403" y="5591"/>
                </a:cubicBezTo>
                <a:cubicBezTo>
                  <a:pt x="10384" y="5591"/>
                  <a:pt x="10384" y="5591"/>
                  <a:pt x="10384" y="5591"/>
                </a:cubicBezTo>
                <a:cubicBezTo>
                  <a:pt x="10384" y="5591"/>
                  <a:pt x="10365" y="5591"/>
                  <a:pt x="10365" y="5591"/>
                </a:cubicBezTo>
                <a:cubicBezTo>
                  <a:pt x="10365" y="5591"/>
                  <a:pt x="10365" y="5591"/>
                  <a:pt x="10365" y="5591"/>
                </a:cubicBezTo>
                <a:cubicBezTo>
                  <a:pt x="10365" y="5554"/>
                  <a:pt x="10365" y="5554"/>
                  <a:pt x="10384" y="5518"/>
                </a:cubicBezTo>
                <a:cubicBezTo>
                  <a:pt x="10384" y="5482"/>
                  <a:pt x="10365" y="5445"/>
                  <a:pt x="10365" y="5409"/>
                </a:cubicBezTo>
                <a:cubicBezTo>
                  <a:pt x="10384" y="5409"/>
                  <a:pt x="10384" y="5445"/>
                  <a:pt x="10403" y="5445"/>
                </a:cubicBezTo>
                <a:cubicBezTo>
                  <a:pt x="10403" y="5409"/>
                  <a:pt x="10403" y="5409"/>
                  <a:pt x="10422" y="5373"/>
                </a:cubicBezTo>
                <a:cubicBezTo>
                  <a:pt x="10422" y="5409"/>
                  <a:pt x="10422" y="5409"/>
                  <a:pt x="10422" y="5409"/>
                </a:cubicBezTo>
                <a:cubicBezTo>
                  <a:pt x="10441" y="5409"/>
                  <a:pt x="10441" y="5409"/>
                  <a:pt x="10441" y="5409"/>
                </a:cubicBezTo>
                <a:cubicBezTo>
                  <a:pt x="10441" y="5373"/>
                  <a:pt x="10441" y="5373"/>
                  <a:pt x="10441" y="5336"/>
                </a:cubicBezTo>
                <a:cubicBezTo>
                  <a:pt x="10460" y="5336"/>
                  <a:pt x="10478" y="5336"/>
                  <a:pt x="10497" y="5336"/>
                </a:cubicBezTo>
                <a:cubicBezTo>
                  <a:pt x="10497" y="5373"/>
                  <a:pt x="10497" y="5409"/>
                  <a:pt x="10497" y="5409"/>
                </a:cubicBezTo>
                <a:cubicBezTo>
                  <a:pt x="10516" y="5409"/>
                  <a:pt x="10516" y="5409"/>
                  <a:pt x="10535" y="5409"/>
                </a:cubicBezTo>
                <a:cubicBezTo>
                  <a:pt x="10535" y="5445"/>
                  <a:pt x="10535" y="5482"/>
                  <a:pt x="10535" y="5482"/>
                </a:cubicBezTo>
                <a:cubicBezTo>
                  <a:pt x="10516" y="5482"/>
                  <a:pt x="10516" y="5482"/>
                  <a:pt x="10516" y="5482"/>
                </a:cubicBezTo>
                <a:cubicBezTo>
                  <a:pt x="10516" y="5482"/>
                  <a:pt x="10516" y="5482"/>
                  <a:pt x="10497" y="5482"/>
                </a:cubicBezTo>
                <a:cubicBezTo>
                  <a:pt x="10497" y="5482"/>
                  <a:pt x="10497" y="5482"/>
                  <a:pt x="10497" y="5482"/>
                </a:cubicBezTo>
                <a:cubicBezTo>
                  <a:pt x="10497" y="5518"/>
                  <a:pt x="10478" y="5518"/>
                  <a:pt x="10478" y="5554"/>
                </a:cubicBezTo>
                <a:cubicBezTo>
                  <a:pt x="10478" y="5554"/>
                  <a:pt x="10460" y="5554"/>
                  <a:pt x="10460" y="5554"/>
                </a:cubicBezTo>
                <a:cubicBezTo>
                  <a:pt x="10460" y="5554"/>
                  <a:pt x="10460" y="5554"/>
                  <a:pt x="10460" y="5591"/>
                </a:cubicBezTo>
                <a:cubicBezTo>
                  <a:pt x="10460" y="5591"/>
                  <a:pt x="10460" y="5627"/>
                  <a:pt x="10441" y="5663"/>
                </a:cubicBezTo>
                <a:cubicBezTo>
                  <a:pt x="10460" y="5663"/>
                  <a:pt x="10497" y="5699"/>
                  <a:pt x="10478" y="5736"/>
                </a:cubicBezTo>
                <a:cubicBezTo>
                  <a:pt x="10478" y="5736"/>
                  <a:pt x="10478" y="5736"/>
                  <a:pt x="10497" y="5772"/>
                </a:cubicBezTo>
                <a:cubicBezTo>
                  <a:pt x="10497" y="5772"/>
                  <a:pt x="10497" y="5772"/>
                  <a:pt x="10516" y="5772"/>
                </a:cubicBezTo>
                <a:cubicBezTo>
                  <a:pt x="10516" y="5772"/>
                  <a:pt x="10535" y="5772"/>
                  <a:pt x="10554" y="5772"/>
                </a:cubicBezTo>
                <a:cubicBezTo>
                  <a:pt x="10554" y="5772"/>
                  <a:pt x="10554" y="5772"/>
                  <a:pt x="10554" y="5772"/>
                </a:cubicBezTo>
                <a:cubicBezTo>
                  <a:pt x="10535" y="5808"/>
                  <a:pt x="10535" y="5808"/>
                  <a:pt x="10535" y="5845"/>
                </a:cubicBezTo>
                <a:cubicBezTo>
                  <a:pt x="10535" y="5845"/>
                  <a:pt x="10535" y="5845"/>
                  <a:pt x="10535" y="5845"/>
                </a:cubicBezTo>
                <a:cubicBezTo>
                  <a:pt x="10535" y="5845"/>
                  <a:pt x="10535" y="5845"/>
                  <a:pt x="10554" y="5845"/>
                </a:cubicBezTo>
                <a:cubicBezTo>
                  <a:pt x="10554" y="5845"/>
                  <a:pt x="10554" y="5845"/>
                  <a:pt x="10554" y="5845"/>
                </a:cubicBezTo>
                <a:cubicBezTo>
                  <a:pt x="10554" y="5845"/>
                  <a:pt x="10554" y="5845"/>
                  <a:pt x="10554" y="5845"/>
                </a:cubicBezTo>
                <a:cubicBezTo>
                  <a:pt x="10554" y="5845"/>
                  <a:pt x="10573" y="5845"/>
                  <a:pt x="10573" y="5845"/>
                </a:cubicBezTo>
                <a:cubicBezTo>
                  <a:pt x="10573" y="5808"/>
                  <a:pt x="10649" y="5772"/>
                  <a:pt x="10668" y="5772"/>
                </a:cubicBezTo>
                <a:cubicBezTo>
                  <a:pt x="10668" y="5808"/>
                  <a:pt x="10705" y="5808"/>
                  <a:pt x="10705" y="5808"/>
                </a:cubicBezTo>
                <a:cubicBezTo>
                  <a:pt x="10705" y="5845"/>
                  <a:pt x="10724" y="5845"/>
                  <a:pt x="10724" y="5845"/>
                </a:cubicBezTo>
                <a:cubicBezTo>
                  <a:pt x="10724" y="5881"/>
                  <a:pt x="10743" y="5881"/>
                  <a:pt x="10762" y="5881"/>
                </a:cubicBezTo>
                <a:cubicBezTo>
                  <a:pt x="10762" y="5881"/>
                  <a:pt x="10762" y="5881"/>
                  <a:pt x="10762" y="5845"/>
                </a:cubicBezTo>
                <a:cubicBezTo>
                  <a:pt x="10838" y="5808"/>
                  <a:pt x="10876" y="5772"/>
                  <a:pt x="10932" y="5736"/>
                </a:cubicBezTo>
                <a:cubicBezTo>
                  <a:pt x="10951" y="5699"/>
                  <a:pt x="10989" y="5699"/>
                  <a:pt x="10989" y="5736"/>
                </a:cubicBezTo>
                <a:cubicBezTo>
                  <a:pt x="11008" y="5736"/>
                  <a:pt x="11008" y="5736"/>
                  <a:pt x="11008" y="5772"/>
                </a:cubicBezTo>
                <a:cubicBezTo>
                  <a:pt x="11046" y="5808"/>
                  <a:pt x="11065" y="5772"/>
                  <a:pt x="11084" y="5736"/>
                </a:cubicBezTo>
                <a:cubicBezTo>
                  <a:pt x="11084" y="5699"/>
                  <a:pt x="11084" y="5699"/>
                  <a:pt x="11103" y="5663"/>
                </a:cubicBezTo>
                <a:cubicBezTo>
                  <a:pt x="11122" y="5663"/>
                  <a:pt x="11159" y="5699"/>
                  <a:pt x="11178" y="5663"/>
                </a:cubicBezTo>
                <a:cubicBezTo>
                  <a:pt x="11178" y="5663"/>
                  <a:pt x="11178" y="5627"/>
                  <a:pt x="11159" y="5627"/>
                </a:cubicBezTo>
                <a:cubicBezTo>
                  <a:pt x="11178" y="5627"/>
                  <a:pt x="11178" y="5627"/>
                  <a:pt x="11178" y="5627"/>
                </a:cubicBezTo>
                <a:cubicBezTo>
                  <a:pt x="11178" y="5627"/>
                  <a:pt x="11178" y="5627"/>
                  <a:pt x="11178" y="5627"/>
                </a:cubicBezTo>
                <a:cubicBezTo>
                  <a:pt x="11159" y="5591"/>
                  <a:pt x="11140" y="5445"/>
                  <a:pt x="11159" y="5373"/>
                </a:cubicBezTo>
                <a:cubicBezTo>
                  <a:pt x="11159" y="5373"/>
                  <a:pt x="11178" y="5373"/>
                  <a:pt x="11178" y="5336"/>
                </a:cubicBezTo>
                <a:cubicBezTo>
                  <a:pt x="11178" y="5336"/>
                  <a:pt x="11178" y="5300"/>
                  <a:pt x="11178" y="5300"/>
                </a:cubicBezTo>
                <a:cubicBezTo>
                  <a:pt x="11178" y="5264"/>
                  <a:pt x="11197" y="5264"/>
                  <a:pt x="11197" y="5228"/>
                </a:cubicBezTo>
                <a:cubicBezTo>
                  <a:pt x="11235" y="5228"/>
                  <a:pt x="11235" y="5228"/>
                  <a:pt x="11254" y="5228"/>
                </a:cubicBezTo>
                <a:cubicBezTo>
                  <a:pt x="11254" y="5228"/>
                  <a:pt x="11254" y="5228"/>
                  <a:pt x="11254" y="5228"/>
                </a:cubicBezTo>
                <a:cubicBezTo>
                  <a:pt x="11273" y="5264"/>
                  <a:pt x="11273" y="5264"/>
                  <a:pt x="11292" y="5264"/>
                </a:cubicBezTo>
                <a:cubicBezTo>
                  <a:pt x="11292" y="5300"/>
                  <a:pt x="11292" y="5300"/>
                  <a:pt x="11292" y="5336"/>
                </a:cubicBezTo>
                <a:cubicBezTo>
                  <a:pt x="11311" y="5373"/>
                  <a:pt x="11349" y="5336"/>
                  <a:pt x="11367" y="5300"/>
                </a:cubicBezTo>
                <a:cubicBezTo>
                  <a:pt x="11349" y="5228"/>
                  <a:pt x="11367" y="5191"/>
                  <a:pt x="11367" y="5119"/>
                </a:cubicBezTo>
                <a:cubicBezTo>
                  <a:pt x="11367" y="5119"/>
                  <a:pt x="11367" y="5119"/>
                  <a:pt x="11367" y="5119"/>
                </a:cubicBezTo>
                <a:cubicBezTo>
                  <a:pt x="11367" y="5119"/>
                  <a:pt x="11349" y="5119"/>
                  <a:pt x="11349" y="5119"/>
                </a:cubicBezTo>
                <a:cubicBezTo>
                  <a:pt x="11349" y="5119"/>
                  <a:pt x="11330" y="5119"/>
                  <a:pt x="11330" y="5119"/>
                </a:cubicBezTo>
                <a:cubicBezTo>
                  <a:pt x="11330" y="5082"/>
                  <a:pt x="11330" y="5082"/>
                  <a:pt x="11330" y="5046"/>
                </a:cubicBezTo>
                <a:cubicBezTo>
                  <a:pt x="11330" y="5046"/>
                  <a:pt x="11311" y="5046"/>
                  <a:pt x="11311" y="5046"/>
                </a:cubicBezTo>
                <a:cubicBezTo>
                  <a:pt x="11311" y="5010"/>
                  <a:pt x="11311" y="5010"/>
                  <a:pt x="11311" y="4973"/>
                </a:cubicBezTo>
                <a:cubicBezTo>
                  <a:pt x="11311" y="4973"/>
                  <a:pt x="11311" y="4973"/>
                  <a:pt x="11311" y="4973"/>
                </a:cubicBezTo>
                <a:cubicBezTo>
                  <a:pt x="11330" y="4973"/>
                  <a:pt x="11349" y="4937"/>
                  <a:pt x="11367" y="4901"/>
                </a:cubicBezTo>
                <a:cubicBezTo>
                  <a:pt x="11367" y="4937"/>
                  <a:pt x="11386" y="4901"/>
                  <a:pt x="11386" y="4937"/>
                </a:cubicBezTo>
                <a:cubicBezTo>
                  <a:pt x="11386" y="4901"/>
                  <a:pt x="11386" y="4901"/>
                  <a:pt x="11386" y="4901"/>
                </a:cubicBezTo>
                <a:cubicBezTo>
                  <a:pt x="11405" y="4901"/>
                  <a:pt x="11405" y="4901"/>
                  <a:pt x="11424" y="4901"/>
                </a:cubicBezTo>
                <a:cubicBezTo>
                  <a:pt x="11424" y="4901"/>
                  <a:pt x="11424" y="4901"/>
                  <a:pt x="11443" y="4901"/>
                </a:cubicBezTo>
                <a:cubicBezTo>
                  <a:pt x="11443" y="4901"/>
                  <a:pt x="11462" y="4901"/>
                  <a:pt x="11481" y="4901"/>
                </a:cubicBezTo>
                <a:cubicBezTo>
                  <a:pt x="11519" y="4901"/>
                  <a:pt x="11538" y="4937"/>
                  <a:pt x="11575" y="4937"/>
                </a:cubicBezTo>
                <a:cubicBezTo>
                  <a:pt x="11575" y="4937"/>
                  <a:pt x="11594" y="4901"/>
                  <a:pt x="11594" y="4901"/>
                </a:cubicBezTo>
                <a:cubicBezTo>
                  <a:pt x="11594" y="4901"/>
                  <a:pt x="11594" y="4901"/>
                  <a:pt x="11594" y="4901"/>
                </a:cubicBezTo>
                <a:cubicBezTo>
                  <a:pt x="11594" y="4901"/>
                  <a:pt x="11594" y="4901"/>
                  <a:pt x="11594" y="4865"/>
                </a:cubicBezTo>
                <a:cubicBezTo>
                  <a:pt x="11594" y="4865"/>
                  <a:pt x="11594" y="4865"/>
                  <a:pt x="11594" y="4865"/>
                </a:cubicBezTo>
                <a:cubicBezTo>
                  <a:pt x="11594" y="4865"/>
                  <a:pt x="11594" y="4865"/>
                  <a:pt x="11594" y="4865"/>
                </a:cubicBezTo>
                <a:cubicBezTo>
                  <a:pt x="11594" y="4865"/>
                  <a:pt x="11613" y="4865"/>
                  <a:pt x="11613" y="4865"/>
                </a:cubicBezTo>
                <a:cubicBezTo>
                  <a:pt x="11613" y="4865"/>
                  <a:pt x="11613" y="4865"/>
                  <a:pt x="11613" y="4828"/>
                </a:cubicBezTo>
                <a:cubicBezTo>
                  <a:pt x="11632" y="4828"/>
                  <a:pt x="11632" y="4828"/>
                  <a:pt x="11632" y="4865"/>
                </a:cubicBezTo>
                <a:cubicBezTo>
                  <a:pt x="11651" y="4828"/>
                  <a:pt x="11651" y="4792"/>
                  <a:pt x="11670" y="4792"/>
                </a:cubicBezTo>
                <a:cubicBezTo>
                  <a:pt x="11689" y="4828"/>
                  <a:pt x="11689" y="4828"/>
                  <a:pt x="11708" y="4828"/>
                </a:cubicBezTo>
                <a:cubicBezTo>
                  <a:pt x="11708" y="4828"/>
                  <a:pt x="11727" y="4828"/>
                  <a:pt x="11727" y="4828"/>
                </a:cubicBezTo>
                <a:cubicBezTo>
                  <a:pt x="11689" y="4719"/>
                  <a:pt x="11651" y="4828"/>
                  <a:pt x="11613" y="4719"/>
                </a:cubicBezTo>
                <a:cubicBezTo>
                  <a:pt x="11613" y="4719"/>
                  <a:pt x="11632" y="4683"/>
                  <a:pt x="11632" y="4683"/>
                </a:cubicBezTo>
                <a:cubicBezTo>
                  <a:pt x="11613" y="4683"/>
                  <a:pt x="11613" y="4683"/>
                  <a:pt x="11613" y="4719"/>
                </a:cubicBezTo>
                <a:cubicBezTo>
                  <a:pt x="11594" y="4719"/>
                  <a:pt x="11575" y="4719"/>
                  <a:pt x="11557" y="4756"/>
                </a:cubicBezTo>
                <a:cubicBezTo>
                  <a:pt x="11557" y="4756"/>
                  <a:pt x="11538" y="4719"/>
                  <a:pt x="11538" y="4719"/>
                </a:cubicBezTo>
                <a:cubicBezTo>
                  <a:pt x="11538" y="4719"/>
                  <a:pt x="11538" y="4756"/>
                  <a:pt x="11519" y="4756"/>
                </a:cubicBezTo>
                <a:cubicBezTo>
                  <a:pt x="11519" y="4756"/>
                  <a:pt x="11500" y="4756"/>
                  <a:pt x="11500" y="4719"/>
                </a:cubicBezTo>
                <a:cubicBezTo>
                  <a:pt x="11500" y="4719"/>
                  <a:pt x="11500" y="4719"/>
                  <a:pt x="11500" y="4719"/>
                </a:cubicBezTo>
                <a:cubicBezTo>
                  <a:pt x="11500" y="4719"/>
                  <a:pt x="11500" y="4756"/>
                  <a:pt x="11500" y="4756"/>
                </a:cubicBezTo>
                <a:cubicBezTo>
                  <a:pt x="11481" y="4756"/>
                  <a:pt x="11462" y="4756"/>
                  <a:pt x="11462" y="4792"/>
                </a:cubicBezTo>
                <a:cubicBezTo>
                  <a:pt x="11462" y="4792"/>
                  <a:pt x="11462" y="4792"/>
                  <a:pt x="11462" y="4792"/>
                </a:cubicBezTo>
                <a:cubicBezTo>
                  <a:pt x="11443" y="4792"/>
                  <a:pt x="11443" y="4756"/>
                  <a:pt x="11443" y="4756"/>
                </a:cubicBezTo>
                <a:cubicBezTo>
                  <a:pt x="11443" y="4792"/>
                  <a:pt x="11424" y="4792"/>
                  <a:pt x="11405" y="4792"/>
                </a:cubicBezTo>
                <a:cubicBezTo>
                  <a:pt x="11405" y="4792"/>
                  <a:pt x="11405" y="4792"/>
                  <a:pt x="11405" y="4792"/>
                </a:cubicBezTo>
                <a:cubicBezTo>
                  <a:pt x="11386" y="4792"/>
                  <a:pt x="11386" y="4792"/>
                  <a:pt x="11367" y="4828"/>
                </a:cubicBezTo>
                <a:cubicBezTo>
                  <a:pt x="11367" y="4828"/>
                  <a:pt x="11349" y="4828"/>
                  <a:pt x="11349" y="4828"/>
                </a:cubicBezTo>
                <a:cubicBezTo>
                  <a:pt x="11349" y="4828"/>
                  <a:pt x="11349" y="4828"/>
                  <a:pt x="11349" y="4828"/>
                </a:cubicBezTo>
                <a:cubicBezTo>
                  <a:pt x="11330" y="4828"/>
                  <a:pt x="11311" y="4865"/>
                  <a:pt x="11292" y="4828"/>
                </a:cubicBezTo>
                <a:cubicBezTo>
                  <a:pt x="11292" y="4828"/>
                  <a:pt x="11273" y="4828"/>
                  <a:pt x="11273" y="4792"/>
                </a:cubicBezTo>
                <a:cubicBezTo>
                  <a:pt x="11273" y="4792"/>
                  <a:pt x="11273" y="4792"/>
                  <a:pt x="11273" y="4756"/>
                </a:cubicBezTo>
                <a:cubicBezTo>
                  <a:pt x="11273" y="4756"/>
                  <a:pt x="11254" y="4792"/>
                  <a:pt x="11254" y="4792"/>
                </a:cubicBezTo>
                <a:cubicBezTo>
                  <a:pt x="11254" y="4792"/>
                  <a:pt x="11254" y="4756"/>
                  <a:pt x="11254" y="4756"/>
                </a:cubicBezTo>
                <a:cubicBezTo>
                  <a:pt x="11235" y="4756"/>
                  <a:pt x="11235" y="4756"/>
                  <a:pt x="11216" y="4756"/>
                </a:cubicBezTo>
                <a:cubicBezTo>
                  <a:pt x="11178" y="4719"/>
                  <a:pt x="11178" y="4647"/>
                  <a:pt x="11197" y="4574"/>
                </a:cubicBezTo>
                <a:cubicBezTo>
                  <a:pt x="11197" y="4574"/>
                  <a:pt x="11197" y="4538"/>
                  <a:pt x="11197" y="4538"/>
                </a:cubicBezTo>
                <a:cubicBezTo>
                  <a:pt x="11197" y="4502"/>
                  <a:pt x="11178" y="4502"/>
                  <a:pt x="11178" y="4465"/>
                </a:cubicBezTo>
                <a:cubicBezTo>
                  <a:pt x="11178" y="4429"/>
                  <a:pt x="11178" y="4429"/>
                  <a:pt x="11178" y="4393"/>
                </a:cubicBezTo>
                <a:cubicBezTo>
                  <a:pt x="11178" y="4356"/>
                  <a:pt x="11159" y="4356"/>
                  <a:pt x="11159" y="4356"/>
                </a:cubicBezTo>
                <a:cubicBezTo>
                  <a:pt x="11159" y="4320"/>
                  <a:pt x="11178" y="4284"/>
                  <a:pt x="11197" y="4284"/>
                </a:cubicBezTo>
                <a:cubicBezTo>
                  <a:pt x="11197" y="4247"/>
                  <a:pt x="11197" y="4247"/>
                  <a:pt x="11197" y="4247"/>
                </a:cubicBezTo>
                <a:cubicBezTo>
                  <a:pt x="11197" y="4211"/>
                  <a:pt x="11216" y="4247"/>
                  <a:pt x="11216" y="4247"/>
                </a:cubicBezTo>
                <a:cubicBezTo>
                  <a:pt x="11254" y="4211"/>
                  <a:pt x="11235" y="4175"/>
                  <a:pt x="11254" y="4138"/>
                </a:cubicBezTo>
                <a:cubicBezTo>
                  <a:pt x="11254" y="4138"/>
                  <a:pt x="11254" y="4138"/>
                  <a:pt x="11254" y="4138"/>
                </a:cubicBezTo>
                <a:cubicBezTo>
                  <a:pt x="11254" y="4138"/>
                  <a:pt x="11273" y="4138"/>
                  <a:pt x="11273" y="4138"/>
                </a:cubicBezTo>
                <a:cubicBezTo>
                  <a:pt x="11273" y="4138"/>
                  <a:pt x="11273" y="4138"/>
                  <a:pt x="11273" y="4138"/>
                </a:cubicBezTo>
                <a:cubicBezTo>
                  <a:pt x="11292" y="4102"/>
                  <a:pt x="11386" y="3921"/>
                  <a:pt x="11405" y="3921"/>
                </a:cubicBezTo>
                <a:cubicBezTo>
                  <a:pt x="11405" y="3921"/>
                  <a:pt x="11424" y="3921"/>
                  <a:pt x="11424" y="3921"/>
                </a:cubicBezTo>
                <a:cubicBezTo>
                  <a:pt x="11424" y="3921"/>
                  <a:pt x="11424" y="3884"/>
                  <a:pt x="11424" y="3884"/>
                </a:cubicBezTo>
                <a:cubicBezTo>
                  <a:pt x="11424" y="3884"/>
                  <a:pt x="11424" y="3884"/>
                  <a:pt x="11424" y="3884"/>
                </a:cubicBezTo>
                <a:cubicBezTo>
                  <a:pt x="11424" y="3848"/>
                  <a:pt x="11424" y="3812"/>
                  <a:pt x="11424" y="3812"/>
                </a:cubicBezTo>
                <a:cubicBezTo>
                  <a:pt x="11424" y="3812"/>
                  <a:pt x="11424" y="3775"/>
                  <a:pt x="11405" y="3775"/>
                </a:cubicBezTo>
                <a:cubicBezTo>
                  <a:pt x="11386" y="3775"/>
                  <a:pt x="11367" y="3775"/>
                  <a:pt x="11349" y="3739"/>
                </a:cubicBezTo>
                <a:cubicBezTo>
                  <a:pt x="11349" y="3739"/>
                  <a:pt x="11292" y="3739"/>
                  <a:pt x="11292" y="3739"/>
                </a:cubicBezTo>
                <a:cubicBezTo>
                  <a:pt x="11273" y="3739"/>
                  <a:pt x="11273" y="3703"/>
                  <a:pt x="11254" y="3703"/>
                </a:cubicBezTo>
                <a:cubicBezTo>
                  <a:pt x="11235" y="3739"/>
                  <a:pt x="11235" y="3775"/>
                  <a:pt x="11216" y="3812"/>
                </a:cubicBezTo>
                <a:cubicBezTo>
                  <a:pt x="11197" y="3812"/>
                  <a:pt x="11197" y="3812"/>
                  <a:pt x="11178" y="3848"/>
                </a:cubicBezTo>
                <a:cubicBezTo>
                  <a:pt x="11178" y="3848"/>
                  <a:pt x="11197" y="3884"/>
                  <a:pt x="11178" y="3884"/>
                </a:cubicBezTo>
                <a:cubicBezTo>
                  <a:pt x="11178" y="3921"/>
                  <a:pt x="11159" y="3921"/>
                  <a:pt x="11159" y="3957"/>
                </a:cubicBezTo>
                <a:cubicBezTo>
                  <a:pt x="11159" y="3957"/>
                  <a:pt x="11159" y="3957"/>
                  <a:pt x="11159" y="3957"/>
                </a:cubicBezTo>
                <a:cubicBezTo>
                  <a:pt x="11159" y="3957"/>
                  <a:pt x="11178" y="3993"/>
                  <a:pt x="11178" y="3993"/>
                </a:cubicBezTo>
                <a:cubicBezTo>
                  <a:pt x="11178" y="3993"/>
                  <a:pt x="11178" y="3993"/>
                  <a:pt x="11178" y="3993"/>
                </a:cubicBezTo>
                <a:cubicBezTo>
                  <a:pt x="11159" y="4030"/>
                  <a:pt x="11159" y="4066"/>
                  <a:pt x="11140" y="4102"/>
                </a:cubicBezTo>
                <a:cubicBezTo>
                  <a:pt x="11122" y="4138"/>
                  <a:pt x="11103" y="4175"/>
                  <a:pt x="11084" y="4175"/>
                </a:cubicBezTo>
                <a:cubicBezTo>
                  <a:pt x="11084" y="4175"/>
                  <a:pt x="11065" y="4175"/>
                  <a:pt x="11065" y="4175"/>
                </a:cubicBezTo>
                <a:cubicBezTo>
                  <a:pt x="11046" y="4175"/>
                  <a:pt x="11046" y="4211"/>
                  <a:pt x="11046" y="4211"/>
                </a:cubicBezTo>
                <a:cubicBezTo>
                  <a:pt x="11027" y="4247"/>
                  <a:pt x="11008" y="4247"/>
                  <a:pt x="10989" y="4320"/>
                </a:cubicBezTo>
                <a:cubicBezTo>
                  <a:pt x="10989" y="4320"/>
                  <a:pt x="10970" y="4320"/>
                  <a:pt x="10970" y="4320"/>
                </a:cubicBezTo>
                <a:cubicBezTo>
                  <a:pt x="10970" y="4320"/>
                  <a:pt x="10970" y="4320"/>
                  <a:pt x="10970" y="4356"/>
                </a:cubicBezTo>
                <a:cubicBezTo>
                  <a:pt x="10970" y="4356"/>
                  <a:pt x="10951" y="4356"/>
                  <a:pt x="10951" y="4393"/>
                </a:cubicBezTo>
                <a:cubicBezTo>
                  <a:pt x="10951" y="4393"/>
                  <a:pt x="10932" y="4356"/>
                  <a:pt x="10932" y="4356"/>
                </a:cubicBezTo>
                <a:cubicBezTo>
                  <a:pt x="10932" y="4429"/>
                  <a:pt x="10951" y="4429"/>
                  <a:pt x="10932" y="4502"/>
                </a:cubicBezTo>
                <a:cubicBezTo>
                  <a:pt x="10932" y="4502"/>
                  <a:pt x="10932" y="4502"/>
                  <a:pt x="10913" y="4502"/>
                </a:cubicBezTo>
                <a:cubicBezTo>
                  <a:pt x="10913" y="4574"/>
                  <a:pt x="10932" y="4683"/>
                  <a:pt x="10932" y="4683"/>
                </a:cubicBezTo>
                <a:cubicBezTo>
                  <a:pt x="10932" y="4683"/>
                  <a:pt x="10932" y="4683"/>
                  <a:pt x="10932" y="4683"/>
                </a:cubicBezTo>
                <a:cubicBezTo>
                  <a:pt x="10951" y="4683"/>
                  <a:pt x="10951" y="4683"/>
                  <a:pt x="10951" y="4719"/>
                </a:cubicBezTo>
                <a:cubicBezTo>
                  <a:pt x="10970" y="4719"/>
                  <a:pt x="10970" y="4719"/>
                  <a:pt x="10970" y="4719"/>
                </a:cubicBezTo>
                <a:cubicBezTo>
                  <a:pt x="10989" y="4756"/>
                  <a:pt x="10989" y="4792"/>
                  <a:pt x="11027" y="4792"/>
                </a:cubicBezTo>
                <a:cubicBezTo>
                  <a:pt x="11027" y="4828"/>
                  <a:pt x="11046" y="4828"/>
                  <a:pt x="11046" y="4865"/>
                </a:cubicBezTo>
                <a:cubicBezTo>
                  <a:pt x="11027" y="4865"/>
                  <a:pt x="11027" y="4865"/>
                  <a:pt x="11027" y="4865"/>
                </a:cubicBezTo>
                <a:cubicBezTo>
                  <a:pt x="11027" y="4865"/>
                  <a:pt x="10970" y="4937"/>
                  <a:pt x="10970" y="4901"/>
                </a:cubicBezTo>
                <a:cubicBezTo>
                  <a:pt x="10951" y="4901"/>
                  <a:pt x="10895" y="4865"/>
                  <a:pt x="10876" y="4901"/>
                </a:cubicBezTo>
                <a:cubicBezTo>
                  <a:pt x="10876" y="4901"/>
                  <a:pt x="10876" y="4901"/>
                  <a:pt x="10876" y="4901"/>
                </a:cubicBezTo>
                <a:cubicBezTo>
                  <a:pt x="10876" y="4901"/>
                  <a:pt x="10876" y="4901"/>
                  <a:pt x="10876" y="4901"/>
                </a:cubicBezTo>
                <a:cubicBezTo>
                  <a:pt x="10913" y="4901"/>
                  <a:pt x="10913" y="4937"/>
                  <a:pt x="10951" y="4937"/>
                </a:cubicBezTo>
                <a:cubicBezTo>
                  <a:pt x="10970" y="4937"/>
                  <a:pt x="10989" y="4901"/>
                  <a:pt x="11008" y="4937"/>
                </a:cubicBezTo>
                <a:cubicBezTo>
                  <a:pt x="11008" y="4937"/>
                  <a:pt x="11008" y="4901"/>
                  <a:pt x="11008" y="4901"/>
                </a:cubicBezTo>
                <a:cubicBezTo>
                  <a:pt x="11008" y="4901"/>
                  <a:pt x="11008" y="4901"/>
                  <a:pt x="11008" y="4901"/>
                </a:cubicBezTo>
                <a:cubicBezTo>
                  <a:pt x="11008" y="4901"/>
                  <a:pt x="11008" y="4901"/>
                  <a:pt x="11008" y="4901"/>
                </a:cubicBezTo>
                <a:cubicBezTo>
                  <a:pt x="11008" y="4937"/>
                  <a:pt x="11008" y="4937"/>
                  <a:pt x="11008" y="4937"/>
                </a:cubicBezTo>
                <a:cubicBezTo>
                  <a:pt x="11008" y="4937"/>
                  <a:pt x="11008" y="4937"/>
                  <a:pt x="10989" y="4937"/>
                </a:cubicBezTo>
                <a:cubicBezTo>
                  <a:pt x="10989" y="4937"/>
                  <a:pt x="10989" y="4937"/>
                  <a:pt x="10989" y="4973"/>
                </a:cubicBezTo>
                <a:cubicBezTo>
                  <a:pt x="10989" y="4973"/>
                  <a:pt x="10970" y="4973"/>
                  <a:pt x="10970" y="5010"/>
                </a:cubicBezTo>
                <a:cubicBezTo>
                  <a:pt x="10970" y="5010"/>
                  <a:pt x="10970" y="5010"/>
                  <a:pt x="10951" y="5010"/>
                </a:cubicBezTo>
                <a:cubicBezTo>
                  <a:pt x="10951" y="5010"/>
                  <a:pt x="10951" y="5010"/>
                  <a:pt x="10951" y="5010"/>
                </a:cubicBezTo>
                <a:cubicBezTo>
                  <a:pt x="10951" y="4973"/>
                  <a:pt x="10951" y="4973"/>
                  <a:pt x="10951" y="4973"/>
                </a:cubicBezTo>
                <a:cubicBezTo>
                  <a:pt x="10932" y="4973"/>
                  <a:pt x="10951" y="5046"/>
                  <a:pt x="10913" y="5046"/>
                </a:cubicBezTo>
                <a:cubicBezTo>
                  <a:pt x="10913" y="5046"/>
                  <a:pt x="10913" y="5046"/>
                  <a:pt x="10913" y="5046"/>
                </a:cubicBezTo>
                <a:cubicBezTo>
                  <a:pt x="10913" y="5046"/>
                  <a:pt x="10895" y="5046"/>
                  <a:pt x="10876" y="5046"/>
                </a:cubicBezTo>
                <a:cubicBezTo>
                  <a:pt x="10876" y="5082"/>
                  <a:pt x="10913" y="5155"/>
                  <a:pt x="10895" y="5191"/>
                </a:cubicBezTo>
                <a:cubicBezTo>
                  <a:pt x="10895" y="5191"/>
                  <a:pt x="10895" y="5191"/>
                  <a:pt x="10876" y="5191"/>
                </a:cubicBezTo>
                <a:cubicBezTo>
                  <a:pt x="10876" y="5191"/>
                  <a:pt x="10876" y="5191"/>
                  <a:pt x="10876" y="5191"/>
                </a:cubicBezTo>
                <a:cubicBezTo>
                  <a:pt x="10876" y="5191"/>
                  <a:pt x="10895" y="5228"/>
                  <a:pt x="10895" y="5228"/>
                </a:cubicBezTo>
                <a:cubicBezTo>
                  <a:pt x="10895" y="5228"/>
                  <a:pt x="10895" y="5228"/>
                  <a:pt x="10895" y="5264"/>
                </a:cubicBezTo>
                <a:cubicBezTo>
                  <a:pt x="10895" y="5264"/>
                  <a:pt x="10876" y="5300"/>
                  <a:pt x="10876" y="5300"/>
                </a:cubicBezTo>
                <a:cubicBezTo>
                  <a:pt x="10876" y="5336"/>
                  <a:pt x="10876" y="5336"/>
                  <a:pt x="10876" y="5373"/>
                </a:cubicBezTo>
                <a:cubicBezTo>
                  <a:pt x="10857" y="5409"/>
                  <a:pt x="10857" y="5445"/>
                  <a:pt x="10838" y="5482"/>
                </a:cubicBezTo>
                <a:cubicBezTo>
                  <a:pt x="10838" y="5482"/>
                  <a:pt x="10838" y="5482"/>
                  <a:pt x="10838" y="5482"/>
                </a:cubicBezTo>
                <a:cubicBezTo>
                  <a:pt x="10838" y="5482"/>
                  <a:pt x="10819" y="5482"/>
                  <a:pt x="10819" y="5482"/>
                </a:cubicBezTo>
                <a:cubicBezTo>
                  <a:pt x="10800" y="5482"/>
                  <a:pt x="10800" y="5482"/>
                  <a:pt x="10762" y="5482"/>
                </a:cubicBezTo>
                <a:cubicBezTo>
                  <a:pt x="10762" y="5482"/>
                  <a:pt x="10762" y="5482"/>
                  <a:pt x="10762" y="5482"/>
                </a:cubicBezTo>
                <a:cubicBezTo>
                  <a:pt x="10762" y="5482"/>
                  <a:pt x="10762" y="5482"/>
                  <a:pt x="10762" y="5482"/>
                </a:cubicBezTo>
                <a:cubicBezTo>
                  <a:pt x="10743" y="5518"/>
                  <a:pt x="10743" y="5518"/>
                  <a:pt x="10743" y="5554"/>
                </a:cubicBezTo>
                <a:cubicBezTo>
                  <a:pt x="10743" y="5554"/>
                  <a:pt x="10743" y="5554"/>
                  <a:pt x="10743" y="5591"/>
                </a:cubicBezTo>
                <a:cubicBezTo>
                  <a:pt x="10743" y="5591"/>
                  <a:pt x="10743" y="5591"/>
                  <a:pt x="10743" y="5591"/>
                </a:cubicBezTo>
                <a:cubicBezTo>
                  <a:pt x="10705" y="5591"/>
                  <a:pt x="10687" y="5627"/>
                  <a:pt x="10649" y="5591"/>
                </a:cubicBezTo>
                <a:cubicBezTo>
                  <a:pt x="10649" y="5591"/>
                  <a:pt x="10668" y="5554"/>
                  <a:pt x="10668" y="5554"/>
                </a:cubicBezTo>
                <a:cubicBezTo>
                  <a:pt x="10649" y="5518"/>
                  <a:pt x="10649" y="5482"/>
                  <a:pt x="10630" y="5445"/>
                </a:cubicBezTo>
                <a:cubicBezTo>
                  <a:pt x="10630" y="5445"/>
                  <a:pt x="10649" y="5445"/>
                  <a:pt x="10649" y="5445"/>
                </a:cubicBezTo>
                <a:cubicBezTo>
                  <a:pt x="10649" y="5445"/>
                  <a:pt x="10649" y="5445"/>
                  <a:pt x="10649" y="5409"/>
                </a:cubicBezTo>
                <a:cubicBezTo>
                  <a:pt x="10649" y="5409"/>
                  <a:pt x="10649" y="5409"/>
                  <a:pt x="10649" y="5409"/>
                </a:cubicBezTo>
                <a:cubicBezTo>
                  <a:pt x="10649" y="5409"/>
                  <a:pt x="10649" y="5409"/>
                  <a:pt x="10668" y="5409"/>
                </a:cubicBezTo>
                <a:cubicBezTo>
                  <a:pt x="10630" y="5373"/>
                  <a:pt x="10611" y="5336"/>
                  <a:pt x="10611" y="5264"/>
                </a:cubicBezTo>
                <a:cubicBezTo>
                  <a:pt x="10611" y="5264"/>
                  <a:pt x="10592" y="5264"/>
                  <a:pt x="10592" y="5264"/>
                </a:cubicBezTo>
                <a:cubicBezTo>
                  <a:pt x="10592" y="5228"/>
                  <a:pt x="10592" y="5228"/>
                  <a:pt x="10573" y="5191"/>
                </a:cubicBezTo>
                <a:cubicBezTo>
                  <a:pt x="10592" y="5155"/>
                  <a:pt x="10592" y="5155"/>
                  <a:pt x="10592" y="5119"/>
                </a:cubicBezTo>
                <a:cubicBezTo>
                  <a:pt x="10573" y="5119"/>
                  <a:pt x="10573" y="5119"/>
                  <a:pt x="10573" y="5119"/>
                </a:cubicBezTo>
                <a:cubicBezTo>
                  <a:pt x="10573" y="5119"/>
                  <a:pt x="10573" y="5119"/>
                  <a:pt x="10573" y="5119"/>
                </a:cubicBezTo>
                <a:cubicBezTo>
                  <a:pt x="10573" y="5119"/>
                  <a:pt x="10554" y="5119"/>
                  <a:pt x="10554" y="5119"/>
                </a:cubicBezTo>
                <a:cubicBezTo>
                  <a:pt x="10554" y="5082"/>
                  <a:pt x="10554" y="5010"/>
                  <a:pt x="10554" y="5010"/>
                </a:cubicBezTo>
                <a:cubicBezTo>
                  <a:pt x="10554" y="4973"/>
                  <a:pt x="10554" y="4973"/>
                  <a:pt x="10554" y="4973"/>
                </a:cubicBezTo>
                <a:cubicBezTo>
                  <a:pt x="10554" y="4973"/>
                  <a:pt x="10554" y="4937"/>
                  <a:pt x="10554" y="4937"/>
                </a:cubicBezTo>
                <a:cubicBezTo>
                  <a:pt x="10535" y="4973"/>
                  <a:pt x="10535" y="4937"/>
                  <a:pt x="10516" y="4901"/>
                </a:cubicBezTo>
                <a:cubicBezTo>
                  <a:pt x="10516" y="4901"/>
                  <a:pt x="10516" y="4901"/>
                  <a:pt x="10516" y="4865"/>
                </a:cubicBezTo>
                <a:cubicBezTo>
                  <a:pt x="10516" y="4901"/>
                  <a:pt x="10516" y="4901"/>
                  <a:pt x="10516" y="4901"/>
                </a:cubicBezTo>
                <a:cubicBezTo>
                  <a:pt x="10516" y="4937"/>
                  <a:pt x="10497" y="4973"/>
                  <a:pt x="10497" y="4973"/>
                </a:cubicBezTo>
                <a:cubicBezTo>
                  <a:pt x="10478" y="5010"/>
                  <a:pt x="10460" y="4973"/>
                  <a:pt x="10460" y="4973"/>
                </a:cubicBezTo>
                <a:cubicBezTo>
                  <a:pt x="10441" y="5010"/>
                  <a:pt x="10441" y="5010"/>
                  <a:pt x="10441" y="5010"/>
                </a:cubicBezTo>
                <a:cubicBezTo>
                  <a:pt x="10422" y="5082"/>
                  <a:pt x="10384" y="5082"/>
                  <a:pt x="10365" y="5155"/>
                </a:cubicBezTo>
                <a:cubicBezTo>
                  <a:pt x="10346" y="5155"/>
                  <a:pt x="10308" y="5155"/>
                  <a:pt x="10289" y="5155"/>
                </a:cubicBezTo>
                <a:cubicBezTo>
                  <a:pt x="10289" y="5155"/>
                  <a:pt x="10289" y="5155"/>
                  <a:pt x="10289" y="5119"/>
                </a:cubicBezTo>
                <a:cubicBezTo>
                  <a:pt x="10270" y="5155"/>
                  <a:pt x="10270" y="5155"/>
                  <a:pt x="10270" y="5155"/>
                </a:cubicBezTo>
                <a:cubicBezTo>
                  <a:pt x="10270" y="5155"/>
                  <a:pt x="10270" y="5155"/>
                  <a:pt x="10270" y="5155"/>
                </a:cubicBezTo>
                <a:cubicBezTo>
                  <a:pt x="10270" y="5119"/>
                  <a:pt x="10270" y="5119"/>
                  <a:pt x="10270" y="5119"/>
                </a:cubicBezTo>
                <a:cubicBezTo>
                  <a:pt x="10251" y="5119"/>
                  <a:pt x="10233" y="5082"/>
                  <a:pt x="10214" y="5082"/>
                </a:cubicBezTo>
                <a:cubicBezTo>
                  <a:pt x="10214" y="5046"/>
                  <a:pt x="10195" y="5046"/>
                  <a:pt x="10195" y="5046"/>
                </a:cubicBezTo>
                <a:cubicBezTo>
                  <a:pt x="10195" y="5010"/>
                  <a:pt x="10214" y="5010"/>
                  <a:pt x="10195" y="4973"/>
                </a:cubicBezTo>
                <a:cubicBezTo>
                  <a:pt x="10214" y="4973"/>
                  <a:pt x="10214" y="4973"/>
                  <a:pt x="10214" y="4973"/>
                </a:cubicBezTo>
                <a:cubicBezTo>
                  <a:pt x="10214" y="5010"/>
                  <a:pt x="10214" y="5010"/>
                  <a:pt x="10214" y="5010"/>
                </a:cubicBezTo>
                <a:cubicBezTo>
                  <a:pt x="10214" y="5010"/>
                  <a:pt x="10214" y="5010"/>
                  <a:pt x="10214" y="5010"/>
                </a:cubicBezTo>
                <a:cubicBezTo>
                  <a:pt x="10233" y="4973"/>
                  <a:pt x="10233" y="5010"/>
                  <a:pt x="10233" y="5010"/>
                </a:cubicBezTo>
                <a:cubicBezTo>
                  <a:pt x="10233" y="5010"/>
                  <a:pt x="10233" y="5010"/>
                  <a:pt x="10233" y="5010"/>
                </a:cubicBezTo>
                <a:cubicBezTo>
                  <a:pt x="10233" y="5010"/>
                  <a:pt x="10233" y="4973"/>
                  <a:pt x="10251" y="4973"/>
                </a:cubicBezTo>
                <a:cubicBezTo>
                  <a:pt x="10251" y="4973"/>
                  <a:pt x="10251" y="4973"/>
                  <a:pt x="10251" y="4973"/>
                </a:cubicBezTo>
                <a:cubicBezTo>
                  <a:pt x="10233" y="4973"/>
                  <a:pt x="10233" y="5010"/>
                  <a:pt x="10233" y="4973"/>
                </a:cubicBezTo>
                <a:cubicBezTo>
                  <a:pt x="10214" y="4973"/>
                  <a:pt x="10214" y="4973"/>
                  <a:pt x="10233" y="4973"/>
                </a:cubicBezTo>
                <a:cubicBezTo>
                  <a:pt x="10233" y="4937"/>
                  <a:pt x="10233" y="4937"/>
                  <a:pt x="10251" y="4937"/>
                </a:cubicBezTo>
                <a:cubicBezTo>
                  <a:pt x="10251" y="4937"/>
                  <a:pt x="10251" y="4937"/>
                  <a:pt x="10251" y="4937"/>
                </a:cubicBezTo>
                <a:cubicBezTo>
                  <a:pt x="10233" y="4937"/>
                  <a:pt x="10233" y="4937"/>
                  <a:pt x="10233" y="4937"/>
                </a:cubicBezTo>
                <a:cubicBezTo>
                  <a:pt x="10233" y="4901"/>
                  <a:pt x="10233" y="4901"/>
                  <a:pt x="10251" y="4901"/>
                </a:cubicBezTo>
                <a:cubicBezTo>
                  <a:pt x="10233" y="4901"/>
                  <a:pt x="10233" y="4901"/>
                  <a:pt x="10233" y="4937"/>
                </a:cubicBezTo>
                <a:cubicBezTo>
                  <a:pt x="10233" y="4937"/>
                  <a:pt x="10233" y="4937"/>
                  <a:pt x="10233" y="4937"/>
                </a:cubicBezTo>
                <a:cubicBezTo>
                  <a:pt x="10214" y="4901"/>
                  <a:pt x="10214" y="4901"/>
                  <a:pt x="10214" y="4901"/>
                </a:cubicBezTo>
                <a:cubicBezTo>
                  <a:pt x="10214" y="4901"/>
                  <a:pt x="10214" y="4901"/>
                  <a:pt x="10214" y="4937"/>
                </a:cubicBezTo>
                <a:cubicBezTo>
                  <a:pt x="10214" y="4937"/>
                  <a:pt x="10214" y="4937"/>
                  <a:pt x="10195" y="4937"/>
                </a:cubicBezTo>
                <a:cubicBezTo>
                  <a:pt x="10195" y="4937"/>
                  <a:pt x="10195" y="4937"/>
                  <a:pt x="10195" y="4937"/>
                </a:cubicBezTo>
                <a:cubicBezTo>
                  <a:pt x="10195" y="4937"/>
                  <a:pt x="10195" y="4937"/>
                  <a:pt x="10195" y="4937"/>
                </a:cubicBezTo>
                <a:cubicBezTo>
                  <a:pt x="10195" y="4937"/>
                  <a:pt x="10195" y="4937"/>
                  <a:pt x="10176" y="4937"/>
                </a:cubicBezTo>
                <a:cubicBezTo>
                  <a:pt x="10176" y="4901"/>
                  <a:pt x="10176" y="4901"/>
                  <a:pt x="10176" y="4901"/>
                </a:cubicBezTo>
                <a:cubicBezTo>
                  <a:pt x="10176" y="4865"/>
                  <a:pt x="10195" y="4865"/>
                  <a:pt x="10195" y="4865"/>
                </a:cubicBezTo>
                <a:cubicBezTo>
                  <a:pt x="10195" y="4865"/>
                  <a:pt x="10195" y="4865"/>
                  <a:pt x="10195" y="4865"/>
                </a:cubicBezTo>
                <a:cubicBezTo>
                  <a:pt x="10195" y="4865"/>
                  <a:pt x="10195" y="4865"/>
                  <a:pt x="10195" y="4865"/>
                </a:cubicBezTo>
                <a:cubicBezTo>
                  <a:pt x="10195" y="4865"/>
                  <a:pt x="10195" y="4865"/>
                  <a:pt x="10195" y="4865"/>
                </a:cubicBezTo>
                <a:cubicBezTo>
                  <a:pt x="10195" y="4865"/>
                  <a:pt x="10195" y="4865"/>
                  <a:pt x="10195" y="4865"/>
                </a:cubicBezTo>
                <a:cubicBezTo>
                  <a:pt x="10214" y="4865"/>
                  <a:pt x="10214" y="4865"/>
                  <a:pt x="10214" y="4865"/>
                </a:cubicBezTo>
                <a:cubicBezTo>
                  <a:pt x="10214" y="4865"/>
                  <a:pt x="10214" y="4865"/>
                  <a:pt x="10214" y="4865"/>
                </a:cubicBezTo>
                <a:cubicBezTo>
                  <a:pt x="10233" y="4865"/>
                  <a:pt x="10233" y="4865"/>
                  <a:pt x="10251" y="4828"/>
                </a:cubicBezTo>
                <a:cubicBezTo>
                  <a:pt x="10233" y="4828"/>
                  <a:pt x="10233" y="4865"/>
                  <a:pt x="10214" y="4865"/>
                </a:cubicBezTo>
                <a:cubicBezTo>
                  <a:pt x="10214" y="4828"/>
                  <a:pt x="10214" y="4828"/>
                  <a:pt x="10214" y="4828"/>
                </a:cubicBezTo>
                <a:cubicBezTo>
                  <a:pt x="10214" y="4828"/>
                  <a:pt x="10214" y="4828"/>
                  <a:pt x="10214" y="4828"/>
                </a:cubicBezTo>
                <a:cubicBezTo>
                  <a:pt x="10214" y="4828"/>
                  <a:pt x="10233" y="4792"/>
                  <a:pt x="10233" y="4792"/>
                </a:cubicBezTo>
                <a:cubicBezTo>
                  <a:pt x="10195" y="4792"/>
                  <a:pt x="10195" y="4792"/>
                  <a:pt x="10176" y="4756"/>
                </a:cubicBezTo>
                <a:cubicBezTo>
                  <a:pt x="10195" y="4756"/>
                  <a:pt x="10195" y="4719"/>
                  <a:pt x="10214" y="4719"/>
                </a:cubicBezTo>
                <a:cubicBezTo>
                  <a:pt x="10214" y="4719"/>
                  <a:pt x="10195" y="4719"/>
                  <a:pt x="10195" y="4683"/>
                </a:cubicBezTo>
                <a:cubicBezTo>
                  <a:pt x="10195" y="4719"/>
                  <a:pt x="10176" y="4719"/>
                  <a:pt x="10176" y="4683"/>
                </a:cubicBezTo>
                <a:cubicBezTo>
                  <a:pt x="10176" y="4683"/>
                  <a:pt x="10176" y="4683"/>
                  <a:pt x="10176" y="4683"/>
                </a:cubicBezTo>
                <a:cubicBezTo>
                  <a:pt x="10176" y="4647"/>
                  <a:pt x="10176" y="4647"/>
                  <a:pt x="10195" y="4610"/>
                </a:cubicBezTo>
                <a:cubicBezTo>
                  <a:pt x="10195" y="4610"/>
                  <a:pt x="10195" y="4610"/>
                  <a:pt x="10195" y="4610"/>
                </a:cubicBezTo>
                <a:cubicBezTo>
                  <a:pt x="10176" y="4610"/>
                  <a:pt x="10176" y="4610"/>
                  <a:pt x="10176" y="4574"/>
                </a:cubicBezTo>
                <a:cubicBezTo>
                  <a:pt x="10176" y="4538"/>
                  <a:pt x="10176" y="4538"/>
                  <a:pt x="10176" y="4502"/>
                </a:cubicBezTo>
                <a:cubicBezTo>
                  <a:pt x="10195" y="4502"/>
                  <a:pt x="10214" y="4502"/>
                  <a:pt x="10233" y="4502"/>
                </a:cubicBezTo>
                <a:cubicBezTo>
                  <a:pt x="10233" y="4465"/>
                  <a:pt x="10233" y="4465"/>
                  <a:pt x="10233" y="4465"/>
                </a:cubicBezTo>
                <a:cubicBezTo>
                  <a:pt x="10214" y="4465"/>
                  <a:pt x="10214" y="4465"/>
                  <a:pt x="10195" y="4429"/>
                </a:cubicBezTo>
                <a:cubicBezTo>
                  <a:pt x="10195" y="4429"/>
                  <a:pt x="10195" y="4429"/>
                  <a:pt x="10195" y="4429"/>
                </a:cubicBezTo>
                <a:cubicBezTo>
                  <a:pt x="10233" y="4429"/>
                  <a:pt x="10233" y="4393"/>
                  <a:pt x="10251" y="4393"/>
                </a:cubicBezTo>
                <a:cubicBezTo>
                  <a:pt x="10270" y="4393"/>
                  <a:pt x="10270" y="4356"/>
                  <a:pt x="10270" y="4356"/>
                </a:cubicBezTo>
                <a:cubicBezTo>
                  <a:pt x="10289" y="4356"/>
                  <a:pt x="10308" y="4356"/>
                  <a:pt x="10327" y="4320"/>
                </a:cubicBezTo>
                <a:cubicBezTo>
                  <a:pt x="10308" y="4320"/>
                  <a:pt x="10308" y="4320"/>
                  <a:pt x="10289" y="4284"/>
                </a:cubicBezTo>
                <a:cubicBezTo>
                  <a:pt x="10289" y="4284"/>
                  <a:pt x="10308" y="4284"/>
                  <a:pt x="10308" y="4284"/>
                </a:cubicBezTo>
                <a:cubicBezTo>
                  <a:pt x="10327" y="4284"/>
                  <a:pt x="10365" y="4284"/>
                  <a:pt x="10365" y="4284"/>
                </a:cubicBezTo>
                <a:cubicBezTo>
                  <a:pt x="10365" y="4247"/>
                  <a:pt x="10403" y="4175"/>
                  <a:pt x="10422" y="4175"/>
                </a:cubicBezTo>
                <a:cubicBezTo>
                  <a:pt x="10422" y="4211"/>
                  <a:pt x="10422" y="4211"/>
                  <a:pt x="10441" y="4211"/>
                </a:cubicBezTo>
                <a:cubicBezTo>
                  <a:pt x="10441" y="4211"/>
                  <a:pt x="10441" y="4211"/>
                  <a:pt x="10441" y="4211"/>
                </a:cubicBezTo>
                <a:cubicBezTo>
                  <a:pt x="10441" y="4175"/>
                  <a:pt x="10460" y="4175"/>
                  <a:pt x="10478" y="4138"/>
                </a:cubicBezTo>
                <a:cubicBezTo>
                  <a:pt x="10478" y="4138"/>
                  <a:pt x="10478" y="4102"/>
                  <a:pt x="10478" y="4102"/>
                </a:cubicBezTo>
                <a:cubicBezTo>
                  <a:pt x="10478" y="4066"/>
                  <a:pt x="10516" y="3993"/>
                  <a:pt x="10535" y="3993"/>
                </a:cubicBezTo>
                <a:cubicBezTo>
                  <a:pt x="10554" y="3993"/>
                  <a:pt x="10554" y="3993"/>
                  <a:pt x="10573" y="3993"/>
                </a:cubicBezTo>
                <a:cubicBezTo>
                  <a:pt x="10573" y="3993"/>
                  <a:pt x="10573" y="3993"/>
                  <a:pt x="10573" y="3993"/>
                </a:cubicBezTo>
                <a:cubicBezTo>
                  <a:pt x="10573" y="3957"/>
                  <a:pt x="10573" y="3957"/>
                  <a:pt x="10573" y="3957"/>
                </a:cubicBezTo>
                <a:cubicBezTo>
                  <a:pt x="10592" y="3921"/>
                  <a:pt x="10592" y="3884"/>
                  <a:pt x="10611" y="3848"/>
                </a:cubicBezTo>
                <a:cubicBezTo>
                  <a:pt x="10630" y="3848"/>
                  <a:pt x="10630" y="3848"/>
                  <a:pt x="10630" y="3848"/>
                </a:cubicBezTo>
                <a:cubicBezTo>
                  <a:pt x="10630" y="3848"/>
                  <a:pt x="10630" y="3812"/>
                  <a:pt x="10630" y="3812"/>
                </a:cubicBezTo>
                <a:cubicBezTo>
                  <a:pt x="10630" y="3812"/>
                  <a:pt x="10630" y="3812"/>
                  <a:pt x="10630" y="3812"/>
                </a:cubicBezTo>
                <a:cubicBezTo>
                  <a:pt x="10630" y="3739"/>
                  <a:pt x="10630" y="3703"/>
                  <a:pt x="10668" y="3703"/>
                </a:cubicBezTo>
                <a:cubicBezTo>
                  <a:pt x="10668" y="3703"/>
                  <a:pt x="10668" y="3667"/>
                  <a:pt x="10668" y="3667"/>
                </a:cubicBezTo>
                <a:cubicBezTo>
                  <a:pt x="10687" y="3667"/>
                  <a:pt x="10687" y="3667"/>
                  <a:pt x="10705" y="3667"/>
                </a:cubicBezTo>
                <a:cubicBezTo>
                  <a:pt x="10705" y="3667"/>
                  <a:pt x="10705" y="3667"/>
                  <a:pt x="10705" y="3667"/>
                </a:cubicBezTo>
                <a:cubicBezTo>
                  <a:pt x="10687" y="3630"/>
                  <a:pt x="10687" y="3630"/>
                  <a:pt x="10668" y="3594"/>
                </a:cubicBezTo>
                <a:cubicBezTo>
                  <a:pt x="10687" y="3594"/>
                  <a:pt x="10687" y="3558"/>
                  <a:pt x="10687" y="3558"/>
                </a:cubicBezTo>
                <a:cubicBezTo>
                  <a:pt x="10705" y="3558"/>
                  <a:pt x="10705" y="3558"/>
                  <a:pt x="10724" y="3558"/>
                </a:cubicBezTo>
                <a:cubicBezTo>
                  <a:pt x="10724" y="3558"/>
                  <a:pt x="10724" y="3558"/>
                  <a:pt x="10724" y="3558"/>
                </a:cubicBezTo>
                <a:cubicBezTo>
                  <a:pt x="10724" y="3521"/>
                  <a:pt x="10724" y="3521"/>
                  <a:pt x="10705" y="3521"/>
                </a:cubicBezTo>
                <a:cubicBezTo>
                  <a:pt x="10705" y="3521"/>
                  <a:pt x="10724" y="3521"/>
                  <a:pt x="10724" y="3521"/>
                </a:cubicBezTo>
                <a:cubicBezTo>
                  <a:pt x="10724" y="3485"/>
                  <a:pt x="10762" y="3485"/>
                  <a:pt x="10781" y="3449"/>
                </a:cubicBezTo>
                <a:cubicBezTo>
                  <a:pt x="10762" y="3449"/>
                  <a:pt x="10762" y="3449"/>
                  <a:pt x="10762" y="3412"/>
                </a:cubicBezTo>
                <a:cubicBezTo>
                  <a:pt x="10781" y="3412"/>
                  <a:pt x="10781" y="3412"/>
                  <a:pt x="10781" y="3376"/>
                </a:cubicBezTo>
                <a:cubicBezTo>
                  <a:pt x="10800" y="3376"/>
                  <a:pt x="10800" y="3376"/>
                  <a:pt x="10819" y="3412"/>
                </a:cubicBezTo>
                <a:cubicBezTo>
                  <a:pt x="10819" y="3376"/>
                  <a:pt x="10819" y="3376"/>
                  <a:pt x="10838" y="3376"/>
                </a:cubicBezTo>
                <a:cubicBezTo>
                  <a:pt x="10838" y="3376"/>
                  <a:pt x="10838" y="3376"/>
                  <a:pt x="10838" y="3340"/>
                </a:cubicBezTo>
                <a:cubicBezTo>
                  <a:pt x="10838" y="3340"/>
                  <a:pt x="10819" y="3340"/>
                  <a:pt x="10819" y="3340"/>
                </a:cubicBezTo>
                <a:cubicBezTo>
                  <a:pt x="10838" y="3304"/>
                  <a:pt x="10838" y="3267"/>
                  <a:pt x="10857" y="3267"/>
                </a:cubicBezTo>
                <a:cubicBezTo>
                  <a:pt x="10857" y="3267"/>
                  <a:pt x="10857" y="3267"/>
                  <a:pt x="10857" y="3267"/>
                </a:cubicBezTo>
                <a:cubicBezTo>
                  <a:pt x="10857" y="3304"/>
                  <a:pt x="10857" y="3304"/>
                  <a:pt x="10876" y="3304"/>
                </a:cubicBezTo>
                <a:cubicBezTo>
                  <a:pt x="10876" y="3304"/>
                  <a:pt x="10876" y="3304"/>
                  <a:pt x="10876" y="3304"/>
                </a:cubicBezTo>
                <a:cubicBezTo>
                  <a:pt x="10876" y="3304"/>
                  <a:pt x="10895" y="3304"/>
                  <a:pt x="10895" y="3267"/>
                </a:cubicBezTo>
                <a:cubicBezTo>
                  <a:pt x="10895" y="3267"/>
                  <a:pt x="10895" y="3231"/>
                  <a:pt x="10876" y="3231"/>
                </a:cubicBezTo>
                <a:cubicBezTo>
                  <a:pt x="10895" y="3231"/>
                  <a:pt x="10913" y="3231"/>
                  <a:pt x="10913" y="3195"/>
                </a:cubicBezTo>
                <a:cubicBezTo>
                  <a:pt x="10913" y="3195"/>
                  <a:pt x="10913" y="3195"/>
                  <a:pt x="10913" y="3195"/>
                </a:cubicBezTo>
                <a:cubicBezTo>
                  <a:pt x="10913" y="3195"/>
                  <a:pt x="10913" y="3195"/>
                  <a:pt x="10913" y="3195"/>
                </a:cubicBezTo>
                <a:cubicBezTo>
                  <a:pt x="10913" y="3158"/>
                  <a:pt x="10913" y="3158"/>
                  <a:pt x="10913" y="3158"/>
                </a:cubicBezTo>
                <a:cubicBezTo>
                  <a:pt x="10932" y="3122"/>
                  <a:pt x="10932" y="3122"/>
                  <a:pt x="10951" y="3086"/>
                </a:cubicBezTo>
                <a:cubicBezTo>
                  <a:pt x="10970" y="3049"/>
                  <a:pt x="10989" y="3122"/>
                  <a:pt x="10989" y="3013"/>
                </a:cubicBezTo>
                <a:cubicBezTo>
                  <a:pt x="11008" y="3013"/>
                  <a:pt x="11008" y="3013"/>
                  <a:pt x="11008" y="3049"/>
                </a:cubicBezTo>
                <a:cubicBezTo>
                  <a:pt x="11046" y="3013"/>
                  <a:pt x="11046" y="3049"/>
                  <a:pt x="11065" y="3049"/>
                </a:cubicBezTo>
                <a:cubicBezTo>
                  <a:pt x="11084" y="3013"/>
                  <a:pt x="11103" y="2941"/>
                  <a:pt x="11122" y="2904"/>
                </a:cubicBezTo>
                <a:cubicBezTo>
                  <a:pt x="11122" y="2941"/>
                  <a:pt x="11122" y="2941"/>
                  <a:pt x="11122" y="2941"/>
                </a:cubicBezTo>
                <a:cubicBezTo>
                  <a:pt x="11122" y="2941"/>
                  <a:pt x="11122" y="2941"/>
                  <a:pt x="11122" y="2941"/>
                </a:cubicBezTo>
                <a:cubicBezTo>
                  <a:pt x="11122" y="2977"/>
                  <a:pt x="11122" y="2977"/>
                  <a:pt x="11103" y="3013"/>
                </a:cubicBezTo>
                <a:cubicBezTo>
                  <a:pt x="11122" y="2977"/>
                  <a:pt x="11140" y="2977"/>
                  <a:pt x="11140" y="2941"/>
                </a:cubicBezTo>
                <a:cubicBezTo>
                  <a:pt x="11159" y="2904"/>
                  <a:pt x="11178" y="2904"/>
                  <a:pt x="11178" y="2868"/>
                </a:cubicBezTo>
                <a:cubicBezTo>
                  <a:pt x="11178" y="2868"/>
                  <a:pt x="11197" y="2868"/>
                  <a:pt x="11197" y="2868"/>
                </a:cubicBezTo>
                <a:cubicBezTo>
                  <a:pt x="11197" y="2904"/>
                  <a:pt x="11216" y="2904"/>
                  <a:pt x="11216" y="2904"/>
                </a:cubicBezTo>
                <a:cubicBezTo>
                  <a:pt x="11235" y="2759"/>
                  <a:pt x="11254" y="2832"/>
                  <a:pt x="11292" y="2868"/>
                </a:cubicBezTo>
                <a:cubicBezTo>
                  <a:pt x="11311" y="2832"/>
                  <a:pt x="11311" y="2795"/>
                  <a:pt x="11330" y="2759"/>
                </a:cubicBezTo>
                <a:cubicBezTo>
                  <a:pt x="11349" y="2759"/>
                  <a:pt x="11349" y="2759"/>
                  <a:pt x="11367" y="2759"/>
                </a:cubicBezTo>
                <a:cubicBezTo>
                  <a:pt x="11386" y="2723"/>
                  <a:pt x="11405" y="2686"/>
                  <a:pt x="11462" y="2686"/>
                </a:cubicBezTo>
                <a:cubicBezTo>
                  <a:pt x="11443" y="2723"/>
                  <a:pt x="11405" y="2759"/>
                  <a:pt x="11405" y="2832"/>
                </a:cubicBezTo>
                <a:cubicBezTo>
                  <a:pt x="11424" y="2832"/>
                  <a:pt x="11424" y="2832"/>
                  <a:pt x="11424" y="2868"/>
                </a:cubicBezTo>
                <a:cubicBezTo>
                  <a:pt x="11443" y="2795"/>
                  <a:pt x="11481" y="2723"/>
                  <a:pt x="11500" y="2686"/>
                </a:cubicBezTo>
                <a:cubicBezTo>
                  <a:pt x="11500" y="2723"/>
                  <a:pt x="11500" y="2759"/>
                  <a:pt x="11500" y="2795"/>
                </a:cubicBezTo>
                <a:cubicBezTo>
                  <a:pt x="11538" y="2759"/>
                  <a:pt x="11557" y="2723"/>
                  <a:pt x="11557" y="2650"/>
                </a:cubicBezTo>
                <a:cubicBezTo>
                  <a:pt x="11575" y="2650"/>
                  <a:pt x="11594" y="2650"/>
                  <a:pt x="11613" y="2686"/>
                </a:cubicBezTo>
                <a:cubicBezTo>
                  <a:pt x="11594" y="2723"/>
                  <a:pt x="11594" y="2723"/>
                  <a:pt x="11575" y="2795"/>
                </a:cubicBezTo>
                <a:cubicBezTo>
                  <a:pt x="11594" y="2795"/>
                  <a:pt x="11594" y="2795"/>
                  <a:pt x="11613" y="2795"/>
                </a:cubicBezTo>
                <a:cubicBezTo>
                  <a:pt x="11613" y="2759"/>
                  <a:pt x="11632" y="2723"/>
                  <a:pt x="11651" y="2686"/>
                </a:cubicBezTo>
                <a:cubicBezTo>
                  <a:pt x="11670" y="2686"/>
                  <a:pt x="11689" y="2723"/>
                  <a:pt x="11708" y="2759"/>
                </a:cubicBezTo>
                <a:cubicBezTo>
                  <a:pt x="11708" y="2759"/>
                  <a:pt x="11727" y="2759"/>
                  <a:pt x="11746" y="2759"/>
                </a:cubicBezTo>
                <a:cubicBezTo>
                  <a:pt x="11746" y="2759"/>
                  <a:pt x="11765" y="2759"/>
                  <a:pt x="11765" y="2795"/>
                </a:cubicBezTo>
                <a:cubicBezTo>
                  <a:pt x="11765" y="2795"/>
                  <a:pt x="11765" y="2795"/>
                  <a:pt x="11765" y="2795"/>
                </a:cubicBezTo>
                <a:cubicBezTo>
                  <a:pt x="11746" y="2868"/>
                  <a:pt x="11689" y="2832"/>
                  <a:pt x="11632" y="2832"/>
                </a:cubicBezTo>
                <a:cubicBezTo>
                  <a:pt x="11651" y="2868"/>
                  <a:pt x="11689" y="2904"/>
                  <a:pt x="11689" y="2941"/>
                </a:cubicBezTo>
                <a:cubicBezTo>
                  <a:pt x="11727" y="2941"/>
                  <a:pt x="11746" y="2904"/>
                  <a:pt x="11784" y="2941"/>
                </a:cubicBezTo>
                <a:cubicBezTo>
                  <a:pt x="11784" y="2941"/>
                  <a:pt x="11802" y="2941"/>
                  <a:pt x="11802" y="2941"/>
                </a:cubicBezTo>
                <a:cubicBezTo>
                  <a:pt x="11821" y="2904"/>
                  <a:pt x="11840" y="2904"/>
                  <a:pt x="11840" y="2868"/>
                </a:cubicBezTo>
                <a:cubicBezTo>
                  <a:pt x="11840" y="2977"/>
                  <a:pt x="11878" y="2977"/>
                  <a:pt x="11916" y="3013"/>
                </a:cubicBezTo>
                <a:cubicBezTo>
                  <a:pt x="11916" y="3013"/>
                  <a:pt x="11916" y="3049"/>
                  <a:pt x="11916" y="3049"/>
                </a:cubicBezTo>
                <a:cubicBezTo>
                  <a:pt x="11935" y="3049"/>
                  <a:pt x="11935" y="3049"/>
                  <a:pt x="11935" y="3013"/>
                </a:cubicBezTo>
                <a:cubicBezTo>
                  <a:pt x="11973" y="3049"/>
                  <a:pt x="12011" y="3049"/>
                  <a:pt x="12048" y="3049"/>
                </a:cubicBezTo>
                <a:cubicBezTo>
                  <a:pt x="12086" y="3049"/>
                  <a:pt x="12105" y="3086"/>
                  <a:pt x="12124" y="3086"/>
                </a:cubicBezTo>
                <a:cubicBezTo>
                  <a:pt x="12143" y="3086"/>
                  <a:pt x="12143" y="3122"/>
                  <a:pt x="12162" y="3122"/>
                </a:cubicBezTo>
                <a:cubicBezTo>
                  <a:pt x="12200" y="3158"/>
                  <a:pt x="12219" y="3195"/>
                  <a:pt x="12237" y="3231"/>
                </a:cubicBezTo>
                <a:cubicBezTo>
                  <a:pt x="12275" y="3267"/>
                  <a:pt x="12294" y="3267"/>
                  <a:pt x="12313" y="3267"/>
                </a:cubicBezTo>
                <a:cubicBezTo>
                  <a:pt x="12351" y="3304"/>
                  <a:pt x="12370" y="3340"/>
                  <a:pt x="12389" y="3376"/>
                </a:cubicBezTo>
                <a:cubicBezTo>
                  <a:pt x="12389" y="3412"/>
                  <a:pt x="12389" y="3449"/>
                  <a:pt x="12408" y="3449"/>
                </a:cubicBezTo>
                <a:cubicBezTo>
                  <a:pt x="12408" y="3521"/>
                  <a:pt x="12389" y="3558"/>
                  <a:pt x="12351" y="3594"/>
                </a:cubicBezTo>
                <a:cubicBezTo>
                  <a:pt x="12256" y="3775"/>
                  <a:pt x="12086" y="3594"/>
                  <a:pt x="11973" y="3558"/>
                </a:cubicBezTo>
                <a:cubicBezTo>
                  <a:pt x="11954" y="3558"/>
                  <a:pt x="11935" y="3558"/>
                  <a:pt x="11935" y="3521"/>
                </a:cubicBezTo>
                <a:cubicBezTo>
                  <a:pt x="11916" y="3521"/>
                  <a:pt x="11897" y="3449"/>
                  <a:pt x="11859" y="3485"/>
                </a:cubicBezTo>
                <a:cubicBezTo>
                  <a:pt x="11878" y="3521"/>
                  <a:pt x="11897" y="3594"/>
                  <a:pt x="11935" y="3630"/>
                </a:cubicBezTo>
                <a:cubicBezTo>
                  <a:pt x="11954" y="3630"/>
                  <a:pt x="11992" y="3630"/>
                  <a:pt x="11992" y="3667"/>
                </a:cubicBezTo>
                <a:cubicBezTo>
                  <a:pt x="12011" y="3703"/>
                  <a:pt x="12011" y="3775"/>
                  <a:pt x="11973" y="3775"/>
                </a:cubicBezTo>
                <a:cubicBezTo>
                  <a:pt x="11992" y="3812"/>
                  <a:pt x="12011" y="3993"/>
                  <a:pt x="12029" y="3993"/>
                </a:cubicBezTo>
                <a:cubicBezTo>
                  <a:pt x="12048" y="4030"/>
                  <a:pt x="12067" y="4030"/>
                  <a:pt x="12086" y="4030"/>
                </a:cubicBezTo>
                <a:cubicBezTo>
                  <a:pt x="12086" y="4030"/>
                  <a:pt x="12105" y="4066"/>
                  <a:pt x="12105" y="4066"/>
                </a:cubicBezTo>
                <a:cubicBezTo>
                  <a:pt x="12105" y="4102"/>
                  <a:pt x="12124" y="4066"/>
                  <a:pt x="12143" y="4102"/>
                </a:cubicBezTo>
                <a:cubicBezTo>
                  <a:pt x="12181" y="4102"/>
                  <a:pt x="12237" y="4102"/>
                  <a:pt x="12200" y="3993"/>
                </a:cubicBezTo>
                <a:cubicBezTo>
                  <a:pt x="12200" y="3993"/>
                  <a:pt x="12181" y="3993"/>
                  <a:pt x="12162" y="3993"/>
                </a:cubicBezTo>
                <a:cubicBezTo>
                  <a:pt x="12143" y="3993"/>
                  <a:pt x="12124" y="3921"/>
                  <a:pt x="12124" y="3921"/>
                </a:cubicBezTo>
                <a:cubicBezTo>
                  <a:pt x="12124" y="3884"/>
                  <a:pt x="12124" y="3848"/>
                  <a:pt x="12162" y="3848"/>
                </a:cubicBezTo>
                <a:cubicBezTo>
                  <a:pt x="12181" y="3884"/>
                  <a:pt x="12237" y="3921"/>
                  <a:pt x="12275" y="3957"/>
                </a:cubicBezTo>
                <a:cubicBezTo>
                  <a:pt x="12294" y="3957"/>
                  <a:pt x="12313" y="3957"/>
                  <a:pt x="12332" y="3957"/>
                </a:cubicBezTo>
                <a:cubicBezTo>
                  <a:pt x="12332" y="3957"/>
                  <a:pt x="12351" y="3957"/>
                  <a:pt x="12351" y="3957"/>
                </a:cubicBezTo>
                <a:cubicBezTo>
                  <a:pt x="12370" y="3884"/>
                  <a:pt x="12332" y="3848"/>
                  <a:pt x="12313" y="3775"/>
                </a:cubicBezTo>
                <a:cubicBezTo>
                  <a:pt x="12351" y="3703"/>
                  <a:pt x="12427" y="3703"/>
                  <a:pt x="12464" y="3594"/>
                </a:cubicBezTo>
                <a:cubicBezTo>
                  <a:pt x="12502" y="3594"/>
                  <a:pt x="12540" y="3667"/>
                  <a:pt x="12578" y="3667"/>
                </a:cubicBezTo>
                <a:cubicBezTo>
                  <a:pt x="12578" y="3667"/>
                  <a:pt x="12578" y="3667"/>
                  <a:pt x="12578" y="3667"/>
                </a:cubicBezTo>
                <a:cubicBezTo>
                  <a:pt x="12578" y="3667"/>
                  <a:pt x="12578" y="3630"/>
                  <a:pt x="12578" y="3630"/>
                </a:cubicBezTo>
                <a:cubicBezTo>
                  <a:pt x="12597" y="3558"/>
                  <a:pt x="12616" y="3558"/>
                  <a:pt x="12597" y="3449"/>
                </a:cubicBezTo>
                <a:cubicBezTo>
                  <a:pt x="12578" y="3449"/>
                  <a:pt x="12559" y="3449"/>
                  <a:pt x="12559" y="3412"/>
                </a:cubicBezTo>
                <a:cubicBezTo>
                  <a:pt x="12559" y="3412"/>
                  <a:pt x="12559" y="3412"/>
                  <a:pt x="12559" y="3412"/>
                </a:cubicBezTo>
                <a:cubicBezTo>
                  <a:pt x="12578" y="3376"/>
                  <a:pt x="12578" y="3340"/>
                  <a:pt x="12597" y="3304"/>
                </a:cubicBezTo>
                <a:cubicBezTo>
                  <a:pt x="12597" y="3231"/>
                  <a:pt x="12559" y="3231"/>
                  <a:pt x="12578" y="3195"/>
                </a:cubicBezTo>
                <a:cubicBezTo>
                  <a:pt x="12578" y="3158"/>
                  <a:pt x="12597" y="3195"/>
                  <a:pt x="12616" y="3195"/>
                </a:cubicBezTo>
                <a:cubicBezTo>
                  <a:pt x="12635" y="3195"/>
                  <a:pt x="12654" y="3195"/>
                  <a:pt x="12673" y="3195"/>
                </a:cubicBezTo>
                <a:cubicBezTo>
                  <a:pt x="12710" y="3195"/>
                  <a:pt x="12729" y="3304"/>
                  <a:pt x="12748" y="3340"/>
                </a:cubicBezTo>
                <a:cubicBezTo>
                  <a:pt x="12691" y="3340"/>
                  <a:pt x="12635" y="3340"/>
                  <a:pt x="12635" y="3412"/>
                </a:cubicBezTo>
                <a:cubicBezTo>
                  <a:pt x="12673" y="3485"/>
                  <a:pt x="12691" y="3558"/>
                  <a:pt x="12767" y="3521"/>
                </a:cubicBezTo>
                <a:cubicBezTo>
                  <a:pt x="12786" y="3521"/>
                  <a:pt x="12786" y="3521"/>
                  <a:pt x="12805" y="3521"/>
                </a:cubicBezTo>
                <a:cubicBezTo>
                  <a:pt x="12824" y="3485"/>
                  <a:pt x="12805" y="3376"/>
                  <a:pt x="12824" y="3376"/>
                </a:cubicBezTo>
                <a:cubicBezTo>
                  <a:pt x="12843" y="3376"/>
                  <a:pt x="12862" y="3340"/>
                  <a:pt x="12862" y="3340"/>
                </a:cubicBezTo>
                <a:cubicBezTo>
                  <a:pt x="12899" y="3304"/>
                  <a:pt x="12956" y="3267"/>
                  <a:pt x="13013" y="3231"/>
                </a:cubicBezTo>
                <a:cubicBezTo>
                  <a:pt x="13032" y="3231"/>
                  <a:pt x="13070" y="3195"/>
                  <a:pt x="13089" y="3158"/>
                </a:cubicBezTo>
                <a:cubicBezTo>
                  <a:pt x="13089" y="3195"/>
                  <a:pt x="13089" y="3195"/>
                  <a:pt x="13089" y="3195"/>
                </a:cubicBezTo>
                <a:cubicBezTo>
                  <a:pt x="13089" y="3195"/>
                  <a:pt x="13108" y="3195"/>
                  <a:pt x="13108" y="3231"/>
                </a:cubicBezTo>
                <a:cubicBezTo>
                  <a:pt x="13145" y="3195"/>
                  <a:pt x="13108" y="3122"/>
                  <a:pt x="13183" y="3122"/>
                </a:cubicBezTo>
                <a:cubicBezTo>
                  <a:pt x="13183" y="3158"/>
                  <a:pt x="13183" y="3158"/>
                  <a:pt x="13183" y="3195"/>
                </a:cubicBezTo>
                <a:cubicBezTo>
                  <a:pt x="13183" y="3195"/>
                  <a:pt x="13164" y="3231"/>
                  <a:pt x="13164" y="3231"/>
                </a:cubicBezTo>
                <a:cubicBezTo>
                  <a:pt x="13145" y="3231"/>
                  <a:pt x="13145" y="3231"/>
                  <a:pt x="13145" y="3267"/>
                </a:cubicBezTo>
                <a:cubicBezTo>
                  <a:pt x="13183" y="3267"/>
                  <a:pt x="13202" y="3231"/>
                  <a:pt x="13240" y="3231"/>
                </a:cubicBezTo>
                <a:cubicBezTo>
                  <a:pt x="13240" y="3267"/>
                  <a:pt x="13240" y="3267"/>
                  <a:pt x="13240" y="3267"/>
                </a:cubicBezTo>
                <a:cubicBezTo>
                  <a:pt x="13259" y="3231"/>
                  <a:pt x="13259" y="3195"/>
                  <a:pt x="13278" y="3195"/>
                </a:cubicBezTo>
                <a:cubicBezTo>
                  <a:pt x="13297" y="3158"/>
                  <a:pt x="13335" y="3158"/>
                  <a:pt x="13353" y="3158"/>
                </a:cubicBezTo>
                <a:cubicBezTo>
                  <a:pt x="13372" y="3158"/>
                  <a:pt x="13391" y="3195"/>
                  <a:pt x="13410" y="3195"/>
                </a:cubicBezTo>
                <a:cubicBezTo>
                  <a:pt x="13410" y="3158"/>
                  <a:pt x="13429" y="3158"/>
                  <a:pt x="13429" y="3158"/>
                </a:cubicBezTo>
                <a:cubicBezTo>
                  <a:pt x="13467" y="3086"/>
                  <a:pt x="13486" y="3086"/>
                  <a:pt x="13524" y="3122"/>
                </a:cubicBezTo>
                <a:cubicBezTo>
                  <a:pt x="13524" y="3158"/>
                  <a:pt x="13505" y="3158"/>
                  <a:pt x="13505" y="3195"/>
                </a:cubicBezTo>
                <a:cubicBezTo>
                  <a:pt x="13505" y="3195"/>
                  <a:pt x="13543" y="3231"/>
                  <a:pt x="13561" y="3231"/>
                </a:cubicBezTo>
                <a:cubicBezTo>
                  <a:pt x="13561" y="3195"/>
                  <a:pt x="13561" y="3158"/>
                  <a:pt x="13561" y="3158"/>
                </a:cubicBezTo>
                <a:cubicBezTo>
                  <a:pt x="13599" y="3158"/>
                  <a:pt x="13618" y="3158"/>
                  <a:pt x="13618" y="3086"/>
                </a:cubicBezTo>
                <a:cubicBezTo>
                  <a:pt x="13618" y="3049"/>
                  <a:pt x="13599" y="3013"/>
                  <a:pt x="13580" y="2977"/>
                </a:cubicBezTo>
                <a:cubicBezTo>
                  <a:pt x="13580" y="2977"/>
                  <a:pt x="13580" y="2977"/>
                  <a:pt x="13580" y="2977"/>
                </a:cubicBezTo>
                <a:cubicBezTo>
                  <a:pt x="13599" y="2941"/>
                  <a:pt x="13618" y="2941"/>
                  <a:pt x="13618" y="2904"/>
                </a:cubicBezTo>
                <a:cubicBezTo>
                  <a:pt x="13656" y="2904"/>
                  <a:pt x="13732" y="2941"/>
                  <a:pt x="13770" y="2941"/>
                </a:cubicBezTo>
                <a:cubicBezTo>
                  <a:pt x="13883" y="3013"/>
                  <a:pt x="13996" y="3086"/>
                  <a:pt x="14072" y="3231"/>
                </a:cubicBezTo>
                <a:cubicBezTo>
                  <a:pt x="14072" y="3231"/>
                  <a:pt x="14091" y="3231"/>
                  <a:pt x="14091" y="3231"/>
                </a:cubicBezTo>
                <a:cubicBezTo>
                  <a:pt x="14110" y="3231"/>
                  <a:pt x="14129" y="3158"/>
                  <a:pt x="14129" y="3122"/>
                </a:cubicBezTo>
                <a:cubicBezTo>
                  <a:pt x="14091" y="3122"/>
                  <a:pt x="14072" y="3086"/>
                  <a:pt x="14072" y="3049"/>
                </a:cubicBezTo>
                <a:cubicBezTo>
                  <a:pt x="14053" y="3013"/>
                  <a:pt x="14072" y="3013"/>
                  <a:pt x="14053" y="2977"/>
                </a:cubicBezTo>
                <a:cubicBezTo>
                  <a:pt x="14034" y="2941"/>
                  <a:pt x="13996" y="2977"/>
                  <a:pt x="13978" y="2904"/>
                </a:cubicBezTo>
                <a:cubicBezTo>
                  <a:pt x="13996" y="2832"/>
                  <a:pt x="14034" y="2868"/>
                  <a:pt x="14015" y="2723"/>
                </a:cubicBezTo>
                <a:cubicBezTo>
                  <a:pt x="13996" y="2723"/>
                  <a:pt x="13996" y="2723"/>
                  <a:pt x="13978" y="2723"/>
                </a:cubicBezTo>
                <a:cubicBezTo>
                  <a:pt x="13959" y="2577"/>
                  <a:pt x="14053" y="2577"/>
                  <a:pt x="14072" y="2505"/>
                </a:cubicBezTo>
                <a:cubicBezTo>
                  <a:pt x="14091" y="2469"/>
                  <a:pt x="14091" y="2432"/>
                  <a:pt x="14110" y="2396"/>
                </a:cubicBezTo>
                <a:cubicBezTo>
                  <a:pt x="14110" y="2360"/>
                  <a:pt x="14110" y="2323"/>
                  <a:pt x="14129" y="2287"/>
                </a:cubicBezTo>
                <a:cubicBezTo>
                  <a:pt x="14129" y="2287"/>
                  <a:pt x="14129" y="2251"/>
                  <a:pt x="14148" y="2251"/>
                </a:cubicBezTo>
                <a:cubicBezTo>
                  <a:pt x="14167" y="2251"/>
                  <a:pt x="14186" y="2287"/>
                  <a:pt x="14205" y="2251"/>
                </a:cubicBezTo>
                <a:cubicBezTo>
                  <a:pt x="14242" y="2251"/>
                  <a:pt x="14261" y="2251"/>
                  <a:pt x="14299" y="2251"/>
                </a:cubicBezTo>
                <a:cubicBezTo>
                  <a:pt x="14318" y="2251"/>
                  <a:pt x="14337" y="2214"/>
                  <a:pt x="14356" y="2251"/>
                </a:cubicBezTo>
                <a:cubicBezTo>
                  <a:pt x="14394" y="2360"/>
                  <a:pt x="14299" y="2505"/>
                  <a:pt x="14299" y="2541"/>
                </a:cubicBezTo>
                <a:cubicBezTo>
                  <a:pt x="14318" y="2577"/>
                  <a:pt x="14356" y="2686"/>
                  <a:pt x="14356" y="2759"/>
                </a:cubicBezTo>
                <a:cubicBezTo>
                  <a:pt x="14337" y="2795"/>
                  <a:pt x="14337" y="2795"/>
                  <a:pt x="14337" y="2832"/>
                </a:cubicBezTo>
                <a:cubicBezTo>
                  <a:pt x="14337" y="2868"/>
                  <a:pt x="14337" y="2868"/>
                  <a:pt x="14337" y="2904"/>
                </a:cubicBezTo>
                <a:cubicBezTo>
                  <a:pt x="14337" y="2977"/>
                  <a:pt x="14337" y="3013"/>
                  <a:pt x="14337" y="3049"/>
                </a:cubicBezTo>
                <a:cubicBezTo>
                  <a:pt x="14356" y="3158"/>
                  <a:pt x="14375" y="3122"/>
                  <a:pt x="14394" y="3195"/>
                </a:cubicBezTo>
                <a:cubicBezTo>
                  <a:pt x="14394" y="3231"/>
                  <a:pt x="14375" y="3231"/>
                  <a:pt x="14375" y="3231"/>
                </a:cubicBezTo>
                <a:cubicBezTo>
                  <a:pt x="14375" y="3267"/>
                  <a:pt x="14375" y="3304"/>
                  <a:pt x="14375" y="3304"/>
                </a:cubicBezTo>
                <a:cubicBezTo>
                  <a:pt x="14356" y="3340"/>
                  <a:pt x="14337" y="3412"/>
                  <a:pt x="14318" y="3449"/>
                </a:cubicBezTo>
                <a:cubicBezTo>
                  <a:pt x="14299" y="3449"/>
                  <a:pt x="14280" y="3449"/>
                  <a:pt x="14261" y="3485"/>
                </a:cubicBezTo>
                <a:cubicBezTo>
                  <a:pt x="14280" y="3521"/>
                  <a:pt x="14280" y="3521"/>
                  <a:pt x="14280" y="3521"/>
                </a:cubicBezTo>
                <a:cubicBezTo>
                  <a:pt x="14261" y="3558"/>
                  <a:pt x="14242" y="3558"/>
                  <a:pt x="14223" y="3558"/>
                </a:cubicBezTo>
                <a:cubicBezTo>
                  <a:pt x="14223" y="3558"/>
                  <a:pt x="14223" y="3558"/>
                  <a:pt x="14205" y="3558"/>
                </a:cubicBezTo>
                <a:cubicBezTo>
                  <a:pt x="14186" y="3521"/>
                  <a:pt x="14148" y="3521"/>
                  <a:pt x="14129" y="3558"/>
                </a:cubicBezTo>
                <a:cubicBezTo>
                  <a:pt x="14148" y="3594"/>
                  <a:pt x="14186" y="3630"/>
                  <a:pt x="14223" y="3630"/>
                </a:cubicBezTo>
                <a:cubicBezTo>
                  <a:pt x="14242" y="3630"/>
                  <a:pt x="14261" y="3630"/>
                  <a:pt x="14261" y="3630"/>
                </a:cubicBezTo>
                <a:cubicBezTo>
                  <a:pt x="14280" y="3630"/>
                  <a:pt x="14299" y="3667"/>
                  <a:pt x="14318" y="3630"/>
                </a:cubicBezTo>
                <a:cubicBezTo>
                  <a:pt x="14337" y="3558"/>
                  <a:pt x="14375" y="3558"/>
                  <a:pt x="14413" y="3521"/>
                </a:cubicBezTo>
                <a:cubicBezTo>
                  <a:pt x="14413" y="3485"/>
                  <a:pt x="14413" y="3449"/>
                  <a:pt x="14432" y="3412"/>
                </a:cubicBezTo>
                <a:cubicBezTo>
                  <a:pt x="14432" y="3412"/>
                  <a:pt x="14450" y="3412"/>
                  <a:pt x="14450" y="3412"/>
                </a:cubicBezTo>
                <a:cubicBezTo>
                  <a:pt x="14450" y="3376"/>
                  <a:pt x="14469" y="3376"/>
                  <a:pt x="14469" y="3340"/>
                </a:cubicBezTo>
                <a:cubicBezTo>
                  <a:pt x="14469" y="3267"/>
                  <a:pt x="14469" y="3231"/>
                  <a:pt x="14450" y="3195"/>
                </a:cubicBezTo>
                <a:cubicBezTo>
                  <a:pt x="14469" y="3086"/>
                  <a:pt x="14583" y="3086"/>
                  <a:pt x="14621" y="3195"/>
                </a:cubicBezTo>
                <a:cubicBezTo>
                  <a:pt x="14621" y="3231"/>
                  <a:pt x="14602" y="3340"/>
                  <a:pt x="14621" y="3340"/>
                </a:cubicBezTo>
                <a:cubicBezTo>
                  <a:pt x="14621" y="3412"/>
                  <a:pt x="14677" y="3412"/>
                  <a:pt x="14696" y="3376"/>
                </a:cubicBezTo>
                <a:cubicBezTo>
                  <a:pt x="14696" y="3376"/>
                  <a:pt x="14715" y="3376"/>
                  <a:pt x="14715" y="3340"/>
                </a:cubicBezTo>
                <a:cubicBezTo>
                  <a:pt x="14696" y="3340"/>
                  <a:pt x="14658" y="3340"/>
                  <a:pt x="14640" y="3304"/>
                </a:cubicBezTo>
                <a:cubicBezTo>
                  <a:pt x="14640" y="3304"/>
                  <a:pt x="14640" y="3304"/>
                  <a:pt x="14640" y="3304"/>
                </a:cubicBezTo>
                <a:cubicBezTo>
                  <a:pt x="14640" y="3304"/>
                  <a:pt x="14640" y="3304"/>
                  <a:pt x="14640" y="3267"/>
                </a:cubicBezTo>
                <a:cubicBezTo>
                  <a:pt x="14658" y="3267"/>
                  <a:pt x="14677" y="3267"/>
                  <a:pt x="14677" y="3231"/>
                </a:cubicBezTo>
                <a:cubicBezTo>
                  <a:pt x="14677" y="3231"/>
                  <a:pt x="14658" y="3195"/>
                  <a:pt x="14658" y="3195"/>
                </a:cubicBezTo>
                <a:cubicBezTo>
                  <a:pt x="14658" y="3158"/>
                  <a:pt x="14658" y="3086"/>
                  <a:pt x="14640" y="3086"/>
                </a:cubicBezTo>
                <a:cubicBezTo>
                  <a:pt x="14621" y="3086"/>
                  <a:pt x="14621" y="3086"/>
                  <a:pt x="14621" y="3086"/>
                </a:cubicBezTo>
                <a:cubicBezTo>
                  <a:pt x="14583" y="3049"/>
                  <a:pt x="14545" y="3013"/>
                  <a:pt x="14526" y="3013"/>
                </a:cubicBezTo>
                <a:cubicBezTo>
                  <a:pt x="14507" y="3049"/>
                  <a:pt x="14507" y="3049"/>
                  <a:pt x="14488" y="3049"/>
                </a:cubicBezTo>
                <a:cubicBezTo>
                  <a:pt x="14469" y="3049"/>
                  <a:pt x="14450" y="3049"/>
                  <a:pt x="14413" y="3049"/>
                </a:cubicBezTo>
                <a:cubicBezTo>
                  <a:pt x="14413" y="2977"/>
                  <a:pt x="14413" y="2941"/>
                  <a:pt x="14413" y="2904"/>
                </a:cubicBezTo>
                <a:cubicBezTo>
                  <a:pt x="14413" y="2832"/>
                  <a:pt x="14450" y="2795"/>
                  <a:pt x="14450" y="2723"/>
                </a:cubicBezTo>
                <a:cubicBezTo>
                  <a:pt x="14432" y="2686"/>
                  <a:pt x="14394" y="2614"/>
                  <a:pt x="14375" y="2541"/>
                </a:cubicBezTo>
                <a:cubicBezTo>
                  <a:pt x="14394" y="2469"/>
                  <a:pt x="14432" y="2505"/>
                  <a:pt x="14469" y="2469"/>
                </a:cubicBezTo>
                <a:cubicBezTo>
                  <a:pt x="14488" y="2432"/>
                  <a:pt x="14488" y="2360"/>
                  <a:pt x="14488" y="2287"/>
                </a:cubicBezTo>
                <a:cubicBezTo>
                  <a:pt x="14507" y="2287"/>
                  <a:pt x="14507" y="2287"/>
                  <a:pt x="14526" y="2287"/>
                </a:cubicBezTo>
                <a:cubicBezTo>
                  <a:pt x="14526" y="2323"/>
                  <a:pt x="14526" y="2360"/>
                  <a:pt x="14526" y="2396"/>
                </a:cubicBezTo>
                <a:cubicBezTo>
                  <a:pt x="14526" y="2432"/>
                  <a:pt x="14488" y="2505"/>
                  <a:pt x="14507" y="2541"/>
                </a:cubicBezTo>
                <a:cubicBezTo>
                  <a:pt x="14526" y="2614"/>
                  <a:pt x="14583" y="2614"/>
                  <a:pt x="14640" y="2650"/>
                </a:cubicBezTo>
                <a:cubicBezTo>
                  <a:pt x="14640" y="2650"/>
                  <a:pt x="14658" y="2650"/>
                  <a:pt x="14658" y="2650"/>
                </a:cubicBezTo>
                <a:cubicBezTo>
                  <a:pt x="14658" y="2650"/>
                  <a:pt x="14677" y="2686"/>
                  <a:pt x="14677" y="2686"/>
                </a:cubicBezTo>
                <a:cubicBezTo>
                  <a:pt x="14696" y="2686"/>
                  <a:pt x="14696" y="2686"/>
                  <a:pt x="14715" y="2686"/>
                </a:cubicBezTo>
                <a:cubicBezTo>
                  <a:pt x="14715" y="2686"/>
                  <a:pt x="14715" y="2686"/>
                  <a:pt x="14715" y="2686"/>
                </a:cubicBezTo>
                <a:cubicBezTo>
                  <a:pt x="14696" y="2650"/>
                  <a:pt x="14696" y="2614"/>
                  <a:pt x="14677" y="2577"/>
                </a:cubicBezTo>
                <a:cubicBezTo>
                  <a:pt x="14621" y="2577"/>
                  <a:pt x="14602" y="2541"/>
                  <a:pt x="14564" y="2505"/>
                </a:cubicBezTo>
                <a:cubicBezTo>
                  <a:pt x="14583" y="2469"/>
                  <a:pt x="14583" y="2469"/>
                  <a:pt x="14583" y="2469"/>
                </a:cubicBezTo>
                <a:cubicBezTo>
                  <a:pt x="14602" y="2469"/>
                  <a:pt x="14602" y="2469"/>
                  <a:pt x="14621" y="2469"/>
                </a:cubicBezTo>
                <a:cubicBezTo>
                  <a:pt x="14640" y="2469"/>
                  <a:pt x="14640" y="2469"/>
                  <a:pt x="14677" y="2469"/>
                </a:cubicBezTo>
                <a:cubicBezTo>
                  <a:pt x="14677" y="2432"/>
                  <a:pt x="14677" y="2432"/>
                  <a:pt x="14677" y="2396"/>
                </a:cubicBezTo>
                <a:cubicBezTo>
                  <a:pt x="14772" y="2287"/>
                  <a:pt x="14829" y="2505"/>
                  <a:pt x="14904" y="2505"/>
                </a:cubicBezTo>
                <a:cubicBezTo>
                  <a:pt x="14923" y="2541"/>
                  <a:pt x="14961" y="2505"/>
                  <a:pt x="14980" y="2505"/>
                </a:cubicBezTo>
                <a:cubicBezTo>
                  <a:pt x="14980" y="2505"/>
                  <a:pt x="14980" y="2541"/>
                  <a:pt x="14980" y="2541"/>
                </a:cubicBezTo>
                <a:cubicBezTo>
                  <a:pt x="14961" y="2577"/>
                  <a:pt x="14942" y="2577"/>
                  <a:pt x="14942" y="2614"/>
                </a:cubicBezTo>
                <a:cubicBezTo>
                  <a:pt x="14923" y="2650"/>
                  <a:pt x="14923" y="2723"/>
                  <a:pt x="14923" y="2759"/>
                </a:cubicBezTo>
                <a:cubicBezTo>
                  <a:pt x="14923" y="2795"/>
                  <a:pt x="14923" y="2795"/>
                  <a:pt x="14942" y="2795"/>
                </a:cubicBezTo>
                <a:cubicBezTo>
                  <a:pt x="14942" y="2759"/>
                  <a:pt x="14942" y="2723"/>
                  <a:pt x="14961" y="2686"/>
                </a:cubicBezTo>
                <a:cubicBezTo>
                  <a:pt x="14961" y="2686"/>
                  <a:pt x="14961" y="2686"/>
                  <a:pt x="14980" y="2686"/>
                </a:cubicBezTo>
                <a:cubicBezTo>
                  <a:pt x="14980" y="2723"/>
                  <a:pt x="14999" y="2759"/>
                  <a:pt x="14980" y="2795"/>
                </a:cubicBezTo>
                <a:cubicBezTo>
                  <a:pt x="14980" y="2795"/>
                  <a:pt x="14980" y="2795"/>
                  <a:pt x="14980" y="2795"/>
                </a:cubicBezTo>
                <a:cubicBezTo>
                  <a:pt x="14999" y="2795"/>
                  <a:pt x="15018" y="2795"/>
                  <a:pt x="15018" y="2759"/>
                </a:cubicBezTo>
                <a:cubicBezTo>
                  <a:pt x="15018" y="2686"/>
                  <a:pt x="14999" y="2650"/>
                  <a:pt x="14999" y="2614"/>
                </a:cubicBezTo>
                <a:cubicBezTo>
                  <a:pt x="14999" y="2577"/>
                  <a:pt x="15018" y="2541"/>
                  <a:pt x="15018" y="2505"/>
                </a:cubicBezTo>
                <a:cubicBezTo>
                  <a:pt x="15018" y="2505"/>
                  <a:pt x="14999" y="2469"/>
                  <a:pt x="14999" y="2469"/>
                </a:cubicBezTo>
                <a:cubicBezTo>
                  <a:pt x="14980" y="2432"/>
                  <a:pt x="14942" y="2432"/>
                  <a:pt x="14942" y="2396"/>
                </a:cubicBezTo>
                <a:cubicBezTo>
                  <a:pt x="14923" y="2360"/>
                  <a:pt x="14848" y="2323"/>
                  <a:pt x="14848" y="2323"/>
                </a:cubicBezTo>
                <a:cubicBezTo>
                  <a:pt x="14848" y="2287"/>
                  <a:pt x="14848" y="2251"/>
                  <a:pt x="14848" y="2214"/>
                </a:cubicBezTo>
                <a:cubicBezTo>
                  <a:pt x="14848" y="2178"/>
                  <a:pt x="14810" y="2142"/>
                  <a:pt x="14829" y="2106"/>
                </a:cubicBezTo>
                <a:cubicBezTo>
                  <a:pt x="14848" y="2069"/>
                  <a:pt x="14999" y="2069"/>
                  <a:pt x="15018" y="2069"/>
                </a:cubicBezTo>
                <a:cubicBezTo>
                  <a:pt x="15037" y="2069"/>
                  <a:pt x="15075" y="2033"/>
                  <a:pt x="15075" y="2033"/>
                </a:cubicBezTo>
                <a:cubicBezTo>
                  <a:pt x="15094" y="2069"/>
                  <a:pt x="15094" y="2069"/>
                  <a:pt x="15112" y="2069"/>
                </a:cubicBezTo>
                <a:cubicBezTo>
                  <a:pt x="15131" y="2033"/>
                  <a:pt x="15169" y="1997"/>
                  <a:pt x="15207" y="2033"/>
                </a:cubicBezTo>
                <a:cubicBezTo>
                  <a:pt x="15207" y="2033"/>
                  <a:pt x="15207" y="2033"/>
                  <a:pt x="15207" y="2033"/>
                </a:cubicBezTo>
                <a:cubicBezTo>
                  <a:pt x="15188" y="2033"/>
                  <a:pt x="15188" y="2069"/>
                  <a:pt x="15169" y="2106"/>
                </a:cubicBezTo>
                <a:cubicBezTo>
                  <a:pt x="15226" y="2106"/>
                  <a:pt x="15264" y="2069"/>
                  <a:pt x="15264" y="1997"/>
                </a:cubicBezTo>
                <a:cubicBezTo>
                  <a:pt x="15264" y="1997"/>
                  <a:pt x="15264" y="1960"/>
                  <a:pt x="15264" y="1960"/>
                </a:cubicBezTo>
                <a:cubicBezTo>
                  <a:pt x="15264" y="1924"/>
                  <a:pt x="15245" y="1924"/>
                  <a:pt x="15226" y="1924"/>
                </a:cubicBezTo>
                <a:cubicBezTo>
                  <a:pt x="15226" y="1888"/>
                  <a:pt x="15226" y="1888"/>
                  <a:pt x="15226" y="1888"/>
                </a:cubicBezTo>
                <a:cubicBezTo>
                  <a:pt x="15226" y="1851"/>
                  <a:pt x="15226" y="1815"/>
                  <a:pt x="15226" y="1779"/>
                </a:cubicBezTo>
                <a:cubicBezTo>
                  <a:pt x="15283" y="1743"/>
                  <a:pt x="15320" y="1670"/>
                  <a:pt x="15377" y="1634"/>
                </a:cubicBezTo>
                <a:cubicBezTo>
                  <a:pt x="15396" y="1634"/>
                  <a:pt x="15415" y="1597"/>
                  <a:pt x="15434" y="1597"/>
                </a:cubicBezTo>
                <a:cubicBezTo>
                  <a:pt x="15510" y="1597"/>
                  <a:pt x="15566" y="1561"/>
                  <a:pt x="15623" y="1525"/>
                </a:cubicBezTo>
                <a:cubicBezTo>
                  <a:pt x="15680" y="1488"/>
                  <a:pt x="15680" y="1452"/>
                  <a:pt x="15756" y="1452"/>
                </a:cubicBezTo>
                <a:cubicBezTo>
                  <a:pt x="15756" y="1452"/>
                  <a:pt x="15774" y="1452"/>
                  <a:pt x="15793" y="1488"/>
                </a:cubicBezTo>
                <a:cubicBezTo>
                  <a:pt x="15793" y="1488"/>
                  <a:pt x="15793" y="1488"/>
                  <a:pt x="15793" y="1488"/>
                </a:cubicBezTo>
                <a:cubicBezTo>
                  <a:pt x="15793" y="1488"/>
                  <a:pt x="15793" y="1525"/>
                  <a:pt x="15774" y="1525"/>
                </a:cubicBezTo>
                <a:cubicBezTo>
                  <a:pt x="15793" y="1525"/>
                  <a:pt x="15812" y="1525"/>
                  <a:pt x="15831" y="1525"/>
                </a:cubicBezTo>
                <a:cubicBezTo>
                  <a:pt x="15869" y="1525"/>
                  <a:pt x="15907" y="1488"/>
                  <a:pt x="15926" y="1488"/>
                </a:cubicBezTo>
                <a:cubicBezTo>
                  <a:pt x="15964" y="1488"/>
                  <a:pt x="15982" y="1525"/>
                  <a:pt x="16001" y="1525"/>
                </a:cubicBezTo>
                <a:cubicBezTo>
                  <a:pt x="16001" y="1488"/>
                  <a:pt x="16020" y="1488"/>
                  <a:pt x="16020" y="1488"/>
                </a:cubicBezTo>
                <a:cubicBezTo>
                  <a:pt x="16020" y="1452"/>
                  <a:pt x="16020" y="1416"/>
                  <a:pt x="16039" y="1379"/>
                </a:cubicBezTo>
                <a:cubicBezTo>
                  <a:pt x="16039" y="1379"/>
                  <a:pt x="16077" y="1379"/>
                  <a:pt x="16077" y="1379"/>
                </a:cubicBezTo>
                <a:cubicBezTo>
                  <a:pt x="16096" y="1379"/>
                  <a:pt x="16115" y="1379"/>
                  <a:pt x="16115" y="1343"/>
                </a:cubicBezTo>
                <a:cubicBezTo>
                  <a:pt x="16115" y="1343"/>
                  <a:pt x="16115" y="1343"/>
                  <a:pt x="16115" y="1343"/>
                </a:cubicBezTo>
                <a:cubicBezTo>
                  <a:pt x="16096" y="1307"/>
                  <a:pt x="16096" y="1307"/>
                  <a:pt x="16096" y="1234"/>
                </a:cubicBezTo>
                <a:cubicBezTo>
                  <a:pt x="16115" y="1234"/>
                  <a:pt x="16115" y="1234"/>
                  <a:pt x="16134" y="1198"/>
                </a:cubicBezTo>
                <a:cubicBezTo>
                  <a:pt x="16191" y="1162"/>
                  <a:pt x="16304" y="1053"/>
                  <a:pt x="16361" y="1162"/>
                </a:cubicBezTo>
                <a:cubicBezTo>
                  <a:pt x="16361" y="1162"/>
                  <a:pt x="16361" y="1162"/>
                  <a:pt x="16361" y="1162"/>
                </a:cubicBezTo>
                <a:cubicBezTo>
                  <a:pt x="16342" y="1198"/>
                  <a:pt x="16323" y="1234"/>
                  <a:pt x="16304" y="1271"/>
                </a:cubicBezTo>
                <a:cubicBezTo>
                  <a:pt x="16304" y="1271"/>
                  <a:pt x="16304" y="1271"/>
                  <a:pt x="16304" y="1271"/>
                </a:cubicBezTo>
                <a:cubicBezTo>
                  <a:pt x="16342" y="1271"/>
                  <a:pt x="16342" y="1271"/>
                  <a:pt x="16380" y="1271"/>
                </a:cubicBezTo>
                <a:cubicBezTo>
                  <a:pt x="16418" y="1271"/>
                  <a:pt x="16436" y="1271"/>
                  <a:pt x="16474" y="1271"/>
                </a:cubicBezTo>
                <a:cubicBezTo>
                  <a:pt x="16474" y="1271"/>
                  <a:pt x="16474" y="1271"/>
                  <a:pt x="16474" y="1271"/>
                </a:cubicBezTo>
                <a:cubicBezTo>
                  <a:pt x="16474" y="1271"/>
                  <a:pt x="16474" y="1271"/>
                  <a:pt x="16474" y="1271"/>
                </a:cubicBezTo>
                <a:cubicBezTo>
                  <a:pt x="16455" y="1307"/>
                  <a:pt x="16436" y="1343"/>
                  <a:pt x="16418" y="1379"/>
                </a:cubicBezTo>
                <a:cubicBezTo>
                  <a:pt x="16436" y="1379"/>
                  <a:pt x="16512" y="1416"/>
                  <a:pt x="16512" y="1416"/>
                </a:cubicBezTo>
                <a:cubicBezTo>
                  <a:pt x="16512" y="1379"/>
                  <a:pt x="16531" y="1379"/>
                  <a:pt x="16531" y="1379"/>
                </a:cubicBezTo>
                <a:cubicBezTo>
                  <a:pt x="16531" y="1343"/>
                  <a:pt x="16531" y="1343"/>
                  <a:pt x="16550" y="1343"/>
                </a:cubicBezTo>
                <a:cubicBezTo>
                  <a:pt x="16644" y="1343"/>
                  <a:pt x="16796" y="1343"/>
                  <a:pt x="16815" y="1488"/>
                </a:cubicBezTo>
                <a:cubicBezTo>
                  <a:pt x="16834" y="1488"/>
                  <a:pt x="16853" y="1488"/>
                  <a:pt x="16871" y="1488"/>
                </a:cubicBezTo>
                <a:cubicBezTo>
                  <a:pt x="16871" y="1488"/>
                  <a:pt x="16871" y="1525"/>
                  <a:pt x="16871" y="1525"/>
                </a:cubicBezTo>
                <a:cubicBezTo>
                  <a:pt x="16871" y="1561"/>
                  <a:pt x="16853" y="1597"/>
                  <a:pt x="16834" y="1634"/>
                </a:cubicBezTo>
                <a:cubicBezTo>
                  <a:pt x="16834" y="1634"/>
                  <a:pt x="16834" y="1634"/>
                  <a:pt x="16834" y="1634"/>
                </a:cubicBezTo>
                <a:cubicBezTo>
                  <a:pt x="16853" y="1634"/>
                  <a:pt x="16871" y="1670"/>
                  <a:pt x="16871" y="1670"/>
                </a:cubicBezTo>
                <a:cubicBezTo>
                  <a:pt x="16871" y="1670"/>
                  <a:pt x="16871" y="1670"/>
                  <a:pt x="16871" y="1670"/>
                </a:cubicBezTo>
                <a:cubicBezTo>
                  <a:pt x="16853" y="1706"/>
                  <a:pt x="16834" y="1743"/>
                  <a:pt x="16815" y="1779"/>
                </a:cubicBezTo>
                <a:cubicBezTo>
                  <a:pt x="16796" y="1779"/>
                  <a:pt x="16758" y="1779"/>
                  <a:pt x="16739" y="1815"/>
                </a:cubicBezTo>
                <a:cubicBezTo>
                  <a:pt x="16682" y="1888"/>
                  <a:pt x="16607" y="1960"/>
                  <a:pt x="16550" y="2033"/>
                </a:cubicBezTo>
                <a:cubicBezTo>
                  <a:pt x="16531" y="2069"/>
                  <a:pt x="16493" y="2069"/>
                  <a:pt x="16474" y="2106"/>
                </a:cubicBezTo>
                <a:cubicBezTo>
                  <a:pt x="16436" y="2142"/>
                  <a:pt x="16380" y="2178"/>
                  <a:pt x="16361" y="2251"/>
                </a:cubicBezTo>
                <a:cubicBezTo>
                  <a:pt x="16399" y="2251"/>
                  <a:pt x="16399" y="2214"/>
                  <a:pt x="16436" y="2178"/>
                </a:cubicBezTo>
                <a:cubicBezTo>
                  <a:pt x="16455" y="2178"/>
                  <a:pt x="16474" y="2178"/>
                  <a:pt x="16512" y="2178"/>
                </a:cubicBezTo>
                <a:cubicBezTo>
                  <a:pt x="16550" y="2178"/>
                  <a:pt x="16644" y="2106"/>
                  <a:pt x="16682" y="2069"/>
                </a:cubicBezTo>
                <a:cubicBezTo>
                  <a:pt x="16682" y="2069"/>
                  <a:pt x="16663" y="2033"/>
                  <a:pt x="16663" y="2033"/>
                </a:cubicBezTo>
                <a:cubicBezTo>
                  <a:pt x="16663" y="2033"/>
                  <a:pt x="16663" y="2033"/>
                  <a:pt x="16663" y="2033"/>
                </a:cubicBezTo>
                <a:cubicBezTo>
                  <a:pt x="16663" y="1997"/>
                  <a:pt x="16663" y="1997"/>
                  <a:pt x="16682" y="1960"/>
                </a:cubicBezTo>
                <a:cubicBezTo>
                  <a:pt x="16701" y="1997"/>
                  <a:pt x="16720" y="2033"/>
                  <a:pt x="16758" y="2069"/>
                </a:cubicBezTo>
                <a:cubicBezTo>
                  <a:pt x="16796" y="2069"/>
                  <a:pt x="16815" y="2033"/>
                  <a:pt x="16853" y="2033"/>
                </a:cubicBezTo>
                <a:cubicBezTo>
                  <a:pt x="16853" y="2069"/>
                  <a:pt x="16853" y="2106"/>
                  <a:pt x="16853" y="2106"/>
                </a:cubicBezTo>
                <a:cubicBezTo>
                  <a:pt x="16853" y="2142"/>
                  <a:pt x="16853" y="2142"/>
                  <a:pt x="16871" y="2178"/>
                </a:cubicBezTo>
                <a:cubicBezTo>
                  <a:pt x="16871" y="2142"/>
                  <a:pt x="16871" y="2142"/>
                  <a:pt x="16871" y="2142"/>
                </a:cubicBezTo>
                <a:cubicBezTo>
                  <a:pt x="16890" y="2142"/>
                  <a:pt x="16890" y="2106"/>
                  <a:pt x="16909" y="2069"/>
                </a:cubicBezTo>
                <a:cubicBezTo>
                  <a:pt x="16928" y="2069"/>
                  <a:pt x="16966" y="2069"/>
                  <a:pt x="17004" y="2069"/>
                </a:cubicBezTo>
                <a:cubicBezTo>
                  <a:pt x="17061" y="2069"/>
                  <a:pt x="17117" y="2069"/>
                  <a:pt x="17174" y="2106"/>
                </a:cubicBezTo>
                <a:cubicBezTo>
                  <a:pt x="17174" y="2142"/>
                  <a:pt x="17155" y="2142"/>
                  <a:pt x="17174" y="2214"/>
                </a:cubicBezTo>
                <a:cubicBezTo>
                  <a:pt x="17212" y="2214"/>
                  <a:pt x="17250" y="2214"/>
                  <a:pt x="17288" y="2251"/>
                </a:cubicBezTo>
                <a:cubicBezTo>
                  <a:pt x="17325" y="2251"/>
                  <a:pt x="17363" y="2214"/>
                  <a:pt x="17401" y="2214"/>
                </a:cubicBezTo>
                <a:cubicBezTo>
                  <a:pt x="17420" y="2214"/>
                  <a:pt x="17439" y="2251"/>
                  <a:pt x="17439" y="2251"/>
                </a:cubicBezTo>
                <a:cubicBezTo>
                  <a:pt x="17458" y="2214"/>
                  <a:pt x="17477" y="2178"/>
                  <a:pt x="17477" y="2178"/>
                </a:cubicBezTo>
                <a:cubicBezTo>
                  <a:pt x="17477" y="2142"/>
                  <a:pt x="17477" y="2106"/>
                  <a:pt x="17477" y="2106"/>
                </a:cubicBezTo>
                <a:cubicBezTo>
                  <a:pt x="17496" y="2069"/>
                  <a:pt x="17515" y="2069"/>
                  <a:pt x="17515" y="2033"/>
                </a:cubicBezTo>
                <a:cubicBezTo>
                  <a:pt x="17552" y="2033"/>
                  <a:pt x="17590" y="2106"/>
                  <a:pt x="17609" y="2106"/>
                </a:cubicBezTo>
                <a:cubicBezTo>
                  <a:pt x="17647" y="2106"/>
                  <a:pt x="17704" y="2106"/>
                  <a:pt x="17741" y="2106"/>
                </a:cubicBezTo>
                <a:cubicBezTo>
                  <a:pt x="17760" y="2142"/>
                  <a:pt x="17779" y="2142"/>
                  <a:pt x="17779" y="2178"/>
                </a:cubicBezTo>
                <a:cubicBezTo>
                  <a:pt x="17779" y="2178"/>
                  <a:pt x="17779" y="2214"/>
                  <a:pt x="17798" y="2214"/>
                </a:cubicBezTo>
                <a:cubicBezTo>
                  <a:pt x="17760" y="2214"/>
                  <a:pt x="17647" y="2323"/>
                  <a:pt x="17647" y="2360"/>
                </a:cubicBezTo>
                <a:cubicBezTo>
                  <a:pt x="17647" y="2360"/>
                  <a:pt x="17647" y="2360"/>
                  <a:pt x="17647" y="2360"/>
                </a:cubicBezTo>
                <a:cubicBezTo>
                  <a:pt x="17647" y="2360"/>
                  <a:pt x="17647" y="2360"/>
                  <a:pt x="17647" y="2360"/>
                </a:cubicBezTo>
                <a:cubicBezTo>
                  <a:pt x="17723" y="2396"/>
                  <a:pt x="17723" y="2432"/>
                  <a:pt x="17760" y="2469"/>
                </a:cubicBezTo>
                <a:cubicBezTo>
                  <a:pt x="17779" y="2469"/>
                  <a:pt x="17779" y="2469"/>
                  <a:pt x="17798" y="2505"/>
                </a:cubicBezTo>
                <a:cubicBezTo>
                  <a:pt x="17817" y="2541"/>
                  <a:pt x="17817" y="2577"/>
                  <a:pt x="17855" y="2614"/>
                </a:cubicBezTo>
                <a:cubicBezTo>
                  <a:pt x="17874" y="2650"/>
                  <a:pt x="17912" y="2723"/>
                  <a:pt x="17950" y="2723"/>
                </a:cubicBezTo>
                <a:cubicBezTo>
                  <a:pt x="17987" y="2650"/>
                  <a:pt x="17987" y="2541"/>
                  <a:pt x="18044" y="2469"/>
                </a:cubicBezTo>
                <a:cubicBezTo>
                  <a:pt x="18044" y="2469"/>
                  <a:pt x="18044" y="2469"/>
                  <a:pt x="18044" y="2469"/>
                </a:cubicBezTo>
                <a:cubicBezTo>
                  <a:pt x="18044" y="2541"/>
                  <a:pt x="18063" y="2541"/>
                  <a:pt x="18082" y="2541"/>
                </a:cubicBezTo>
                <a:cubicBezTo>
                  <a:pt x="18101" y="2577"/>
                  <a:pt x="18120" y="2614"/>
                  <a:pt x="18139" y="2577"/>
                </a:cubicBezTo>
                <a:cubicBezTo>
                  <a:pt x="18177" y="2577"/>
                  <a:pt x="18214" y="2505"/>
                  <a:pt x="18252" y="2541"/>
                </a:cubicBezTo>
                <a:cubicBezTo>
                  <a:pt x="18271" y="2541"/>
                  <a:pt x="18347" y="2614"/>
                  <a:pt x="18347" y="2614"/>
                </a:cubicBezTo>
                <a:cubicBezTo>
                  <a:pt x="18385" y="2614"/>
                  <a:pt x="18366" y="2577"/>
                  <a:pt x="18385" y="2541"/>
                </a:cubicBezTo>
                <a:cubicBezTo>
                  <a:pt x="18403" y="2541"/>
                  <a:pt x="18403" y="2505"/>
                  <a:pt x="18422" y="2505"/>
                </a:cubicBezTo>
                <a:cubicBezTo>
                  <a:pt x="18422" y="2541"/>
                  <a:pt x="18441" y="2577"/>
                  <a:pt x="18479" y="2541"/>
                </a:cubicBezTo>
                <a:cubicBezTo>
                  <a:pt x="18479" y="2505"/>
                  <a:pt x="18479" y="2432"/>
                  <a:pt x="18479" y="2396"/>
                </a:cubicBezTo>
                <a:cubicBezTo>
                  <a:pt x="18479" y="2396"/>
                  <a:pt x="18441" y="2396"/>
                  <a:pt x="18422" y="2396"/>
                </a:cubicBezTo>
                <a:cubicBezTo>
                  <a:pt x="18441" y="2396"/>
                  <a:pt x="18441" y="2396"/>
                  <a:pt x="18441" y="2396"/>
                </a:cubicBezTo>
                <a:cubicBezTo>
                  <a:pt x="18441" y="2360"/>
                  <a:pt x="18441" y="2360"/>
                  <a:pt x="18441" y="2360"/>
                </a:cubicBezTo>
                <a:cubicBezTo>
                  <a:pt x="18460" y="2323"/>
                  <a:pt x="18479" y="2360"/>
                  <a:pt x="18517" y="2323"/>
                </a:cubicBezTo>
                <a:cubicBezTo>
                  <a:pt x="18536" y="2323"/>
                  <a:pt x="18555" y="2287"/>
                  <a:pt x="18574" y="2251"/>
                </a:cubicBezTo>
                <a:cubicBezTo>
                  <a:pt x="18630" y="2251"/>
                  <a:pt x="18725" y="2287"/>
                  <a:pt x="18782" y="2323"/>
                </a:cubicBezTo>
                <a:cubicBezTo>
                  <a:pt x="18801" y="2323"/>
                  <a:pt x="18820" y="2323"/>
                  <a:pt x="18839" y="2323"/>
                </a:cubicBezTo>
                <a:cubicBezTo>
                  <a:pt x="18839" y="2323"/>
                  <a:pt x="18839" y="2323"/>
                  <a:pt x="18839" y="2323"/>
                </a:cubicBezTo>
                <a:cubicBezTo>
                  <a:pt x="18820" y="2360"/>
                  <a:pt x="18820" y="2396"/>
                  <a:pt x="18801" y="2396"/>
                </a:cubicBezTo>
                <a:cubicBezTo>
                  <a:pt x="18820" y="2396"/>
                  <a:pt x="18839" y="2396"/>
                  <a:pt x="18857" y="2396"/>
                </a:cubicBezTo>
                <a:cubicBezTo>
                  <a:pt x="18857" y="2396"/>
                  <a:pt x="18857" y="2396"/>
                  <a:pt x="18857" y="2396"/>
                </a:cubicBezTo>
                <a:cubicBezTo>
                  <a:pt x="18857" y="2396"/>
                  <a:pt x="18857" y="2432"/>
                  <a:pt x="18857" y="2432"/>
                </a:cubicBezTo>
                <a:cubicBezTo>
                  <a:pt x="18857" y="2432"/>
                  <a:pt x="18857" y="2432"/>
                  <a:pt x="18839" y="2432"/>
                </a:cubicBezTo>
                <a:cubicBezTo>
                  <a:pt x="18820" y="2469"/>
                  <a:pt x="18801" y="2469"/>
                  <a:pt x="18801" y="2505"/>
                </a:cubicBezTo>
                <a:cubicBezTo>
                  <a:pt x="18857" y="2541"/>
                  <a:pt x="18895" y="2432"/>
                  <a:pt x="18914" y="2396"/>
                </a:cubicBezTo>
                <a:cubicBezTo>
                  <a:pt x="18990" y="2396"/>
                  <a:pt x="19047" y="2396"/>
                  <a:pt x="19103" y="2469"/>
                </a:cubicBezTo>
                <a:cubicBezTo>
                  <a:pt x="19103" y="2469"/>
                  <a:pt x="19103" y="2469"/>
                  <a:pt x="19103" y="2469"/>
                </a:cubicBezTo>
                <a:cubicBezTo>
                  <a:pt x="19065" y="2469"/>
                  <a:pt x="19047" y="2505"/>
                  <a:pt x="19028" y="2505"/>
                </a:cubicBezTo>
                <a:cubicBezTo>
                  <a:pt x="19028" y="2505"/>
                  <a:pt x="19028" y="2505"/>
                  <a:pt x="19028" y="2505"/>
                </a:cubicBezTo>
                <a:cubicBezTo>
                  <a:pt x="19047" y="2541"/>
                  <a:pt x="19065" y="2541"/>
                  <a:pt x="19084" y="2541"/>
                </a:cubicBezTo>
                <a:cubicBezTo>
                  <a:pt x="19122" y="2577"/>
                  <a:pt x="19160" y="2577"/>
                  <a:pt x="19179" y="2577"/>
                </a:cubicBezTo>
                <a:cubicBezTo>
                  <a:pt x="19198" y="2614"/>
                  <a:pt x="19217" y="2723"/>
                  <a:pt x="19236" y="2723"/>
                </a:cubicBezTo>
                <a:cubicBezTo>
                  <a:pt x="19274" y="2723"/>
                  <a:pt x="19311" y="2723"/>
                  <a:pt x="19330" y="2686"/>
                </a:cubicBezTo>
                <a:cubicBezTo>
                  <a:pt x="19368" y="2686"/>
                  <a:pt x="19387" y="2686"/>
                  <a:pt x="19425" y="2650"/>
                </a:cubicBezTo>
                <a:cubicBezTo>
                  <a:pt x="19463" y="2650"/>
                  <a:pt x="19595" y="2650"/>
                  <a:pt x="19633" y="2686"/>
                </a:cubicBezTo>
                <a:cubicBezTo>
                  <a:pt x="19652" y="2723"/>
                  <a:pt x="19690" y="2759"/>
                  <a:pt x="19709" y="2795"/>
                </a:cubicBezTo>
                <a:cubicBezTo>
                  <a:pt x="19709" y="2832"/>
                  <a:pt x="19709" y="2904"/>
                  <a:pt x="19690" y="2904"/>
                </a:cubicBezTo>
                <a:cubicBezTo>
                  <a:pt x="19709" y="2941"/>
                  <a:pt x="19746" y="2941"/>
                  <a:pt x="19765" y="2941"/>
                </a:cubicBezTo>
                <a:cubicBezTo>
                  <a:pt x="19765" y="3013"/>
                  <a:pt x="19765" y="3049"/>
                  <a:pt x="19784" y="3049"/>
                </a:cubicBezTo>
                <a:cubicBezTo>
                  <a:pt x="19803" y="3013"/>
                  <a:pt x="19822" y="2977"/>
                  <a:pt x="19841" y="2977"/>
                </a:cubicBezTo>
                <a:cubicBezTo>
                  <a:pt x="19879" y="2977"/>
                  <a:pt x="19898" y="2977"/>
                  <a:pt x="19917" y="2941"/>
                </a:cubicBezTo>
                <a:cubicBezTo>
                  <a:pt x="19936" y="2941"/>
                  <a:pt x="19936" y="2941"/>
                  <a:pt x="19954" y="2941"/>
                </a:cubicBezTo>
                <a:cubicBezTo>
                  <a:pt x="19992" y="2904"/>
                  <a:pt x="19992" y="2977"/>
                  <a:pt x="20011" y="2977"/>
                </a:cubicBezTo>
                <a:cubicBezTo>
                  <a:pt x="20030" y="2977"/>
                  <a:pt x="20049" y="2977"/>
                  <a:pt x="20068" y="2977"/>
                </a:cubicBezTo>
                <a:cubicBezTo>
                  <a:pt x="20125" y="3013"/>
                  <a:pt x="20144" y="2977"/>
                  <a:pt x="20181" y="2941"/>
                </a:cubicBezTo>
                <a:cubicBezTo>
                  <a:pt x="20200" y="2977"/>
                  <a:pt x="20219" y="3013"/>
                  <a:pt x="20238" y="3013"/>
                </a:cubicBezTo>
                <a:cubicBezTo>
                  <a:pt x="20257" y="3049"/>
                  <a:pt x="20276" y="3049"/>
                  <a:pt x="20295" y="3122"/>
                </a:cubicBezTo>
                <a:cubicBezTo>
                  <a:pt x="20314" y="3122"/>
                  <a:pt x="20389" y="3122"/>
                  <a:pt x="20389" y="3086"/>
                </a:cubicBezTo>
                <a:cubicBezTo>
                  <a:pt x="20408" y="3049"/>
                  <a:pt x="20389" y="2977"/>
                  <a:pt x="20371" y="2941"/>
                </a:cubicBezTo>
                <a:cubicBezTo>
                  <a:pt x="20371" y="2941"/>
                  <a:pt x="20352" y="2941"/>
                  <a:pt x="20352" y="2941"/>
                </a:cubicBezTo>
                <a:cubicBezTo>
                  <a:pt x="20352" y="2904"/>
                  <a:pt x="20371" y="2868"/>
                  <a:pt x="20371" y="2868"/>
                </a:cubicBezTo>
                <a:cubicBezTo>
                  <a:pt x="20427" y="2868"/>
                  <a:pt x="20484" y="2868"/>
                  <a:pt x="20522" y="2904"/>
                </a:cubicBezTo>
                <a:cubicBezTo>
                  <a:pt x="20522" y="2904"/>
                  <a:pt x="20522" y="2904"/>
                  <a:pt x="20522" y="2941"/>
                </a:cubicBezTo>
                <a:cubicBezTo>
                  <a:pt x="20579" y="2904"/>
                  <a:pt x="20654" y="2904"/>
                  <a:pt x="20692" y="2904"/>
                </a:cubicBezTo>
                <a:cubicBezTo>
                  <a:pt x="20711" y="2904"/>
                  <a:pt x="20730" y="2941"/>
                  <a:pt x="20749" y="2941"/>
                </a:cubicBezTo>
                <a:cubicBezTo>
                  <a:pt x="20787" y="2941"/>
                  <a:pt x="20806" y="2977"/>
                  <a:pt x="20825" y="2977"/>
                </a:cubicBezTo>
                <a:cubicBezTo>
                  <a:pt x="20862" y="3013"/>
                  <a:pt x="20919" y="3049"/>
                  <a:pt x="20957" y="3086"/>
                </a:cubicBezTo>
                <a:cubicBezTo>
                  <a:pt x="20957" y="3267"/>
                  <a:pt x="20957" y="3485"/>
                  <a:pt x="20957" y="3667"/>
                </a:cubicBezTo>
                <a:cubicBezTo>
                  <a:pt x="20957" y="3703"/>
                  <a:pt x="20957" y="3848"/>
                  <a:pt x="20957" y="3884"/>
                </a:cubicBezTo>
                <a:cubicBezTo>
                  <a:pt x="20938" y="3884"/>
                  <a:pt x="20919" y="3884"/>
                  <a:pt x="20900" y="3921"/>
                </a:cubicBezTo>
                <a:close/>
                <a:moveTo>
                  <a:pt x="11500" y="7696"/>
                </a:moveTo>
                <a:cubicBezTo>
                  <a:pt x="11500" y="7696"/>
                  <a:pt x="11500" y="7696"/>
                  <a:pt x="11500" y="7696"/>
                </a:cubicBezTo>
                <a:cubicBezTo>
                  <a:pt x="11500" y="7696"/>
                  <a:pt x="11500" y="7696"/>
                  <a:pt x="11500" y="7696"/>
                </a:cubicBezTo>
                <a:cubicBezTo>
                  <a:pt x="11500" y="7696"/>
                  <a:pt x="11500" y="7696"/>
                  <a:pt x="11500" y="7696"/>
                </a:cubicBezTo>
                <a:cubicBezTo>
                  <a:pt x="11519" y="7696"/>
                  <a:pt x="11519" y="7696"/>
                  <a:pt x="11519" y="7696"/>
                </a:cubicBezTo>
                <a:cubicBezTo>
                  <a:pt x="11519" y="7696"/>
                  <a:pt x="11519" y="7696"/>
                  <a:pt x="11500" y="7696"/>
                </a:cubicBezTo>
                <a:close/>
                <a:moveTo>
                  <a:pt x="13202" y="7696"/>
                </a:moveTo>
                <a:cubicBezTo>
                  <a:pt x="13202" y="7696"/>
                  <a:pt x="13202" y="7624"/>
                  <a:pt x="13202" y="7624"/>
                </a:cubicBezTo>
                <a:cubicBezTo>
                  <a:pt x="13183" y="7624"/>
                  <a:pt x="13164" y="7624"/>
                  <a:pt x="13145" y="7624"/>
                </a:cubicBezTo>
                <a:cubicBezTo>
                  <a:pt x="13126" y="7660"/>
                  <a:pt x="13145" y="7732"/>
                  <a:pt x="13126" y="7732"/>
                </a:cubicBezTo>
                <a:cubicBezTo>
                  <a:pt x="13126" y="7732"/>
                  <a:pt x="13126" y="7732"/>
                  <a:pt x="13126" y="7732"/>
                </a:cubicBezTo>
                <a:cubicBezTo>
                  <a:pt x="13126" y="7732"/>
                  <a:pt x="13126" y="7696"/>
                  <a:pt x="13126" y="7696"/>
                </a:cubicBezTo>
                <a:cubicBezTo>
                  <a:pt x="13126" y="7696"/>
                  <a:pt x="13126" y="7696"/>
                  <a:pt x="13126" y="7660"/>
                </a:cubicBezTo>
                <a:cubicBezTo>
                  <a:pt x="13108" y="7660"/>
                  <a:pt x="13108" y="7660"/>
                  <a:pt x="13108" y="7660"/>
                </a:cubicBezTo>
                <a:cubicBezTo>
                  <a:pt x="13108" y="7660"/>
                  <a:pt x="13108" y="7624"/>
                  <a:pt x="13108" y="7624"/>
                </a:cubicBezTo>
                <a:cubicBezTo>
                  <a:pt x="13108" y="7587"/>
                  <a:pt x="13126" y="7551"/>
                  <a:pt x="13126" y="7551"/>
                </a:cubicBezTo>
                <a:cubicBezTo>
                  <a:pt x="13108" y="7515"/>
                  <a:pt x="13089" y="7515"/>
                  <a:pt x="13070" y="7515"/>
                </a:cubicBezTo>
                <a:cubicBezTo>
                  <a:pt x="13070" y="7478"/>
                  <a:pt x="13070" y="7478"/>
                  <a:pt x="13051" y="7478"/>
                </a:cubicBezTo>
                <a:cubicBezTo>
                  <a:pt x="13051" y="7478"/>
                  <a:pt x="13051" y="7478"/>
                  <a:pt x="13032" y="7478"/>
                </a:cubicBezTo>
                <a:cubicBezTo>
                  <a:pt x="13032" y="7406"/>
                  <a:pt x="13013" y="7369"/>
                  <a:pt x="13013" y="7297"/>
                </a:cubicBezTo>
                <a:cubicBezTo>
                  <a:pt x="12994" y="7297"/>
                  <a:pt x="12975" y="7297"/>
                  <a:pt x="12975" y="7297"/>
                </a:cubicBezTo>
                <a:cubicBezTo>
                  <a:pt x="12975" y="7297"/>
                  <a:pt x="12975" y="7261"/>
                  <a:pt x="12975" y="7261"/>
                </a:cubicBezTo>
                <a:cubicBezTo>
                  <a:pt x="12975" y="7261"/>
                  <a:pt x="12975" y="7261"/>
                  <a:pt x="12975" y="7261"/>
                </a:cubicBezTo>
                <a:cubicBezTo>
                  <a:pt x="12994" y="7261"/>
                  <a:pt x="13032" y="7261"/>
                  <a:pt x="13051" y="7261"/>
                </a:cubicBezTo>
                <a:cubicBezTo>
                  <a:pt x="13051" y="7261"/>
                  <a:pt x="13051" y="7261"/>
                  <a:pt x="13051" y="7261"/>
                </a:cubicBezTo>
                <a:cubicBezTo>
                  <a:pt x="13032" y="7261"/>
                  <a:pt x="13032" y="7224"/>
                  <a:pt x="13013" y="7224"/>
                </a:cubicBezTo>
                <a:cubicBezTo>
                  <a:pt x="13032" y="7188"/>
                  <a:pt x="13032" y="7188"/>
                  <a:pt x="13032" y="7188"/>
                </a:cubicBezTo>
                <a:cubicBezTo>
                  <a:pt x="13032" y="7188"/>
                  <a:pt x="13032" y="7152"/>
                  <a:pt x="13051" y="7152"/>
                </a:cubicBezTo>
                <a:cubicBezTo>
                  <a:pt x="13051" y="7152"/>
                  <a:pt x="13051" y="7152"/>
                  <a:pt x="13070" y="7115"/>
                </a:cubicBezTo>
                <a:cubicBezTo>
                  <a:pt x="13089" y="7152"/>
                  <a:pt x="13126" y="7152"/>
                  <a:pt x="13145" y="7152"/>
                </a:cubicBezTo>
                <a:cubicBezTo>
                  <a:pt x="13145" y="7152"/>
                  <a:pt x="13145" y="7152"/>
                  <a:pt x="13145" y="7152"/>
                </a:cubicBezTo>
                <a:cubicBezTo>
                  <a:pt x="13145" y="7152"/>
                  <a:pt x="13126" y="7115"/>
                  <a:pt x="13126" y="7115"/>
                </a:cubicBezTo>
                <a:cubicBezTo>
                  <a:pt x="13145" y="7043"/>
                  <a:pt x="13145" y="7043"/>
                  <a:pt x="13145" y="6970"/>
                </a:cubicBezTo>
                <a:cubicBezTo>
                  <a:pt x="13145" y="6970"/>
                  <a:pt x="13145" y="6970"/>
                  <a:pt x="13145" y="6934"/>
                </a:cubicBezTo>
                <a:cubicBezTo>
                  <a:pt x="13145" y="6934"/>
                  <a:pt x="13145" y="6934"/>
                  <a:pt x="13145" y="6934"/>
                </a:cubicBezTo>
                <a:cubicBezTo>
                  <a:pt x="13126" y="6897"/>
                  <a:pt x="13126" y="6897"/>
                  <a:pt x="13108" y="6897"/>
                </a:cubicBezTo>
                <a:cubicBezTo>
                  <a:pt x="13108" y="6897"/>
                  <a:pt x="13089" y="6934"/>
                  <a:pt x="13089" y="6934"/>
                </a:cubicBezTo>
                <a:cubicBezTo>
                  <a:pt x="13070" y="6934"/>
                  <a:pt x="13051" y="6897"/>
                  <a:pt x="13032" y="6897"/>
                </a:cubicBezTo>
                <a:cubicBezTo>
                  <a:pt x="12994" y="6897"/>
                  <a:pt x="12975" y="6934"/>
                  <a:pt x="12956" y="6970"/>
                </a:cubicBezTo>
                <a:cubicBezTo>
                  <a:pt x="12937" y="6970"/>
                  <a:pt x="12937" y="6970"/>
                  <a:pt x="12918" y="6970"/>
                </a:cubicBezTo>
                <a:cubicBezTo>
                  <a:pt x="12899" y="6970"/>
                  <a:pt x="12899" y="7006"/>
                  <a:pt x="12881" y="7043"/>
                </a:cubicBezTo>
                <a:cubicBezTo>
                  <a:pt x="12881" y="7043"/>
                  <a:pt x="12881" y="7043"/>
                  <a:pt x="12881" y="7079"/>
                </a:cubicBezTo>
                <a:cubicBezTo>
                  <a:pt x="12862" y="7043"/>
                  <a:pt x="12862" y="7043"/>
                  <a:pt x="12862" y="7043"/>
                </a:cubicBezTo>
                <a:cubicBezTo>
                  <a:pt x="12843" y="7079"/>
                  <a:pt x="12824" y="7115"/>
                  <a:pt x="12805" y="7079"/>
                </a:cubicBezTo>
                <a:cubicBezTo>
                  <a:pt x="12805" y="7079"/>
                  <a:pt x="12805" y="7079"/>
                  <a:pt x="12805" y="7079"/>
                </a:cubicBezTo>
                <a:cubicBezTo>
                  <a:pt x="12805" y="7115"/>
                  <a:pt x="12786" y="7152"/>
                  <a:pt x="12786" y="7188"/>
                </a:cubicBezTo>
                <a:cubicBezTo>
                  <a:pt x="12767" y="7224"/>
                  <a:pt x="12748" y="7224"/>
                  <a:pt x="12748" y="7261"/>
                </a:cubicBezTo>
                <a:cubicBezTo>
                  <a:pt x="12748" y="7261"/>
                  <a:pt x="12748" y="7261"/>
                  <a:pt x="12748" y="7261"/>
                </a:cubicBezTo>
                <a:cubicBezTo>
                  <a:pt x="12748" y="7297"/>
                  <a:pt x="12767" y="7297"/>
                  <a:pt x="12767" y="7297"/>
                </a:cubicBezTo>
                <a:cubicBezTo>
                  <a:pt x="12786" y="7297"/>
                  <a:pt x="12805" y="7369"/>
                  <a:pt x="12805" y="7406"/>
                </a:cubicBezTo>
                <a:cubicBezTo>
                  <a:pt x="12805" y="7406"/>
                  <a:pt x="12805" y="7406"/>
                  <a:pt x="12805" y="7406"/>
                </a:cubicBezTo>
                <a:cubicBezTo>
                  <a:pt x="12805" y="7406"/>
                  <a:pt x="12805" y="7369"/>
                  <a:pt x="12805" y="7369"/>
                </a:cubicBezTo>
                <a:cubicBezTo>
                  <a:pt x="12805" y="7369"/>
                  <a:pt x="12805" y="7369"/>
                  <a:pt x="12805" y="7369"/>
                </a:cubicBezTo>
                <a:cubicBezTo>
                  <a:pt x="12805" y="7369"/>
                  <a:pt x="12805" y="7369"/>
                  <a:pt x="12805" y="7369"/>
                </a:cubicBezTo>
                <a:cubicBezTo>
                  <a:pt x="12805" y="7406"/>
                  <a:pt x="12786" y="7442"/>
                  <a:pt x="12805" y="7478"/>
                </a:cubicBezTo>
                <a:cubicBezTo>
                  <a:pt x="12824" y="7515"/>
                  <a:pt x="12805" y="7515"/>
                  <a:pt x="12824" y="7551"/>
                </a:cubicBezTo>
                <a:cubicBezTo>
                  <a:pt x="12824" y="7551"/>
                  <a:pt x="12824" y="7551"/>
                  <a:pt x="12824" y="7551"/>
                </a:cubicBezTo>
                <a:cubicBezTo>
                  <a:pt x="12843" y="7551"/>
                  <a:pt x="12843" y="7587"/>
                  <a:pt x="12862" y="7624"/>
                </a:cubicBezTo>
                <a:cubicBezTo>
                  <a:pt x="12862" y="7624"/>
                  <a:pt x="12862" y="7624"/>
                  <a:pt x="12862" y="7624"/>
                </a:cubicBezTo>
                <a:cubicBezTo>
                  <a:pt x="12881" y="7660"/>
                  <a:pt x="12899" y="7696"/>
                  <a:pt x="12899" y="7696"/>
                </a:cubicBezTo>
                <a:cubicBezTo>
                  <a:pt x="12899" y="7732"/>
                  <a:pt x="12899" y="7732"/>
                  <a:pt x="12899" y="7769"/>
                </a:cubicBezTo>
                <a:cubicBezTo>
                  <a:pt x="12918" y="7769"/>
                  <a:pt x="12918" y="7805"/>
                  <a:pt x="12918" y="7805"/>
                </a:cubicBezTo>
                <a:cubicBezTo>
                  <a:pt x="12937" y="7841"/>
                  <a:pt x="12975" y="7805"/>
                  <a:pt x="12975" y="7878"/>
                </a:cubicBezTo>
                <a:cubicBezTo>
                  <a:pt x="12975" y="7878"/>
                  <a:pt x="12975" y="7878"/>
                  <a:pt x="12975" y="7878"/>
                </a:cubicBezTo>
                <a:cubicBezTo>
                  <a:pt x="12975" y="7878"/>
                  <a:pt x="12975" y="7878"/>
                  <a:pt x="12975" y="7878"/>
                </a:cubicBezTo>
                <a:cubicBezTo>
                  <a:pt x="12918" y="7841"/>
                  <a:pt x="12918" y="7950"/>
                  <a:pt x="12918" y="8023"/>
                </a:cubicBezTo>
                <a:cubicBezTo>
                  <a:pt x="12918" y="8023"/>
                  <a:pt x="12918" y="8023"/>
                  <a:pt x="12918" y="8023"/>
                </a:cubicBezTo>
                <a:cubicBezTo>
                  <a:pt x="12918" y="8023"/>
                  <a:pt x="12899" y="8023"/>
                  <a:pt x="12899" y="8059"/>
                </a:cubicBezTo>
                <a:cubicBezTo>
                  <a:pt x="12899" y="8059"/>
                  <a:pt x="12899" y="8059"/>
                  <a:pt x="12899" y="8059"/>
                </a:cubicBezTo>
                <a:cubicBezTo>
                  <a:pt x="12899" y="8023"/>
                  <a:pt x="12899" y="8023"/>
                  <a:pt x="12899" y="8023"/>
                </a:cubicBezTo>
                <a:cubicBezTo>
                  <a:pt x="12899" y="8023"/>
                  <a:pt x="12899" y="8023"/>
                  <a:pt x="12899" y="8023"/>
                </a:cubicBezTo>
                <a:cubicBezTo>
                  <a:pt x="12899" y="8095"/>
                  <a:pt x="12862" y="8168"/>
                  <a:pt x="12881" y="8241"/>
                </a:cubicBezTo>
                <a:cubicBezTo>
                  <a:pt x="12899" y="8277"/>
                  <a:pt x="12937" y="8277"/>
                  <a:pt x="12956" y="8277"/>
                </a:cubicBezTo>
                <a:cubicBezTo>
                  <a:pt x="12975" y="8422"/>
                  <a:pt x="13070" y="8386"/>
                  <a:pt x="13126" y="8386"/>
                </a:cubicBezTo>
                <a:cubicBezTo>
                  <a:pt x="13145" y="8350"/>
                  <a:pt x="13183" y="8386"/>
                  <a:pt x="13202" y="8350"/>
                </a:cubicBezTo>
                <a:cubicBezTo>
                  <a:pt x="13221" y="8313"/>
                  <a:pt x="13202" y="8241"/>
                  <a:pt x="13183" y="8204"/>
                </a:cubicBezTo>
                <a:cubicBezTo>
                  <a:pt x="13183" y="8168"/>
                  <a:pt x="13202" y="8168"/>
                  <a:pt x="13202" y="8132"/>
                </a:cubicBezTo>
                <a:cubicBezTo>
                  <a:pt x="13202" y="8095"/>
                  <a:pt x="13202" y="8095"/>
                  <a:pt x="13202" y="8059"/>
                </a:cubicBezTo>
                <a:cubicBezTo>
                  <a:pt x="13202" y="8023"/>
                  <a:pt x="13183" y="8023"/>
                  <a:pt x="13183" y="8023"/>
                </a:cubicBezTo>
                <a:cubicBezTo>
                  <a:pt x="13164" y="7987"/>
                  <a:pt x="13164" y="7987"/>
                  <a:pt x="13145" y="8023"/>
                </a:cubicBezTo>
                <a:cubicBezTo>
                  <a:pt x="13145" y="7987"/>
                  <a:pt x="13145" y="7987"/>
                  <a:pt x="13145" y="7987"/>
                </a:cubicBezTo>
                <a:cubicBezTo>
                  <a:pt x="13145" y="7987"/>
                  <a:pt x="13164" y="7987"/>
                  <a:pt x="13164" y="7987"/>
                </a:cubicBezTo>
                <a:cubicBezTo>
                  <a:pt x="13164" y="7987"/>
                  <a:pt x="13183" y="7987"/>
                  <a:pt x="13183" y="7987"/>
                </a:cubicBezTo>
                <a:cubicBezTo>
                  <a:pt x="13183" y="7987"/>
                  <a:pt x="13183" y="7987"/>
                  <a:pt x="13183" y="7987"/>
                </a:cubicBezTo>
                <a:cubicBezTo>
                  <a:pt x="13183" y="7950"/>
                  <a:pt x="13164" y="7950"/>
                  <a:pt x="13164" y="7950"/>
                </a:cubicBezTo>
                <a:cubicBezTo>
                  <a:pt x="13164" y="7950"/>
                  <a:pt x="13164" y="7950"/>
                  <a:pt x="13164" y="7950"/>
                </a:cubicBezTo>
                <a:cubicBezTo>
                  <a:pt x="13164" y="7914"/>
                  <a:pt x="13183" y="7914"/>
                  <a:pt x="13183" y="7914"/>
                </a:cubicBezTo>
                <a:cubicBezTo>
                  <a:pt x="13164" y="7914"/>
                  <a:pt x="13145" y="7914"/>
                  <a:pt x="13126" y="7914"/>
                </a:cubicBezTo>
                <a:cubicBezTo>
                  <a:pt x="13126" y="7878"/>
                  <a:pt x="13126" y="7805"/>
                  <a:pt x="13145" y="7769"/>
                </a:cubicBezTo>
                <a:cubicBezTo>
                  <a:pt x="13145" y="7769"/>
                  <a:pt x="13145" y="7805"/>
                  <a:pt x="13145" y="7805"/>
                </a:cubicBezTo>
                <a:cubicBezTo>
                  <a:pt x="13164" y="7805"/>
                  <a:pt x="13164" y="7805"/>
                  <a:pt x="13183" y="7805"/>
                </a:cubicBezTo>
                <a:cubicBezTo>
                  <a:pt x="13183" y="7805"/>
                  <a:pt x="13183" y="7805"/>
                  <a:pt x="13183" y="7769"/>
                </a:cubicBezTo>
                <a:cubicBezTo>
                  <a:pt x="13183" y="7769"/>
                  <a:pt x="13183" y="7805"/>
                  <a:pt x="13183" y="7805"/>
                </a:cubicBezTo>
                <a:cubicBezTo>
                  <a:pt x="13183" y="7805"/>
                  <a:pt x="13183" y="7805"/>
                  <a:pt x="13183" y="7805"/>
                </a:cubicBezTo>
                <a:cubicBezTo>
                  <a:pt x="13183" y="7805"/>
                  <a:pt x="13183" y="7805"/>
                  <a:pt x="13183" y="7805"/>
                </a:cubicBezTo>
                <a:cubicBezTo>
                  <a:pt x="13202" y="7805"/>
                  <a:pt x="13202" y="7805"/>
                  <a:pt x="13202" y="7805"/>
                </a:cubicBezTo>
                <a:cubicBezTo>
                  <a:pt x="13221" y="7805"/>
                  <a:pt x="13221" y="7805"/>
                  <a:pt x="13221" y="7805"/>
                </a:cubicBezTo>
                <a:cubicBezTo>
                  <a:pt x="13221" y="7805"/>
                  <a:pt x="13221" y="7805"/>
                  <a:pt x="13221" y="7769"/>
                </a:cubicBezTo>
                <a:cubicBezTo>
                  <a:pt x="13221" y="7769"/>
                  <a:pt x="13221" y="7805"/>
                  <a:pt x="13240" y="7805"/>
                </a:cubicBezTo>
                <a:cubicBezTo>
                  <a:pt x="13240" y="7805"/>
                  <a:pt x="13240" y="7805"/>
                  <a:pt x="13259" y="7769"/>
                </a:cubicBezTo>
                <a:cubicBezTo>
                  <a:pt x="13240" y="7732"/>
                  <a:pt x="13221" y="7732"/>
                  <a:pt x="13202" y="7696"/>
                </a:cubicBezTo>
                <a:close/>
                <a:moveTo>
                  <a:pt x="13978" y="1488"/>
                </a:moveTo>
                <a:cubicBezTo>
                  <a:pt x="13902" y="1525"/>
                  <a:pt x="13807" y="1597"/>
                  <a:pt x="13713" y="1634"/>
                </a:cubicBezTo>
                <a:cubicBezTo>
                  <a:pt x="13675" y="1670"/>
                  <a:pt x="13599" y="1670"/>
                  <a:pt x="13580" y="1743"/>
                </a:cubicBezTo>
                <a:cubicBezTo>
                  <a:pt x="13599" y="1743"/>
                  <a:pt x="13599" y="1743"/>
                  <a:pt x="13599" y="1743"/>
                </a:cubicBezTo>
                <a:cubicBezTo>
                  <a:pt x="13599" y="1779"/>
                  <a:pt x="13599" y="1779"/>
                  <a:pt x="13599" y="1779"/>
                </a:cubicBezTo>
                <a:cubicBezTo>
                  <a:pt x="13580" y="1815"/>
                  <a:pt x="13580" y="1815"/>
                  <a:pt x="13561" y="1815"/>
                </a:cubicBezTo>
                <a:cubicBezTo>
                  <a:pt x="13543" y="1851"/>
                  <a:pt x="13524" y="1815"/>
                  <a:pt x="13486" y="1815"/>
                </a:cubicBezTo>
                <a:cubicBezTo>
                  <a:pt x="13486" y="1815"/>
                  <a:pt x="13486" y="1815"/>
                  <a:pt x="13486" y="1815"/>
                </a:cubicBezTo>
                <a:cubicBezTo>
                  <a:pt x="13486" y="1851"/>
                  <a:pt x="13486" y="1851"/>
                  <a:pt x="13486" y="1851"/>
                </a:cubicBezTo>
                <a:cubicBezTo>
                  <a:pt x="13486" y="1888"/>
                  <a:pt x="13486" y="1888"/>
                  <a:pt x="13505" y="1888"/>
                </a:cubicBezTo>
                <a:cubicBezTo>
                  <a:pt x="13505" y="1888"/>
                  <a:pt x="13505" y="1888"/>
                  <a:pt x="13505" y="1888"/>
                </a:cubicBezTo>
                <a:cubicBezTo>
                  <a:pt x="13486" y="1924"/>
                  <a:pt x="13467" y="1924"/>
                  <a:pt x="13448" y="1960"/>
                </a:cubicBezTo>
                <a:cubicBezTo>
                  <a:pt x="13448" y="1960"/>
                  <a:pt x="13429" y="1924"/>
                  <a:pt x="13429" y="1924"/>
                </a:cubicBezTo>
                <a:cubicBezTo>
                  <a:pt x="13410" y="1960"/>
                  <a:pt x="13410" y="1960"/>
                  <a:pt x="13410" y="1960"/>
                </a:cubicBezTo>
                <a:cubicBezTo>
                  <a:pt x="13410" y="1960"/>
                  <a:pt x="13410" y="1960"/>
                  <a:pt x="13410" y="1960"/>
                </a:cubicBezTo>
                <a:cubicBezTo>
                  <a:pt x="13410" y="1997"/>
                  <a:pt x="13429" y="1997"/>
                  <a:pt x="13429" y="1997"/>
                </a:cubicBezTo>
                <a:cubicBezTo>
                  <a:pt x="13429" y="1997"/>
                  <a:pt x="13429" y="2033"/>
                  <a:pt x="13429" y="2033"/>
                </a:cubicBezTo>
                <a:cubicBezTo>
                  <a:pt x="13410" y="2069"/>
                  <a:pt x="13410" y="2106"/>
                  <a:pt x="13372" y="2142"/>
                </a:cubicBezTo>
                <a:cubicBezTo>
                  <a:pt x="13353" y="2106"/>
                  <a:pt x="13335" y="2069"/>
                  <a:pt x="13316" y="2069"/>
                </a:cubicBezTo>
                <a:cubicBezTo>
                  <a:pt x="13240" y="2069"/>
                  <a:pt x="13240" y="2142"/>
                  <a:pt x="13202" y="2033"/>
                </a:cubicBezTo>
                <a:cubicBezTo>
                  <a:pt x="13202" y="2033"/>
                  <a:pt x="13202" y="2033"/>
                  <a:pt x="13202" y="2033"/>
                </a:cubicBezTo>
                <a:cubicBezTo>
                  <a:pt x="13240" y="1997"/>
                  <a:pt x="13240" y="1960"/>
                  <a:pt x="13316" y="1960"/>
                </a:cubicBezTo>
                <a:cubicBezTo>
                  <a:pt x="13316" y="1924"/>
                  <a:pt x="13316" y="1924"/>
                  <a:pt x="13316" y="1924"/>
                </a:cubicBezTo>
                <a:cubicBezTo>
                  <a:pt x="13316" y="1888"/>
                  <a:pt x="13297" y="1888"/>
                  <a:pt x="13297" y="1888"/>
                </a:cubicBezTo>
                <a:cubicBezTo>
                  <a:pt x="13297" y="1888"/>
                  <a:pt x="13297" y="1888"/>
                  <a:pt x="13297" y="1888"/>
                </a:cubicBezTo>
                <a:cubicBezTo>
                  <a:pt x="13316" y="1815"/>
                  <a:pt x="13335" y="1851"/>
                  <a:pt x="13353" y="1815"/>
                </a:cubicBezTo>
                <a:cubicBezTo>
                  <a:pt x="13353" y="1815"/>
                  <a:pt x="13353" y="1779"/>
                  <a:pt x="13335" y="1779"/>
                </a:cubicBezTo>
                <a:cubicBezTo>
                  <a:pt x="13335" y="1779"/>
                  <a:pt x="13335" y="1779"/>
                  <a:pt x="13353" y="1743"/>
                </a:cubicBezTo>
                <a:cubicBezTo>
                  <a:pt x="13353" y="1743"/>
                  <a:pt x="13372" y="1670"/>
                  <a:pt x="13391" y="1670"/>
                </a:cubicBezTo>
                <a:cubicBezTo>
                  <a:pt x="13391" y="1670"/>
                  <a:pt x="13410" y="1670"/>
                  <a:pt x="13429" y="1670"/>
                </a:cubicBezTo>
                <a:cubicBezTo>
                  <a:pt x="13448" y="1634"/>
                  <a:pt x="13467" y="1561"/>
                  <a:pt x="13505" y="1561"/>
                </a:cubicBezTo>
                <a:cubicBezTo>
                  <a:pt x="13580" y="1488"/>
                  <a:pt x="13618" y="1561"/>
                  <a:pt x="13637" y="1452"/>
                </a:cubicBezTo>
                <a:cubicBezTo>
                  <a:pt x="13656" y="1452"/>
                  <a:pt x="13675" y="1416"/>
                  <a:pt x="13675" y="1416"/>
                </a:cubicBezTo>
                <a:cubicBezTo>
                  <a:pt x="13694" y="1452"/>
                  <a:pt x="13713" y="1452"/>
                  <a:pt x="13732" y="1452"/>
                </a:cubicBezTo>
                <a:cubicBezTo>
                  <a:pt x="13751" y="1452"/>
                  <a:pt x="13770" y="1452"/>
                  <a:pt x="13788" y="1416"/>
                </a:cubicBezTo>
                <a:cubicBezTo>
                  <a:pt x="13807" y="1416"/>
                  <a:pt x="13807" y="1416"/>
                  <a:pt x="13826" y="1416"/>
                </a:cubicBezTo>
                <a:cubicBezTo>
                  <a:pt x="13864" y="1416"/>
                  <a:pt x="13883" y="1379"/>
                  <a:pt x="13921" y="1379"/>
                </a:cubicBezTo>
                <a:cubicBezTo>
                  <a:pt x="13959" y="1271"/>
                  <a:pt x="13978" y="1307"/>
                  <a:pt x="14034" y="1271"/>
                </a:cubicBezTo>
                <a:cubicBezTo>
                  <a:pt x="14053" y="1271"/>
                  <a:pt x="14072" y="1271"/>
                  <a:pt x="14072" y="1271"/>
                </a:cubicBezTo>
                <a:cubicBezTo>
                  <a:pt x="14091" y="1271"/>
                  <a:pt x="14129" y="1307"/>
                  <a:pt x="14110" y="1343"/>
                </a:cubicBezTo>
                <a:cubicBezTo>
                  <a:pt x="14091" y="1452"/>
                  <a:pt x="14034" y="1452"/>
                  <a:pt x="13978" y="1488"/>
                </a:cubicBezTo>
                <a:close/>
                <a:moveTo>
                  <a:pt x="13316" y="2142"/>
                </a:moveTo>
                <a:cubicBezTo>
                  <a:pt x="13316" y="2142"/>
                  <a:pt x="13335" y="2142"/>
                  <a:pt x="13353" y="2178"/>
                </a:cubicBezTo>
                <a:cubicBezTo>
                  <a:pt x="13335" y="2287"/>
                  <a:pt x="13278" y="2214"/>
                  <a:pt x="13297" y="2396"/>
                </a:cubicBezTo>
                <a:cubicBezTo>
                  <a:pt x="13297" y="2505"/>
                  <a:pt x="13316" y="2577"/>
                  <a:pt x="13335" y="2614"/>
                </a:cubicBezTo>
                <a:cubicBezTo>
                  <a:pt x="13353" y="2650"/>
                  <a:pt x="13391" y="2650"/>
                  <a:pt x="13391" y="2723"/>
                </a:cubicBezTo>
                <a:cubicBezTo>
                  <a:pt x="13372" y="2723"/>
                  <a:pt x="13335" y="2723"/>
                  <a:pt x="13297" y="2723"/>
                </a:cubicBezTo>
                <a:cubicBezTo>
                  <a:pt x="13278" y="2723"/>
                  <a:pt x="13278" y="2759"/>
                  <a:pt x="13259" y="2759"/>
                </a:cubicBezTo>
                <a:cubicBezTo>
                  <a:pt x="13240" y="2723"/>
                  <a:pt x="13240" y="2723"/>
                  <a:pt x="13240" y="2686"/>
                </a:cubicBezTo>
                <a:cubicBezTo>
                  <a:pt x="13221" y="2686"/>
                  <a:pt x="13202" y="2723"/>
                  <a:pt x="13183" y="2686"/>
                </a:cubicBezTo>
                <a:cubicBezTo>
                  <a:pt x="13183" y="2650"/>
                  <a:pt x="13202" y="2650"/>
                  <a:pt x="13221" y="2614"/>
                </a:cubicBezTo>
                <a:cubicBezTo>
                  <a:pt x="13221" y="2614"/>
                  <a:pt x="13221" y="2614"/>
                  <a:pt x="13221" y="2614"/>
                </a:cubicBezTo>
                <a:cubicBezTo>
                  <a:pt x="13183" y="2577"/>
                  <a:pt x="13164" y="2541"/>
                  <a:pt x="13108" y="2505"/>
                </a:cubicBezTo>
                <a:cubicBezTo>
                  <a:pt x="13089" y="2505"/>
                  <a:pt x="13089" y="2577"/>
                  <a:pt x="13051" y="2541"/>
                </a:cubicBezTo>
                <a:cubicBezTo>
                  <a:pt x="13051" y="2541"/>
                  <a:pt x="13051" y="2505"/>
                  <a:pt x="13051" y="2505"/>
                </a:cubicBezTo>
                <a:cubicBezTo>
                  <a:pt x="13032" y="2469"/>
                  <a:pt x="13051" y="2432"/>
                  <a:pt x="13051" y="2396"/>
                </a:cubicBezTo>
                <a:cubicBezTo>
                  <a:pt x="13070" y="2396"/>
                  <a:pt x="13070" y="2432"/>
                  <a:pt x="13089" y="2432"/>
                </a:cubicBezTo>
                <a:cubicBezTo>
                  <a:pt x="13108" y="2396"/>
                  <a:pt x="13145" y="2323"/>
                  <a:pt x="13145" y="2287"/>
                </a:cubicBezTo>
                <a:cubicBezTo>
                  <a:pt x="13126" y="2287"/>
                  <a:pt x="13126" y="2287"/>
                  <a:pt x="13108" y="2251"/>
                </a:cubicBezTo>
                <a:cubicBezTo>
                  <a:pt x="13108" y="2251"/>
                  <a:pt x="13108" y="2251"/>
                  <a:pt x="13108" y="2251"/>
                </a:cubicBezTo>
                <a:cubicBezTo>
                  <a:pt x="13126" y="2251"/>
                  <a:pt x="13145" y="2178"/>
                  <a:pt x="13164" y="2178"/>
                </a:cubicBezTo>
                <a:cubicBezTo>
                  <a:pt x="13183" y="2178"/>
                  <a:pt x="13202" y="2178"/>
                  <a:pt x="13202" y="2178"/>
                </a:cubicBezTo>
                <a:cubicBezTo>
                  <a:pt x="13240" y="2178"/>
                  <a:pt x="13278" y="2142"/>
                  <a:pt x="13316" y="2142"/>
                </a:cubicBezTo>
                <a:close/>
                <a:moveTo>
                  <a:pt x="11481" y="617"/>
                </a:moveTo>
                <a:cubicBezTo>
                  <a:pt x="11462" y="617"/>
                  <a:pt x="11443" y="653"/>
                  <a:pt x="11424" y="653"/>
                </a:cubicBezTo>
                <a:cubicBezTo>
                  <a:pt x="11405" y="653"/>
                  <a:pt x="11386" y="653"/>
                  <a:pt x="11367" y="690"/>
                </a:cubicBezTo>
                <a:cubicBezTo>
                  <a:pt x="11367" y="690"/>
                  <a:pt x="11349" y="690"/>
                  <a:pt x="11330" y="726"/>
                </a:cubicBezTo>
                <a:cubicBezTo>
                  <a:pt x="11273" y="726"/>
                  <a:pt x="11216" y="726"/>
                  <a:pt x="11159" y="690"/>
                </a:cubicBezTo>
                <a:cubicBezTo>
                  <a:pt x="11159" y="690"/>
                  <a:pt x="11159" y="690"/>
                  <a:pt x="11159" y="653"/>
                </a:cubicBezTo>
                <a:cubicBezTo>
                  <a:pt x="11197" y="653"/>
                  <a:pt x="11197" y="617"/>
                  <a:pt x="11216" y="545"/>
                </a:cubicBezTo>
                <a:cubicBezTo>
                  <a:pt x="11216" y="545"/>
                  <a:pt x="11216" y="545"/>
                  <a:pt x="11216" y="545"/>
                </a:cubicBezTo>
                <a:cubicBezTo>
                  <a:pt x="11140" y="545"/>
                  <a:pt x="11046" y="581"/>
                  <a:pt x="10989" y="508"/>
                </a:cubicBezTo>
                <a:cubicBezTo>
                  <a:pt x="10989" y="508"/>
                  <a:pt x="10989" y="508"/>
                  <a:pt x="11008" y="508"/>
                </a:cubicBezTo>
                <a:cubicBezTo>
                  <a:pt x="11008" y="472"/>
                  <a:pt x="11027" y="472"/>
                  <a:pt x="11046" y="436"/>
                </a:cubicBezTo>
                <a:cubicBezTo>
                  <a:pt x="11065" y="399"/>
                  <a:pt x="11084" y="363"/>
                  <a:pt x="11084" y="327"/>
                </a:cubicBezTo>
                <a:cubicBezTo>
                  <a:pt x="11103" y="363"/>
                  <a:pt x="11122" y="363"/>
                  <a:pt x="11122" y="399"/>
                </a:cubicBezTo>
                <a:cubicBezTo>
                  <a:pt x="11159" y="436"/>
                  <a:pt x="11197" y="363"/>
                  <a:pt x="11235" y="472"/>
                </a:cubicBezTo>
                <a:cubicBezTo>
                  <a:pt x="11235" y="472"/>
                  <a:pt x="11235" y="436"/>
                  <a:pt x="11235" y="436"/>
                </a:cubicBezTo>
                <a:cubicBezTo>
                  <a:pt x="11273" y="436"/>
                  <a:pt x="11273" y="363"/>
                  <a:pt x="11292" y="327"/>
                </a:cubicBezTo>
                <a:cubicBezTo>
                  <a:pt x="11292" y="363"/>
                  <a:pt x="11292" y="436"/>
                  <a:pt x="11292" y="472"/>
                </a:cubicBezTo>
                <a:cubicBezTo>
                  <a:pt x="11292" y="472"/>
                  <a:pt x="11311" y="472"/>
                  <a:pt x="11311" y="472"/>
                </a:cubicBezTo>
                <a:cubicBezTo>
                  <a:pt x="11330" y="436"/>
                  <a:pt x="11349" y="363"/>
                  <a:pt x="11367" y="363"/>
                </a:cubicBezTo>
                <a:cubicBezTo>
                  <a:pt x="11386" y="363"/>
                  <a:pt x="11386" y="399"/>
                  <a:pt x="11386" y="399"/>
                </a:cubicBezTo>
                <a:cubicBezTo>
                  <a:pt x="11405" y="399"/>
                  <a:pt x="11405" y="436"/>
                  <a:pt x="11405" y="436"/>
                </a:cubicBezTo>
                <a:cubicBezTo>
                  <a:pt x="11443" y="436"/>
                  <a:pt x="11462" y="436"/>
                  <a:pt x="11481" y="436"/>
                </a:cubicBezTo>
                <a:cubicBezTo>
                  <a:pt x="11500" y="436"/>
                  <a:pt x="11519" y="436"/>
                  <a:pt x="11519" y="472"/>
                </a:cubicBezTo>
                <a:cubicBezTo>
                  <a:pt x="11538" y="472"/>
                  <a:pt x="11538" y="508"/>
                  <a:pt x="11538" y="508"/>
                </a:cubicBezTo>
                <a:cubicBezTo>
                  <a:pt x="11538" y="508"/>
                  <a:pt x="11538" y="508"/>
                  <a:pt x="11538" y="508"/>
                </a:cubicBezTo>
                <a:cubicBezTo>
                  <a:pt x="11519" y="545"/>
                  <a:pt x="11500" y="581"/>
                  <a:pt x="11481" y="617"/>
                </a:cubicBezTo>
                <a:close/>
                <a:moveTo>
                  <a:pt x="10970" y="653"/>
                </a:moveTo>
                <a:cubicBezTo>
                  <a:pt x="10989" y="653"/>
                  <a:pt x="10989" y="617"/>
                  <a:pt x="11008" y="617"/>
                </a:cubicBezTo>
                <a:cubicBezTo>
                  <a:pt x="11027" y="653"/>
                  <a:pt x="11027" y="690"/>
                  <a:pt x="11046" y="690"/>
                </a:cubicBezTo>
                <a:cubicBezTo>
                  <a:pt x="11065" y="726"/>
                  <a:pt x="11084" y="726"/>
                  <a:pt x="11103" y="726"/>
                </a:cubicBezTo>
                <a:cubicBezTo>
                  <a:pt x="11122" y="726"/>
                  <a:pt x="11140" y="762"/>
                  <a:pt x="11159" y="799"/>
                </a:cubicBezTo>
                <a:cubicBezTo>
                  <a:pt x="11140" y="835"/>
                  <a:pt x="11140" y="835"/>
                  <a:pt x="11122" y="835"/>
                </a:cubicBezTo>
                <a:cubicBezTo>
                  <a:pt x="11103" y="835"/>
                  <a:pt x="11084" y="871"/>
                  <a:pt x="11065" y="871"/>
                </a:cubicBezTo>
                <a:cubicBezTo>
                  <a:pt x="11027" y="908"/>
                  <a:pt x="11046" y="980"/>
                  <a:pt x="11027" y="1053"/>
                </a:cubicBezTo>
                <a:cubicBezTo>
                  <a:pt x="11008" y="1089"/>
                  <a:pt x="11008" y="1089"/>
                  <a:pt x="11008" y="1125"/>
                </a:cubicBezTo>
                <a:cubicBezTo>
                  <a:pt x="10989" y="1125"/>
                  <a:pt x="10970" y="1125"/>
                  <a:pt x="10970" y="1162"/>
                </a:cubicBezTo>
                <a:cubicBezTo>
                  <a:pt x="10951" y="1198"/>
                  <a:pt x="10932" y="1234"/>
                  <a:pt x="10932" y="1307"/>
                </a:cubicBezTo>
                <a:cubicBezTo>
                  <a:pt x="10932" y="1343"/>
                  <a:pt x="10913" y="1343"/>
                  <a:pt x="10913" y="1343"/>
                </a:cubicBezTo>
                <a:cubicBezTo>
                  <a:pt x="10876" y="1343"/>
                  <a:pt x="10781" y="1198"/>
                  <a:pt x="10762" y="1198"/>
                </a:cubicBezTo>
                <a:cubicBezTo>
                  <a:pt x="10762" y="1162"/>
                  <a:pt x="10762" y="1162"/>
                  <a:pt x="10762" y="1162"/>
                </a:cubicBezTo>
                <a:cubicBezTo>
                  <a:pt x="10762" y="1162"/>
                  <a:pt x="10762" y="1162"/>
                  <a:pt x="10781" y="1125"/>
                </a:cubicBezTo>
                <a:cubicBezTo>
                  <a:pt x="10819" y="1125"/>
                  <a:pt x="10876" y="1125"/>
                  <a:pt x="10895" y="1089"/>
                </a:cubicBezTo>
                <a:cubicBezTo>
                  <a:pt x="10895" y="1053"/>
                  <a:pt x="10876" y="1053"/>
                  <a:pt x="10876" y="1053"/>
                </a:cubicBezTo>
                <a:cubicBezTo>
                  <a:pt x="10838" y="1053"/>
                  <a:pt x="10781" y="1089"/>
                  <a:pt x="10743" y="1089"/>
                </a:cubicBezTo>
                <a:cubicBezTo>
                  <a:pt x="10724" y="1053"/>
                  <a:pt x="10724" y="1053"/>
                  <a:pt x="10724" y="1016"/>
                </a:cubicBezTo>
                <a:cubicBezTo>
                  <a:pt x="10724" y="1016"/>
                  <a:pt x="10724" y="1016"/>
                  <a:pt x="10724" y="1016"/>
                </a:cubicBezTo>
                <a:cubicBezTo>
                  <a:pt x="10781" y="980"/>
                  <a:pt x="10857" y="980"/>
                  <a:pt x="10895" y="908"/>
                </a:cubicBezTo>
                <a:cubicBezTo>
                  <a:pt x="10895" y="908"/>
                  <a:pt x="10895" y="908"/>
                  <a:pt x="10895" y="908"/>
                </a:cubicBezTo>
                <a:cubicBezTo>
                  <a:pt x="10857" y="871"/>
                  <a:pt x="10819" y="871"/>
                  <a:pt x="10800" y="835"/>
                </a:cubicBezTo>
                <a:cubicBezTo>
                  <a:pt x="10762" y="835"/>
                  <a:pt x="10762" y="908"/>
                  <a:pt x="10724" y="944"/>
                </a:cubicBezTo>
                <a:cubicBezTo>
                  <a:pt x="10687" y="980"/>
                  <a:pt x="10611" y="835"/>
                  <a:pt x="10592" y="799"/>
                </a:cubicBezTo>
                <a:cubicBezTo>
                  <a:pt x="10611" y="762"/>
                  <a:pt x="10630" y="762"/>
                  <a:pt x="10630" y="726"/>
                </a:cubicBezTo>
                <a:cubicBezTo>
                  <a:pt x="10630" y="726"/>
                  <a:pt x="10630" y="690"/>
                  <a:pt x="10611" y="690"/>
                </a:cubicBezTo>
                <a:cubicBezTo>
                  <a:pt x="10611" y="690"/>
                  <a:pt x="10592" y="690"/>
                  <a:pt x="10573" y="726"/>
                </a:cubicBezTo>
                <a:cubicBezTo>
                  <a:pt x="10554" y="690"/>
                  <a:pt x="10535" y="653"/>
                  <a:pt x="10535" y="617"/>
                </a:cubicBezTo>
                <a:cubicBezTo>
                  <a:pt x="10554" y="581"/>
                  <a:pt x="10573" y="545"/>
                  <a:pt x="10611" y="545"/>
                </a:cubicBezTo>
                <a:cubicBezTo>
                  <a:pt x="10611" y="545"/>
                  <a:pt x="10630" y="545"/>
                  <a:pt x="10630" y="545"/>
                </a:cubicBezTo>
                <a:cubicBezTo>
                  <a:pt x="10649" y="545"/>
                  <a:pt x="10668" y="545"/>
                  <a:pt x="10687" y="545"/>
                </a:cubicBezTo>
                <a:cubicBezTo>
                  <a:pt x="10687" y="581"/>
                  <a:pt x="10687" y="617"/>
                  <a:pt x="10687" y="653"/>
                </a:cubicBezTo>
                <a:cubicBezTo>
                  <a:pt x="10705" y="653"/>
                  <a:pt x="10724" y="653"/>
                  <a:pt x="10743" y="653"/>
                </a:cubicBezTo>
                <a:cubicBezTo>
                  <a:pt x="10743" y="653"/>
                  <a:pt x="10743" y="653"/>
                  <a:pt x="10743" y="653"/>
                </a:cubicBezTo>
                <a:cubicBezTo>
                  <a:pt x="10743" y="617"/>
                  <a:pt x="10743" y="581"/>
                  <a:pt x="10743" y="581"/>
                </a:cubicBezTo>
                <a:cubicBezTo>
                  <a:pt x="10762" y="545"/>
                  <a:pt x="10781" y="545"/>
                  <a:pt x="10781" y="581"/>
                </a:cubicBezTo>
                <a:cubicBezTo>
                  <a:pt x="10800" y="617"/>
                  <a:pt x="10838" y="726"/>
                  <a:pt x="10857" y="726"/>
                </a:cubicBezTo>
                <a:cubicBezTo>
                  <a:pt x="10857" y="726"/>
                  <a:pt x="10876" y="690"/>
                  <a:pt x="10876" y="690"/>
                </a:cubicBezTo>
                <a:cubicBezTo>
                  <a:pt x="10876" y="653"/>
                  <a:pt x="10838" y="581"/>
                  <a:pt x="10857" y="545"/>
                </a:cubicBezTo>
                <a:cubicBezTo>
                  <a:pt x="10857" y="508"/>
                  <a:pt x="10857" y="508"/>
                  <a:pt x="10876" y="472"/>
                </a:cubicBezTo>
                <a:cubicBezTo>
                  <a:pt x="10895" y="472"/>
                  <a:pt x="10895" y="508"/>
                  <a:pt x="10913" y="508"/>
                </a:cubicBezTo>
                <a:cubicBezTo>
                  <a:pt x="10932" y="508"/>
                  <a:pt x="10932" y="508"/>
                  <a:pt x="10951" y="508"/>
                </a:cubicBezTo>
                <a:cubicBezTo>
                  <a:pt x="10951" y="545"/>
                  <a:pt x="10951" y="545"/>
                  <a:pt x="10970" y="545"/>
                </a:cubicBezTo>
                <a:cubicBezTo>
                  <a:pt x="10970" y="581"/>
                  <a:pt x="10951" y="617"/>
                  <a:pt x="10970" y="653"/>
                </a:cubicBezTo>
                <a:cubicBezTo>
                  <a:pt x="10970" y="653"/>
                  <a:pt x="10970" y="653"/>
                  <a:pt x="10970" y="653"/>
                </a:cubicBezTo>
                <a:close/>
                <a:moveTo>
                  <a:pt x="9892" y="6244"/>
                </a:moveTo>
                <a:cubicBezTo>
                  <a:pt x="9892" y="6244"/>
                  <a:pt x="9892" y="6244"/>
                  <a:pt x="9892" y="6244"/>
                </a:cubicBezTo>
                <a:cubicBezTo>
                  <a:pt x="9892" y="6244"/>
                  <a:pt x="9949" y="6244"/>
                  <a:pt x="9949" y="6244"/>
                </a:cubicBezTo>
                <a:cubicBezTo>
                  <a:pt x="9949" y="6244"/>
                  <a:pt x="9949" y="6244"/>
                  <a:pt x="9949" y="6244"/>
                </a:cubicBezTo>
                <a:cubicBezTo>
                  <a:pt x="9949" y="6244"/>
                  <a:pt x="9949" y="6280"/>
                  <a:pt x="9949" y="6280"/>
                </a:cubicBezTo>
                <a:cubicBezTo>
                  <a:pt x="9930" y="6280"/>
                  <a:pt x="9930" y="6280"/>
                  <a:pt x="9930" y="6317"/>
                </a:cubicBezTo>
                <a:cubicBezTo>
                  <a:pt x="9892" y="6317"/>
                  <a:pt x="9892" y="6353"/>
                  <a:pt x="9873" y="6353"/>
                </a:cubicBezTo>
                <a:cubicBezTo>
                  <a:pt x="9873" y="6353"/>
                  <a:pt x="9854" y="6353"/>
                  <a:pt x="9835" y="6317"/>
                </a:cubicBezTo>
                <a:cubicBezTo>
                  <a:pt x="9835" y="6353"/>
                  <a:pt x="9816" y="6353"/>
                  <a:pt x="9816" y="6353"/>
                </a:cubicBezTo>
                <a:cubicBezTo>
                  <a:pt x="9798" y="6353"/>
                  <a:pt x="9798" y="6317"/>
                  <a:pt x="9798" y="6317"/>
                </a:cubicBezTo>
                <a:cubicBezTo>
                  <a:pt x="9779" y="6353"/>
                  <a:pt x="9760" y="6353"/>
                  <a:pt x="9741" y="6353"/>
                </a:cubicBezTo>
                <a:cubicBezTo>
                  <a:pt x="9741" y="6353"/>
                  <a:pt x="9741" y="6353"/>
                  <a:pt x="9741" y="6353"/>
                </a:cubicBezTo>
                <a:cubicBezTo>
                  <a:pt x="9703" y="6353"/>
                  <a:pt x="9684" y="6353"/>
                  <a:pt x="9646" y="6353"/>
                </a:cubicBezTo>
                <a:cubicBezTo>
                  <a:pt x="9646" y="6426"/>
                  <a:pt x="9627" y="6426"/>
                  <a:pt x="9608" y="6389"/>
                </a:cubicBezTo>
                <a:cubicBezTo>
                  <a:pt x="9608" y="6389"/>
                  <a:pt x="9589" y="6426"/>
                  <a:pt x="9589" y="6389"/>
                </a:cubicBezTo>
                <a:cubicBezTo>
                  <a:pt x="9571" y="6426"/>
                  <a:pt x="9552" y="6426"/>
                  <a:pt x="9533" y="6462"/>
                </a:cubicBezTo>
                <a:cubicBezTo>
                  <a:pt x="9533" y="6462"/>
                  <a:pt x="9533" y="6462"/>
                  <a:pt x="9533" y="6462"/>
                </a:cubicBezTo>
                <a:cubicBezTo>
                  <a:pt x="9514" y="6426"/>
                  <a:pt x="9514" y="6426"/>
                  <a:pt x="9514" y="6426"/>
                </a:cubicBezTo>
                <a:cubicBezTo>
                  <a:pt x="9514" y="6426"/>
                  <a:pt x="9514" y="6426"/>
                  <a:pt x="9514" y="6426"/>
                </a:cubicBezTo>
                <a:cubicBezTo>
                  <a:pt x="9533" y="6426"/>
                  <a:pt x="9589" y="6353"/>
                  <a:pt x="9589" y="6317"/>
                </a:cubicBezTo>
                <a:cubicBezTo>
                  <a:pt x="9608" y="6317"/>
                  <a:pt x="9589" y="6280"/>
                  <a:pt x="9608" y="6280"/>
                </a:cubicBezTo>
                <a:cubicBezTo>
                  <a:pt x="9627" y="6244"/>
                  <a:pt x="9646" y="6280"/>
                  <a:pt x="9684" y="6280"/>
                </a:cubicBezTo>
                <a:cubicBezTo>
                  <a:pt x="9684" y="6244"/>
                  <a:pt x="9684" y="6208"/>
                  <a:pt x="9703" y="6208"/>
                </a:cubicBezTo>
                <a:cubicBezTo>
                  <a:pt x="9684" y="6208"/>
                  <a:pt x="9665" y="6244"/>
                  <a:pt x="9646" y="6244"/>
                </a:cubicBezTo>
                <a:cubicBezTo>
                  <a:pt x="9646" y="6244"/>
                  <a:pt x="9646" y="6244"/>
                  <a:pt x="9646" y="6244"/>
                </a:cubicBezTo>
                <a:cubicBezTo>
                  <a:pt x="9646" y="6244"/>
                  <a:pt x="9646" y="6244"/>
                  <a:pt x="9646" y="6244"/>
                </a:cubicBezTo>
                <a:cubicBezTo>
                  <a:pt x="9646" y="6208"/>
                  <a:pt x="9627" y="6208"/>
                  <a:pt x="9608" y="6208"/>
                </a:cubicBezTo>
                <a:cubicBezTo>
                  <a:pt x="9589" y="6208"/>
                  <a:pt x="9571" y="6208"/>
                  <a:pt x="9552" y="6208"/>
                </a:cubicBezTo>
                <a:cubicBezTo>
                  <a:pt x="9552" y="6171"/>
                  <a:pt x="9552" y="6171"/>
                  <a:pt x="9533" y="6171"/>
                </a:cubicBezTo>
                <a:cubicBezTo>
                  <a:pt x="9552" y="6171"/>
                  <a:pt x="9552" y="6171"/>
                  <a:pt x="9552" y="6171"/>
                </a:cubicBezTo>
                <a:cubicBezTo>
                  <a:pt x="9552" y="6135"/>
                  <a:pt x="9589" y="6135"/>
                  <a:pt x="9608" y="6099"/>
                </a:cubicBezTo>
                <a:cubicBezTo>
                  <a:pt x="9608" y="6063"/>
                  <a:pt x="9608" y="6026"/>
                  <a:pt x="9608" y="6026"/>
                </a:cubicBezTo>
                <a:cubicBezTo>
                  <a:pt x="9608" y="6026"/>
                  <a:pt x="9608" y="6026"/>
                  <a:pt x="9608" y="6026"/>
                </a:cubicBezTo>
                <a:cubicBezTo>
                  <a:pt x="9608" y="6026"/>
                  <a:pt x="9589" y="6026"/>
                  <a:pt x="9589" y="6026"/>
                </a:cubicBezTo>
                <a:cubicBezTo>
                  <a:pt x="9589" y="6026"/>
                  <a:pt x="9589" y="6026"/>
                  <a:pt x="9589" y="6026"/>
                </a:cubicBezTo>
                <a:cubicBezTo>
                  <a:pt x="9589" y="5954"/>
                  <a:pt x="9646" y="5954"/>
                  <a:pt x="9684" y="5954"/>
                </a:cubicBezTo>
                <a:cubicBezTo>
                  <a:pt x="9684" y="5954"/>
                  <a:pt x="9684" y="5954"/>
                  <a:pt x="9684" y="5954"/>
                </a:cubicBezTo>
                <a:cubicBezTo>
                  <a:pt x="9665" y="5881"/>
                  <a:pt x="9684" y="5845"/>
                  <a:pt x="9684" y="5808"/>
                </a:cubicBezTo>
                <a:cubicBezTo>
                  <a:pt x="9684" y="5808"/>
                  <a:pt x="9684" y="5808"/>
                  <a:pt x="9684" y="5808"/>
                </a:cubicBezTo>
                <a:cubicBezTo>
                  <a:pt x="9684" y="5808"/>
                  <a:pt x="9665" y="5808"/>
                  <a:pt x="9665" y="5808"/>
                </a:cubicBezTo>
                <a:cubicBezTo>
                  <a:pt x="9665" y="5772"/>
                  <a:pt x="9646" y="5772"/>
                  <a:pt x="9646" y="5772"/>
                </a:cubicBezTo>
                <a:cubicBezTo>
                  <a:pt x="9646" y="5736"/>
                  <a:pt x="9665" y="5699"/>
                  <a:pt x="9665" y="5699"/>
                </a:cubicBezTo>
                <a:cubicBezTo>
                  <a:pt x="9627" y="5663"/>
                  <a:pt x="9646" y="5699"/>
                  <a:pt x="9608" y="5699"/>
                </a:cubicBezTo>
                <a:cubicBezTo>
                  <a:pt x="9608" y="5699"/>
                  <a:pt x="9589" y="5699"/>
                  <a:pt x="9589" y="5699"/>
                </a:cubicBezTo>
                <a:cubicBezTo>
                  <a:pt x="9589" y="5699"/>
                  <a:pt x="9589" y="5699"/>
                  <a:pt x="9589" y="5699"/>
                </a:cubicBezTo>
                <a:cubicBezTo>
                  <a:pt x="9571" y="5699"/>
                  <a:pt x="9552" y="5699"/>
                  <a:pt x="9552" y="5699"/>
                </a:cubicBezTo>
                <a:cubicBezTo>
                  <a:pt x="9552" y="5663"/>
                  <a:pt x="9589" y="5591"/>
                  <a:pt x="9571" y="5591"/>
                </a:cubicBezTo>
                <a:cubicBezTo>
                  <a:pt x="9571" y="5591"/>
                  <a:pt x="9571" y="5554"/>
                  <a:pt x="9571" y="5518"/>
                </a:cubicBezTo>
                <a:cubicBezTo>
                  <a:pt x="9571" y="5518"/>
                  <a:pt x="9571" y="5518"/>
                  <a:pt x="9589" y="5518"/>
                </a:cubicBezTo>
                <a:cubicBezTo>
                  <a:pt x="9571" y="5482"/>
                  <a:pt x="9571" y="5482"/>
                  <a:pt x="9571" y="5482"/>
                </a:cubicBezTo>
                <a:cubicBezTo>
                  <a:pt x="9571" y="5482"/>
                  <a:pt x="9571" y="5482"/>
                  <a:pt x="9571" y="5482"/>
                </a:cubicBezTo>
                <a:cubicBezTo>
                  <a:pt x="9552" y="5482"/>
                  <a:pt x="9533" y="5518"/>
                  <a:pt x="9514" y="5554"/>
                </a:cubicBezTo>
                <a:cubicBezTo>
                  <a:pt x="9514" y="5518"/>
                  <a:pt x="9514" y="5518"/>
                  <a:pt x="9514" y="5518"/>
                </a:cubicBezTo>
                <a:cubicBezTo>
                  <a:pt x="9514" y="5482"/>
                  <a:pt x="9533" y="5445"/>
                  <a:pt x="9533" y="5409"/>
                </a:cubicBezTo>
                <a:cubicBezTo>
                  <a:pt x="9533" y="5409"/>
                  <a:pt x="9533" y="5409"/>
                  <a:pt x="9533" y="5373"/>
                </a:cubicBezTo>
                <a:cubicBezTo>
                  <a:pt x="9533" y="5373"/>
                  <a:pt x="9514" y="5373"/>
                  <a:pt x="9514" y="5409"/>
                </a:cubicBezTo>
                <a:cubicBezTo>
                  <a:pt x="9514" y="5409"/>
                  <a:pt x="9514" y="5409"/>
                  <a:pt x="9514" y="5409"/>
                </a:cubicBezTo>
                <a:cubicBezTo>
                  <a:pt x="9495" y="5409"/>
                  <a:pt x="9495" y="5409"/>
                  <a:pt x="9495" y="5409"/>
                </a:cubicBezTo>
                <a:cubicBezTo>
                  <a:pt x="9495" y="5409"/>
                  <a:pt x="9514" y="5336"/>
                  <a:pt x="9514" y="5336"/>
                </a:cubicBezTo>
                <a:cubicBezTo>
                  <a:pt x="9514" y="5300"/>
                  <a:pt x="9514" y="5300"/>
                  <a:pt x="9514" y="5264"/>
                </a:cubicBezTo>
                <a:cubicBezTo>
                  <a:pt x="9514" y="5264"/>
                  <a:pt x="9533" y="5264"/>
                  <a:pt x="9533" y="5264"/>
                </a:cubicBezTo>
                <a:cubicBezTo>
                  <a:pt x="9514" y="5264"/>
                  <a:pt x="9514" y="5228"/>
                  <a:pt x="9514" y="5228"/>
                </a:cubicBezTo>
                <a:cubicBezTo>
                  <a:pt x="9514" y="5228"/>
                  <a:pt x="9514" y="5191"/>
                  <a:pt x="9533" y="5191"/>
                </a:cubicBezTo>
                <a:cubicBezTo>
                  <a:pt x="9533" y="5191"/>
                  <a:pt x="9533" y="5191"/>
                  <a:pt x="9552" y="5191"/>
                </a:cubicBezTo>
                <a:cubicBezTo>
                  <a:pt x="9552" y="5191"/>
                  <a:pt x="9533" y="5155"/>
                  <a:pt x="9533" y="5155"/>
                </a:cubicBezTo>
                <a:cubicBezTo>
                  <a:pt x="9552" y="5119"/>
                  <a:pt x="9552" y="5119"/>
                  <a:pt x="9571" y="5119"/>
                </a:cubicBezTo>
                <a:cubicBezTo>
                  <a:pt x="9552" y="5119"/>
                  <a:pt x="9552" y="5082"/>
                  <a:pt x="9552" y="5082"/>
                </a:cubicBezTo>
                <a:cubicBezTo>
                  <a:pt x="9552" y="5082"/>
                  <a:pt x="9552" y="5082"/>
                  <a:pt x="9571" y="5046"/>
                </a:cubicBezTo>
                <a:cubicBezTo>
                  <a:pt x="9571" y="5082"/>
                  <a:pt x="9571" y="5082"/>
                  <a:pt x="9589" y="5082"/>
                </a:cubicBezTo>
                <a:cubicBezTo>
                  <a:pt x="9608" y="5082"/>
                  <a:pt x="9646" y="5046"/>
                  <a:pt x="9665" y="5082"/>
                </a:cubicBezTo>
                <a:cubicBezTo>
                  <a:pt x="9684" y="5082"/>
                  <a:pt x="9684" y="5082"/>
                  <a:pt x="9665" y="5082"/>
                </a:cubicBezTo>
                <a:cubicBezTo>
                  <a:pt x="9665" y="5155"/>
                  <a:pt x="9608" y="5155"/>
                  <a:pt x="9608" y="5228"/>
                </a:cubicBezTo>
                <a:cubicBezTo>
                  <a:pt x="9608" y="5228"/>
                  <a:pt x="9608" y="5228"/>
                  <a:pt x="9608" y="5228"/>
                </a:cubicBezTo>
                <a:cubicBezTo>
                  <a:pt x="9646" y="5228"/>
                  <a:pt x="9722" y="5228"/>
                  <a:pt x="9741" y="5228"/>
                </a:cubicBezTo>
                <a:cubicBezTo>
                  <a:pt x="9741" y="5264"/>
                  <a:pt x="9741" y="5264"/>
                  <a:pt x="9741" y="5264"/>
                </a:cubicBezTo>
                <a:cubicBezTo>
                  <a:pt x="9741" y="5336"/>
                  <a:pt x="9722" y="5445"/>
                  <a:pt x="9665" y="5445"/>
                </a:cubicBezTo>
                <a:cubicBezTo>
                  <a:pt x="9665" y="5445"/>
                  <a:pt x="9665" y="5445"/>
                  <a:pt x="9665" y="5445"/>
                </a:cubicBezTo>
                <a:cubicBezTo>
                  <a:pt x="9684" y="5445"/>
                  <a:pt x="9684" y="5445"/>
                  <a:pt x="9703" y="5482"/>
                </a:cubicBezTo>
                <a:cubicBezTo>
                  <a:pt x="9703" y="5482"/>
                  <a:pt x="9703" y="5482"/>
                  <a:pt x="9684" y="5482"/>
                </a:cubicBezTo>
                <a:cubicBezTo>
                  <a:pt x="9684" y="5482"/>
                  <a:pt x="9646" y="5482"/>
                  <a:pt x="9627" y="5482"/>
                </a:cubicBezTo>
                <a:cubicBezTo>
                  <a:pt x="9627" y="5482"/>
                  <a:pt x="9627" y="5518"/>
                  <a:pt x="9627" y="5518"/>
                </a:cubicBezTo>
                <a:cubicBezTo>
                  <a:pt x="9665" y="5518"/>
                  <a:pt x="9665" y="5518"/>
                  <a:pt x="9684" y="5518"/>
                </a:cubicBezTo>
                <a:cubicBezTo>
                  <a:pt x="9703" y="5482"/>
                  <a:pt x="9760" y="5554"/>
                  <a:pt x="9760" y="5591"/>
                </a:cubicBezTo>
                <a:cubicBezTo>
                  <a:pt x="9760" y="5627"/>
                  <a:pt x="9760" y="5663"/>
                  <a:pt x="9779" y="5699"/>
                </a:cubicBezTo>
                <a:cubicBezTo>
                  <a:pt x="9798" y="5736"/>
                  <a:pt x="9798" y="5736"/>
                  <a:pt x="9816" y="5736"/>
                </a:cubicBezTo>
                <a:cubicBezTo>
                  <a:pt x="9816" y="5772"/>
                  <a:pt x="9835" y="5772"/>
                  <a:pt x="9835" y="5808"/>
                </a:cubicBezTo>
                <a:cubicBezTo>
                  <a:pt x="9854" y="5845"/>
                  <a:pt x="9854" y="5881"/>
                  <a:pt x="9854" y="5881"/>
                </a:cubicBezTo>
                <a:cubicBezTo>
                  <a:pt x="9873" y="5954"/>
                  <a:pt x="9892" y="5954"/>
                  <a:pt x="9873" y="6026"/>
                </a:cubicBezTo>
                <a:cubicBezTo>
                  <a:pt x="9873" y="6026"/>
                  <a:pt x="9873" y="6026"/>
                  <a:pt x="9892" y="6026"/>
                </a:cubicBezTo>
                <a:cubicBezTo>
                  <a:pt x="9911" y="5990"/>
                  <a:pt x="9949" y="6026"/>
                  <a:pt x="9968" y="6026"/>
                </a:cubicBezTo>
                <a:cubicBezTo>
                  <a:pt x="9968" y="6063"/>
                  <a:pt x="9968" y="6099"/>
                  <a:pt x="9968" y="6099"/>
                </a:cubicBezTo>
                <a:cubicBezTo>
                  <a:pt x="9968" y="6135"/>
                  <a:pt x="9911" y="6208"/>
                  <a:pt x="9892" y="6244"/>
                </a:cubicBezTo>
                <a:close/>
                <a:moveTo>
                  <a:pt x="9514" y="5554"/>
                </a:moveTo>
                <a:cubicBezTo>
                  <a:pt x="9514" y="5554"/>
                  <a:pt x="9514" y="5554"/>
                  <a:pt x="9533" y="5554"/>
                </a:cubicBezTo>
                <a:cubicBezTo>
                  <a:pt x="9533" y="5554"/>
                  <a:pt x="9533" y="5591"/>
                  <a:pt x="9533" y="5591"/>
                </a:cubicBezTo>
                <a:cubicBezTo>
                  <a:pt x="9533" y="5591"/>
                  <a:pt x="9514" y="5591"/>
                  <a:pt x="9514" y="5591"/>
                </a:cubicBezTo>
                <a:cubicBezTo>
                  <a:pt x="9514" y="5591"/>
                  <a:pt x="9514" y="5591"/>
                  <a:pt x="9514" y="5591"/>
                </a:cubicBezTo>
                <a:cubicBezTo>
                  <a:pt x="9514" y="5591"/>
                  <a:pt x="9514" y="5591"/>
                  <a:pt x="9514" y="5554"/>
                </a:cubicBezTo>
                <a:close/>
                <a:moveTo>
                  <a:pt x="9514" y="5772"/>
                </a:moveTo>
                <a:cubicBezTo>
                  <a:pt x="9495" y="5808"/>
                  <a:pt x="9495" y="5808"/>
                  <a:pt x="9476" y="5845"/>
                </a:cubicBezTo>
                <a:cubicBezTo>
                  <a:pt x="9476" y="5881"/>
                  <a:pt x="9495" y="5954"/>
                  <a:pt x="9495" y="6026"/>
                </a:cubicBezTo>
                <a:cubicBezTo>
                  <a:pt x="9495" y="6063"/>
                  <a:pt x="9476" y="6063"/>
                  <a:pt x="9476" y="6099"/>
                </a:cubicBezTo>
                <a:cubicBezTo>
                  <a:pt x="9457" y="6099"/>
                  <a:pt x="9457" y="6099"/>
                  <a:pt x="9438" y="6099"/>
                </a:cubicBezTo>
                <a:cubicBezTo>
                  <a:pt x="9438" y="6135"/>
                  <a:pt x="9438" y="6135"/>
                  <a:pt x="9438" y="6135"/>
                </a:cubicBezTo>
                <a:cubicBezTo>
                  <a:pt x="9419" y="6135"/>
                  <a:pt x="9400" y="6135"/>
                  <a:pt x="9381" y="6135"/>
                </a:cubicBezTo>
                <a:cubicBezTo>
                  <a:pt x="9381" y="6171"/>
                  <a:pt x="9363" y="6171"/>
                  <a:pt x="9344" y="6208"/>
                </a:cubicBezTo>
                <a:cubicBezTo>
                  <a:pt x="9325" y="6208"/>
                  <a:pt x="9325" y="6208"/>
                  <a:pt x="9325" y="6208"/>
                </a:cubicBezTo>
                <a:cubicBezTo>
                  <a:pt x="9306" y="6208"/>
                  <a:pt x="9287" y="6244"/>
                  <a:pt x="9268" y="6244"/>
                </a:cubicBezTo>
                <a:cubicBezTo>
                  <a:pt x="9268" y="6208"/>
                  <a:pt x="9268" y="6208"/>
                  <a:pt x="9249" y="6171"/>
                </a:cubicBezTo>
                <a:cubicBezTo>
                  <a:pt x="9249" y="6171"/>
                  <a:pt x="9249" y="6171"/>
                  <a:pt x="9230" y="6171"/>
                </a:cubicBezTo>
                <a:cubicBezTo>
                  <a:pt x="9230" y="6171"/>
                  <a:pt x="9230" y="6171"/>
                  <a:pt x="9230" y="6135"/>
                </a:cubicBezTo>
                <a:cubicBezTo>
                  <a:pt x="9230" y="6135"/>
                  <a:pt x="9249" y="6135"/>
                  <a:pt x="9249" y="6135"/>
                </a:cubicBezTo>
                <a:cubicBezTo>
                  <a:pt x="9249" y="6135"/>
                  <a:pt x="9249" y="6135"/>
                  <a:pt x="9249" y="6135"/>
                </a:cubicBezTo>
                <a:cubicBezTo>
                  <a:pt x="9230" y="6135"/>
                  <a:pt x="9230" y="6135"/>
                  <a:pt x="9211" y="6135"/>
                </a:cubicBezTo>
                <a:cubicBezTo>
                  <a:pt x="9211" y="6135"/>
                  <a:pt x="9211" y="6099"/>
                  <a:pt x="9211" y="6099"/>
                </a:cubicBezTo>
                <a:cubicBezTo>
                  <a:pt x="9230" y="6099"/>
                  <a:pt x="9249" y="6099"/>
                  <a:pt x="9249" y="6099"/>
                </a:cubicBezTo>
                <a:cubicBezTo>
                  <a:pt x="9268" y="6099"/>
                  <a:pt x="9268" y="6063"/>
                  <a:pt x="9268" y="6063"/>
                </a:cubicBezTo>
                <a:cubicBezTo>
                  <a:pt x="9287" y="6063"/>
                  <a:pt x="9306" y="6063"/>
                  <a:pt x="9306" y="6026"/>
                </a:cubicBezTo>
                <a:cubicBezTo>
                  <a:pt x="9287" y="6026"/>
                  <a:pt x="9287" y="6026"/>
                  <a:pt x="9268" y="6026"/>
                </a:cubicBezTo>
                <a:cubicBezTo>
                  <a:pt x="9268" y="6026"/>
                  <a:pt x="9268" y="6026"/>
                  <a:pt x="9268" y="6026"/>
                </a:cubicBezTo>
                <a:cubicBezTo>
                  <a:pt x="9268" y="6026"/>
                  <a:pt x="9287" y="6026"/>
                  <a:pt x="9287" y="6026"/>
                </a:cubicBezTo>
                <a:cubicBezTo>
                  <a:pt x="9287" y="5990"/>
                  <a:pt x="9287" y="5990"/>
                  <a:pt x="9287" y="5990"/>
                </a:cubicBezTo>
                <a:cubicBezTo>
                  <a:pt x="9287" y="5954"/>
                  <a:pt x="9306" y="5990"/>
                  <a:pt x="9306" y="5954"/>
                </a:cubicBezTo>
                <a:cubicBezTo>
                  <a:pt x="9306" y="5954"/>
                  <a:pt x="9306" y="5954"/>
                  <a:pt x="9306" y="5954"/>
                </a:cubicBezTo>
                <a:cubicBezTo>
                  <a:pt x="9306" y="5954"/>
                  <a:pt x="9249" y="5917"/>
                  <a:pt x="9230" y="5917"/>
                </a:cubicBezTo>
                <a:cubicBezTo>
                  <a:pt x="9249" y="5917"/>
                  <a:pt x="9249" y="5917"/>
                  <a:pt x="9249" y="5917"/>
                </a:cubicBezTo>
                <a:cubicBezTo>
                  <a:pt x="9249" y="5881"/>
                  <a:pt x="9249" y="5881"/>
                  <a:pt x="9249" y="5881"/>
                </a:cubicBezTo>
                <a:cubicBezTo>
                  <a:pt x="9249" y="5881"/>
                  <a:pt x="9249" y="5881"/>
                  <a:pt x="9268" y="5881"/>
                </a:cubicBezTo>
                <a:cubicBezTo>
                  <a:pt x="9249" y="5845"/>
                  <a:pt x="9268" y="5845"/>
                  <a:pt x="9268" y="5845"/>
                </a:cubicBezTo>
                <a:cubicBezTo>
                  <a:pt x="9268" y="5845"/>
                  <a:pt x="9268" y="5845"/>
                  <a:pt x="9268" y="5845"/>
                </a:cubicBezTo>
                <a:cubicBezTo>
                  <a:pt x="9249" y="5845"/>
                  <a:pt x="9249" y="5845"/>
                  <a:pt x="9230" y="5845"/>
                </a:cubicBezTo>
                <a:cubicBezTo>
                  <a:pt x="9230" y="5845"/>
                  <a:pt x="9230" y="5845"/>
                  <a:pt x="9230" y="5808"/>
                </a:cubicBezTo>
                <a:cubicBezTo>
                  <a:pt x="9249" y="5808"/>
                  <a:pt x="9249" y="5772"/>
                  <a:pt x="9249" y="5772"/>
                </a:cubicBezTo>
                <a:cubicBezTo>
                  <a:pt x="9268" y="5772"/>
                  <a:pt x="9306" y="5772"/>
                  <a:pt x="9344" y="5772"/>
                </a:cubicBezTo>
                <a:cubicBezTo>
                  <a:pt x="9325" y="5772"/>
                  <a:pt x="9325" y="5772"/>
                  <a:pt x="9325" y="5772"/>
                </a:cubicBezTo>
                <a:cubicBezTo>
                  <a:pt x="9344" y="5772"/>
                  <a:pt x="9363" y="5736"/>
                  <a:pt x="9363" y="5736"/>
                </a:cubicBezTo>
                <a:cubicBezTo>
                  <a:pt x="9344" y="5736"/>
                  <a:pt x="9325" y="5736"/>
                  <a:pt x="9325" y="5736"/>
                </a:cubicBezTo>
                <a:cubicBezTo>
                  <a:pt x="9325" y="5699"/>
                  <a:pt x="9325" y="5699"/>
                  <a:pt x="9325" y="5699"/>
                </a:cubicBezTo>
                <a:cubicBezTo>
                  <a:pt x="9325" y="5699"/>
                  <a:pt x="9344" y="5699"/>
                  <a:pt x="9344" y="5699"/>
                </a:cubicBezTo>
                <a:cubicBezTo>
                  <a:pt x="9344" y="5663"/>
                  <a:pt x="9363" y="5627"/>
                  <a:pt x="9381" y="5627"/>
                </a:cubicBezTo>
                <a:cubicBezTo>
                  <a:pt x="9400" y="5627"/>
                  <a:pt x="9400" y="5663"/>
                  <a:pt x="9419" y="5663"/>
                </a:cubicBezTo>
                <a:cubicBezTo>
                  <a:pt x="9438" y="5627"/>
                  <a:pt x="9476" y="5627"/>
                  <a:pt x="9495" y="5627"/>
                </a:cubicBezTo>
                <a:cubicBezTo>
                  <a:pt x="9495" y="5699"/>
                  <a:pt x="9514" y="5736"/>
                  <a:pt x="9514" y="5772"/>
                </a:cubicBezTo>
                <a:close/>
                <a:moveTo>
                  <a:pt x="10460" y="7878"/>
                </a:moveTo>
                <a:cubicBezTo>
                  <a:pt x="10460" y="7878"/>
                  <a:pt x="10460" y="7878"/>
                  <a:pt x="10460" y="7914"/>
                </a:cubicBezTo>
                <a:cubicBezTo>
                  <a:pt x="10460" y="7914"/>
                  <a:pt x="10460" y="7950"/>
                  <a:pt x="10460" y="7950"/>
                </a:cubicBezTo>
                <a:cubicBezTo>
                  <a:pt x="10460" y="7987"/>
                  <a:pt x="10460" y="8023"/>
                  <a:pt x="10460" y="8023"/>
                </a:cubicBezTo>
                <a:cubicBezTo>
                  <a:pt x="10441" y="8023"/>
                  <a:pt x="10441" y="8023"/>
                  <a:pt x="10422" y="8023"/>
                </a:cubicBezTo>
                <a:cubicBezTo>
                  <a:pt x="10422" y="8059"/>
                  <a:pt x="10422" y="8059"/>
                  <a:pt x="10403" y="8059"/>
                </a:cubicBezTo>
                <a:cubicBezTo>
                  <a:pt x="10365" y="8059"/>
                  <a:pt x="10403" y="7950"/>
                  <a:pt x="10384" y="7878"/>
                </a:cubicBezTo>
                <a:cubicBezTo>
                  <a:pt x="10384" y="7841"/>
                  <a:pt x="10365" y="7841"/>
                  <a:pt x="10365" y="7805"/>
                </a:cubicBezTo>
                <a:cubicBezTo>
                  <a:pt x="10365" y="7805"/>
                  <a:pt x="10365" y="7805"/>
                  <a:pt x="10365" y="7805"/>
                </a:cubicBezTo>
                <a:cubicBezTo>
                  <a:pt x="10403" y="7805"/>
                  <a:pt x="10422" y="7805"/>
                  <a:pt x="10441" y="7769"/>
                </a:cubicBezTo>
                <a:cubicBezTo>
                  <a:pt x="10441" y="7769"/>
                  <a:pt x="10478" y="7841"/>
                  <a:pt x="10460" y="7878"/>
                </a:cubicBezTo>
                <a:close/>
                <a:moveTo>
                  <a:pt x="10441" y="7551"/>
                </a:moveTo>
                <a:cubicBezTo>
                  <a:pt x="10441" y="7515"/>
                  <a:pt x="10441" y="7515"/>
                  <a:pt x="10441" y="7515"/>
                </a:cubicBezTo>
                <a:cubicBezTo>
                  <a:pt x="10441" y="7515"/>
                  <a:pt x="10441" y="7515"/>
                  <a:pt x="10441" y="7515"/>
                </a:cubicBezTo>
                <a:cubicBezTo>
                  <a:pt x="10441" y="7515"/>
                  <a:pt x="10441" y="7515"/>
                  <a:pt x="10441" y="7515"/>
                </a:cubicBezTo>
                <a:cubicBezTo>
                  <a:pt x="10441" y="7587"/>
                  <a:pt x="10460" y="7696"/>
                  <a:pt x="10422" y="7732"/>
                </a:cubicBezTo>
                <a:cubicBezTo>
                  <a:pt x="10422" y="7732"/>
                  <a:pt x="10422" y="7732"/>
                  <a:pt x="10422" y="7732"/>
                </a:cubicBezTo>
                <a:cubicBezTo>
                  <a:pt x="10422" y="7732"/>
                  <a:pt x="10422" y="7732"/>
                  <a:pt x="10422" y="7732"/>
                </a:cubicBezTo>
                <a:cubicBezTo>
                  <a:pt x="10422" y="7732"/>
                  <a:pt x="10422" y="7732"/>
                  <a:pt x="10403" y="7732"/>
                </a:cubicBezTo>
                <a:cubicBezTo>
                  <a:pt x="10403" y="7696"/>
                  <a:pt x="10403" y="7696"/>
                  <a:pt x="10403" y="7696"/>
                </a:cubicBezTo>
                <a:cubicBezTo>
                  <a:pt x="10403" y="7696"/>
                  <a:pt x="10403" y="7696"/>
                  <a:pt x="10403" y="7696"/>
                </a:cubicBezTo>
                <a:cubicBezTo>
                  <a:pt x="10403" y="7696"/>
                  <a:pt x="10403" y="7696"/>
                  <a:pt x="10403" y="7660"/>
                </a:cubicBezTo>
                <a:cubicBezTo>
                  <a:pt x="10403" y="7660"/>
                  <a:pt x="10403" y="7660"/>
                  <a:pt x="10403" y="7660"/>
                </a:cubicBezTo>
                <a:cubicBezTo>
                  <a:pt x="10403" y="7660"/>
                  <a:pt x="10403" y="7660"/>
                  <a:pt x="10403" y="7660"/>
                </a:cubicBezTo>
                <a:cubicBezTo>
                  <a:pt x="10403" y="7660"/>
                  <a:pt x="10403" y="7660"/>
                  <a:pt x="10403" y="7660"/>
                </a:cubicBezTo>
                <a:cubicBezTo>
                  <a:pt x="10403" y="7660"/>
                  <a:pt x="10403" y="7660"/>
                  <a:pt x="10384" y="7660"/>
                </a:cubicBezTo>
                <a:cubicBezTo>
                  <a:pt x="10403" y="7660"/>
                  <a:pt x="10403" y="7624"/>
                  <a:pt x="10403" y="7624"/>
                </a:cubicBezTo>
                <a:cubicBezTo>
                  <a:pt x="10403" y="7624"/>
                  <a:pt x="10384" y="7624"/>
                  <a:pt x="10384" y="7624"/>
                </a:cubicBezTo>
                <a:cubicBezTo>
                  <a:pt x="10384" y="7624"/>
                  <a:pt x="10384" y="7587"/>
                  <a:pt x="10403" y="7587"/>
                </a:cubicBezTo>
                <a:cubicBezTo>
                  <a:pt x="10384" y="7587"/>
                  <a:pt x="10384" y="7587"/>
                  <a:pt x="10384" y="7587"/>
                </a:cubicBezTo>
                <a:cubicBezTo>
                  <a:pt x="10403" y="7551"/>
                  <a:pt x="10441" y="7551"/>
                  <a:pt x="10441" y="7551"/>
                </a:cubicBezTo>
                <a:close/>
                <a:moveTo>
                  <a:pt x="10800" y="8350"/>
                </a:moveTo>
                <a:cubicBezTo>
                  <a:pt x="10800" y="8350"/>
                  <a:pt x="10800" y="8350"/>
                  <a:pt x="10781" y="8386"/>
                </a:cubicBezTo>
                <a:cubicBezTo>
                  <a:pt x="10743" y="8350"/>
                  <a:pt x="10705" y="8313"/>
                  <a:pt x="10668" y="8277"/>
                </a:cubicBezTo>
                <a:cubicBezTo>
                  <a:pt x="10649" y="8241"/>
                  <a:pt x="10649" y="8277"/>
                  <a:pt x="10630" y="8241"/>
                </a:cubicBezTo>
                <a:cubicBezTo>
                  <a:pt x="10649" y="8168"/>
                  <a:pt x="10668" y="8204"/>
                  <a:pt x="10687" y="8168"/>
                </a:cubicBezTo>
                <a:cubicBezTo>
                  <a:pt x="10724" y="8204"/>
                  <a:pt x="10743" y="8204"/>
                  <a:pt x="10781" y="8204"/>
                </a:cubicBezTo>
                <a:cubicBezTo>
                  <a:pt x="10800" y="8168"/>
                  <a:pt x="10800" y="8168"/>
                  <a:pt x="10819" y="8168"/>
                </a:cubicBezTo>
                <a:cubicBezTo>
                  <a:pt x="10819" y="8168"/>
                  <a:pt x="10819" y="8168"/>
                  <a:pt x="10819" y="8168"/>
                </a:cubicBezTo>
                <a:cubicBezTo>
                  <a:pt x="10819" y="8204"/>
                  <a:pt x="10781" y="8277"/>
                  <a:pt x="10800" y="8313"/>
                </a:cubicBezTo>
                <a:cubicBezTo>
                  <a:pt x="10800" y="8313"/>
                  <a:pt x="10819" y="8313"/>
                  <a:pt x="10800" y="8350"/>
                </a:cubicBezTo>
                <a:close/>
                <a:moveTo>
                  <a:pt x="11481" y="8567"/>
                </a:moveTo>
                <a:cubicBezTo>
                  <a:pt x="11481" y="8567"/>
                  <a:pt x="11481" y="8604"/>
                  <a:pt x="11481" y="8604"/>
                </a:cubicBezTo>
                <a:cubicBezTo>
                  <a:pt x="11443" y="8604"/>
                  <a:pt x="11424" y="8604"/>
                  <a:pt x="11386" y="8604"/>
                </a:cubicBezTo>
                <a:cubicBezTo>
                  <a:pt x="11386" y="8604"/>
                  <a:pt x="11386" y="8604"/>
                  <a:pt x="11386" y="8604"/>
                </a:cubicBezTo>
                <a:cubicBezTo>
                  <a:pt x="11367" y="8567"/>
                  <a:pt x="11330" y="8567"/>
                  <a:pt x="11311" y="8567"/>
                </a:cubicBezTo>
                <a:cubicBezTo>
                  <a:pt x="11311" y="8567"/>
                  <a:pt x="11311" y="8531"/>
                  <a:pt x="11311" y="8531"/>
                </a:cubicBezTo>
                <a:cubicBezTo>
                  <a:pt x="11311" y="8531"/>
                  <a:pt x="11330" y="8531"/>
                  <a:pt x="11330" y="8531"/>
                </a:cubicBezTo>
                <a:cubicBezTo>
                  <a:pt x="11330" y="8531"/>
                  <a:pt x="11330" y="8531"/>
                  <a:pt x="11330" y="8531"/>
                </a:cubicBezTo>
                <a:cubicBezTo>
                  <a:pt x="11330" y="8531"/>
                  <a:pt x="11330" y="8531"/>
                  <a:pt x="11330" y="8531"/>
                </a:cubicBezTo>
                <a:cubicBezTo>
                  <a:pt x="11330" y="8531"/>
                  <a:pt x="11330" y="8531"/>
                  <a:pt x="11349" y="8531"/>
                </a:cubicBezTo>
                <a:cubicBezTo>
                  <a:pt x="11349" y="8531"/>
                  <a:pt x="11349" y="8531"/>
                  <a:pt x="11349" y="8531"/>
                </a:cubicBezTo>
                <a:cubicBezTo>
                  <a:pt x="11349" y="8531"/>
                  <a:pt x="11349" y="8531"/>
                  <a:pt x="11349" y="8531"/>
                </a:cubicBezTo>
                <a:cubicBezTo>
                  <a:pt x="11349" y="8531"/>
                  <a:pt x="11349" y="8531"/>
                  <a:pt x="11349" y="8531"/>
                </a:cubicBezTo>
                <a:cubicBezTo>
                  <a:pt x="11367" y="8531"/>
                  <a:pt x="11349" y="8531"/>
                  <a:pt x="11367" y="8567"/>
                </a:cubicBezTo>
                <a:cubicBezTo>
                  <a:pt x="11367" y="8567"/>
                  <a:pt x="11386" y="8567"/>
                  <a:pt x="11405" y="8531"/>
                </a:cubicBezTo>
                <a:cubicBezTo>
                  <a:pt x="11424" y="8567"/>
                  <a:pt x="11424" y="8567"/>
                  <a:pt x="11443" y="8567"/>
                </a:cubicBezTo>
                <a:cubicBezTo>
                  <a:pt x="11443" y="8567"/>
                  <a:pt x="11443" y="8567"/>
                  <a:pt x="11443" y="8567"/>
                </a:cubicBezTo>
                <a:cubicBezTo>
                  <a:pt x="11443" y="8567"/>
                  <a:pt x="11443" y="8567"/>
                  <a:pt x="11443" y="8567"/>
                </a:cubicBezTo>
                <a:cubicBezTo>
                  <a:pt x="11443" y="8567"/>
                  <a:pt x="11443" y="8604"/>
                  <a:pt x="11462" y="8604"/>
                </a:cubicBezTo>
                <a:cubicBezTo>
                  <a:pt x="11462" y="8567"/>
                  <a:pt x="11481" y="8567"/>
                  <a:pt x="11481" y="8567"/>
                </a:cubicBezTo>
                <a:close/>
                <a:moveTo>
                  <a:pt x="11935" y="8567"/>
                </a:moveTo>
                <a:cubicBezTo>
                  <a:pt x="11954" y="8531"/>
                  <a:pt x="11973" y="8531"/>
                  <a:pt x="11992" y="8495"/>
                </a:cubicBezTo>
                <a:cubicBezTo>
                  <a:pt x="11973" y="8531"/>
                  <a:pt x="11954" y="8531"/>
                  <a:pt x="11954" y="8567"/>
                </a:cubicBezTo>
                <a:cubicBezTo>
                  <a:pt x="11954" y="8567"/>
                  <a:pt x="11954" y="8604"/>
                  <a:pt x="11954" y="8604"/>
                </a:cubicBezTo>
                <a:cubicBezTo>
                  <a:pt x="11935" y="8604"/>
                  <a:pt x="11935" y="8640"/>
                  <a:pt x="11897" y="8640"/>
                </a:cubicBezTo>
                <a:cubicBezTo>
                  <a:pt x="11897" y="8640"/>
                  <a:pt x="11897" y="8640"/>
                  <a:pt x="11897" y="8640"/>
                </a:cubicBezTo>
                <a:cubicBezTo>
                  <a:pt x="11878" y="8640"/>
                  <a:pt x="11878" y="8640"/>
                  <a:pt x="11859" y="8640"/>
                </a:cubicBezTo>
                <a:cubicBezTo>
                  <a:pt x="11859" y="8604"/>
                  <a:pt x="11859" y="8604"/>
                  <a:pt x="11859" y="8604"/>
                </a:cubicBezTo>
                <a:cubicBezTo>
                  <a:pt x="11859" y="8604"/>
                  <a:pt x="11897" y="8567"/>
                  <a:pt x="11897" y="8567"/>
                </a:cubicBezTo>
                <a:cubicBezTo>
                  <a:pt x="11897" y="8567"/>
                  <a:pt x="11897" y="8567"/>
                  <a:pt x="11897" y="8531"/>
                </a:cubicBezTo>
                <a:cubicBezTo>
                  <a:pt x="11897" y="8531"/>
                  <a:pt x="11916" y="8567"/>
                  <a:pt x="11935" y="8567"/>
                </a:cubicBezTo>
                <a:close/>
                <a:moveTo>
                  <a:pt x="9249" y="9076"/>
                </a:moveTo>
                <a:cubicBezTo>
                  <a:pt x="9268" y="9039"/>
                  <a:pt x="9287" y="9039"/>
                  <a:pt x="9287" y="9003"/>
                </a:cubicBezTo>
                <a:cubicBezTo>
                  <a:pt x="9287" y="8967"/>
                  <a:pt x="9287" y="8967"/>
                  <a:pt x="9287" y="8930"/>
                </a:cubicBezTo>
                <a:cubicBezTo>
                  <a:pt x="9306" y="8894"/>
                  <a:pt x="9344" y="8858"/>
                  <a:pt x="9344" y="8822"/>
                </a:cubicBezTo>
                <a:cubicBezTo>
                  <a:pt x="9381" y="8785"/>
                  <a:pt x="9419" y="8785"/>
                  <a:pt x="9438" y="8713"/>
                </a:cubicBezTo>
                <a:cubicBezTo>
                  <a:pt x="9457" y="8676"/>
                  <a:pt x="9476" y="8531"/>
                  <a:pt x="9495" y="8495"/>
                </a:cubicBezTo>
                <a:cubicBezTo>
                  <a:pt x="9514" y="8495"/>
                  <a:pt x="9514" y="8495"/>
                  <a:pt x="9514" y="8495"/>
                </a:cubicBezTo>
                <a:cubicBezTo>
                  <a:pt x="9533" y="8531"/>
                  <a:pt x="9552" y="8567"/>
                  <a:pt x="9571" y="8567"/>
                </a:cubicBezTo>
                <a:cubicBezTo>
                  <a:pt x="9608" y="8604"/>
                  <a:pt x="9684" y="8567"/>
                  <a:pt x="9684" y="8567"/>
                </a:cubicBezTo>
                <a:cubicBezTo>
                  <a:pt x="9684" y="8604"/>
                  <a:pt x="9722" y="8604"/>
                  <a:pt x="9741" y="8604"/>
                </a:cubicBezTo>
                <a:cubicBezTo>
                  <a:pt x="9779" y="8567"/>
                  <a:pt x="9779" y="8531"/>
                  <a:pt x="9779" y="8531"/>
                </a:cubicBezTo>
                <a:cubicBezTo>
                  <a:pt x="9798" y="8495"/>
                  <a:pt x="9835" y="8495"/>
                  <a:pt x="9835" y="8495"/>
                </a:cubicBezTo>
                <a:cubicBezTo>
                  <a:pt x="9835" y="8495"/>
                  <a:pt x="9854" y="8495"/>
                  <a:pt x="9854" y="8495"/>
                </a:cubicBezTo>
                <a:cubicBezTo>
                  <a:pt x="9873" y="8458"/>
                  <a:pt x="9892" y="8422"/>
                  <a:pt x="9911" y="8422"/>
                </a:cubicBezTo>
                <a:cubicBezTo>
                  <a:pt x="9930" y="8386"/>
                  <a:pt x="9968" y="8422"/>
                  <a:pt x="10006" y="8386"/>
                </a:cubicBezTo>
                <a:cubicBezTo>
                  <a:pt x="10006" y="8386"/>
                  <a:pt x="10025" y="8386"/>
                  <a:pt x="10043" y="8386"/>
                </a:cubicBezTo>
                <a:cubicBezTo>
                  <a:pt x="10043" y="8350"/>
                  <a:pt x="10043" y="8386"/>
                  <a:pt x="10062" y="8386"/>
                </a:cubicBezTo>
                <a:cubicBezTo>
                  <a:pt x="10081" y="8386"/>
                  <a:pt x="10081" y="8350"/>
                  <a:pt x="10100" y="8350"/>
                </a:cubicBezTo>
                <a:cubicBezTo>
                  <a:pt x="10138" y="8313"/>
                  <a:pt x="10157" y="8386"/>
                  <a:pt x="10195" y="8386"/>
                </a:cubicBezTo>
                <a:cubicBezTo>
                  <a:pt x="10214" y="8350"/>
                  <a:pt x="10233" y="8350"/>
                  <a:pt x="10251" y="8313"/>
                </a:cubicBezTo>
                <a:cubicBezTo>
                  <a:pt x="10270" y="8313"/>
                  <a:pt x="10270" y="8350"/>
                  <a:pt x="10289" y="8350"/>
                </a:cubicBezTo>
                <a:cubicBezTo>
                  <a:pt x="10308" y="8350"/>
                  <a:pt x="10308" y="8313"/>
                  <a:pt x="10327" y="8313"/>
                </a:cubicBezTo>
                <a:cubicBezTo>
                  <a:pt x="10327" y="8350"/>
                  <a:pt x="10346" y="8350"/>
                  <a:pt x="10346" y="8350"/>
                </a:cubicBezTo>
                <a:cubicBezTo>
                  <a:pt x="10384" y="8386"/>
                  <a:pt x="10422" y="8313"/>
                  <a:pt x="10441" y="8277"/>
                </a:cubicBezTo>
                <a:cubicBezTo>
                  <a:pt x="10441" y="8277"/>
                  <a:pt x="10460" y="8277"/>
                  <a:pt x="10460" y="8277"/>
                </a:cubicBezTo>
                <a:cubicBezTo>
                  <a:pt x="10478" y="8313"/>
                  <a:pt x="10478" y="8313"/>
                  <a:pt x="10497" y="8313"/>
                </a:cubicBezTo>
                <a:cubicBezTo>
                  <a:pt x="10497" y="8350"/>
                  <a:pt x="10497" y="8350"/>
                  <a:pt x="10497" y="8350"/>
                </a:cubicBezTo>
                <a:cubicBezTo>
                  <a:pt x="10497" y="8386"/>
                  <a:pt x="10497" y="8386"/>
                  <a:pt x="10497" y="8386"/>
                </a:cubicBezTo>
                <a:cubicBezTo>
                  <a:pt x="10516" y="8350"/>
                  <a:pt x="10535" y="8350"/>
                  <a:pt x="10535" y="8313"/>
                </a:cubicBezTo>
                <a:cubicBezTo>
                  <a:pt x="10535" y="8422"/>
                  <a:pt x="10478" y="8458"/>
                  <a:pt x="10535" y="8531"/>
                </a:cubicBezTo>
                <a:cubicBezTo>
                  <a:pt x="10554" y="8531"/>
                  <a:pt x="10554" y="8567"/>
                  <a:pt x="10554" y="8567"/>
                </a:cubicBezTo>
                <a:cubicBezTo>
                  <a:pt x="10554" y="8604"/>
                  <a:pt x="10497" y="8676"/>
                  <a:pt x="10478" y="8713"/>
                </a:cubicBezTo>
                <a:cubicBezTo>
                  <a:pt x="10478" y="8749"/>
                  <a:pt x="10497" y="8785"/>
                  <a:pt x="10516" y="8822"/>
                </a:cubicBezTo>
                <a:cubicBezTo>
                  <a:pt x="10535" y="8785"/>
                  <a:pt x="10535" y="8785"/>
                  <a:pt x="10554" y="8785"/>
                </a:cubicBezTo>
                <a:cubicBezTo>
                  <a:pt x="10554" y="8822"/>
                  <a:pt x="10554" y="8822"/>
                  <a:pt x="10554" y="8822"/>
                </a:cubicBezTo>
                <a:cubicBezTo>
                  <a:pt x="10573" y="8858"/>
                  <a:pt x="10611" y="8894"/>
                  <a:pt x="10630" y="8894"/>
                </a:cubicBezTo>
                <a:cubicBezTo>
                  <a:pt x="10649" y="8894"/>
                  <a:pt x="10668" y="8894"/>
                  <a:pt x="10705" y="8894"/>
                </a:cubicBezTo>
                <a:cubicBezTo>
                  <a:pt x="10705" y="8894"/>
                  <a:pt x="10724" y="8894"/>
                  <a:pt x="10743" y="8894"/>
                </a:cubicBezTo>
                <a:cubicBezTo>
                  <a:pt x="10743" y="8930"/>
                  <a:pt x="10743" y="8930"/>
                  <a:pt x="10762" y="8930"/>
                </a:cubicBezTo>
                <a:cubicBezTo>
                  <a:pt x="10762" y="8967"/>
                  <a:pt x="10781" y="8930"/>
                  <a:pt x="10781" y="8967"/>
                </a:cubicBezTo>
                <a:cubicBezTo>
                  <a:pt x="10819" y="8967"/>
                  <a:pt x="10819" y="9076"/>
                  <a:pt x="10838" y="9076"/>
                </a:cubicBezTo>
                <a:cubicBezTo>
                  <a:pt x="10857" y="9112"/>
                  <a:pt x="10932" y="9112"/>
                  <a:pt x="10951" y="9148"/>
                </a:cubicBezTo>
                <a:cubicBezTo>
                  <a:pt x="10989" y="9148"/>
                  <a:pt x="11008" y="9221"/>
                  <a:pt x="11046" y="9221"/>
                </a:cubicBezTo>
                <a:cubicBezTo>
                  <a:pt x="11046" y="9221"/>
                  <a:pt x="11065" y="9221"/>
                  <a:pt x="11065" y="9221"/>
                </a:cubicBezTo>
                <a:cubicBezTo>
                  <a:pt x="11140" y="9148"/>
                  <a:pt x="11065" y="9076"/>
                  <a:pt x="11103" y="9003"/>
                </a:cubicBezTo>
                <a:cubicBezTo>
                  <a:pt x="11122" y="8930"/>
                  <a:pt x="11216" y="8858"/>
                  <a:pt x="11273" y="8894"/>
                </a:cubicBezTo>
                <a:cubicBezTo>
                  <a:pt x="11292" y="8930"/>
                  <a:pt x="11273" y="8967"/>
                  <a:pt x="11292" y="8967"/>
                </a:cubicBezTo>
                <a:cubicBezTo>
                  <a:pt x="11311" y="9003"/>
                  <a:pt x="11349" y="9003"/>
                  <a:pt x="11367" y="9003"/>
                </a:cubicBezTo>
                <a:cubicBezTo>
                  <a:pt x="11367" y="9003"/>
                  <a:pt x="11386" y="9003"/>
                  <a:pt x="11386" y="9003"/>
                </a:cubicBezTo>
                <a:cubicBezTo>
                  <a:pt x="11405" y="9003"/>
                  <a:pt x="11405" y="9039"/>
                  <a:pt x="11424" y="9076"/>
                </a:cubicBezTo>
                <a:cubicBezTo>
                  <a:pt x="11443" y="9076"/>
                  <a:pt x="11462" y="9076"/>
                  <a:pt x="11481" y="9076"/>
                </a:cubicBezTo>
                <a:cubicBezTo>
                  <a:pt x="11519" y="9076"/>
                  <a:pt x="11538" y="9076"/>
                  <a:pt x="11575" y="9112"/>
                </a:cubicBezTo>
                <a:cubicBezTo>
                  <a:pt x="11575" y="9112"/>
                  <a:pt x="11575" y="9112"/>
                  <a:pt x="11575" y="9112"/>
                </a:cubicBezTo>
                <a:cubicBezTo>
                  <a:pt x="11594" y="9112"/>
                  <a:pt x="11613" y="9148"/>
                  <a:pt x="11632" y="9148"/>
                </a:cubicBezTo>
                <a:cubicBezTo>
                  <a:pt x="11632" y="9148"/>
                  <a:pt x="11651" y="9185"/>
                  <a:pt x="11670" y="9148"/>
                </a:cubicBezTo>
                <a:cubicBezTo>
                  <a:pt x="11670" y="9148"/>
                  <a:pt x="11689" y="9148"/>
                  <a:pt x="11689" y="9112"/>
                </a:cubicBezTo>
                <a:cubicBezTo>
                  <a:pt x="11727" y="9076"/>
                  <a:pt x="11784" y="9076"/>
                  <a:pt x="11821" y="9076"/>
                </a:cubicBezTo>
                <a:cubicBezTo>
                  <a:pt x="11821" y="9112"/>
                  <a:pt x="11840" y="9112"/>
                  <a:pt x="11840" y="9112"/>
                </a:cubicBezTo>
                <a:cubicBezTo>
                  <a:pt x="11859" y="9112"/>
                  <a:pt x="11878" y="9148"/>
                  <a:pt x="11897" y="9112"/>
                </a:cubicBezTo>
                <a:cubicBezTo>
                  <a:pt x="11935" y="9148"/>
                  <a:pt x="11954" y="9112"/>
                  <a:pt x="11973" y="9112"/>
                </a:cubicBezTo>
                <a:cubicBezTo>
                  <a:pt x="11992" y="9185"/>
                  <a:pt x="12011" y="9257"/>
                  <a:pt x="12011" y="9330"/>
                </a:cubicBezTo>
                <a:cubicBezTo>
                  <a:pt x="11992" y="9366"/>
                  <a:pt x="11992" y="9475"/>
                  <a:pt x="11973" y="9548"/>
                </a:cubicBezTo>
                <a:cubicBezTo>
                  <a:pt x="11973" y="9548"/>
                  <a:pt x="11973" y="9548"/>
                  <a:pt x="11954" y="9548"/>
                </a:cubicBezTo>
                <a:cubicBezTo>
                  <a:pt x="11916" y="9475"/>
                  <a:pt x="11897" y="9366"/>
                  <a:pt x="11878" y="9293"/>
                </a:cubicBezTo>
                <a:cubicBezTo>
                  <a:pt x="11859" y="9293"/>
                  <a:pt x="11859" y="9293"/>
                  <a:pt x="11859" y="9330"/>
                </a:cubicBezTo>
                <a:cubicBezTo>
                  <a:pt x="11859" y="9402"/>
                  <a:pt x="11897" y="9475"/>
                  <a:pt x="11916" y="9511"/>
                </a:cubicBezTo>
                <a:cubicBezTo>
                  <a:pt x="11935" y="9584"/>
                  <a:pt x="11954" y="9656"/>
                  <a:pt x="11954" y="9693"/>
                </a:cubicBezTo>
                <a:cubicBezTo>
                  <a:pt x="11992" y="9802"/>
                  <a:pt x="12011" y="9874"/>
                  <a:pt x="12029" y="9983"/>
                </a:cubicBezTo>
                <a:cubicBezTo>
                  <a:pt x="12048" y="9983"/>
                  <a:pt x="12048" y="10019"/>
                  <a:pt x="12067" y="10019"/>
                </a:cubicBezTo>
                <a:cubicBezTo>
                  <a:pt x="12067" y="10056"/>
                  <a:pt x="12048" y="10056"/>
                  <a:pt x="12048" y="10056"/>
                </a:cubicBezTo>
                <a:cubicBezTo>
                  <a:pt x="12048" y="10092"/>
                  <a:pt x="12067" y="10128"/>
                  <a:pt x="12067" y="10165"/>
                </a:cubicBezTo>
                <a:cubicBezTo>
                  <a:pt x="12067" y="10165"/>
                  <a:pt x="12086" y="10201"/>
                  <a:pt x="12105" y="10201"/>
                </a:cubicBezTo>
                <a:cubicBezTo>
                  <a:pt x="12124" y="10237"/>
                  <a:pt x="12143" y="10310"/>
                  <a:pt x="12162" y="10383"/>
                </a:cubicBezTo>
                <a:cubicBezTo>
                  <a:pt x="12162" y="10455"/>
                  <a:pt x="12143" y="10600"/>
                  <a:pt x="12181" y="10673"/>
                </a:cubicBezTo>
                <a:cubicBezTo>
                  <a:pt x="12181" y="10709"/>
                  <a:pt x="12237" y="10709"/>
                  <a:pt x="12256" y="10782"/>
                </a:cubicBezTo>
                <a:cubicBezTo>
                  <a:pt x="12275" y="10854"/>
                  <a:pt x="12275" y="11072"/>
                  <a:pt x="12313" y="11109"/>
                </a:cubicBezTo>
                <a:cubicBezTo>
                  <a:pt x="12313" y="11109"/>
                  <a:pt x="12313" y="11109"/>
                  <a:pt x="12313" y="11109"/>
                </a:cubicBezTo>
                <a:cubicBezTo>
                  <a:pt x="12332" y="11109"/>
                  <a:pt x="12313" y="11072"/>
                  <a:pt x="12332" y="11072"/>
                </a:cubicBezTo>
                <a:cubicBezTo>
                  <a:pt x="12332" y="11072"/>
                  <a:pt x="12351" y="11109"/>
                  <a:pt x="12351" y="11145"/>
                </a:cubicBezTo>
                <a:cubicBezTo>
                  <a:pt x="12370" y="11145"/>
                  <a:pt x="12370" y="11145"/>
                  <a:pt x="12389" y="11145"/>
                </a:cubicBezTo>
                <a:cubicBezTo>
                  <a:pt x="12408" y="11181"/>
                  <a:pt x="12427" y="11217"/>
                  <a:pt x="12446" y="11254"/>
                </a:cubicBezTo>
                <a:cubicBezTo>
                  <a:pt x="12446" y="11254"/>
                  <a:pt x="12464" y="11254"/>
                  <a:pt x="12464" y="11290"/>
                </a:cubicBezTo>
                <a:cubicBezTo>
                  <a:pt x="12464" y="11290"/>
                  <a:pt x="12483" y="11326"/>
                  <a:pt x="12483" y="11363"/>
                </a:cubicBezTo>
                <a:cubicBezTo>
                  <a:pt x="12502" y="11399"/>
                  <a:pt x="12540" y="11399"/>
                  <a:pt x="12540" y="11472"/>
                </a:cubicBezTo>
                <a:cubicBezTo>
                  <a:pt x="12540" y="11508"/>
                  <a:pt x="12502" y="11508"/>
                  <a:pt x="12502" y="11544"/>
                </a:cubicBezTo>
                <a:cubicBezTo>
                  <a:pt x="12502" y="11544"/>
                  <a:pt x="12502" y="11544"/>
                  <a:pt x="12502" y="11544"/>
                </a:cubicBezTo>
                <a:cubicBezTo>
                  <a:pt x="12502" y="11544"/>
                  <a:pt x="12502" y="11544"/>
                  <a:pt x="12502" y="11544"/>
                </a:cubicBezTo>
                <a:cubicBezTo>
                  <a:pt x="12502" y="11544"/>
                  <a:pt x="12521" y="11544"/>
                  <a:pt x="12540" y="11544"/>
                </a:cubicBezTo>
                <a:cubicBezTo>
                  <a:pt x="12540" y="11581"/>
                  <a:pt x="12578" y="11653"/>
                  <a:pt x="12597" y="11689"/>
                </a:cubicBezTo>
                <a:cubicBezTo>
                  <a:pt x="12616" y="11689"/>
                  <a:pt x="12616" y="11689"/>
                  <a:pt x="12635" y="11689"/>
                </a:cubicBezTo>
                <a:cubicBezTo>
                  <a:pt x="12654" y="11653"/>
                  <a:pt x="12673" y="11653"/>
                  <a:pt x="12691" y="11617"/>
                </a:cubicBezTo>
                <a:cubicBezTo>
                  <a:pt x="12710" y="11617"/>
                  <a:pt x="12729" y="11653"/>
                  <a:pt x="12748" y="11653"/>
                </a:cubicBezTo>
                <a:cubicBezTo>
                  <a:pt x="12748" y="11617"/>
                  <a:pt x="12767" y="11617"/>
                  <a:pt x="12786" y="11581"/>
                </a:cubicBezTo>
                <a:cubicBezTo>
                  <a:pt x="12786" y="11581"/>
                  <a:pt x="12786" y="11581"/>
                  <a:pt x="12786" y="11581"/>
                </a:cubicBezTo>
                <a:cubicBezTo>
                  <a:pt x="12805" y="11581"/>
                  <a:pt x="12824" y="11581"/>
                  <a:pt x="12824" y="11617"/>
                </a:cubicBezTo>
                <a:cubicBezTo>
                  <a:pt x="12843" y="11581"/>
                  <a:pt x="12843" y="11581"/>
                  <a:pt x="12862" y="11581"/>
                </a:cubicBezTo>
                <a:cubicBezTo>
                  <a:pt x="12881" y="11581"/>
                  <a:pt x="12899" y="11581"/>
                  <a:pt x="12918" y="11581"/>
                </a:cubicBezTo>
                <a:cubicBezTo>
                  <a:pt x="12937" y="11581"/>
                  <a:pt x="12956" y="11544"/>
                  <a:pt x="12994" y="11508"/>
                </a:cubicBezTo>
                <a:cubicBezTo>
                  <a:pt x="12994" y="11508"/>
                  <a:pt x="13013" y="11508"/>
                  <a:pt x="13032" y="11508"/>
                </a:cubicBezTo>
                <a:cubicBezTo>
                  <a:pt x="13032" y="11508"/>
                  <a:pt x="13032" y="11544"/>
                  <a:pt x="13032" y="11544"/>
                </a:cubicBezTo>
                <a:cubicBezTo>
                  <a:pt x="13013" y="11544"/>
                  <a:pt x="13013" y="11581"/>
                  <a:pt x="13013" y="11581"/>
                </a:cubicBezTo>
                <a:cubicBezTo>
                  <a:pt x="13013" y="11617"/>
                  <a:pt x="13013" y="11617"/>
                  <a:pt x="13013" y="11653"/>
                </a:cubicBezTo>
                <a:cubicBezTo>
                  <a:pt x="13013" y="11689"/>
                  <a:pt x="13013" y="11689"/>
                  <a:pt x="12994" y="11689"/>
                </a:cubicBezTo>
                <a:cubicBezTo>
                  <a:pt x="12994" y="11726"/>
                  <a:pt x="12994" y="11762"/>
                  <a:pt x="12994" y="11798"/>
                </a:cubicBezTo>
                <a:cubicBezTo>
                  <a:pt x="12994" y="11835"/>
                  <a:pt x="12975" y="11871"/>
                  <a:pt x="12956" y="11907"/>
                </a:cubicBezTo>
                <a:cubicBezTo>
                  <a:pt x="12956" y="11944"/>
                  <a:pt x="12937" y="11944"/>
                  <a:pt x="12937" y="11980"/>
                </a:cubicBezTo>
                <a:cubicBezTo>
                  <a:pt x="12937" y="11980"/>
                  <a:pt x="12937" y="11980"/>
                  <a:pt x="12937" y="12016"/>
                </a:cubicBezTo>
                <a:cubicBezTo>
                  <a:pt x="12918" y="12052"/>
                  <a:pt x="12899" y="12089"/>
                  <a:pt x="12899" y="12161"/>
                </a:cubicBezTo>
                <a:cubicBezTo>
                  <a:pt x="12881" y="12161"/>
                  <a:pt x="12881" y="12198"/>
                  <a:pt x="12881" y="12198"/>
                </a:cubicBezTo>
                <a:cubicBezTo>
                  <a:pt x="12862" y="12307"/>
                  <a:pt x="12805" y="12415"/>
                  <a:pt x="12767" y="12488"/>
                </a:cubicBezTo>
                <a:cubicBezTo>
                  <a:pt x="12748" y="12524"/>
                  <a:pt x="12729" y="12561"/>
                  <a:pt x="12710" y="12597"/>
                </a:cubicBezTo>
                <a:cubicBezTo>
                  <a:pt x="12673" y="12706"/>
                  <a:pt x="12616" y="12742"/>
                  <a:pt x="12559" y="12815"/>
                </a:cubicBezTo>
                <a:cubicBezTo>
                  <a:pt x="12521" y="12924"/>
                  <a:pt x="12464" y="12996"/>
                  <a:pt x="12427" y="13105"/>
                </a:cubicBezTo>
                <a:cubicBezTo>
                  <a:pt x="12427" y="13105"/>
                  <a:pt x="12427" y="13142"/>
                  <a:pt x="12427" y="13142"/>
                </a:cubicBezTo>
                <a:cubicBezTo>
                  <a:pt x="12408" y="13142"/>
                  <a:pt x="12408" y="13178"/>
                  <a:pt x="12389" y="13178"/>
                </a:cubicBezTo>
                <a:cubicBezTo>
                  <a:pt x="12389" y="13214"/>
                  <a:pt x="12370" y="13214"/>
                  <a:pt x="12351" y="13250"/>
                </a:cubicBezTo>
                <a:cubicBezTo>
                  <a:pt x="12351" y="13323"/>
                  <a:pt x="12313" y="13359"/>
                  <a:pt x="12313" y="13396"/>
                </a:cubicBezTo>
                <a:cubicBezTo>
                  <a:pt x="12313" y="13432"/>
                  <a:pt x="12313" y="13432"/>
                  <a:pt x="12313" y="13468"/>
                </a:cubicBezTo>
                <a:cubicBezTo>
                  <a:pt x="12294" y="13468"/>
                  <a:pt x="12294" y="13468"/>
                  <a:pt x="12294" y="13468"/>
                </a:cubicBezTo>
                <a:cubicBezTo>
                  <a:pt x="12275" y="13505"/>
                  <a:pt x="12256" y="13613"/>
                  <a:pt x="12256" y="13650"/>
                </a:cubicBezTo>
                <a:cubicBezTo>
                  <a:pt x="12275" y="13722"/>
                  <a:pt x="12294" y="13722"/>
                  <a:pt x="12313" y="13759"/>
                </a:cubicBezTo>
                <a:cubicBezTo>
                  <a:pt x="12313" y="13795"/>
                  <a:pt x="12294" y="13831"/>
                  <a:pt x="12294" y="13831"/>
                </a:cubicBezTo>
                <a:cubicBezTo>
                  <a:pt x="12294" y="13868"/>
                  <a:pt x="12294" y="13868"/>
                  <a:pt x="12294" y="13868"/>
                </a:cubicBezTo>
                <a:cubicBezTo>
                  <a:pt x="12294" y="13940"/>
                  <a:pt x="12294" y="14049"/>
                  <a:pt x="12313" y="14085"/>
                </a:cubicBezTo>
                <a:cubicBezTo>
                  <a:pt x="12332" y="14122"/>
                  <a:pt x="12351" y="14158"/>
                  <a:pt x="12370" y="14194"/>
                </a:cubicBezTo>
                <a:cubicBezTo>
                  <a:pt x="12370" y="14231"/>
                  <a:pt x="12351" y="14231"/>
                  <a:pt x="12351" y="14267"/>
                </a:cubicBezTo>
                <a:cubicBezTo>
                  <a:pt x="12351" y="14303"/>
                  <a:pt x="12370" y="14376"/>
                  <a:pt x="12370" y="14412"/>
                </a:cubicBezTo>
                <a:cubicBezTo>
                  <a:pt x="12370" y="14448"/>
                  <a:pt x="12351" y="14448"/>
                  <a:pt x="12351" y="14485"/>
                </a:cubicBezTo>
                <a:cubicBezTo>
                  <a:pt x="12370" y="14521"/>
                  <a:pt x="12370" y="14594"/>
                  <a:pt x="12370" y="14630"/>
                </a:cubicBezTo>
                <a:cubicBezTo>
                  <a:pt x="12370" y="14666"/>
                  <a:pt x="12370" y="14666"/>
                  <a:pt x="12389" y="14666"/>
                </a:cubicBezTo>
                <a:cubicBezTo>
                  <a:pt x="12389" y="14666"/>
                  <a:pt x="12389" y="14666"/>
                  <a:pt x="12389" y="14666"/>
                </a:cubicBezTo>
                <a:cubicBezTo>
                  <a:pt x="12389" y="14703"/>
                  <a:pt x="12370" y="14703"/>
                  <a:pt x="12370" y="14739"/>
                </a:cubicBezTo>
                <a:cubicBezTo>
                  <a:pt x="12370" y="14739"/>
                  <a:pt x="12370" y="14739"/>
                  <a:pt x="12370" y="14739"/>
                </a:cubicBezTo>
                <a:cubicBezTo>
                  <a:pt x="12351" y="14811"/>
                  <a:pt x="12332" y="14884"/>
                  <a:pt x="12294" y="14920"/>
                </a:cubicBezTo>
                <a:cubicBezTo>
                  <a:pt x="12256" y="14957"/>
                  <a:pt x="12200" y="14993"/>
                  <a:pt x="12162" y="15029"/>
                </a:cubicBezTo>
                <a:cubicBezTo>
                  <a:pt x="12124" y="15066"/>
                  <a:pt x="12105" y="15138"/>
                  <a:pt x="12086" y="15211"/>
                </a:cubicBezTo>
                <a:cubicBezTo>
                  <a:pt x="12048" y="15247"/>
                  <a:pt x="12029" y="15283"/>
                  <a:pt x="12011" y="15320"/>
                </a:cubicBezTo>
                <a:cubicBezTo>
                  <a:pt x="12011" y="15320"/>
                  <a:pt x="12011" y="15356"/>
                  <a:pt x="12011" y="15392"/>
                </a:cubicBezTo>
                <a:cubicBezTo>
                  <a:pt x="12011" y="15392"/>
                  <a:pt x="12029" y="15429"/>
                  <a:pt x="12029" y="15429"/>
                </a:cubicBezTo>
                <a:cubicBezTo>
                  <a:pt x="12011" y="15501"/>
                  <a:pt x="12029" y="15537"/>
                  <a:pt x="12029" y="15610"/>
                </a:cubicBezTo>
                <a:cubicBezTo>
                  <a:pt x="12048" y="15610"/>
                  <a:pt x="12048" y="15574"/>
                  <a:pt x="12048" y="15574"/>
                </a:cubicBezTo>
                <a:cubicBezTo>
                  <a:pt x="12048" y="15646"/>
                  <a:pt x="12048" y="15683"/>
                  <a:pt x="12048" y="15755"/>
                </a:cubicBezTo>
                <a:cubicBezTo>
                  <a:pt x="12048" y="15755"/>
                  <a:pt x="12048" y="15755"/>
                  <a:pt x="12048" y="15792"/>
                </a:cubicBezTo>
                <a:cubicBezTo>
                  <a:pt x="12048" y="15792"/>
                  <a:pt x="12048" y="15792"/>
                  <a:pt x="12048" y="15792"/>
                </a:cubicBezTo>
                <a:cubicBezTo>
                  <a:pt x="12048" y="15792"/>
                  <a:pt x="12048" y="15792"/>
                  <a:pt x="12048" y="15828"/>
                </a:cubicBezTo>
                <a:cubicBezTo>
                  <a:pt x="12029" y="15937"/>
                  <a:pt x="11973" y="15937"/>
                  <a:pt x="11916" y="15973"/>
                </a:cubicBezTo>
                <a:cubicBezTo>
                  <a:pt x="11897" y="16009"/>
                  <a:pt x="11878" y="16046"/>
                  <a:pt x="11878" y="16082"/>
                </a:cubicBezTo>
                <a:cubicBezTo>
                  <a:pt x="11878" y="16082"/>
                  <a:pt x="11878" y="16082"/>
                  <a:pt x="11878" y="16082"/>
                </a:cubicBezTo>
                <a:cubicBezTo>
                  <a:pt x="11878" y="16082"/>
                  <a:pt x="11878" y="16118"/>
                  <a:pt x="11897" y="16118"/>
                </a:cubicBezTo>
                <a:cubicBezTo>
                  <a:pt x="11897" y="16155"/>
                  <a:pt x="11897" y="16264"/>
                  <a:pt x="11878" y="16300"/>
                </a:cubicBezTo>
                <a:cubicBezTo>
                  <a:pt x="11878" y="16336"/>
                  <a:pt x="11859" y="16336"/>
                  <a:pt x="11859" y="16336"/>
                </a:cubicBezTo>
                <a:cubicBezTo>
                  <a:pt x="11859" y="16336"/>
                  <a:pt x="11859" y="16372"/>
                  <a:pt x="11859" y="16409"/>
                </a:cubicBezTo>
                <a:cubicBezTo>
                  <a:pt x="11859" y="16445"/>
                  <a:pt x="11802" y="16481"/>
                  <a:pt x="11802" y="16518"/>
                </a:cubicBezTo>
                <a:cubicBezTo>
                  <a:pt x="11727" y="16699"/>
                  <a:pt x="11670" y="16844"/>
                  <a:pt x="11575" y="16990"/>
                </a:cubicBezTo>
                <a:cubicBezTo>
                  <a:pt x="11557" y="16990"/>
                  <a:pt x="11538" y="17026"/>
                  <a:pt x="11519" y="17062"/>
                </a:cubicBezTo>
                <a:cubicBezTo>
                  <a:pt x="11519" y="17098"/>
                  <a:pt x="11462" y="17062"/>
                  <a:pt x="11443" y="17098"/>
                </a:cubicBezTo>
                <a:cubicBezTo>
                  <a:pt x="11443" y="17098"/>
                  <a:pt x="11443" y="17135"/>
                  <a:pt x="11443" y="17135"/>
                </a:cubicBezTo>
                <a:cubicBezTo>
                  <a:pt x="11424" y="17135"/>
                  <a:pt x="11405" y="17098"/>
                  <a:pt x="11405" y="17098"/>
                </a:cubicBezTo>
                <a:cubicBezTo>
                  <a:pt x="11386" y="17135"/>
                  <a:pt x="11386" y="17135"/>
                  <a:pt x="11386" y="17135"/>
                </a:cubicBezTo>
                <a:cubicBezTo>
                  <a:pt x="11367" y="17135"/>
                  <a:pt x="11330" y="17098"/>
                  <a:pt x="11311" y="17098"/>
                </a:cubicBezTo>
                <a:cubicBezTo>
                  <a:pt x="11311" y="17098"/>
                  <a:pt x="11292" y="17135"/>
                  <a:pt x="11292" y="17135"/>
                </a:cubicBezTo>
                <a:cubicBezTo>
                  <a:pt x="11273" y="17135"/>
                  <a:pt x="11254" y="17098"/>
                  <a:pt x="11216" y="17135"/>
                </a:cubicBezTo>
                <a:cubicBezTo>
                  <a:pt x="11216" y="17135"/>
                  <a:pt x="11216" y="17171"/>
                  <a:pt x="11197" y="17171"/>
                </a:cubicBezTo>
                <a:cubicBezTo>
                  <a:pt x="11178" y="17171"/>
                  <a:pt x="11159" y="17171"/>
                  <a:pt x="11122" y="17171"/>
                </a:cubicBezTo>
                <a:cubicBezTo>
                  <a:pt x="11103" y="17171"/>
                  <a:pt x="11103" y="17207"/>
                  <a:pt x="11084" y="17244"/>
                </a:cubicBezTo>
                <a:cubicBezTo>
                  <a:pt x="11084" y="17207"/>
                  <a:pt x="11065" y="17207"/>
                  <a:pt x="11046" y="17207"/>
                </a:cubicBezTo>
                <a:cubicBezTo>
                  <a:pt x="11046" y="17171"/>
                  <a:pt x="11046" y="17171"/>
                  <a:pt x="11046" y="17171"/>
                </a:cubicBezTo>
                <a:cubicBezTo>
                  <a:pt x="11027" y="17171"/>
                  <a:pt x="11027" y="17171"/>
                  <a:pt x="11027" y="17171"/>
                </a:cubicBezTo>
                <a:cubicBezTo>
                  <a:pt x="11027" y="17135"/>
                  <a:pt x="11027" y="17135"/>
                  <a:pt x="11008" y="17135"/>
                </a:cubicBezTo>
                <a:cubicBezTo>
                  <a:pt x="11008" y="17135"/>
                  <a:pt x="11008" y="17135"/>
                  <a:pt x="11008" y="17135"/>
                </a:cubicBezTo>
                <a:cubicBezTo>
                  <a:pt x="11008" y="17135"/>
                  <a:pt x="11008" y="17135"/>
                  <a:pt x="11008" y="17135"/>
                </a:cubicBezTo>
                <a:cubicBezTo>
                  <a:pt x="11008" y="17135"/>
                  <a:pt x="11008" y="17135"/>
                  <a:pt x="10989" y="17135"/>
                </a:cubicBezTo>
                <a:cubicBezTo>
                  <a:pt x="10989" y="17135"/>
                  <a:pt x="10989" y="17135"/>
                  <a:pt x="10989" y="17135"/>
                </a:cubicBezTo>
                <a:cubicBezTo>
                  <a:pt x="10989" y="17135"/>
                  <a:pt x="10989" y="17098"/>
                  <a:pt x="11008" y="17062"/>
                </a:cubicBezTo>
                <a:cubicBezTo>
                  <a:pt x="10989" y="17062"/>
                  <a:pt x="10970" y="16990"/>
                  <a:pt x="10970" y="16953"/>
                </a:cubicBezTo>
                <a:cubicBezTo>
                  <a:pt x="10970" y="16953"/>
                  <a:pt x="10989" y="16953"/>
                  <a:pt x="10989" y="16953"/>
                </a:cubicBezTo>
                <a:cubicBezTo>
                  <a:pt x="11008" y="16844"/>
                  <a:pt x="10970" y="16772"/>
                  <a:pt x="10951" y="16699"/>
                </a:cubicBezTo>
                <a:cubicBezTo>
                  <a:pt x="10913" y="16590"/>
                  <a:pt x="10913" y="16518"/>
                  <a:pt x="10895" y="16445"/>
                </a:cubicBezTo>
                <a:cubicBezTo>
                  <a:pt x="10857" y="16372"/>
                  <a:pt x="10838" y="16336"/>
                  <a:pt x="10819" y="16264"/>
                </a:cubicBezTo>
                <a:cubicBezTo>
                  <a:pt x="10800" y="16227"/>
                  <a:pt x="10800" y="16191"/>
                  <a:pt x="10800" y="16155"/>
                </a:cubicBezTo>
                <a:cubicBezTo>
                  <a:pt x="10800" y="16118"/>
                  <a:pt x="10800" y="16118"/>
                  <a:pt x="10800" y="16118"/>
                </a:cubicBezTo>
                <a:cubicBezTo>
                  <a:pt x="10800" y="16082"/>
                  <a:pt x="10781" y="16046"/>
                  <a:pt x="10781" y="16009"/>
                </a:cubicBezTo>
                <a:cubicBezTo>
                  <a:pt x="10781" y="16009"/>
                  <a:pt x="10781" y="15973"/>
                  <a:pt x="10781" y="15937"/>
                </a:cubicBezTo>
                <a:cubicBezTo>
                  <a:pt x="10781" y="15901"/>
                  <a:pt x="10781" y="15901"/>
                  <a:pt x="10762" y="15864"/>
                </a:cubicBezTo>
                <a:cubicBezTo>
                  <a:pt x="10762" y="15828"/>
                  <a:pt x="10762" y="15755"/>
                  <a:pt x="10743" y="15683"/>
                </a:cubicBezTo>
                <a:cubicBezTo>
                  <a:pt x="10781" y="15646"/>
                  <a:pt x="10724" y="15537"/>
                  <a:pt x="10705" y="15465"/>
                </a:cubicBezTo>
                <a:cubicBezTo>
                  <a:pt x="10687" y="15392"/>
                  <a:pt x="10668" y="15283"/>
                  <a:pt x="10630" y="15211"/>
                </a:cubicBezTo>
                <a:cubicBezTo>
                  <a:pt x="10630" y="15174"/>
                  <a:pt x="10592" y="15138"/>
                  <a:pt x="10592" y="15066"/>
                </a:cubicBezTo>
                <a:cubicBezTo>
                  <a:pt x="10573" y="14993"/>
                  <a:pt x="10592" y="14884"/>
                  <a:pt x="10592" y="14811"/>
                </a:cubicBezTo>
                <a:cubicBezTo>
                  <a:pt x="10630" y="14739"/>
                  <a:pt x="10611" y="14630"/>
                  <a:pt x="10630" y="14521"/>
                </a:cubicBezTo>
                <a:cubicBezTo>
                  <a:pt x="10649" y="14521"/>
                  <a:pt x="10649" y="14485"/>
                  <a:pt x="10649" y="14485"/>
                </a:cubicBezTo>
                <a:cubicBezTo>
                  <a:pt x="10668" y="14485"/>
                  <a:pt x="10668" y="14448"/>
                  <a:pt x="10668" y="14448"/>
                </a:cubicBezTo>
                <a:cubicBezTo>
                  <a:pt x="10668" y="14448"/>
                  <a:pt x="10687" y="14412"/>
                  <a:pt x="10687" y="14412"/>
                </a:cubicBezTo>
                <a:cubicBezTo>
                  <a:pt x="10705" y="14412"/>
                  <a:pt x="10705" y="14339"/>
                  <a:pt x="10724" y="14303"/>
                </a:cubicBezTo>
                <a:cubicBezTo>
                  <a:pt x="10705" y="14231"/>
                  <a:pt x="10705" y="14194"/>
                  <a:pt x="10705" y="14158"/>
                </a:cubicBezTo>
                <a:cubicBezTo>
                  <a:pt x="10705" y="14122"/>
                  <a:pt x="10649" y="14013"/>
                  <a:pt x="10687" y="13976"/>
                </a:cubicBezTo>
                <a:cubicBezTo>
                  <a:pt x="10705" y="13868"/>
                  <a:pt x="10668" y="13868"/>
                  <a:pt x="10668" y="13795"/>
                </a:cubicBezTo>
                <a:cubicBezTo>
                  <a:pt x="10668" y="13795"/>
                  <a:pt x="10649" y="13759"/>
                  <a:pt x="10649" y="13722"/>
                </a:cubicBezTo>
                <a:cubicBezTo>
                  <a:pt x="10649" y="13722"/>
                  <a:pt x="10630" y="13686"/>
                  <a:pt x="10630" y="13650"/>
                </a:cubicBezTo>
                <a:cubicBezTo>
                  <a:pt x="10611" y="13613"/>
                  <a:pt x="10630" y="13577"/>
                  <a:pt x="10611" y="13541"/>
                </a:cubicBezTo>
                <a:cubicBezTo>
                  <a:pt x="10611" y="13541"/>
                  <a:pt x="10592" y="13468"/>
                  <a:pt x="10592" y="13468"/>
                </a:cubicBezTo>
                <a:cubicBezTo>
                  <a:pt x="10573" y="13396"/>
                  <a:pt x="10535" y="13359"/>
                  <a:pt x="10516" y="13323"/>
                </a:cubicBezTo>
                <a:cubicBezTo>
                  <a:pt x="10497" y="13287"/>
                  <a:pt x="10497" y="13250"/>
                  <a:pt x="10478" y="13250"/>
                </a:cubicBezTo>
                <a:cubicBezTo>
                  <a:pt x="10478" y="13250"/>
                  <a:pt x="10478" y="13214"/>
                  <a:pt x="10478" y="13214"/>
                </a:cubicBezTo>
                <a:cubicBezTo>
                  <a:pt x="10478" y="13214"/>
                  <a:pt x="10478" y="13214"/>
                  <a:pt x="10460" y="13214"/>
                </a:cubicBezTo>
                <a:cubicBezTo>
                  <a:pt x="10460" y="13178"/>
                  <a:pt x="10441" y="13142"/>
                  <a:pt x="10441" y="13142"/>
                </a:cubicBezTo>
                <a:cubicBezTo>
                  <a:pt x="10441" y="13142"/>
                  <a:pt x="10441" y="13142"/>
                  <a:pt x="10441" y="13142"/>
                </a:cubicBezTo>
                <a:cubicBezTo>
                  <a:pt x="10441" y="13105"/>
                  <a:pt x="10441" y="13105"/>
                  <a:pt x="10441" y="13105"/>
                </a:cubicBezTo>
                <a:cubicBezTo>
                  <a:pt x="10441" y="13069"/>
                  <a:pt x="10422" y="13105"/>
                  <a:pt x="10422" y="13069"/>
                </a:cubicBezTo>
                <a:cubicBezTo>
                  <a:pt x="10422" y="13069"/>
                  <a:pt x="10403" y="13033"/>
                  <a:pt x="10403" y="13033"/>
                </a:cubicBezTo>
                <a:cubicBezTo>
                  <a:pt x="10441" y="12996"/>
                  <a:pt x="10441" y="12960"/>
                  <a:pt x="10441" y="12887"/>
                </a:cubicBezTo>
                <a:cubicBezTo>
                  <a:pt x="10460" y="12887"/>
                  <a:pt x="10460" y="12924"/>
                  <a:pt x="10478" y="12924"/>
                </a:cubicBezTo>
                <a:cubicBezTo>
                  <a:pt x="10478" y="12924"/>
                  <a:pt x="10478" y="12924"/>
                  <a:pt x="10478" y="12887"/>
                </a:cubicBezTo>
                <a:cubicBezTo>
                  <a:pt x="10460" y="12887"/>
                  <a:pt x="10460" y="12887"/>
                  <a:pt x="10441" y="12851"/>
                </a:cubicBezTo>
                <a:cubicBezTo>
                  <a:pt x="10460" y="12851"/>
                  <a:pt x="10460" y="12815"/>
                  <a:pt x="10460" y="12778"/>
                </a:cubicBezTo>
                <a:cubicBezTo>
                  <a:pt x="10460" y="12778"/>
                  <a:pt x="10441" y="12778"/>
                  <a:pt x="10441" y="12778"/>
                </a:cubicBezTo>
                <a:cubicBezTo>
                  <a:pt x="10441" y="12778"/>
                  <a:pt x="10441" y="12778"/>
                  <a:pt x="10441" y="12778"/>
                </a:cubicBezTo>
                <a:cubicBezTo>
                  <a:pt x="10460" y="12742"/>
                  <a:pt x="10478" y="12706"/>
                  <a:pt x="10478" y="12670"/>
                </a:cubicBezTo>
                <a:cubicBezTo>
                  <a:pt x="10478" y="12670"/>
                  <a:pt x="10478" y="12633"/>
                  <a:pt x="10460" y="12633"/>
                </a:cubicBezTo>
                <a:cubicBezTo>
                  <a:pt x="10478" y="12597"/>
                  <a:pt x="10478" y="12597"/>
                  <a:pt x="10478" y="12561"/>
                </a:cubicBezTo>
                <a:cubicBezTo>
                  <a:pt x="10478" y="12524"/>
                  <a:pt x="10460" y="12524"/>
                  <a:pt x="10460" y="12488"/>
                </a:cubicBezTo>
                <a:cubicBezTo>
                  <a:pt x="10460" y="12488"/>
                  <a:pt x="10460" y="12452"/>
                  <a:pt x="10460" y="12452"/>
                </a:cubicBezTo>
                <a:cubicBezTo>
                  <a:pt x="10460" y="12452"/>
                  <a:pt x="10460" y="12452"/>
                  <a:pt x="10460" y="12452"/>
                </a:cubicBezTo>
                <a:cubicBezTo>
                  <a:pt x="10460" y="12452"/>
                  <a:pt x="10460" y="12452"/>
                  <a:pt x="10460" y="12452"/>
                </a:cubicBezTo>
                <a:cubicBezTo>
                  <a:pt x="10403" y="12452"/>
                  <a:pt x="10422" y="12415"/>
                  <a:pt x="10403" y="12379"/>
                </a:cubicBezTo>
                <a:cubicBezTo>
                  <a:pt x="10403" y="12343"/>
                  <a:pt x="10384" y="12343"/>
                  <a:pt x="10365" y="12343"/>
                </a:cubicBezTo>
                <a:cubicBezTo>
                  <a:pt x="10384" y="12379"/>
                  <a:pt x="10384" y="12379"/>
                  <a:pt x="10384" y="12379"/>
                </a:cubicBezTo>
                <a:cubicBezTo>
                  <a:pt x="10346" y="12415"/>
                  <a:pt x="10327" y="12379"/>
                  <a:pt x="10308" y="12379"/>
                </a:cubicBezTo>
                <a:cubicBezTo>
                  <a:pt x="10270" y="12452"/>
                  <a:pt x="10195" y="12379"/>
                  <a:pt x="10195" y="12307"/>
                </a:cubicBezTo>
                <a:cubicBezTo>
                  <a:pt x="10195" y="12307"/>
                  <a:pt x="10195" y="12270"/>
                  <a:pt x="10195" y="12270"/>
                </a:cubicBezTo>
                <a:cubicBezTo>
                  <a:pt x="10195" y="12270"/>
                  <a:pt x="10195" y="12270"/>
                  <a:pt x="10195" y="12270"/>
                </a:cubicBezTo>
                <a:cubicBezTo>
                  <a:pt x="10195" y="12270"/>
                  <a:pt x="10195" y="12234"/>
                  <a:pt x="10176" y="12234"/>
                </a:cubicBezTo>
                <a:cubicBezTo>
                  <a:pt x="10176" y="12234"/>
                  <a:pt x="10176" y="12234"/>
                  <a:pt x="10176" y="12234"/>
                </a:cubicBezTo>
                <a:cubicBezTo>
                  <a:pt x="10157" y="12198"/>
                  <a:pt x="10119" y="12161"/>
                  <a:pt x="10100" y="12125"/>
                </a:cubicBezTo>
                <a:cubicBezTo>
                  <a:pt x="10100" y="12161"/>
                  <a:pt x="10081" y="12161"/>
                  <a:pt x="10081" y="12161"/>
                </a:cubicBezTo>
                <a:cubicBezTo>
                  <a:pt x="10043" y="12161"/>
                  <a:pt x="9987" y="12161"/>
                  <a:pt x="9949" y="12198"/>
                </a:cubicBezTo>
                <a:cubicBezTo>
                  <a:pt x="9930" y="12198"/>
                  <a:pt x="9930" y="12234"/>
                  <a:pt x="9930" y="12234"/>
                </a:cubicBezTo>
                <a:cubicBezTo>
                  <a:pt x="9911" y="12234"/>
                  <a:pt x="9892" y="12234"/>
                  <a:pt x="9873" y="12234"/>
                </a:cubicBezTo>
                <a:cubicBezTo>
                  <a:pt x="9816" y="12270"/>
                  <a:pt x="9779" y="12307"/>
                  <a:pt x="9741" y="12379"/>
                </a:cubicBezTo>
                <a:cubicBezTo>
                  <a:pt x="9722" y="12343"/>
                  <a:pt x="9684" y="12307"/>
                  <a:pt x="9684" y="12307"/>
                </a:cubicBezTo>
                <a:cubicBezTo>
                  <a:pt x="9665" y="12307"/>
                  <a:pt x="9665" y="12307"/>
                  <a:pt x="9665" y="12307"/>
                </a:cubicBezTo>
                <a:cubicBezTo>
                  <a:pt x="9646" y="12307"/>
                  <a:pt x="9627" y="12307"/>
                  <a:pt x="9627" y="12307"/>
                </a:cubicBezTo>
                <a:cubicBezTo>
                  <a:pt x="9608" y="12270"/>
                  <a:pt x="9552" y="12307"/>
                  <a:pt x="9533" y="12307"/>
                </a:cubicBezTo>
                <a:cubicBezTo>
                  <a:pt x="9514" y="12307"/>
                  <a:pt x="9495" y="12343"/>
                  <a:pt x="9476" y="12343"/>
                </a:cubicBezTo>
                <a:cubicBezTo>
                  <a:pt x="9457" y="12379"/>
                  <a:pt x="9438" y="12379"/>
                  <a:pt x="9400" y="12415"/>
                </a:cubicBezTo>
                <a:cubicBezTo>
                  <a:pt x="9400" y="12415"/>
                  <a:pt x="9344" y="12343"/>
                  <a:pt x="9325" y="12343"/>
                </a:cubicBezTo>
                <a:cubicBezTo>
                  <a:pt x="9287" y="12307"/>
                  <a:pt x="9268" y="12234"/>
                  <a:pt x="9230" y="12198"/>
                </a:cubicBezTo>
                <a:cubicBezTo>
                  <a:pt x="9211" y="12161"/>
                  <a:pt x="9192" y="12161"/>
                  <a:pt x="9173" y="12125"/>
                </a:cubicBezTo>
                <a:cubicBezTo>
                  <a:pt x="9154" y="12125"/>
                  <a:pt x="9136" y="12052"/>
                  <a:pt x="9098" y="12052"/>
                </a:cubicBezTo>
                <a:cubicBezTo>
                  <a:pt x="9098" y="12016"/>
                  <a:pt x="9117" y="12016"/>
                  <a:pt x="9098" y="12016"/>
                </a:cubicBezTo>
                <a:cubicBezTo>
                  <a:pt x="9079" y="12016"/>
                  <a:pt x="9060" y="11980"/>
                  <a:pt x="9041" y="11944"/>
                </a:cubicBezTo>
                <a:cubicBezTo>
                  <a:pt x="9041" y="11944"/>
                  <a:pt x="9060" y="11944"/>
                  <a:pt x="9060" y="11944"/>
                </a:cubicBezTo>
                <a:cubicBezTo>
                  <a:pt x="9060" y="11907"/>
                  <a:pt x="9060" y="11907"/>
                  <a:pt x="9060" y="11907"/>
                </a:cubicBezTo>
                <a:cubicBezTo>
                  <a:pt x="9060" y="11907"/>
                  <a:pt x="9060" y="11907"/>
                  <a:pt x="9060" y="11907"/>
                </a:cubicBezTo>
                <a:cubicBezTo>
                  <a:pt x="9060" y="11907"/>
                  <a:pt x="9060" y="11907"/>
                  <a:pt x="9060" y="11871"/>
                </a:cubicBezTo>
                <a:cubicBezTo>
                  <a:pt x="9060" y="11871"/>
                  <a:pt x="9060" y="11871"/>
                  <a:pt x="9060" y="11835"/>
                </a:cubicBezTo>
                <a:cubicBezTo>
                  <a:pt x="9041" y="11798"/>
                  <a:pt x="9022" y="11798"/>
                  <a:pt x="9022" y="11762"/>
                </a:cubicBezTo>
                <a:cubicBezTo>
                  <a:pt x="9022" y="11762"/>
                  <a:pt x="9022" y="11762"/>
                  <a:pt x="9022" y="11726"/>
                </a:cubicBezTo>
                <a:cubicBezTo>
                  <a:pt x="9003" y="11726"/>
                  <a:pt x="8984" y="11689"/>
                  <a:pt x="8965" y="11689"/>
                </a:cubicBezTo>
                <a:cubicBezTo>
                  <a:pt x="8965" y="11653"/>
                  <a:pt x="8965" y="11653"/>
                  <a:pt x="8965" y="11653"/>
                </a:cubicBezTo>
                <a:cubicBezTo>
                  <a:pt x="8946" y="11653"/>
                  <a:pt x="8946" y="11617"/>
                  <a:pt x="8927" y="11617"/>
                </a:cubicBezTo>
                <a:cubicBezTo>
                  <a:pt x="8946" y="11617"/>
                  <a:pt x="8946" y="11617"/>
                  <a:pt x="8927" y="11617"/>
                </a:cubicBezTo>
                <a:cubicBezTo>
                  <a:pt x="8927" y="11581"/>
                  <a:pt x="8927" y="11581"/>
                  <a:pt x="8909" y="11581"/>
                </a:cubicBezTo>
                <a:cubicBezTo>
                  <a:pt x="8909" y="11544"/>
                  <a:pt x="8927" y="11544"/>
                  <a:pt x="8927" y="11508"/>
                </a:cubicBezTo>
                <a:cubicBezTo>
                  <a:pt x="8927" y="11508"/>
                  <a:pt x="8909" y="11508"/>
                  <a:pt x="8890" y="11508"/>
                </a:cubicBezTo>
                <a:cubicBezTo>
                  <a:pt x="8871" y="11508"/>
                  <a:pt x="8871" y="11508"/>
                  <a:pt x="8852" y="11472"/>
                </a:cubicBezTo>
                <a:cubicBezTo>
                  <a:pt x="8852" y="11472"/>
                  <a:pt x="8852" y="11472"/>
                  <a:pt x="8852" y="11472"/>
                </a:cubicBezTo>
                <a:cubicBezTo>
                  <a:pt x="8833" y="11435"/>
                  <a:pt x="8852" y="11472"/>
                  <a:pt x="8833" y="11435"/>
                </a:cubicBezTo>
                <a:cubicBezTo>
                  <a:pt x="8833" y="11399"/>
                  <a:pt x="8833" y="11326"/>
                  <a:pt x="8833" y="11326"/>
                </a:cubicBezTo>
                <a:cubicBezTo>
                  <a:pt x="8833" y="11326"/>
                  <a:pt x="8833" y="11326"/>
                  <a:pt x="8852" y="11326"/>
                </a:cubicBezTo>
                <a:cubicBezTo>
                  <a:pt x="8852" y="11290"/>
                  <a:pt x="8852" y="11290"/>
                  <a:pt x="8852" y="11290"/>
                </a:cubicBezTo>
                <a:cubicBezTo>
                  <a:pt x="8833" y="11254"/>
                  <a:pt x="8833" y="11181"/>
                  <a:pt x="8795" y="11145"/>
                </a:cubicBezTo>
                <a:cubicBezTo>
                  <a:pt x="8795" y="11145"/>
                  <a:pt x="8795" y="11145"/>
                  <a:pt x="8795" y="11145"/>
                </a:cubicBezTo>
                <a:cubicBezTo>
                  <a:pt x="8814" y="11145"/>
                  <a:pt x="8833" y="11072"/>
                  <a:pt x="8852" y="11000"/>
                </a:cubicBezTo>
                <a:cubicBezTo>
                  <a:pt x="8852" y="10963"/>
                  <a:pt x="8852" y="10963"/>
                  <a:pt x="8852" y="10927"/>
                </a:cubicBezTo>
                <a:cubicBezTo>
                  <a:pt x="8871" y="10818"/>
                  <a:pt x="8890" y="10673"/>
                  <a:pt x="8852" y="10600"/>
                </a:cubicBezTo>
                <a:cubicBezTo>
                  <a:pt x="8871" y="10528"/>
                  <a:pt x="8871" y="10419"/>
                  <a:pt x="8814" y="10419"/>
                </a:cubicBezTo>
                <a:cubicBezTo>
                  <a:pt x="8814" y="10419"/>
                  <a:pt x="8814" y="10419"/>
                  <a:pt x="8814" y="10419"/>
                </a:cubicBezTo>
                <a:cubicBezTo>
                  <a:pt x="8814" y="10383"/>
                  <a:pt x="8814" y="10310"/>
                  <a:pt x="8833" y="10274"/>
                </a:cubicBezTo>
                <a:cubicBezTo>
                  <a:pt x="8833" y="10237"/>
                  <a:pt x="8852" y="10237"/>
                  <a:pt x="8852" y="10201"/>
                </a:cubicBezTo>
                <a:cubicBezTo>
                  <a:pt x="8871" y="10165"/>
                  <a:pt x="8890" y="10092"/>
                  <a:pt x="8890" y="10019"/>
                </a:cubicBezTo>
                <a:cubicBezTo>
                  <a:pt x="8909" y="9983"/>
                  <a:pt x="8946" y="9983"/>
                  <a:pt x="8946" y="9947"/>
                </a:cubicBezTo>
                <a:cubicBezTo>
                  <a:pt x="8946" y="9911"/>
                  <a:pt x="8946" y="9911"/>
                  <a:pt x="8946" y="9874"/>
                </a:cubicBezTo>
                <a:cubicBezTo>
                  <a:pt x="8946" y="9838"/>
                  <a:pt x="8965" y="9802"/>
                  <a:pt x="8984" y="9765"/>
                </a:cubicBezTo>
                <a:cubicBezTo>
                  <a:pt x="8984" y="9729"/>
                  <a:pt x="9022" y="9729"/>
                  <a:pt x="9022" y="9693"/>
                </a:cubicBezTo>
                <a:cubicBezTo>
                  <a:pt x="9041" y="9656"/>
                  <a:pt x="9041" y="9548"/>
                  <a:pt x="9060" y="9548"/>
                </a:cubicBezTo>
                <a:cubicBezTo>
                  <a:pt x="9098" y="9511"/>
                  <a:pt x="9117" y="9511"/>
                  <a:pt x="9136" y="9511"/>
                </a:cubicBezTo>
                <a:cubicBezTo>
                  <a:pt x="9173" y="9475"/>
                  <a:pt x="9230" y="9366"/>
                  <a:pt x="9249" y="9293"/>
                </a:cubicBezTo>
                <a:cubicBezTo>
                  <a:pt x="9287" y="9221"/>
                  <a:pt x="9249" y="9185"/>
                  <a:pt x="9249" y="9076"/>
                </a:cubicBezTo>
                <a:close/>
                <a:moveTo>
                  <a:pt x="8984" y="3957"/>
                </a:moveTo>
                <a:cubicBezTo>
                  <a:pt x="8984" y="3957"/>
                  <a:pt x="8984" y="3957"/>
                  <a:pt x="8984" y="3993"/>
                </a:cubicBezTo>
                <a:cubicBezTo>
                  <a:pt x="8965" y="4030"/>
                  <a:pt x="8946" y="4066"/>
                  <a:pt x="8927" y="4030"/>
                </a:cubicBezTo>
                <a:cubicBezTo>
                  <a:pt x="8909" y="4066"/>
                  <a:pt x="8871" y="4102"/>
                  <a:pt x="8852" y="4102"/>
                </a:cubicBezTo>
                <a:cubicBezTo>
                  <a:pt x="8833" y="4138"/>
                  <a:pt x="8814" y="4138"/>
                  <a:pt x="8776" y="4138"/>
                </a:cubicBezTo>
                <a:cubicBezTo>
                  <a:pt x="8757" y="4138"/>
                  <a:pt x="8757" y="4211"/>
                  <a:pt x="8701" y="4211"/>
                </a:cubicBezTo>
                <a:cubicBezTo>
                  <a:pt x="8682" y="4211"/>
                  <a:pt x="8663" y="4175"/>
                  <a:pt x="8644" y="4175"/>
                </a:cubicBezTo>
                <a:cubicBezTo>
                  <a:pt x="8625" y="4175"/>
                  <a:pt x="8625" y="4138"/>
                  <a:pt x="8606" y="4138"/>
                </a:cubicBezTo>
                <a:cubicBezTo>
                  <a:pt x="8568" y="4102"/>
                  <a:pt x="8492" y="4138"/>
                  <a:pt x="8474" y="4102"/>
                </a:cubicBezTo>
                <a:cubicBezTo>
                  <a:pt x="8492" y="4066"/>
                  <a:pt x="8530" y="4066"/>
                  <a:pt x="8549" y="3993"/>
                </a:cubicBezTo>
                <a:cubicBezTo>
                  <a:pt x="8511" y="3993"/>
                  <a:pt x="8511" y="3993"/>
                  <a:pt x="8492" y="3957"/>
                </a:cubicBezTo>
                <a:cubicBezTo>
                  <a:pt x="8474" y="3957"/>
                  <a:pt x="8436" y="3993"/>
                  <a:pt x="8417" y="3957"/>
                </a:cubicBezTo>
                <a:cubicBezTo>
                  <a:pt x="8417" y="3957"/>
                  <a:pt x="8417" y="3957"/>
                  <a:pt x="8417" y="3957"/>
                </a:cubicBezTo>
                <a:cubicBezTo>
                  <a:pt x="8417" y="3957"/>
                  <a:pt x="8417" y="3957"/>
                  <a:pt x="8417" y="3957"/>
                </a:cubicBezTo>
                <a:cubicBezTo>
                  <a:pt x="8417" y="3884"/>
                  <a:pt x="8492" y="3921"/>
                  <a:pt x="8530" y="3884"/>
                </a:cubicBezTo>
                <a:cubicBezTo>
                  <a:pt x="8530" y="3884"/>
                  <a:pt x="8530" y="3848"/>
                  <a:pt x="8530" y="3848"/>
                </a:cubicBezTo>
                <a:cubicBezTo>
                  <a:pt x="8530" y="3848"/>
                  <a:pt x="8530" y="3848"/>
                  <a:pt x="8530" y="3812"/>
                </a:cubicBezTo>
                <a:cubicBezTo>
                  <a:pt x="8511" y="3812"/>
                  <a:pt x="8492" y="3812"/>
                  <a:pt x="8474" y="3812"/>
                </a:cubicBezTo>
                <a:cubicBezTo>
                  <a:pt x="8436" y="3775"/>
                  <a:pt x="8398" y="3848"/>
                  <a:pt x="8379" y="3775"/>
                </a:cubicBezTo>
                <a:cubicBezTo>
                  <a:pt x="8379" y="3775"/>
                  <a:pt x="8379" y="3775"/>
                  <a:pt x="8379" y="3775"/>
                </a:cubicBezTo>
                <a:cubicBezTo>
                  <a:pt x="8398" y="3739"/>
                  <a:pt x="8417" y="3739"/>
                  <a:pt x="8436" y="3739"/>
                </a:cubicBezTo>
                <a:cubicBezTo>
                  <a:pt x="8436" y="3739"/>
                  <a:pt x="8436" y="3739"/>
                  <a:pt x="8417" y="3739"/>
                </a:cubicBezTo>
                <a:cubicBezTo>
                  <a:pt x="8417" y="3739"/>
                  <a:pt x="8417" y="3703"/>
                  <a:pt x="8417" y="3703"/>
                </a:cubicBezTo>
                <a:cubicBezTo>
                  <a:pt x="8436" y="3630"/>
                  <a:pt x="8455" y="3739"/>
                  <a:pt x="8474" y="3703"/>
                </a:cubicBezTo>
                <a:cubicBezTo>
                  <a:pt x="8474" y="3703"/>
                  <a:pt x="8474" y="3703"/>
                  <a:pt x="8474" y="3703"/>
                </a:cubicBezTo>
                <a:cubicBezTo>
                  <a:pt x="8474" y="3667"/>
                  <a:pt x="8474" y="3667"/>
                  <a:pt x="8455" y="3630"/>
                </a:cubicBezTo>
                <a:cubicBezTo>
                  <a:pt x="8455" y="3630"/>
                  <a:pt x="8455" y="3630"/>
                  <a:pt x="8455" y="3630"/>
                </a:cubicBezTo>
                <a:cubicBezTo>
                  <a:pt x="8455" y="3630"/>
                  <a:pt x="8474" y="3630"/>
                  <a:pt x="8474" y="3630"/>
                </a:cubicBezTo>
                <a:cubicBezTo>
                  <a:pt x="8492" y="3630"/>
                  <a:pt x="8549" y="3630"/>
                  <a:pt x="8549" y="3703"/>
                </a:cubicBezTo>
                <a:cubicBezTo>
                  <a:pt x="8568" y="3739"/>
                  <a:pt x="8549" y="3775"/>
                  <a:pt x="8549" y="3775"/>
                </a:cubicBezTo>
                <a:cubicBezTo>
                  <a:pt x="8549" y="3812"/>
                  <a:pt x="8549" y="3812"/>
                  <a:pt x="8568" y="3848"/>
                </a:cubicBezTo>
                <a:cubicBezTo>
                  <a:pt x="8568" y="3812"/>
                  <a:pt x="8587" y="3812"/>
                  <a:pt x="8587" y="3812"/>
                </a:cubicBezTo>
                <a:cubicBezTo>
                  <a:pt x="8606" y="3775"/>
                  <a:pt x="8606" y="3812"/>
                  <a:pt x="8625" y="3775"/>
                </a:cubicBezTo>
                <a:cubicBezTo>
                  <a:pt x="8625" y="3739"/>
                  <a:pt x="8625" y="3703"/>
                  <a:pt x="8625" y="3667"/>
                </a:cubicBezTo>
                <a:cubicBezTo>
                  <a:pt x="8625" y="3667"/>
                  <a:pt x="8625" y="3667"/>
                  <a:pt x="8625" y="3667"/>
                </a:cubicBezTo>
                <a:cubicBezTo>
                  <a:pt x="8644" y="3667"/>
                  <a:pt x="8644" y="3667"/>
                  <a:pt x="8644" y="3667"/>
                </a:cubicBezTo>
                <a:cubicBezTo>
                  <a:pt x="8644" y="3703"/>
                  <a:pt x="8663" y="3739"/>
                  <a:pt x="8682" y="3739"/>
                </a:cubicBezTo>
                <a:cubicBezTo>
                  <a:pt x="8682" y="3739"/>
                  <a:pt x="8682" y="3739"/>
                  <a:pt x="8682" y="3739"/>
                </a:cubicBezTo>
                <a:cubicBezTo>
                  <a:pt x="8682" y="3739"/>
                  <a:pt x="8682" y="3739"/>
                  <a:pt x="8682" y="3739"/>
                </a:cubicBezTo>
                <a:cubicBezTo>
                  <a:pt x="8682" y="3739"/>
                  <a:pt x="8682" y="3703"/>
                  <a:pt x="8682" y="3703"/>
                </a:cubicBezTo>
                <a:cubicBezTo>
                  <a:pt x="8701" y="3667"/>
                  <a:pt x="8701" y="3667"/>
                  <a:pt x="8719" y="3703"/>
                </a:cubicBezTo>
                <a:cubicBezTo>
                  <a:pt x="8719" y="3703"/>
                  <a:pt x="8738" y="3739"/>
                  <a:pt x="8757" y="3739"/>
                </a:cubicBezTo>
                <a:cubicBezTo>
                  <a:pt x="8757" y="3703"/>
                  <a:pt x="8757" y="3703"/>
                  <a:pt x="8757" y="3667"/>
                </a:cubicBezTo>
                <a:cubicBezTo>
                  <a:pt x="8795" y="3703"/>
                  <a:pt x="8833" y="3703"/>
                  <a:pt x="8852" y="3667"/>
                </a:cubicBezTo>
                <a:cubicBezTo>
                  <a:pt x="8852" y="3630"/>
                  <a:pt x="8852" y="3630"/>
                  <a:pt x="8852" y="3594"/>
                </a:cubicBezTo>
                <a:cubicBezTo>
                  <a:pt x="8871" y="3594"/>
                  <a:pt x="8890" y="3594"/>
                  <a:pt x="8890" y="3630"/>
                </a:cubicBezTo>
                <a:cubicBezTo>
                  <a:pt x="8909" y="3667"/>
                  <a:pt x="8927" y="3667"/>
                  <a:pt x="8965" y="3667"/>
                </a:cubicBezTo>
                <a:cubicBezTo>
                  <a:pt x="8965" y="3703"/>
                  <a:pt x="8965" y="3703"/>
                  <a:pt x="8965" y="3703"/>
                </a:cubicBezTo>
                <a:cubicBezTo>
                  <a:pt x="8965" y="3703"/>
                  <a:pt x="8965" y="3739"/>
                  <a:pt x="8965" y="3739"/>
                </a:cubicBezTo>
                <a:cubicBezTo>
                  <a:pt x="8965" y="3775"/>
                  <a:pt x="8965" y="3775"/>
                  <a:pt x="8984" y="3775"/>
                </a:cubicBezTo>
                <a:cubicBezTo>
                  <a:pt x="8984" y="3775"/>
                  <a:pt x="9022" y="3775"/>
                  <a:pt x="9022" y="3775"/>
                </a:cubicBezTo>
                <a:cubicBezTo>
                  <a:pt x="9041" y="3812"/>
                  <a:pt x="9022" y="3884"/>
                  <a:pt x="9022" y="3921"/>
                </a:cubicBezTo>
                <a:cubicBezTo>
                  <a:pt x="9003" y="3921"/>
                  <a:pt x="9003" y="3957"/>
                  <a:pt x="8984" y="3957"/>
                </a:cubicBezTo>
                <a:close/>
                <a:moveTo>
                  <a:pt x="7017" y="3267"/>
                </a:moveTo>
                <a:cubicBezTo>
                  <a:pt x="7017" y="3267"/>
                  <a:pt x="7017" y="3267"/>
                  <a:pt x="7017" y="3267"/>
                </a:cubicBezTo>
                <a:cubicBezTo>
                  <a:pt x="6998" y="3231"/>
                  <a:pt x="7017" y="3195"/>
                  <a:pt x="7036" y="3195"/>
                </a:cubicBezTo>
                <a:cubicBezTo>
                  <a:pt x="7036" y="3195"/>
                  <a:pt x="7036" y="3231"/>
                  <a:pt x="7017" y="3267"/>
                </a:cubicBezTo>
                <a:close/>
                <a:moveTo>
                  <a:pt x="6885" y="2795"/>
                </a:moveTo>
                <a:cubicBezTo>
                  <a:pt x="6904" y="2795"/>
                  <a:pt x="6923" y="2832"/>
                  <a:pt x="6904" y="2832"/>
                </a:cubicBezTo>
                <a:cubicBezTo>
                  <a:pt x="6885" y="2832"/>
                  <a:pt x="6885" y="2832"/>
                  <a:pt x="6885" y="2795"/>
                </a:cubicBezTo>
                <a:cubicBezTo>
                  <a:pt x="6885" y="2795"/>
                  <a:pt x="6885" y="2795"/>
                  <a:pt x="6885" y="2795"/>
                </a:cubicBezTo>
                <a:close/>
                <a:moveTo>
                  <a:pt x="6866" y="2904"/>
                </a:moveTo>
                <a:cubicBezTo>
                  <a:pt x="6866" y="2904"/>
                  <a:pt x="6866" y="2904"/>
                  <a:pt x="6866" y="2868"/>
                </a:cubicBezTo>
                <a:cubicBezTo>
                  <a:pt x="6885" y="2868"/>
                  <a:pt x="6885" y="2868"/>
                  <a:pt x="6885" y="2868"/>
                </a:cubicBezTo>
                <a:cubicBezTo>
                  <a:pt x="6885" y="2904"/>
                  <a:pt x="6904" y="2941"/>
                  <a:pt x="6885" y="2941"/>
                </a:cubicBezTo>
                <a:cubicBezTo>
                  <a:pt x="6866" y="2941"/>
                  <a:pt x="6847" y="2941"/>
                  <a:pt x="6866" y="2904"/>
                </a:cubicBezTo>
                <a:close/>
                <a:moveTo>
                  <a:pt x="8436" y="1597"/>
                </a:moveTo>
                <a:cubicBezTo>
                  <a:pt x="8417" y="1634"/>
                  <a:pt x="8398" y="1597"/>
                  <a:pt x="8379" y="1597"/>
                </a:cubicBezTo>
                <a:cubicBezTo>
                  <a:pt x="8379" y="1561"/>
                  <a:pt x="8398" y="1561"/>
                  <a:pt x="8417" y="1525"/>
                </a:cubicBezTo>
                <a:cubicBezTo>
                  <a:pt x="8436" y="1525"/>
                  <a:pt x="8436" y="1561"/>
                  <a:pt x="8455" y="1561"/>
                </a:cubicBezTo>
                <a:cubicBezTo>
                  <a:pt x="8455" y="1561"/>
                  <a:pt x="8455" y="1597"/>
                  <a:pt x="8455" y="1597"/>
                </a:cubicBezTo>
                <a:cubicBezTo>
                  <a:pt x="8436" y="1597"/>
                  <a:pt x="8436" y="1597"/>
                  <a:pt x="8436" y="1597"/>
                </a:cubicBezTo>
                <a:close/>
                <a:moveTo>
                  <a:pt x="8474" y="2432"/>
                </a:moveTo>
                <a:cubicBezTo>
                  <a:pt x="8474" y="2469"/>
                  <a:pt x="8474" y="2469"/>
                  <a:pt x="8474" y="2469"/>
                </a:cubicBezTo>
                <a:cubicBezTo>
                  <a:pt x="8474" y="2469"/>
                  <a:pt x="8455" y="2469"/>
                  <a:pt x="8455" y="2469"/>
                </a:cubicBezTo>
                <a:cubicBezTo>
                  <a:pt x="8455" y="2505"/>
                  <a:pt x="8436" y="2505"/>
                  <a:pt x="8436" y="2505"/>
                </a:cubicBezTo>
                <a:cubicBezTo>
                  <a:pt x="8436" y="2505"/>
                  <a:pt x="8436" y="2505"/>
                  <a:pt x="8436" y="2505"/>
                </a:cubicBezTo>
                <a:cubicBezTo>
                  <a:pt x="8417" y="2505"/>
                  <a:pt x="8417" y="2541"/>
                  <a:pt x="8417" y="2541"/>
                </a:cubicBezTo>
                <a:cubicBezTo>
                  <a:pt x="8398" y="2541"/>
                  <a:pt x="8379" y="2541"/>
                  <a:pt x="8379" y="2541"/>
                </a:cubicBezTo>
                <a:cubicBezTo>
                  <a:pt x="8379" y="2541"/>
                  <a:pt x="8379" y="2505"/>
                  <a:pt x="8379" y="2505"/>
                </a:cubicBezTo>
                <a:cubicBezTo>
                  <a:pt x="8398" y="2469"/>
                  <a:pt x="8398" y="2469"/>
                  <a:pt x="8398" y="2432"/>
                </a:cubicBezTo>
                <a:cubicBezTo>
                  <a:pt x="8417" y="2432"/>
                  <a:pt x="8417" y="2432"/>
                  <a:pt x="8436" y="2432"/>
                </a:cubicBezTo>
                <a:cubicBezTo>
                  <a:pt x="8436" y="2396"/>
                  <a:pt x="8455" y="2360"/>
                  <a:pt x="8474" y="2360"/>
                </a:cubicBezTo>
                <a:cubicBezTo>
                  <a:pt x="8474" y="2360"/>
                  <a:pt x="8474" y="2360"/>
                  <a:pt x="8474" y="2360"/>
                </a:cubicBezTo>
                <a:cubicBezTo>
                  <a:pt x="8474" y="2360"/>
                  <a:pt x="8511" y="2396"/>
                  <a:pt x="8511" y="2396"/>
                </a:cubicBezTo>
                <a:cubicBezTo>
                  <a:pt x="8492" y="2432"/>
                  <a:pt x="8492" y="2432"/>
                  <a:pt x="8492" y="2469"/>
                </a:cubicBezTo>
                <a:cubicBezTo>
                  <a:pt x="8492" y="2469"/>
                  <a:pt x="8474" y="2469"/>
                  <a:pt x="8474" y="2432"/>
                </a:cubicBezTo>
                <a:close/>
                <a:moveTo>
                  <a:pt x="8701" y="2469"/>
                </a:moveTo>
                <a:cubicBezTo>
                  <a:pt x="8701" y="2469"/>
                  <a:pt x="8719" y="2469"/>
                  <a:pt x="8719" y="2469"/>
                </a:cubicBezTo>
                <a:cubicBezTo>
                  <a:pt x="8719" y="2469"/>
                  <a:pt x="8719" y="2469"/>
                  <a:pt x="8719" y="2505"/>
                </a:cubicBezTo>
                <a:cubicBezTo>
                  <a:pt x="8701" y="2505"/>
                  <a:pt x="8701" y="2505"/>
                  <a:pt x="8682" y="2505"/>
                </a:cubicBezTo>
                <a:cubicBezTo>
                  <a:pt x="8682" y="2505"/>
                  <a:pt x="8682" y="2505"/>
                  <a:pt x="8682" y="2505"/>
                </a:cubicBezTo>
                <a:cubicBezTo>
                  <a:pt x="8682" y="2505"/>
                  <a:pt x="8701" y="2505"/>
                  <a:pt x="8701" y="2505"/>
                </a:cubicBezTo>
                <a:cubicBezTo>
                  <a:pt x="8701" y="2505"/>
                  <a:pt x="8701" y="2505"/>
                  <a:pt x="8701" y="2505"/>
                </a:cubicBezTo>
                <a:cubicBezTo>
                  <a:pt x="8682" y="2505"/>
                  <a:pt x="8644" y="2541"/>
                  <a:pt x="8663" y="2577"/>
                </a:cubicBezTo>
                <a:cubicBezTo>
                  <a:pt x="8663" y="2577"/>
                  <a:pt x="8663" y="2577"/>
                  <a:pt x="8682" y="2614"/>
                </a:cubicBezTo>
                <a:cubicBezTo>
                  <a:pt x="8682" y="2614"/>
                  <a:pt x="8682" y="2614"/>
                  <a:pt x="8682" y="2614"/>
                </a:cubicBezTo>
                <a:cubicBezTo>
                  <a:pt x="8663" y="2614"/>
                  <a:pt x="8663" y="2614"/>
                  <a:pt x="8644" y="2614"/>
                </a:cubicBezTo>
                <a:cubicBezTo>
                  <a:pt x="8644" y="2650"/>
                  <a:pt x="8663" y="2650"/>
                  <a:pt x="8663" y="2650"/>
                </a:cubicBezTo>
                <a:cubicBezTo>
                  <a:pt x="8663" y="2650"/>
                  <a:pt x="8644" y="2650"/>
                  <a:pt x="8625" y="2686"/>
                </a:cubicBezTo>
                <a:cubicBezTo>
                  <a:pt x="8644" y="2686"/>
                  <a:pt x="8644" y="2686"/>
                  <a:pt x="8644" y="2686"/>
                </a:cubicBezTo>
                <a:cubicBezTo>
                  <a:pt x="8644" y="2723"/>
                  <a:pt x="8625" y="2723"/>
                  <a:pt x="8625" y="2723"/>
                </a:cubicBezTo>
                <a:cubicBezTo>
                  <a:pt x="8625" y="2723"/>
                  <a:pt x="8625" y="2759"/>
                  <a:pt x="8625" y="2759"/>
                </a:cubicBezTo>
                <a:cubicBezTo>
                  <a:pt x="8625" y="2759"/>
                  <a:pt x="8625" y="2759"/>
                  <a:pt x="8625" y="2795"/>
                </a:cubicBezTo>
                <a:cubicBezTo>
                  <a:pt x="8625" y="2795"/>
                  <a:pt x="8625" y="2795"/>
                  <a:pt x="8625" y="2795"/>
                </a:cubicBezTo>
                <a:cubicBezTo>
                  <a:pt x="8606" y="2795"/>
                  <a:pt x="8606" y="2795"/>
                  <a:pt x="8606" y="2795"/>
                </a:cubicBezTo>
                <a:cubicBezTo>
                  <a:pt x="8606" y="2832"/>
                  <a:pt x="8606" y="2832"/>
                  <a:pt x="8606" y="2832"/>
                </a:cubicBezTo>
                <a:cubicBezTo>
                  <a:pt x="8625" y="2832"/>
                  <a:pt x="8606" y="2832"/>
                  <a:pt x="8587" y="2832"/>
                </a:cubicBezTo>
                <a:cubicBezTo>
                  <a:pt x="8587" y="2832"/>
                  <a:pt x="8587" y="2832"/>
                  <a:pt x="8587" y="2832"/>
                </a:cubicBezTo>
                <a:cubicBezTo>
                  <a:pt x="8587" y="2832"/>
                  <a:pt x="8587" y="2832"/>
                  <a:pt x="8587" y="2832"/>
                </a:cubicBezTo>
                <a:cubicBezTo>
                  <a:pt x="8587" y="2868"/>
                  <a:pt x="8568" y="2904"/>
                  <a:pt x="8549" y="2904"/>
                </a:cubicBezTo>
                <a:cubicBezTo>
                  <a:pt x="8549" y="2904"/>
                  <a:pt x="8549" y="2941"/>
                  <a:pt x="8530" y="2941"/>
                </a:cubicBezTo>
                <a:cubicBezTo>
                  <a:pt x="8530" y="2941"/>
                  <a:pt x="8530" y="2941"/>
                  <a:pt x="8511" y="2941"/>
                </a:cubicBezTo>
                <a:cubicBezTo>
                  <a:pt x="8511" y="2941"/>
                  <a:pt x="8492" y="2977"/>
                  <a:pt x="8492" y="2977"/>
                </a:cubicBezTo>
                <a:cubicBezTo>
                  <a:pt x="8474" y="2977"/>
                  <a:pt x="8474" y="2977"/>
                  <a:pt x="8455" y="3013"/>
                </a:cubicBezTo>
                <a:cubicBezTo>
                  <a:pt x="8455" y="3013"/>
                  <a:pt x="8455" y="3049"/>
                  <a:pt x="8455" y="3049"/>
                </a:cubicBezTo>
                <a:cubicBezTo>
                  <a:pt x="8436" y="3049"/>
                  <a:pt x="8417" y="3049"/>
                  <a:pt x="8417" y="3013"/>
                </a:cubicBezTo>
                <a:cubicBezTo>
                  <a:pt x="8417" y="3013"/>
                  <a:pt x="8417" y="3013"/>
                  <a:pt x="8417" y="3013"/>
                </a:cubicBezTo>
                <a:cubicBezTo>
                  <a:pt x="8417" y="3049"/>
                  <a:pt x="8417" y="3049"/>
                  <a:pt x="8417" y="3086"/>
                </a:cubicBezTo>
                <a:cubicBezTo>
                  <a:pt x="8417" y="3086"/>
                  <a:pt x="8417" y="3086"/>
                  <a:pt x="8398" y="3086"/>
                </a:cubicBezTo>
                <a:cubicBezTo>
                  <a:pt x="8379" y="3086"/>
                  <a:pt x="8398" y="3086"/>
                  <a:pt x="8379" y="3086"/>
                </a:cubicBezTo>
                <a:cubicBezTo>
                  <a:pt x="8379" y="3086"/>
                  <a:pt x="8398" y="3086"/>
                  <a:pt x="8398" y="3122"/>
                </a:cubicBezTo>
                <a:cubicBezTo>
                  <a:pt x="8398" y="3122"/>
                  <a:pt x="8360" y="3122"/>
                  <a:pt x="8360" y="3122"/>
                </a:cubicBezTo>
                <a:cubicBezTo>
                  <a:pt x="8341" y="3122"/>
                  <a:pt x="8341" y="3122"/>
                  <a:pt x="8322" y="3122"/>
                </a:cubicBezTo>
                <a:cubicBezTo>
                  <a:pt x="8322" y="3122"/>
                  <a:pt x="8303" y="3122"/>
                  <a:pt x="8303" y="3122"/>
                </a:cubicBezTo>
                <a:cubicBezTo>
                  <a:pt x="8284" y="3122"/>
                  <a:pt x="8265" y="3122"/>
                  <a:pt x="8247" y="3086"/>
                </a:cubicBezTo>
                <a:cubicBezTo>
                  <a:pt x="8247" y="3086"/>
                  <a:pt x="8247" y="3086"/>
                  <a:pt x="8247" y="3086"/>
                </a:cubicBezTo>
                <a:cubicBezTo>
                  <a:pt x="8247" y="3086"/>
                  <a:pt x="8247" y="3086"/>
                  <a:pt x="8247" y="3086"/>
                </a:cubicBezTo>
                <a:cubicBezTo>
                  <a:pt x="8247" y="3122"/>
                  <a:pt x="8284" y="3122"/>
                  <a:pt x="8284" y="3158"/>
                </a:cubicBezTo>
                <a:cubicBezTo>
                  <a:pt x="8284" y="3158"/>
                  <a:pt x="8284" y="3158"/>
                  <a:pt x="8265" y="3158"/>
                </a:cubicBezTo>
                <a:cubicBezTo>
                  <a:pt x="8265" y="3158"/>
                  <a:pt x="8265" y="3158"/>
                  <a:pt x="8265" y="3158"/>
                </a:cubicBezTo>
                <a:cubicBezTo>
                  <a:pt x="8284" y="3158"/>
                  <a:pt x="8284" y="3158"/>
                  <a:pt x="8284" y="3158"/>
                </a:cubicBezTo>
                <a:cubicBezTo>
                  <a:pt x="8303" y="3158"/>
                  <a:pt x="8284" y="3195"/>
                  <a:pt x="8284" y="3231"/>
                </a:cubicBezTo>
                <a:cubicBezTo>
                  <a:pt x="8284" y="3231"/>
                  <a:pt x="8284" y="3231"/>
                  <a:pt x="8284" y="3231"/>
                </a:cubicBezTo>
                <a:cubicBezTo>
                  <a:pt x="8265" y="3267"/>
                  <a:pt x="8247" y="3267"/>
                  <a:pt x="8247" y="3267"/>
                </a:cubicBezTo>
                <a:cubicBezTo>
                  <a:pt x="8247" y="3304"/>
                  <a:pt x="8247" y="3304"/>
                  <a:pt x="8247" y="3340"/>
                </a:cubicBezTo>
                <a:cubicBezTo>
                  <a:pt x="8247" y="3340"/>
                  <a:pt x="8247" y="3340"/>
                  <a:pt x="8228" y="3340"/>
                </a:cubicBezTo>
                <a:cubicBezTo>
                  <a:pt x="8228" y="3376"/>
                  <a:pt x="8228" y="3376"/>
                  <a:pt x="8247" y="3412"/>
                </a:cubicBezTo>
                <a:cubicBezTo>
                  <a:pt x="8247" y="3412"/>
                  <a:pt x="8247" y="3412"/>
                  <a:pt x="8247" y="3412"/>
                </a:cubicBezTo>
                <a:cubicBezTo>
                  <a:pt x="8247" y="3449"/>
                  <a:pt x="8247" y="3449"/>
                  <a:pt x="8228" y="3449"/>
                </a:cubicBezTo>
                <a:cubicBezTo>
                  <a:pt x="8228" y="3449"/>
                  <a:pt x="8228" y="3449"/>
                  <a:pt x="8228" y="3449"/>
                </a:cubicBezTo>
                <a:cubicBezTo>
                  <a:pt x="8247" y="3449"/>
                  <a:pt x="8247" y="3485"/>
                  <a:pt x="8247" y="3485"/>
                </a:cubicBezTo>
                <a:cubicBezTo>
                  <a:pt x="8247" y="3521"/>
                  <a:pt x="8228" y="3521"/>
                  <a:pt x="8228" y="3521"/>
                </a:cubicBezTo>
                <a:cubicBezTo>
                  <a:pt x="8228" y="3558"/>
                  <a:pt x="8228" y="3594"/>
                  <a:pt x="8209" y="3594"/>
                </a:cubicBezTo>
                <a:cubicBezTo>
                  <a:pt x="8209" y="3630"/>
                  <a:pt x="8209" y="3630"/>
                  <a:pt x="8190" y="3630"/>
                </a:cubicBezTo>
                <a:cubicBezTo>
                  <a:pt x="8190" y="3630"/>
                  <a:pt x="8190" y="3630"/>
                  <a:pt x="8190" y="3630"/>
                </a:cubicBezTo>
                <a:cubicBezTo>
                  <a:pt x="8171" y="3630"/>
                  <a:pt x="8133" y="3594"/>
                  <a:pt x="8133" y="3630"/>
                </a:cubicBezTo>
                <a:cubicBezTo>
                  <a:pt x="8133" y="3630"/>
                  <a:pt x="8152" y="3630"/>
                  <a:pt x="8152" y="3667"/>
                </a:cubicBezTo>
                <a:cubicBezTo>
                  <a:pt x="8152" y="3667"/>
                  <a:pt x="8152" y="3667"/>
                  <a:pt x="8152" y="3703"/>
                </a:cubicBezTo>
                <a:cubicBezTo>
                  <a:pt x="8152" y="3703"/>
                  <a:pt x="8152" y="3703"/>
                  <a:pt x="8152" y="3739"/>
                </a:cubicBezTo>
                <a:cubicBezTo>
                  <a:pt x="8133" y="3739"/>
                  <a:pt x="8114" y="3739"/>
                  <a:pt x="8095" y="3739"/>
                </a:cubicBezTo>
                <a:cubicBezTo>
                  <a:pt x="8095" y="3739"/>
                  <a:pt x="8095" y="3739"/>
                  <a:pt x="8095" y="3739"/>
                </a:cubicBezTo>
                <a:cubicBezTo>
                  <a:pt x="8095" y="3739"/>
                  <a:pt x="8095" y="3739"/>
                  <a:pt x="8095" y="3739"/>
                </a:cubicBezTo>
                <a:cubicBezTo>
                  <a:pt x="8095" y="3739"/>
                  <a:pt x="8095" y="3775"/>
                  <a:pt x="8076" y="3775"/>
                </a:cubicBezTo>
                <a:cubicBezTo>
                  <a:pt x="8076" y="3775"/>
                  <a:pt x="8076" y="3775"/>
                  <a:pt x="8076" y="3775"/>
                </a:cubicBezTo>
                <a:cubicBezTo>
                  <a:pt x="8076" y="3775"/>
                  <a:pt x="8057" y="3775"/>
                  <a:pt x="8057" y="3775"/>
                </a:cubicBezTo>
                <a:cubicBezTo>
                  <a:pt x="8057" y="3775"/>
                  <a:pt x="8057" y="3775"/>
                  <a:pt x="8057" y="3775"/>
                </a:cubicBezTo>
                <a:cubicBezTo>
                  <a:pt x="8057" y="3775"/>
                  <a:pt x="8057" y="3812"/>
                  <a:pt x="8039" y="3812"/>
                </a:cubicBezTo>
                <a:cubicBezTo>
                  <a:pt x="8039" y="3812"/>
                  <a:pt x="8039" y="3848"/>
                  <a:pt x="8039" y="3848"/>
                </a:cubicBezTo>
                <a:cubicBezTo>
                  <a:pt x="8039" y="3848"/>
                  <a:pt x="8039" y="3848"/>
                  <a:pt x="8039" y="3848"/>
                </a:cubicBezTo>
                <a:cubicBezTo>
                  <a:pt x="8039" y="3848"/>
                  <a:pt x="8020" y="3848"/>
                  <a:pt x="8020" y="3848"/>
                </a:cubicBezTo>
                <a:cubicBezTo>
                  <a:pt x="8001" y="3848"/>
                  <a:pt x="8020" y="3812"/>
                  <a:pt x="8020" y="3812"/>
                </a:cubicBezTo>
                <a:cubicBezTo>
                  <a:pt x="8020" y="3812"/>
                  <a:pt x="8020" y="3812"/>
                  <a:pt x="8020" y="3812"/>
                </a:cubicBezTo>
                <a:cubicBezTo>
                  <a:pt x="8020" y="3775"/>
                  <a:pt x="8020" y="3775"/>
                  <a:pt x="8020" y="3739"/>
                </a:cubicBezTo>
                <a:cubicBezTo>
                  <a:pt x="8039" y="3739"/>
                  <a:pt x="8039" y="3703"/>
                  <a:pt x="8039" y="3703"/>
                </a:cubicBezTo>
                <a:cubicBezTo>
                  <a:pt x="8020" y="3703"/>
                  <a:pt x="8001" y="3703"/>
                  <a:pt x="8001" y="3703"/>
                </a:cubicBezTo>
                <a:cubicBezTo>
                  <a:pt x="8001" y="3703"/>
                  <a:pt x="8001" y="3739"/>
                  <a:pt x="8001" y="3739"/>
                </a:cubicBezTo>
                <a:cubicBezTo>
                  <a:pt x="8001" y="3739"/>
                  <a:pt x="8001" y="3739"/>
                  <a:pt x="8001" y="3739"/>
                </a:cubicBezTo>
                <a:cubicBezTo>
                  <a:pt x="8001" y="3739"/>
                  <a:pt x="8001" y="3739"/>
                  <a:pt x="8001" y="3739"/>
                </a:cubicBezTo>
                <a:cubicBezTo>
                  <a:pt x="8001" y="3739"/>
                  <a:pt x="7982" y="3775"/>
                  <a:pt x="7982" y="3775"/>
                </a:cubicBezTo>
                <a:cubicBezTo>
                  <a:pt x="7963" y="3775"/>
                  <a:pt x="7963" y="3812"/>
                  <a:pt x="7963" y="3812"/>
                </a:cubicBezTo>
                <a:cubicBezTo>
                  <a:pt x="7963" y="3812"/>
                  <a:pt x="8020" y="3812"/>
                  <a:pt x="7982" y="3884"/>
                </a:cubicBezTo>
                <a:cubicBezTo>
                  <a:pt x="7982" y="3848"/>
                  <a:pt x="7982" y="3848"/>
                  <a:pt x="7982" y="3884"/>
                </a:cubicBezTo>
                <a:cubicBezTo>
                  <a:pt x="7982" y="3884"/>
                  <a:pt x="7982" y="3884"/>
                  <a:pt x="7963" y="3884"/>
                </a:cubicBezTo>
                <a:cubicBezTo>
                  <a:pt x="7963" y="3921"/>
                  <a:pt x="7944" y="3921"/>
                  <a:pt x="7944" y="3921"/>
                </a:cubicBezTo>
                <a:cubicBezTo>
                  <a:pt x="7925" y="3921"/>
                  <a:pt x="7925" y="3884"/>
                  <a:pt x="7925" y="3884"/>
                </a:cubicBezTo>
                <a:cubicBezTo>
                  <a:pt x="7925" y="3884"/>
                  <a:pt x="7925" y="3884"/>
                  <a:pt x="7925" y="3884"/>
                </a:cubicBezTo>
                <a:cubicBezTo>
                  <a:pt x="7925" y="3884"/>
                  <a:pt x="7906" y="3884"/>
                  <a:pt x="7906" y="3884"/>
                </a:cubicBezTo>
                <a:cubicBezTo>
                  <a:pt x="7906" y="3884"/>
                  <a:pt x="7906" y="3884"/>
                  <a:pt x="7906" y="3884"/>
                </a:cubicBezTo>
                <a:cubicBezTo>
                  <a:pt x="7906" y="3884"/>
                  <a:pt x="7906" y="3921"/>
                  <a:pt x="7925" y="3921"/>
                </a:cubicBezTo>
                <a:cubicBezTo>
                  <a:pt x="7925" y="3921"/>
                  <a:pt x="7925" y="3921"/>
                  <a:pt x="7925" y="3921"/>
                </a:cubicBezTo>
                <a:cubicBezTo>
                  <a:pt x="7906" y="3921"/>
                  <a:pt x="7906" y="3921"/>
                  <a:pt x="7906" y="3921"/>
                </a:cubicBezTo>
                <a:cubicBezTo>
                  <a:pt x="7906" y="3921"/>
                  <a:pt x="7906" y="3921"/>
                  <a:pt x="7887" y="3921"/>
                </a:cubicBezTo>
                <a:cubicBezTo>
                  <a:pt x="7887" y="3921"/>
                  <a:pt x="7887" y="3921"/>
                  <a:pt x="7887" y="3921"/>
                </a:cubicBezTo>
                <a:cubicBezTo>
                  <a:pt x="7887" y="3921"/>
                  <a:pt x="7887" y="3921"/>
                  <a:pt x="7887" y="3921"/>
                </a:cubicBezTo>
                <a:cubicBezTo>
                  <a:pt x="7887" y="3957"/>
                  <a:pt x="7887" y="3957"/>
                  <a:pt x="7849" y="3957"/>
                </a:cubicBezTo>
                <a:cubicBezTo>
                  <a:pt x="7849" y="3957"/>
                  <a:pt x="7849" y="3957"/>
                  <a:pt x="7849" y="3957"/>
                </a:cubicBezTo>
                <a:cubicBezTo>
                  <a:pt x="7849" y="3957"/>
                  <a:pt x="7849" y="3957"/>
                  <a:pt x="7849" y="3957"/>
                </a:cubicBezTo>
                <a:cubicBezTo>
                  <a:pt x="7868" y="3957"/>
                  <a:pt x="7887" y="3957"/>
                  <a:pt x="7887" y="3957"/>
                </a:cubicBezTo>
                <a:cubicBezTo>
                  <a:pt x="7906" y="3993"/>
                  <a:pt x="7906" y="4030"/>
                  <a:pt x="7887" y="4030"/>
                </a:cubicBezTo>
                <a:cubicBezTo>
                  <a:pt x="7887" y="4066"/>
                  <a:pt x="7868" y="4066"/>
                  <a:pt x="7868" y="4066"/>
                </a:cubicBezTo>
                <a:cubicBezTo>
                  <a:pt x="7830" y="4066"/>
                  <a:pt x="7849" y="4030"/>
                  <a:pt x="7793" y="4066"/>
                </a:cubicBezTo>
                <a:cubicBezTo>
                  <a:pt x="7812" y="4066"/>
                  <a:pt x="7812" y="4066"/>
                  <a:pt x="7812" y="4066"/>
                </a:cubicBezTo>
                <a:cubicBezTo>
                  <a:pt x="7812" y="4102"/>
                  <a:pt x="7830" y="4102"/>
                  <a:pt x="7849" y="4102"/>
                </a:cubicBezTo>
                <a:cubicBezTo>
                  <a:pt x="7849" y="4102"/>
                  <a:pt x="7849" y="4102"/>
                  <a:pt x="7868" y="4138"/>
                </a:cubicBezTo>
                <a:cubicBezTo>
                  <a:pt x="7868" y="4138"/>
                  <a:pt x="7868" y="4138"/>
                  <a:pt x="7868" y="4138"/>
                </a:cubicBezTo>
                <a:cubicBezTo>
                  <a:pt x="7868" y="4138"/>
                  <a:pt x="7868" y="4138"/>
                  <a:pt x="7868" y="4138"/>
                </a:cubicBezTo>
                <a:cubicBezTo>
                  <a:pt x="7868" y="4175"/>
                  <a:pt x="7868" y="4175"/>
                  <a:pt x="7868" y="4175"/>
                </a:cubicBezTo>
                <a:cubicBezTo>
                  <a:pt x="7868" y="4175"/>
                  <a:pt x="7887" y="4175"/>
                  <a:pt x="7887" y="4211"/>
                </a:cubicBezTo>
                <a:cubicBezTo>
                  <a:pt x="7868" y="4211"/>
                  <a:pt x="7868" y="4211"/>
                  <a:pt x="7849" y="4211"/>
                </a:cubicBezTo>
                <a:cubicBezTo>
                  <a:pt x="7849" y="4211"/>
                  <a:pt x="7830" y="4247"/>
                  <a:pt x="7830" y="4247"/>
                </a:cubicBezTo>
                <a:cubicBezTo>
                  <a:pt x="7812" y="4247"/>
                  <a:pt x="7812" y="4247"/>
                  <a:pt x="7793" y="4247"/>
                </a:cubicBezTo>
                <a:cubicBezTo>
                  <a:pt x="7812" y="4247"/>
                  <a:pt x="7830" y="4284"/>
                  <a:pt x="7830" y="4284"/>
                </a:cubicBezTo>
                <a:cubicBezTo>
                  <a:pt x="7830" y="4284"/>
                  <a:pt x="7849" y="4284"/>
                  <a:pt x="7849" y="4284"/>
                </a:cubicBezTo>
                <a:cubicBezTo>
                  <a:pt x="7849" y="4284"/>
                  <a:pt x="7849" y="4284"/>
                  <a:pt x="7849" y="4284"/>
                </a:cubicBezTo>
                <a:cubicBezTo>
                  <a:pt x="7868" y="4284"/>
                  <a:pt x="7868" y="4320"/>
                  <a:pt x="7868" y="4320"/>
                </a:cubicBezTo>
                <a:cubicBezTo>
                  <a:pt x="7887" y="4320"/>
                  <a:pt x="7887" y="4320"/>
                  <a:pt x="7887" y="4356"/>
                </a:cubicBezTo>
                <a:cubicBezTo>
                  <a:pt x="7887" y="4356"/>
                  <a:pt x="7868" y="4356"/>
                  <a:pt x="7868" y="4356"/>
                </a:cubicBezTo>
                <a:cubicBezTo>
                  <a:pt x="7849" y="4356"/>
                  <a:pt x="7849" y="4356"/>
                  <a:pt x="7830" y="4356"/>
                </a:cubicBezTo>
                <a:cubicBezTo>
                  <a:pt x="7830" y="4356"/>
                  <a:pt x="7812" y="4356"/>
                  <a:pt x="7812" y="4356"/>
                </a:cubicBezTo>
                <a:cubicBezTo>
                  <a:pt x="7812" y="4356"/>
                  <a:pt x="7812" y="4356"/>
                  <a:pt x="7812" y="4356"/>
                </a:cubicBezTo>
                <a:cubicBezTo>
                  <a:pt x="7812" y="4356"/>
                  <a:pt x="7812" y="4356"/>
                  <a:pt x="7830" y="4356"/>
                </a:cubicBezTo>
                <a:cubicBezTo>
                  <a:pt x="7830" y="4356"/>
                  <a:pt x="7830" y="4356"/>
                  <a:pt x="7830" y="4356"/>
                </a:cubicBezTo>
                <a:cubicBezTo>
                  <a:pt x="7849" y="4356"/>
                  <a:pt x="7868" y="4393"/>
                  <a:pt x="7868" y="4356"/>
                </a:cubicBezTo>
                <a:cubicBezTo>
                  <a:pt x="7868" y="4393"/>
                  <a:pt x="7887" y="4393"/>
                  <a:pt x="7868" y="4393"/>
                </a:cubicBezTo>
                <a:cubicBezTo>
                  <a:pt x="7868" y="4393"/>
                  <a:pt x="7868" y="4393"/>
                  <a:pt x="7849" y="4393"/>
                </a:cubicBezTo>
                <a:cubicBezTo>
                  <a:pt x="7849" y="4393"/>
                  <a:pt x="7849" y="4429"/>
                  <a:pt x="7849" y="4429"/>
                </a:cubicBezTo>
                <a:cubicBezTo>
                  <a:pt x="7849" y="4429"/>
                  <a:pt x="7830" y="4429"/>
                  <a:pt x="7830" y="4429"/>
                </a:cubicBezTo>
                <a:cubicBezTo>
                  <a:pt x="7830" y="4429"/>
                  <a:pt x="7830" y="4429"/>
                  <a:pt x="7830" y="4429"/>
                </a:cubicBezTo>
                <a:cubicBezTo>
                  <a:pt x="7830" y="4429"/>
                  <a:pt x="7830" y="4429"/>
                  <a:pt x="7849" y="4465"/>
                </a:cubicBezTo>
                <a:cubicBezTo>
                  <a:pt x="7849" y="4465"/>
                  <a:pt x="7849" y="4465"/>
                  <a:pt x="7830" y="4465"/>
                </a:cubicBezTo>
                <a:cubicBezTo>
                  <a:pt x="7830" y="4465"/>
                  <a:pt x="7830" y="4465"/>
                  <a:pt x="7812" y="4465"/>
                </a:cubicBezTo>
                <a:cubicBezTo>
                  <a:pt x="7812" y="4465"/>
                  <a:pt x="7812" y="4465"/>
                  <a:pt x="7812" y="4465"/>
                </a:cubicBezTo>
                <a:cubicBezTo>
                  <a:pt x="7812" y="4465"/>
                  <a:pt x="7830" y="4502"/>
                  <a:pt x="7830" y="4502"/>
                </a:cubicBezTo>
                <a:cubicBezTo>
                  <a:pt x="7830" y="4502"/>
                  <a:pt x="7830" y="4502"/>
                  <a:pt x="7830" y="4502"/>
                </a:cubicBezTo>
                <a:cubicBezTo>
                  <a:pt x="7830" y="4502"/>
                  <a:pt x="7830" y="4502"/>
                  <a:pt x="7830" y="4502"/>
                </a:cubicBezTo>
                <a:cubicBezTo>
                  <a:pt x="7830" y="4502"/>
                  <a:pt x="7793" y="4502"/>
                  <a:pt x="7793" y="4502"/>
                </a:cubicBezTo>
                <a:cubicBezTo>
                  <a:pt x="7793" y="4502"/>
                  <a:pt x="7793" y="4502"/>
                  <a:pt x="7793" y="4502"/>
                </a:cubicBezTo>
                <a:cubicBezTo>
                  <a:pt x="7774" y="4502"/>
                  <a:pt x="7793" y="4538"/>
                  <a:pt x="7812" y="4538"/>
                </a:cubicBezTo>
                <a:cubicBezTo>
                  <a:pt x="7812" y="4538"/>
                  <a:pt x="7812" y="4538"/>
                  <a:pt x="7812" y="4574"/>
                </a:cubicBezTo>
                <a:cubicBezTo>
                  <a:pt x="7812" y="4574"/>
                  <a:pt x="7812" y="4574"/>
                  <a:pt x="7812" y="4574"/>
                </a:cubicBezTo>
                <a:cubicBezTo>
                  <a:pt x="7812" y="4574"/>
                  <a:pt x="7793" y="4574"/>
                  <a:pt x="7793" y="4574"/>
                </a:cubicBezTo>
                <a:cubicBezTo>
                  <a:pt x="7774" y="4610"/>
                  <a:pt x="7774" y="4610"/>
                  <a:pt x="7755" y="4610"/>
                </a:cubicBezTo>
                <a:cubicBezTo>
                  <a:pt x="7755" y="4647"/>
                  <a:pt x="7755" y="4647"/>
                  <a:pt x="7774" y="4647"/>
                </a:cubicBezTo>
                <a:cubicBezTo>
                  <a:pt x="7774" y="4683"/>
                  <a:pt x="7793" y="4683"/>
                  <a:pt x="7793" y="4683"/>
                </a:cubicBezTo>
                <a:cubicBezTo>
                  <a:pt x="7793" y="4683"/>
                  <a:pt x="7793" y="4683"/>
                  <a:pt x="7793" y="4683"/>
                </a:cubicBezTo>
                <a:cubicBezTo>
                  <a:pt x="7793" y="4683"/>
                  <a:pt x="7793" y="4683"/>
                  <a:pt x="7793" y="4683"/>
                </a:cubicBezTo>
                <a:cubicBezTo>
                  <a:pt x="7774" y="4683"/>
                  <a:pt x="7755" y="4683"/>
                  <a:pt x="7736" y="4683"/>
                </a:cubicBezTo>
                <a:cubicBezTo>
                  <a:pt x="7755" y="4683"/>
                  <a:pt x="7774" y="4719"/>
                  <a:pt x="7793" y="4719"/>
                </a:cubicBezTo>
                <a:cubicBezTo>
                  <a:pt x="7793" y="4756"/>
                  <a:pt x="7812" y="4756"/>
                  <a:pt x="7812" y="4792"/>
                </a:cubicBezTo>
                <a:cubicBezTo>
                  <a:pt x="7812" y="4792"/>
                  <a:pt x="7812" y="4828"/>
                  <a:pt x="7793" y="4828"/>
                </a:cubicBezTo>
                <a:cubicBezTo>
                  <a:pt x="7793" y="4828"/>
                  <a:pt x="7793" y="4828"/>
                  <a:pt x="7793" y="4828"/>
                </a:cubicBezTo>
                <a:cubicBezTo>
                  <a:pt x="7793" y="4828"/>
                  <a:pt x="7812" y="4828"/>
                  <a:pt x="7812" y="4828"/>
                </a:cubicBezTo>
                <a:cubicBezTo>
                  <a:pt x="7812" y="4828"/>
                  <a:pt x="7812" y="4828"/>
                  <a:pt x="7812" y="4828"/>
                </a:cubicBezTo>
                <a:cubicBezTo>
                  <a:pt x="7793" y="4865"/>
                  <a:pt x="7812" y="4865"/>
                  <a:pt x="7793" y="4865"/>
                </a:cubicBezTo>
                <a:cubicBezTo>
                  <a:pt x="7793" y="4901"/>
                  <a:pt x="7793" y="4901"/>
                  <a:pt x="7793" y="4937"/>
                </a:cubicBezTo>
                <a:cubicBezTo>
                  <a:pt x="7793" y="4937"/>
                  <a:pt x="7793" y="4937"/>
                  <a:pt x="7793" y="4937"/>
                </a:cubicBezTo>
                <a:cubicBezTo>
                  <a:pt x="7774" y="4901"/>
                  <a:pt x="7755" y="4901"/>
                  <a:pt x="7736" y="4937"/>
                </a:cubicBezTo>
                <a:cubicBezTo>
                  <a:pt x="7736" y="4937"/>
                  <a:pt x="7736" y="4937"/>
                  <a:pt x="7736" y="4937"/>
                </a:cubicBezTo>
                <a:cubicBezTo>
                  <a:pt x="7755" y="4973"/>
                  <a:pt x="7774" y="4937"/>
                  <a:pt x="7793" y="4973"/>
                </a:cubicBezTo>
                <a:cubicBezTo>
                  <a:pt x="7793" y="4973"/>
                  <a:pt x="7793" y="4973"/>
                  <a:pt x="7793" y="4973"/>
                </a:cubicBezTo>
                <a:cubicBezTo>
                  <a:pt x="7774" y="4973"/>
                  <a:pt x="7774" y="5010"/>
                  <a:pt x="7774" y="5010"/>
                </a:cubicBezTo>
                <a:cubicBezTo>
                  <a:pt x="7774" y="5010"/>
                  <a:pt x="7755" y="5010"/>
                  <a:pt x="7755" y="5046"/>
                </a:cubicBezTo>
                <a:cubicBezTo>
                  <a:pt x="7755" y="5046"/>
                  <a:pt x="7755" y="5046"/>
                  <a:pt x="7755" y="5046"/>
                </a:cubicBezTo>
                <a:cubicBezTo>
                  <a:pt x="7755" y="5046"/>
                  <a:pt x="7774" y="5046"/>
                  <a:pt x="7774" y="5046"/>
                </a:cubicBezTo>
                <a:cubicBezTo>
                  <a:pt x="7755" y="5046"/>
                  <a:pt x="7755" y="5046"/>
                  <a:pt x="7736" y="5046"/>
                </a:cubicBezTo>
                <a:cubicBezTo>
                  <a:pt x="7736" y="5082"/>
                  <a:pt x="7755" y="5082"/>
                  <a:pt x="7755" y="5082"/>
                </a:cubicBezTo>
                <a:cubicBezTo>
                  <a:pt x="7774" y="5082"/>
                  <a:pt x="7774" y="5082"/>
                  <a:pt x="7793" y="5082"/>
                </a:cubicBezTo>
                <a:cubicBezTo>
                  <a:pt x="7793" y="5082"/>
                  <a:pt x="7793" y="5082"/>
                  <a:pt x="7793" y="5082"/>
                </a:cubicBezTo>
                <a:cubicBezTo>
                  <a:pt x="7793" y="5082"/>
                  <a:pt x="7736" y="5119"/>
                  <a:pt x="7717" y="5155"/>
                </a:cubicBezTo>
                <a:cubicBezTo>
                  <a:pt x="7717" y="5155"/>
                  <a:pt x="7736" y="5155"/>
                  <a:pt x="7755" y="5155"/>
                </a:cubicBezTo>
                <a:cubicBezTo>
                  <a:pt x="7755" y="5155"/>
                  <a:pt x="7755" y="5155"/>
                  <a:pt x="7774" y="5155"/>
                </a:cubicBezTo>
                <a:cubicBezTo>
                  <a:pt x="7755" y="5155"/>
                  <a:pt x="7793" y="5155"/>
                  <a:pt x="7774" y="5191"/>
                </a:cubicBezTo>
                <a:cubicBezTo>
                  <a:pt x="7774" y="5191"/>
                  <a:pt x="7774" y="5191"/>
                  <a:pt x="7774" y="5191"/>
                </a:cubicBezTo>
                <a:cubicBezTo>
                  <a:pt x="7774" y="5228"/>
                  <a:pt x="7755" y="5191"/>
                  <a:pt x="7755" y="5191"/>
                </a:cubicBezTo>
                <a:cubicBezTo>
                  <a:pt x="7736" y="5191"/>
                  <a:pt x="7736" y="5191"/>
                  <a:pt x="7717" y="5191"/>
                </a:cubicBezTo>
                <a:cubicBezTo>
                  <a:pt x="7717" y="5191"/>
                  <a:pt x="7698" y="5191"/>
                  <a:pt x="7679" y="5191"/>
                </a:cubicBezTo>
                <a:cubicBezTo>
                  <a:pt x="7660" y="5191"/>
                  <a:pt x="7660" y="5228"/>
                  <a:pt x="7660" y="5264"/>
                </a:cubicBezTo>
                <a:cubicBezTo>
                  <a:pt x="7660" y="5264"/>
                  <a:pt x="7660" y="5264"/>
                  <a:pt x="7660" y="5264"/>
                </a:cubicBezTo>
                <a:cubicBezTo>
                  <a:pt x="7641" y="5264"/>
                  <a:pt x="7641" y="5228"/>
                  <a:pt x="7641" y="5228"/>
                </a:cubicBezTo>
                <a:cubicBezTo>
                  <a:pt x="7622" y="5228"/>
                  <a:pt x="7604" y="5264"/>
                  <a:pt x="7604" y="5264"/>
                </a:cubicBezTo>
                <a:cubicBezTo>
                  <a:pt x="7585" y="5228"/>
                  <a:pt x="7622" y="5191"/>
                  <a:pt x="7604" y="5191"/>
                </a:cubicBezTo>
                <a:cubicBezTo>
                  <a:pt x="7604" y="5191"/>
                  <a:pt x="7604" y="5191"/>
                  <a:pt x="7604" y="5191"/>
                </a:cubicBezTo>
                <a:cubicBezTo>
                  <a:pt x="7622" y="5155"/>
                  <a:pt x="7622" y="5155"/>
                  <a:pt x="7622" y="5119"/>
                </a:cubicBezTo>
                <a:cubicBezTo>
                  <a:pt x="7622" y="5119"/>
                  <a:pt x="7604" y="5155"/>
                  <a:pt x="7604" y="5155"/>
                </a:cubicBezTo>
                <a:cubicBezTo>
                  <a:pt x="7604" y="5155"/>
                  <a:pt x="7604" y="5191"/>
                  <a:pt x="7585" y="5191"/>
                </a:cubicBezTo>
                <a:cubicBezTo>
                  <a:pt x="7585" y="5155"/>
                  <a:pt x="7585" y="5155"/>
                  <a:pt x="7585" y="5119"/>
                </a:cubicBezTo>
                <a:cubicBezTo>
                  <a:pt x="7585" y="5119"/>
                  <a:pt x="7585" y="5119"/>
                  <a:pt x="7566" y="5119"/>
                </a:cubicBezTo>
                <a:cubicBezTo>
                  <a:pt x="7566" y="5119"/>
                  <a:pt x="7566" y="5155"/>
                  <a:pt x="7547" y="5155"/>
                </a:cubicBezTo>
                <a:cubicBezTo>
                  <a:pt x="7547" y="5155"/>
                  <a:pt x="7547" y="5155"/>
                  <a:pt x="7547" y="5155"/>
                </a:cubicBezTo>
                <a:cubicBezTo>
                  <a:pt x="7547" y="5155"/>
                  <a:pt x="7547" y="5155"/>
                  <a:pt x="7547" y="5155"/>
                </a:cubicBezTo>
                <a:cubicBezTo>
                  <a:pt x="7528" y="5155"/>
                  <a:pt x="7528" y="5155"/>
                  <a:pt x="7528" y="5155"/>
                </a:cubicBezTo>
                <a:cubicBezTo>
                  <a:pt x="7528" y="5155"/>
                  <a:pt x="7528" y="5155"/>
                  <a:pt x="7528" y="5155"/>
                </a:cubicBezTo>
                <a:cubicBezTo>
                  <a:pt x="7528" y="5155"/>
                  <a:pt x="7547" y="5119"/>
                  <a:pt x="7547" y="5119"/>
                </a:cubicBezTo>
                <a:cubicBezTo>
                  <a:pt x="7547" y="5119"/>
                  <a:pt x="7547" y="5119"/>
                  <a:pt x="7547" y="5119"/>
                </a:cubicBezTo>
                <a:cubicBezTo>
                  <a:pt x="7566" y="5082"/>
                  <a:pt x="7566" y="5082"/>
                  <a:pt x="7566" y="5082"/>
                </a:cubicBezTo>
                <a:cubicBezTo>
                  <a:pt x="7566" y="5082"/>
                  <a:pt x="7566" y="5046"/>
                  <a:pt x="7566" y="5046"/>
                </a:cubicBezTo>
                <a:cubicBezTo>
                  <a:pt x="7566" y="5046"/>
                  <a:pt x="7547" y="5046"/>
                  <a:pt x="7547" y="5046"/>
                </a:cubicBezTo>
                <a:cubicBezTo>
                  <a:pt x="7547" y="5046"/>
                  <a:pt x="7547" y="5046"/>
                  <a:pt x="7547" y="5046"/>
                </a:cubicBezTo>
                <a:cubicBezTo>
                  <a:pt x="7528" y="5046"/>
                  <a:pt x="7528" y="5046"/>
                  <a:pt x="7528" y="5046"/>
                </a:cubicBezTo>
                <a:cubicBezTo>
                  <a:pt x="7509" y="5082"/>
                  <a:pt x="7509" y="5082"/>
                  <a:pt x="7509" y="5082"/>
                </a:cubicBezTo>
                <a:cubicBezTo>
                  <a:pt x="7509" y="5082"/>
                  <a:pt x="7528" y="5046"/>
                  <a:pt x="7528" y="5046"/>
                </a:cubicBezTo>
                <a:cubicBezTo>
                  <a:pt x="7528" y="5010"/>
                  <a:pt x="7528" y="5010"/>
                  <a:pt x="7528" y="5010"/>
                </a:cubicBezTo>
                <a:cubicBezTo>
                  <a:pt x="7528" y="5010"/>
                  <a:pt x="7528" y="5010"/>
                  <a:pt x="7509" y="5010"/>
                </a:cubicBezTo>
                <a:cubicBezTo>
                  <a:pt x="7490" y="5010"/>
                  <a:pt x="7490" y="5010"/>
                  <a:pt x="7509" y="5046"/>
                </a:cubicBezTo>
                <a:cubicBezTo>
                  <a:pt x="7509" y="5046"/>
                  <a:pt x="7490" y="5046"/>
                  <a:pt x="7490" y="5046"/>
                </a:cubicBezTo>
                <a:cubicBezTo>
                  <a:pt x="7490" y="5082"/>
                  <a:pt x="7471" y="5082"/>
                  <a:pt x="7471" y="5082"/>
                </a:cubicBezTo>
                <a:cubicBezTo>
                  <a:pt x="7452" y="5082"/>
                  <a:pt x="7452" y="5082"/>
                  <a:pt x="7433" y="5082"/>
                </a:cubicBezTo>
                <a:cubicBezTo>
                  <a:pt x="7433" y="5119"/>
                  <a:pt x="7433" y="5082"/>
                  <a:pt x="7414" y="5082"/>
                </a:cubicBezTo>
                <a:cubicBezTo>
                  <a:pt x="7414" y="5082"/>
                  <a:pt x="7414" y="5082"/>
                  <a:pt x="7414" y="5082"/>
                </a:cubicBezTo>
                <a:cubicBezTo>
                  <a:pt x="7414" y="5082"/>
                  <a:pt x="7414" y="5082"/>
                  <a:pt x="7414" y="5082"/>
                </a:cubicBezTo>
                <a:cubicBezTo>
                  <a:pt x="7414" y="5082"/>
                  <a:pt x="7414" y="5082"/>
                  <a:pt x="7414" y="5082"/>
                </a:cubicBezTo>
                <a:cubicBezTo>
                  <a:pt x="7414" y="5082"/>
                  <a:pt x="7414" y="5082"/>
                  <a:pt x="7414" y="5082"/>
                </a:cubicBezTo>
                <a:cubicBezTo>
                  <a:pt x="7414" y="5082"/>
                  <a:pt x="7414" y="5119"/>
                  <a:pt x="7414" y="5119"/>
                </a:cubicBezTo>
                <a:cubicBezTo>
                  <a:pt x="7395" y="5119"/>
                  <a:pt x="7395" y="5119"/>
                  <a:pt x="7395" y="5119"/>
                </a:cubicBezTo>
                <a:cubicBezTo>
                  <a:pt x="7395" y="5119"/>
                  <a:pt x="7395" y="5119"/>
                  <a:pt x="7395" y="5119"/>
                </a:cubicBezTo>
                <a:cubicBezTo>
                  <a:pt x="7395" y="5119"/>
                  <a:pt x="7395" y="5119"/>
                  <a:pt x="7395" y="5119"/>
                </a:cubicBezTo>
                <a:cubicBezTo>
                  <a:pt x="7377" y="5155"/>
                  <a:pt x="7339" y="5155"/>
                  <a:pt x="7339" y="5119"/>
                </a:cubicBezTo>
                <a:cubicBezTo>
                  <a:pt x="7339" y="5119"/>
                  <a:pt x="7358" y="5119"/>
                  <a:pt x="7358" y="5119"/>
                </a:cubicBezTo>
                <a:cubicBezTo>
                  <a:pt x="7358" y="5082"/>
                  <a:pt x="7358" y="5082"/>
                  <a:pt x="7358" y="5082"/>
                </a:cubicBezTo>
                <a:cubicBezTo>
                  <a:pt x="7358" y="5082"/>
                  <a:pt x="7358" y="5082"/>
                  <a:pt x="7339" y="5082"/>
                </a:cubicBezTo>
                <a:cubicBezTo>
                  <a:pt x="7339" y="5082"/>
                  <a:pt x="7339" y="5082"/>
                  <a:pt x="7320" y="5082"/>
                </a:cubicBezTo>
                <a:cubicBezTo>
                  <a:pt x="7320" y="5082"/>
                  <a:pt x="7320" y="5082"/>
                  <a:pt x="7320" y="5082"/>
                </a:cubicBezTo>
                <a:cubicBezTo>
                  <a:pt x="7320" y="5082"/>
                  <a:pt x="7339" y="5046"/>
                  <a:pt x="7320" y="5046"/>
                </a:cubicBezTo>
                <a:cubicBezTo>
                  <a:pt x="7320" y="5010"/>
                  <a:pt x="7282" y="5046"/>
                  <a:pt x="7263" y="5010"/>
                </a:cubicBezTo>
                <a:cubicBezTo>
                  <a:pt x="7282" y="5010"/>
                  <a:pt x="7301" y="5010"/>
                  <a:pt x="7301" y="5010"/>
                </a:cubicBezTo>
                <a:cubicBezTo>
                  <a:pt x="7301" y="5010"/>
                  <a:pt x="7301" y="5010"/>
                  <a:pt x="7301" y="5010"/>
                </a:cubicBezTo>
                <a:cubicBezTo>
                  <a:pt x="7282" y="4973"/>
                  <a:pt x="7282" y="5010"/>
                  <a:pt x="7263" y="5010"/>
                </a:cubicBezTo>
                <a:cubicBezTo>
                  <a:pt x="7263" y="5010"/>
                  <a:pt x="7263" y="5010"/>
                  <a:pt x="7263" y="5010"/>
                </a:cubicBezTo>
                <a:cubicBezTo>
                  <a:pt x="7263" y="5010"/>
                  <a:pt x="7263" y="5010"/>
                  <a:pt x="7263" y="5010"/>
                </a:cubicBezTo>
                <a:cubicBezTo>
                  <a:pt x="7244" y="5046"/>
                  <a:pt x="7225" y="5010"/>
                  <a:pt x="7206" y="5010"/>
                </a:cubicBezTo>
                <a:cubicBezTo>
                  <a:pt x="7225" y="5010"/>
                  <a:pt x="7225" y="5010"/>
                  <a:pt x="7225" y="4973"/>
                </a:cubicBezTo>
                <a:cubicBezTo>
                  <a:pt x="7225" y="4973"/>
                  <a:pt x="7225" y="4973"/>
                  <a:pt x="7225" y="4973"/>
                </a:cubicBezTo>
                <a:cubicBezTo>
                  <a:pt x="7225" y="4937"/>
                  <a:pt x="7244" y="4937"/>
                  <a:pt x="7244" y="4901"/>
                </a:cubicBezTo>
                <a:cubicBezTo>
                  <a:pt x="7225" y="4901"/>
                  <a:pt x="7225" y="4937"/>
                  <a:pt x="7206" y="4937"/>
                </a:cubicBezTo>
                <a:cubicBezTo>
                  <a:pt x="7206" y="4937"/>
                  <a:pt x="7206" y="4937"/>
                  <a:pt x="7225" y="4901"/>
                </a:cubicBezTo>
                <a:cubicBezTo>
                  <a:pt x="7225" y="4901"/>
                  <a:pt x="7225" y="4901"/>
                  <a:pt x="7225" y="4901"/>
                </a:cubicBezTo>
                <a:cubicBezTo>
                  <a:pt x="7225" y="4901"/>
                  <a:pt x="7225" y="4901"/>
                  <a:pt x="7225" y="4901"/>
                </a:cubicBezTo>
                <a:cubicBezTo>
                  <a:pt x="7225" y="4901"/>
                  <a:pt x="7206" y="4901"/>
                  <a:pt x="7206" y="4901"/>
                </a:cubicBezTo>
                <a:cubicBezTo>
                  <a:pt x="7206" y="4901"/>
                  <a:pt x="7187" y="4901"/>
                  <a:pt x="7187" y="4901"/>
                </a:cubicBezTo>
                <a:cubicBezTo>
                  <a:pt x="7187" y="4901"/>
                  <a:pt x="7187" y="4901"/>
                  <a:pt x="7187" y="4901"/>
                </a:cubicBezTo>
                <a:cubicBezTo>
                  <a:pt x="7206" y="4901"/>
                  <a:pt x="7206" y="4865"/>
                  <a:pt x="7206" y="4865"/>
                </a:cubicBezTo>
                <a:cubicBezTo>
                  <a:pt x="7206" y="4865"/>
                  <a:pt x="7206" y="4865"/>
                  <a:pt x="7206" y="4865"/>
                </a:cubicBezTo>
                <a:cubicBezTo>
                  <a:pt x="7187" y="4865"/>
                  <a:pt x="7187" y="4865"/>
                  <a:pt x="7168" y="4828"/>
                </a:cubicBezTo>
                <a:cubicBezTo>
                  <a:pt x="7168" y="4828"/>
                  <a:pt x="7150" y="4828"/>
                  <a:pt x="7150" y="4828"/>
                </a:cubicBezTo>
                <a:cubicBezTo>
                  <a:pt x="7131" y="4828"/>
                  <a:pt x="7112" y="4828"/>
                  <a:pt x="7131" y="4792"/>
                </a:cubicBezTo>
                <a:cubicBezTo>
                  <a:pt x="7131" y="4756"/>
                  <a:pt x="7150" y="4756"/>
                  <a:pt x="7150" y="4719"/>
                </a:cubicBezTo>
                <a:cubicBezTo>
                  <a:pt x="7150" y="4719"/>
                  <a:pt x="7168" y="4683"/>
                  <a:pt x="7168" y="4683"/>
                </a:cubicBezTo>
                <a:cubicBezTo>
                  <a:pt x="7168" y="4683"/>
                  <a:pt x="7150" y="4683"/>
                  <a:pt x="7150" y="4683"/>
                </a:cubicBezTo>
                <a:cubicBezTo>
                  <a:pt x="7150" y="4683"/>
                  <a:pt x="7131" y="4719"/>
                  <a:pt x="7112" y="4756"/>
                </a:cubicBezTo>
                <a:cubicBezTo>
                  <a:pt x="7112" y="4719"/>
                  <a:pt x="7112" y="4719"/>
                  <a:pt x="7112" y="4719"/>
                </a:cubicBezTo>
                <a:cubicBezTo>
                  <a:pt x="7112" y="4719"/>
                  <a:pt x="7112" y="4719"/>
                  <a:pt x="7131" y="4719"/>
                </a:cubicBezTo>
                <a:cubicBezTo>
                  <a:pt x="7112" y="4719"/>
                  <a:pt x="7112" y="4719"/>
                  <a:pt x="7112" y="4719"/>
                </a:cubicBezTo>
                <a:cubicBezTo>
                  <a:pt x="7112" y="4683"/>
                  <a:pt x="7112" y="4719"/>
                  <a:pt x="7093" y="4719"/>
                </a:cubicBezTo>
                <a:cubicBezTo>
                  <a:pt x="7074" y="4683"/>
                  <a:pt x="7112" y="4683"/>
                  <a:pt x="7112" y="4647"/>
                </a:cubicBezTo>
                <a:cubicBezTo>
                  <a:pt x="7112" y="4647"/>
                  <a:pt x="7093" y="4610"/>
                  <a:pt x="7093" y="4610"/>
                </a:cubicBezTo>
                <a:cubicBezTo>
                  <a:pt x="7074" y="4610"/>
                  <a:pt x="7055" y="4647"/>
                  <a:pt x="7055" y="4647"/>
                </a:cubicBezTo>
                <a:cubicBezTo>
                  <a:pt x="7055" y="4647"/>
                  <a:pt x="7055" y="4610"/>
                  <a:pt x="7055" y="4610"/>
                </a:cubicBezTo>
                <a:cubicBezTo>
                  <a:pt x="7055" y="4610"/>
                  <a:pt x="7074" y="4574"/>
                  <a:pt x="7093" y="4574"/>
                </a:cubicBezTo>
                <a:cubicBezTo>
                  <a:pt x="7074" y="4574"/>
                  <a:pt x="7074" y="4574"/>
                  <a:pt x="7074" y="4574"/>
                </a:cubicBezTo>
                <a:cubicBezTo>
                  <a:pt x="7055" y="4574"/>
                  <a:pt x="7036" y="4610"/>
                  <a:pt x="7036" y="4610"/>
                </a:cubicBezTo>
                <a:cubicBezTo>
                  <a:pt x="7017" y="4574"/>
                  <a:pt x="7036" y="4574"/>
                  <a:pt x="7017" y="4538"/>
                </a:cubicBezTo>
                <a:cubicBezTo>
                  <a:pt x="7017" y="4538"/>
                  <a:pt x="7017" y="4538"/>
                  <a:pt x="7017" y="4538"/>
                </a:cubicBezTo>
                <a:cubicBezTo>
                  <a:pt x="7017" y="4538"/>
                  <a:pt x="7036" y="4538"/>
                  <a:pt x="7036" y="4538"/>
                </a:cubicBezTo>
                <a:cubicBezTo>
                  <a:pt x="7036" y="4538"/>
                  <a:pt x="7036" y="4538"/>
                  <a:pt x="7036" y="4538"/>
                </a:cubicBezTo>
                <a:cubicBezTo>
                  <a:pt x="7036" y="4538"/>
                  <a:pt x="7036" y="4538"/>
                  <a:pt x="7036" y="4538"/>
                </a:cubicBezTo>
                <a:cubicBezTo>
                  <a:pt x="7017" y="4502"/>
                  <a:pt x="7017" y="4502"/>
                  <a:pt x="7017" y="4502"/>
                </a:cubicBezTo>
                <a:cubicBezTo>
                  <a:pt x="7017" y="4502"/>
                  <a:pt x="7036" y="4465"/>
                  <a:pt x="7036" y="4465"/>
                </a:cubicBezTo>
                <a:cubicBezTo>
                  <a:pt x="7055" y="4465"/>
                  <a:pt x="7074" y="4465"/>
                  <a:pt x="7093" y="4429"/>
                </a:cubicBezTo>
                <a:cubicBezTo>
                  <a:pt x="7112" y="4429"/>
                  <a:pt x="7112" y="4429"/>
                  <a:pt x="7112" y="4429"/>
                </a:cubicBezTo>
                <a:cubicBezTo>
                  <a:pt x="7112" y="4429"/>
                  <a:pt x="7112" y="4429"/>
                  <a:pt x="7112" y="4393"/>
                </a:cubicBezTo>
                <a:cubicBezTo>
                  <a:pt x="7093" y="4393"/>
                  <a:pt x="7093" y="4429"/>
                  <a:pt x="7093" y="4429"/>
                </a:cubicBezTo>
                <a:cubicBezTo>
                  <a:pt x="7074" y="4429"/>
                  <a:pt x="7055" y="4429"/>
                  <a:pt x="7036" y="4465"/>
                </a:cubicBezTo>
                <a:cubicBezTo>
                  <a:pt x="7017" y="4465"/>
                  <a:pt x="6998" y="4465"/>
                  <a:pt x="6998" y="4465"/>
                </a:cubicBezTo>
                <a:cubicBezTo>
                  <a:pt x="6998" y="4465"/>
                  <a:pt x="7017" y="4429"/>
                  <a:pt x="7017" y="4429"/>
                </a:cubicBezTo>
                <a:cubicBezTo>
                  <a:pt x="7036" y="4429"/>
                  <a:pt x="7055" y="4429"/>
                  <a:pt x="7055" y="4393"/>
                </a:cubicBezTo>
                <a:cubicBezTo>
                  <a:pt x="7074" y="4393"/>
                  <a:pt x="7074" y="4393"/>
                  <a:pt x="7074" y="4393"/>
                </a:cubicBezTo>
                <a:cubicBezTo>
                  <a:pt x="7074" y="4356"/>
                  <a:pt x="7074" y="4356"/>
                  <a:pt x="7074" y="4356"/>
                </a:cubicBezTo>
                <a:cubicBezTo>
                  <a:pt x="7074" y="4356"/>
                  <a:pt x="7074" y="4356"/>
                  <a:pt x="7074" y="4356"/>
                </a:cubicBezTo>
                <a:cubicBezTo>
                  <a:pt x="7074" y="4356"/>
                  <a:pt x="7093" y="4320"/>
                  <a:pt x="7093" y="4320"/>
                </a:cubicBezTo>
                <a:cubicBezTo>
                  <a:pt x="7112" y="4320"/>
                  <a:pt x="7112" y="4356"/>
                  <a:pt x="7112" y="4356"/>
                </a:cubicBezTo>
                <a:cubicBezTo>
                  <a:pt x="7131" y="4393"/>
                  <a:pt x="7150" y="4393"/>
                  <a:pt x="7168" y="4393"/>
                </a:cubicBezTo>
                <a:cubicBezTo>
                  <a:pt x="7168" y="4393"/>
                  <a:pt x="7168" y="4393"/>
                  <a:pt x="7168" y="4393"/>
                </a:cubicBezTo>
                <a:cubicBezTo>
                  <a:pt x="7168" y="4393"/>
                  <a:pt x="7150" y="4356"/>
                  <a:pt x="7150" y="4356"/>
                </a:cubicBezTo>
                <a:cubicBezTo>
                  <a:pt x="7150" y="4356"/>
                  <a:pt x="7131" y="4356"/>
                  <a:pt x="7131" y="4356"/>
                </a:cubicBezTo>
                <a:cubicBezTo>
                  <a:pt x="7131" y="4356"/>
                  <a:pt x="7112" y="4320"/>
                  <a:pt x="7112" y="4284"/>
                </a:cubicBezTo>
                <a:cubicBezTo>
                  <a:pt x="7112" y="4284"/>
                  <a:pt x="7093" y="4320"/>
                  <a:pt x="7093" y="4320"/>
                </a:cubicBezTo>
                <a:cubicBezTo>
                  <a:pt x="7074" y="4284"/>
                  <a:pt x="7074" y="4284"/>
                  <a:pt x="7074" y="4284"/>
                </a:cubicBezTo>
                <a:cubicBezTo>
                  <a:pt x="7074" y="4247"/>
                  <a:pt x="7074" y="4247"/>
                  <a:pt x="7074" y="4247"/>
                </a:cubicBezTo>
                <a:cubicBezTo>
                  <a:pt x="7074" y="4247"/>
                  <a:pt x="7074" y="4247"/>
                  <a:pt x="7055" y="4247"/>
                </a:cubicBezTo>
                <a:cubicBezTo>
                  <a:pt x="7055" y="4247"/>
                  <a:pt x="7055" y="4247"/>
                  <a:pt x="7055" y="4247"/>
                </a:cubicBezTo>
                <a:cubicBezTo>
                  <a:pt x="7055" y="4247"/>
                  <a:pt x="7055" y="4247"/>
                  <a:pt x="7055" y="4284"/>
                </a:cubicBezTo>
                <a:cubicBezTo>
                  <a:pt x="7055" y="4284"/>
                  <a:pt x="7055" y="4320"/>
                  <a:pt x="7055" y="4320"/>
                </a:cubicBezTo>
                <a:cubicBezTo>
                  <a:pt x="7055" y="4356"/>
                  <a:pt x="7055" y="4356"/>
                  <a:pt x="7055" y="4356"/>
                </a:cubicBezTo>
                <a:cubicBezTo>
                  <a:pt x="7055" y="4356"/>
                  <a:pt x="7055" y="4356"/>
                  <a:pt x="7055" y="4356"/>
                </a:cubicBezTo>
                <a:cubicBezTo>
                  <a:pt x="7036" y="4356"/>
                  <a:pt x="7036" y="4320"/>
                  <a:pt x="7036" y="4320"/>
                </a:cubicBezTo>
                <a:cubicBezTo>
                  <a:pt x="7036" y="4320"/>
                  <a:pt x="7036" y="4320"/>
                  <a:pt x="7036" y="4320"/>
                </a:cubicBezTo>
                <a:cubicBezTo>
                  <a:pt x="7017" y="4320"/>
                  <a:pt x="7017" y="4356"/>
                  <a:pt x="7017" y="4356"/>
                </a:cubicBezTo>
                <a:cubicBezTo>
                  <a:pt x="7017" y="4356"/>
                  <a:pt x="7017" y="4356"/>
                  <a:pt x="7017" y="4356"/>
                </a:cubicBezTo>
                <a:cubicBezTo>
                  <a:pt x="7017" y="4393"/>
                  <a:pt x="6998" y="4393"/>
                  <a:pt x="6998" y="4429"/>
                </a:cubicBezTo>
                <a:cubicBezTo>
                  <a:pt x="6998" y="4429"/>
                  <a:pt x="6979" y="4465"/>
                  <a:pt x="6979" y="4465"/>
                </a:cubicBezTo>
                <a:cubicBezTo>
                  <a:pt x="6979" y="4465"/>
                  <a:pt x="6979" y="4465"/>
                  <a:pt x="6979" y="4429"/>
                </a:cubicBezTo>
                <a:cubicBezTo>
                  <a:pt x="6960" y="4429"/>
                  <a:pt x="6979" y="4393"/>
                  <a:pt x="6979" y="4393"/>
                </a:cubicBezTo>
                <a:cubicBezTo>
                  <a:pt x="6979" y="4356"/>
                  <a:pt x="6960" y="4320"/>
                  <a:pt x="6998" y="4284"/>
                </a:cubicBezTo>
                <a:cubicBezTo>
                  <a:pt x="6998" y="4284"/>
                  <a:pt x="6998" y="4284"/>
                  <a:pt x="6998" y="4284"/>
                </a:cubicBezTo>
                <a:cubicBezTo>
                  <a:pt x="6979" y="4247"/>
                  <a:pt x="6960" y="4284"/>
                  <a:pt x="6960" y="4247"/>
                </a:cubicBezTo>
                <a:cubicBezTo>
                  <a:pt x="6960" y="4247"/>
                  <a:pt x="6960" y="4247"/>
                  <a:pt x="6960" y="4247"/>
                </a:cubicBezTo>
                <a:cubicBezTo>
                  <a:pt x="6960" y="4247"/>
                  <a:pt x="6979" y="4247"/>
                  <a:pt x="6979" y="4247"/>
                </a:cubicBezTo>
                <a:cubicBezTo>
                  <a:pt x="6979" y="4211"/>
                  <a:pt x="6979" y="4211"/>
                  <a:pt x="6979" y="4211"/>
                </a:cubicBezTo>
                <a:cubicBezTo>
                  <a:pt x="6960" y="4211"/>
                  <a:pt x="6960" y="4211"/>
                  <a:pt x="6960" y="4211"/>
                </a:cubicBezTo>
                <a:cubicBezTo>
                  <a:pt x="6942" y="4211"/>
                  <a:pt x="6942" y="4211"/>
                  <a:pt x="6942" y="4211"/>
                </a:cubicBezTo>
                <a:cubicBezTo>
                  <a:pt x="6942" y="4175"/>
                  <a:pt x="6979" y="4175"/>
                  <a:pt x="6979" y="4138"/>
                </a:cubicBezTo>
                <a:cubicBezTo>
                  <a:pt x="6979" y="4138"/>
                  <a:pt x="6979" y="4138"/>
                  <a:pt x="6979" y="4138"/>
                </a:cubicBezTo>
                <a:cubicBezTo>
                  <a:pt x="6979" y="4138"/>
                  <a:pt x="6979" y="4138"/>
                  <a:pt x="6979" y="4138"/>
                </a:cubicBezTo>
                <a:cubicBezTo>
                  <a:pt x="6979" y="4138"/>
                  <a:pt x="6979" y="4138"/>
                  <a:pt x="6979" y="4138"/>
                </a:cubicBezTo>
                <a:cubicBezTo>
                  <a:pt x="6960" y="4175"/>
                  <a:pt x="6942" y="4175"/>
                  <a:pt x="6942" y="4175"/>
                </a:cubicBezTo>
                <a:cubicBezTo>
                  <a:pt x="6942" y="4175"/>
                  <a:pt x="6942" y="4175"/>
                  <a:pt x="6942" y="4175"/>
                </a:cubicBezTo>
                <a:cubicBezTo>
                  <a:pt x="6942" y="4175"/>
                  <a:pt x="6942" y="4102"/>
                  <a:pt x="6923" y="4102"/>
                </a:cubicBezTo>
                <a:cubicBezTo>
                  <a:pt x="6923" y="4138"/>
                  <a:pt x="6904" y="4138"/>
                  <a:pt x="6885" y="4138"/>
                </a:cubicBezTo>
                <a:cubicBezTo>
                  <a:pt x="6885" y="4138"/>
                  <a:pt x="6885" y="4138"/>
                  <a:pt x="6885" y="4102"/>
                </a:cubicBezTo>
                <a:cubicBezTo>
                  <a:pt x="6904" y="4102"/>
                  <a:pt x="6904" y="4102"/>
                  <a:pt x="6923" y="4066"/>
                </a:cubicBezTo>
                <a:cubicBezTo>
                  <a:pt x="6904" y="4102"/>
                  <a:pt x="6885" y="4102"/>
                  <a:pt x="6866" y="4066"/>
                </a:cubicBezTo>
                <a:cubicBezTo>
                  <a:pt x="6866" y="4066"/>
                  <a:pt x="6866" y="4066"/>
                  <a:pt x="6866" y="4066"/>
                </a:cubicBezTo>
                <a:cubicBezTo>
                  <a:pt x="6866" y="4066"/>
                  <a:pt x="6885" y="4030"/>
                  <a:pt x="6904" y="4030"/>
                </a:cubicBezTo>
                <a:cubicBezTo>
                  <a:pt x="6923" y="3993"/>
                  <a:pt x="6942" y="3957"/>
                  <a:pt x="6979" y="3957"/>
                </a:cubicBezTo>
                <a:cubicBezTo>
                  <a:pt x="6979" y="3957"/>
                  <a:pt x="6979" y="3957"/>
                  <a:pt x="6979" y="3921"/>
                </a:cubicBezTo>
                <a:cubicBezTo>
                  <a:pt x="6979" y="3921"/>
                  <a:pt x="6998" y="3921"/>
                  <a:pt x="6998" y="3921"/>
                </a:cubicBezTo>
                <a:cubicBezTo>
                  <a:pt x="6998" y="3921"/>
                  <a:pt x="6998" y="3921"/>
                  <a:pt x="6998" y="3884"/>
                </a:cubicBezTo>
                <a:cubicBezTo>
                  <a:pt x="7017" y="3884"/>
                  <a:pt x="7017" y="3884"/>
                  <a:pt x="7036" y="3848"/>
                </a:cubicBezTo>
                <a:cubicBezTo>
                  <a:pt x="7055" y="3848"/>
                  <a:pt x="7074" y="3848"/>
                  <a:pt x="7093" y="3848"/>
                </a:cubicBezTo>
                <a:cubicBezTo>
                  <a:pt x="7112" y="3848"/>
                  <a:pt x="7112" y="3812"/>
                  <a:pt x="7112" y="3812"/>
                </a:cubicBezTo>
                <a:cubicBezTo>
                  <a:pt x="7112" y="3812"/>
                  <a:pt x="7112" y="3812"/>
                  <a:pt x="7093" y="3812"/>
                </a:cubicBezTo>
                <a:cubicBezTo>
                  <a:pt x="7093" y="3812"/>
                  <a:pt x="7093" y="3812"/>
                  <a:pt x="7074" y="3812"/>
                </a:cubicBezTo>
                <a:cubicBezTo>
                  <a:pt x="7074" y="3812"/>
                  <a:pt x="7055" y="3812"/>
                  <a:pt x="7055" y="3848"/>
                </a:cubicBezTo>
                <a:cubicBezTo>
                  <a:pt x="7055" y="3848"/>
                  <a:pt x="7036" y="3848"/>
                  <a:pt x="7036" y="3848"/>
                </a:cubicBezTo>
                <a:cubicBezTo>
                  <a:pt x="7017" y="3848"/>
                  <a:pt x="6998" y="3848"/>
                  <a:pt x="6998" y="3884"/>
                </a:cubicBezTo>
                <a:cubicBezTo>
                  <a:pt x="6979" y="3884"/>
                  <a:pt x="6979" y="3921"/>
                  <a:pt x="6979" y="3921"/>
                </a:cubicBezTo>
                <a:cubicBezTo>
                  <a:pt x="6960" y="3921"/>
                  <a:pt x="6960" y="3921"/>
                  <a:pt x="6960" y="3921"/>
                </a:cubicBezTo>
                <a:cubicBezTo>
                  <a:pt x="6942" y="3957"/>
                  <a:pt x="6923" y="3993"/>
                  <a:pt x="6904" y="3993"/>
                </a:cubicBezTo>
                <a:cubicBezTo>
                  <a:pt x="6904" y="3993"/>
                  <a:pt x="6885" y="4030"/>
                  <a:pt x="6885" y="4030"/>
                </a:cubicBezTo>
                <a:cubicBezTo>
                  <a:pt x="6866" y="4030"/>
                  <a:pt x="6866" y="4030"/>
                  <a:pt x="6866" y="4030"/>
                </a:cubicBezTo>
                <a:cubicBezTo>
                  <a:pt x="6866" y="4030"/>
                  <a:pt x="6866" y="3993"/>
                  <a:pt x="6866" y="3993"/>
                </a:cubicBezTo>
                <a:cubicBezTo>
                  <a:pt x="6866" y="3993"/>
                  <a:pt x="6866" y="3993"/>
                  <a:pt x="6866" y="3993"/>
                </a:cubicBezTo>
                <a:cubicBezTo>
                  <a:pt x="6847" y="3993"/>
                  <a:pt x="6866" y="3957"/>
                  <a:pt x="6866" y="3957"/>
                </a:cubicBezTo>
                <a:cubicBezTo>
                  <a:pt x="6885" y="3957"/>
                  <a:pt x="6885" y="3957"/>
                  <a:pt x="6885" y="3957"/>
                </a:cubicBezTo>
                <a:cubicBezTo>
                  <a:pt x="6885" y="3957"/>
                  <a:pt x="6923" y="3921"/>
                  <a:pt x="6923" y="3921"/>
                </a:cubicBezTo>
                <a:cubicBezTo>
                  <a:pt x="6923" y="3921"/>
                  <a:pt x="6885" y="3921"/>
                  <a:pt x="6885" y="3921"/>
                </a:cubicBezTo>
                <a:cubicBezTo>
                  <a:pt x="6885" y="3921"/>
                  <a:pt x="6885" y="3921"/>
                  <a:pt x="6885" y="3921"/>
                </a:cubicBezTo>
                <a:cubicBezTo>
                  <a:pt x="6904" y="3884"/>
                  <a:pt x="6942" y="3884"/>
                  <a:pt x="6960" y="3884"/>
                </a:cubicBezTo>
                <a:cubicBezTo>
                  <a:pt x="6960" y="3884"/>
                  <a:pt x="6960" y="3848"/>
                  <a:pt x="6942" y="3848"/>
                </a:cubicBezTo>
                <a:cubicBezTo>
                  <a:pt x="6942" y="3848"/>
                  <a:pt x="6942" y="3848"/>
                  <a:pt x="6923" y="3848"/>
                </a:cubicBezTo>
                <a:cubicBezTo>
                  <a:pt x="6923" y="3848"/>
                  <a:pt x="6885" y="3848"/>
                  <a:pt x="6885" y="3848"/>
                </a:cubicBezTo>
                <a:cubicBezTo>
                  <a:pt x="6885" y="3848"/>
                  <a:pt x="6885" y="3848"/>
                  <a:pt x="6866" y="3812"/>
                </a:cubicBezTo>
                <a:cubicBezTo>
                  <a:pt x="6866" y="3812"/>
                  <a:pt x="6847" y="3812"/>
                  <a:pt x="6847" y="3812"/>
                </a:cubicBezTo>
                <a:cubicBezTo>
                  <a:pt x="6866" y="3812"/>
                  <a:pt x="6866" y="3812"/>
                  <a:pt x="6866" y="3812"/>
                </a:cubicBezTo>
                <a:cubicBezTo>
                  <a:pt x="6923" y="3775"/>
                  <a:pt x="6960" y="3775"/>
                  <a:pt x="6998" y="3775"/>
                </a:cubicBezTo>
                <a:cubicBezTo>
                  <a:pt x="7017" y="3775"/>
                  <a:pt x="7017" y="3775"/>
                  <a:pt x="7036" y="3775"/>
                </a:cubicBezTo>
                <a:cubicBezTo>
                  <a:pt x="7017" y="3775"/>
                  <a:pt x="7017" y="3739"/>
                  <a:pt x="6998" y="3739"/>
                </a:cubicBezTo>
                <a:cubicBezTo>
                  <a:pt x="6998" y="3739"/>
                  <a:pt x="6998" y="3739"/>
                  <a:pt x="6979" y="3739"/>
                </a:cubicBezTo>
                <a:cubicBezTo>
                  <a:pt x="6979" y="3739"/>
                  <a:pt x="6979" y="3739"/>
                  <a:pt x="6960" y="3739"/>
                </a:cubicBezTo>
                <a:cubicBezTo>
                  <a:pt x="6960" y="3739"/>
                  <a:pt x="6960" y="3739"/>
                  <a:pt x="6942" y="3739"/>
                </a:cubicBezTo>
                <a:cubicBezTo>
                  <a:pt x="6923" y="3739"/>
                  <a:pt x="6866" y="3775"/>
                  <a:pt x="6847" y="3775"/>
                </a:cubicBezTo>
                <a:cubicBezTo>
                  <a:pt x="6847" y="3775"/>
                  <a:pt x="6847" y="3739"/>
                  <a:pt x="6866" y="3739"/>
                </a:cubicBezTo>
                <a:cubicBezTo>
                  <a:pt x="6866" y="3739"/>
                  <a:pt x="6866" y="3739"/>
                  <a:pt x="6885" y="3739"/>
                </a:cubicBezTo>
                <a:cubicBezTo>
                  <a:pt x="6885" y="3703"/>
                  <a:pt x="6904" y="3703"/>
                  <a:pt x="6923" y="3703"/>
                </a:cubicBezTo>
                <a:cubicBezTo>
                  <a:pt x="6923" y="3703"/>
                  <a:pt x="6923" y="3667"/>
                  <a:pt x="6942" y="3667"/>
                </a:cubicBezTo>
                <a:cubicBezTo>
                  <a:pt x="6960" y="3667"/>
                  <a:pt x="6960" y="3667"/>
                  <a:pt x="6979" y="3667"/>
                </a:cubicBezTo>
                <a:cubicBezTo>
                  <a:pt x="6998" y="3667"/>
                  <a:pt x="7017" y="3667"/>
                  <a:pt x="7036" y="3667"/>
                </a:cubicBezTo>
                <a:cubicBezTo>
                  <a:pt x="7036" y="3667"/>
                  <a:pt x="7036" y="3667"/>
                  <a:pt x="7017" y="3667"/>
                </a:cubicBezTo>
                <a:cubicBezTo>
                  <a:pt x="7017" y="3630"/>
                  <a:pt x="7036" y="3630"/>
                  <a:pt x="7055" y="3630"/>
                </a:cubicBezTo>
                <a:cubicBezTo>
                  <a:pt x="7055" y="3630"/>
                  <a:pt x="7055" y="3630"/>
                  <a:pt x="7036" y="3630"/>
                </a:cubicBezTo>
                <a:cubicBezTo>
                  <a:pt x="7036" y="3594"/>
                  <a:pt x="7017" y="3630"/>
                  <a:pt x="7017" y="3630"/>
                </a:cubicBezTo>
                <a:cubicBezTo>
                  <a:pt x="7017" y="3630"/>
                  <a:pt x="7017" y="3630"/>
                  <a:pt x="7017" y="3630"/>
                </a:cubicBezTo>
                <a:cubicBezTo>
                  <a:pt x="7017" y="3630"/>
                  <a:pt x="6998" y="3630"/>
                  <a:pt x="6998" y="3667"/>
                </a:cubicBezTo>
                <a:cubicBezTo>
                  <a:pt x="6998" y="3667"/>
                  <a:pt x="6998" y="3667"/>
                  <a:pt x="6979" y="3667"/>
                </a:cubicBezTo>
                <a:cubicBezTo>
                  <a:pt x="6979" y="3667"/>
                  <a:pt x="6960" y="3667"/>
                  <a:pt x="6960" y="3630"/>
                </a:cubicBezTo>
                <a:cubicBezTo>
                  <a:pt x="6960" y="3630"/>
                  <a:pt x="6960" y="3630"/>
                  <a:pt x="6960" y="3630"/>
                </a:cubicBezTo>
                <a:cubicBezTo>
                  <a:pt x="6942" y="3630"/>
                  <a:pt x="6923" y="3667"/>
                  <a:pt x="6923" y="3667"/>
                </a:cubicBezTo>
                <a:cubicBezTo>
                  <a:pt x="6904" y="3667"/>
                  <a:pt x="6904" y="3667"/>
                  <a:pt x="6904" y="3667"/>
                </a:cubicBezTo>
                <a:cubicBezTo>
                  <a:pt x="6885" y="3703"/>
                  <a:pt x="6885" y="3739"/>
                  <a:pt x="6847" y="3703"/>
                </a:cubicBezTo>
                <a:cubicBezTo>
                  <a:pt x="6847" y="3703"/>
                  <a:pt x="6847" y="3703"/>
                  <a:pt x="6847" y="3703"/>
                </a:cubicBezTo>
                <a:cubicBezTo>
                  <a:pt x="6866" y="3703"/>
                  <a:pt x="6866" y="3667"/>
                  <a:pt x="6866" y="3667"/>
                </a:cubicBezTo>
                <a:cubicBezTo>
                  <a:pt x="6885" y="3630"/>
                  <a:pt x="6866" y="3630"/>
                  <a:pt x="6904" y="3594"/>
                </a:cubicBezTo>
                <a:cubicBezTo>
                  <a:pt x="6904" y="3594"/>
                  <a:pt x="6942" y="3630"/>
                  <a:pt x="6942" y="3630"/>
                </a:cubicBezTo>
                <a:cubicBezTo>
                  <a:pt x="6942" y="3630"/>
                  <a:pt x="6942" y="3594"/>
                  <a:pt x="6942" y="3594"/>
                </a:cubicBezTo>
                <a:cubicBezTo>
                  <a:pt x="6942" y="3594"/>
                  <a:pt x="6904" y="3594"/>
                  <a:pt x="6904" y="3594"/>
                </a:cubicBezTo>
                <a:cubicBezTo>
                  <a:pt x="6904" y="3594"/>
                  <a:pt x="6904" y="3594"/>
                  <a:pt x="6904" y="3594"/>
                </a:cubicBezTo>
                <a:cubicBezTo>
                  <a:pt x="6904" y="3594"/>
                  <a:pt x="6904" y="3594"/>
                  <a:pt x="6904" y="3594"/>
                </a:cubicBezTo>
                <a:cubicBezTo>
                  <a:pt x="6923" y="3594"/>
                  <a:pt x="6942" y="3594"/>
                  <a:pt x="6942" y="3594"/>
                </a:cubicBezTo>
                <a:cubicBezTo>
                  <a:pt x="6960" y="3594"/>
                  <a:pt x="6960" y="3594"/>
                  <a:pt x="6979" y="3594"/>
                </a:cubicBezTo>
                <a:cubicBezTo>
                  <a:pt x="6998" y="3594"/>
                  <a:pt x="6998" y="3594"/>
                  <a:pt x="7017" y="3594"/>
                </a:cubicBezTo>
                <a:cubicBezTo>
                  <a:pt x="7036" y="3594"/>
                  <a:pt x="7036" y="3594"/>
                  <a:pt x="7055" y="3594"/>
                </a:cubicBezTo>
                <a:cubicBezTo>
                  <a:pt x="7055" y="3594"/>
                  <a:pt x="7055" y="3594"/>
                  <a:pt x="7055" y="3594"/>
                </a:cubicBezTo>
                <a:cubicBezTo>
                  <a:pt x="7055" y="3594"/>
                  <a:pt x="7017" y="3558"/>
                  <a:pt x="7017" y="3558"/>
                </a:cubicBezTo>
                <a:cubicBezTo>
                  <a:pt x="7017" y="3521"/>
                  <a:pt x="7036" y="3521"/>
                  <a:pt x="7036" y="3521"/>
                </a:cubicBezTo>
                <a:cubicBezTo>
                  <a:pt x="7036" y="3521"/>
                  <a:pt x="7017" y="3521"/>
                  <a:pt x="6998" y="3521"/>
                </a:cubicBezTo>
                <a:cubicBezTo>
                  <a:pt x="6998" y="3521"/>
                  <a:pt x="6998" y="3521"/>
                  <a:pt x="6998" y="3521"/>
                </a:cubicBezTo>
                <a:cubicBezTo>
                  <a:pt x="7017" y="3521"/>
                  <a:pt x="7017" y="3521"/>
                  <a:pt x="7017" y="3521"/>
                </a:cubicBezTo>
                <a:cubicBezTo>
                  <a:pt x="7017" y="3521"/>
                  <a:pt x="7017" y="3521"/>
                  <a:pt x="7017" y="3521"/>
                </a:cubicBezTo>
                <a:cubicBezTo>
                  <a:pt x="6998" y="3558"/>
                  <a:pt x="6998" y="3558"/>
                  <a:pt x="6979" y="3558"/>
                </a:cubicBezTo>
                <a:cubicBezTo>
                  <a:pt x="6979" y="3558"/>
                  <a:pt x="6960" y="3558"/>
                  <a:pt x="6960" y="3558"/>
                </a:cubicBezTo>
                <a:cubicBezTo>
                  <a:pt x="6942" y="3558"/>
                  <a:pt x="6942" y="3558"/>
                  <a:pt x="6942" y="3558"/>
                </a:cubicBezTo>
                <a:cubicBezTo>
                  <a:pt x="6923" y="3558"/>
                  <a:pt x="6923" y="3558"/>
                  <a:pt x="6923" y="3558"/>
                </a:cubicBezTo>
                <a:cubicBezTo>
                  <a:pt x="6904" y="3558"/>
                  <a:pt x="6904" y="3558"/>
                  <a:pt x="6885" y="3558"/>
                </a:cubicBezTo>
                <a:cubicBezTo>
                  <a:pt x="6923" y="3558"/>
                  <a:pt x="6923" y="3485"/>
                  <a:pt x="6942" y="3485"/>
                </a:cubicBezTo>
                <a:cubicBezTo>
                  <a:pt x="6960" y="3485"/>
                  <a:pt x="6979" y="3485"/>
                  <a:pt x="6979" y="3485"/>
                </a:cubicBezTo>
                <a:cubicBezTo>
                  <a:pt x="6998" y="3485"/>
                  <a:pt x="7017" y="3485"/>
                  <a:pt x="7017" y="3449"/>
                </a:cubicBezTo>
                <a:cubicBezTo>
                  <a:pt x="7036" y="3449"/>
                  <a:pt x="7036" y="3449"/>
                  <a:pt x="7036" y="3449"/>
                </a:cubicBezTo>
                <a:cubicBezTo>
                  <a:pt x="7055" y="3449"/>
                  <a:pt x="7055" y="3412"/>
                  <a:pt x="7055" y="3412"/>
                </a:cubicBezTo>
                <a:cubicBezTo>
                  <a:pt x="7036" y="3412"/>
                  <a:pt x="7036" y="3449"/>
                  <a:pt x="7017" y="3449"/>
                </a:cubicBezTo>
                <a:cubicBezTo>
                  <a:pt x="7017" y="3412"/>
                  <a:pt x="7017" y="3412"/>
                  <a:pt x="7036" y="3412"/>
                </a:cubicBezTo>
                <a:cubicBezTo>
                  <a:pt x="7036" y="3412"/>
                  <a:pt x="7036" y="3412"/>
                  <a:pt x="7036" y="3376"/>
                </a:cubicBezTo>
                <a:cubicBezTo>
                  <a:pt x="7036" y="3376"/>
                  <a:pt x="7036" y="3376"/>
                  <a:pt x="7036" y="3376"/>
                </a:cubicBezTo>
                <a:cubicBezTo>
                  <a:pt x="7036" y="3376"/>
                  <a:pt x="7036" y="3340"/>
                  <a:pt x="7055" y="3340"/>
                </a:cubicBezTo>
                <a:cubicBezTo>
                  <a:pt x="7055" y="3340"/>
                  <a:pt x="7074" y="3340"/>
                  <a:pt x="7093" y="3340"/>
                </a:cubicBezTo>
                <a:cubicBezTo>
                  <a:pt x="7093" y="3340"/>
                  <a:pt x="7093" y="3340"/>
                  <a:pt x="7093" y="3340"/>
                </a:cubicBezTo>
                <a:cubicBezTo>
                  <a:pt x="7093" y="3340"/>
                  <a:pt x="7093" y="3340"/>
                  <a:pt x="7093" y="3340"/>
                </a:cubicBezTo>
                <a:cubicBezTo>
                  <a:pt x="7074" y="3340"/>
                  <a:pt x="7074" y="3340"/>
                  <a:pt x="7074" y="3340"/>
                </a:cubicBezTo>
                <a:cubicBezTo>
                  <a:pt x="7074" y="3304"/>
                  <a:pt x="7074" y="3304"/>
                  <a:pt x="7074" y="3304"/>
                </a:cubicBezTo>
                <a:cubicBezTo>
                  <a:pt x="7055" y="3304"/>
                  <a:pt x="7055" y="3340"/>
                  <a:pt x="7036" y="3340"/>
                </a:cubicBezTo>
                <a:cubicBezTo>
                  <a:pt x="7036" y="3340"/>
                  <a:pt x="7036" y="3340"/>
                  <a:pt x="7036" y="3340"/>
                </a:cubicBezTo>
                <a:cubicBezTo>
                  <a:pt x="7036" y="3304"/>
                  <a:pt x="7055" y="3304"/>
                  <a:pt x="7055" y="3304"/>
                </a:cubicBezTo>
                <a:cubicBezTo>
                  <a:pt x="7055" y="3304"/>
                  <a:pt x="7055" y="3304"/>
                  <a:pt x="7055" y="3267"/>
                </a:cubicBezTo>
                <a:cubicBezTo>
                  <a:pt x="7055" y="3267"/>
                  <a:pt x="7055" y="3267"/>
                  <a:pt x="7055" y="3267"/>
                </a:cubicBezTo>
                <a:cubicBezTo>
                  <a:pt x="7055" y="3267"/>
                  <a:pt x="7055" y="3267"/>
                  <a:pt x="7055" y="3267"/>
                </a:cubicBezTo>
                <a:cubicBezTo>
                  <a:pt x="7055" y="3267"/>
                  <a:pt x="7055" y="3267"/>
                  <a:pt x="7055" y="3267"/>
                </a:cubicBezTo>
                <a:cubicBezTo>
                  <a:pt x="7036" y="3267"/>
                  <a:pt x="7055" y="3231"/>
                  <a:pt x="7055" y="3231"/>
                </a:cubicBezTo>
                <a:cubicBezTo>
                  <a:pt x="7055" y="3231"/>
                  <a:pt x="7055" y="3231"/>
                  <a:pt x="7055" y="3231"/>
                </a:cubicBezTo>
                <a:cubicBezTo>
                  <a:pt x="7055" y="3231"/>
                  <a:pt x="7055" y="3231"/>
                  <a:pt x="7055" y="3195"/>
                </a:cubicBezTo>
                <a:cubicBezTo>
                  <a:pt x="7055" y="3195"/>
                  <a:pt x="7055" y="3195"/>
                  <a:pt x="7055" y="3195"/>
                </a:cubicBezTo>
                <a:cubicBezTo>
                  <a:pt x="7055" y="3195"/>
                  <a:pt x="7055" y="3158"/>
                  <a:pt x="7074" y="3158"/>
                </a:cubicBezTo>
                <a:cubicBezTo>
                  <a:pt x="7074" y="3158"/>
                  <a:pt x="7074" y="3158"/>
                  <a:pt x="7074" y="3158"/>
                </a:cubicBezTo>
                <a:cubicBezTo>
                  <a:pt x="7074" y="3158"/>
                  <a:pt x="7074" y="3122"/>
                  <a:pt x="7055" y="3158"/>
                </a:cubicBezTo>
                <a:cubicBezTo>
                  <a:pt x="7055" y="3158"/>
                  <a:pt x="7036" y="3158"/>
                  <a:pt x="7036" y="3158"/>
                </a:cubicBezTo>
                <a:cubicBezTo>
                  <a:pt x="7017" y="3158"/>
                  <a:pt x="7017" y="3158"/>
                  <a:pt x="7017" y="3158"/>
                </a:cubicBezTo>
                <a:cubicBezTo>
                  <a:pt x="7036" y="3158"/>
                  <a:pt x="7036" y="3158"/>
                  <a:pt x="7036" y="3158"/>
                </a:cubicBezTo>
                <a:cubicBezTo>
                  <a:pt x="7036" y="3158"/>
                  <a:pt x="7036" y="3158"/>
                  <a:pt x="7036" y="3158"/>
                </a:cubicBezTo>
                <a:cubicBezTo>
                  <a:pt x="7036" y="3158"/>
                  <a:pt x="7036" y="3158"/>
                  <a:pt x="7036" y="3158"/>
                </a:cubicBezTo>
                <a:cubicBezTo>
                  <a:pt x="7017" y="3158"/>
                  <a:pt x="7017" y="3158"/>
                  <a:pt x="7017" y="3158"/>
                </a:cubicBezTo>
                <a:cubicBezTo>
                  <a:pt x="6998" y="3158"/>
                  <a:pt x="6998" y="3158"/>
                  <a:pt x="6998" y="3158"/>
                </a:cubicBezTo>
                <a:cubicBezTo>
                  <a:pt x="6979" y="3158"/>
                  <a:pt x="6960" y="3158"/>
                  <a:pt x="6960" y="3158"/>
                </a:cubicBezTo>
                <a:cubicBezTo>
                  <a:pt x="6942" y="3122"/>
                  <a:pt x="6923" y="3086"/>
                  <a:pt x="6904" y="3086"/>
                </a:cubicBezTo>
                <a:cubicBezTo>
                  <a:pt x="6904" y="3086"/>
                  <a:pt x="6885" y="3086"/>
                  <a:pt x="6885" y="3086"/>
                </a:cubicBezTo>
                <a:cubicBezTo>
                  <a:pt x="6885" y="3086"/>
                  <a:pt x="6885" y="3086"/>
                  <a:pt x="6885" y="3086"/>
                </a:cubicBezTo>
                <a:cubicBezTo>
                  <a:pt x="6866" y="3086"/>
                  <a:pt x="6847" y="3086"/>
                  <a:pt x="6847" y="3086"/>
                </a:cubicBezTo>
                <a:cubicBezTo>
                  <a:pt x="6828" y="3049"/>
                  <a:pt x="6847" y="3049"/>
                  <a:pt x="6828" y="3049"/>
                </a:cubicBezTo>
                <a:cubicBezTo>
                  <a:pt x="6828" y="3049"/>
                  <a:pt x="6828" y="3049"/>
                  <a:pt x="6809" y="3013"/>
                </a:cubicBezTo>
                <a:cubicBezTo>
                  <a:pt x="6828" y="3013"/>
                  <a:pt x="6828" y="2977"/>
                  <a:pt x="6847" y="2977"/>
                </a:cubicBezTo>
                <a:cubicBezTo>
                  <a:pt x="6866" y="2977"/>
                  <a:pt x="6866" y="3013"/>
                  <a:pt x="6885" y="3013"/>
                </a:cubicBezTo>
                <a:cubicBezTo>
                  <a:pt x="6885" y="3013"/>
                  <a:pt x="6904" y="2977"/>
                  <a:pt x="6923" y="2977"/>
                </a:cubicBezTo>
                <a:cubicBezTo>
                  <a:pt x="6923" y="3013"/>
                  <a:pt x="6960" y="3013"/>
                  <a:pt x="6979" y="3049"/>
                </a:cubicBezTo>
                <a:cubicBezTo>
                  <a:pt x="6979" y="3049"/>
                  <a:pt x="6998" y="3049"/>
                  <a:pt x="6998" y="3086"/>
                </a:cubicBezTo>
                <a:cubicBezTo>
                  <a:pt x="7017" y="3086"/>
                  <a:pt x="7036" y="3086"/>
                  <a:pt x="7055" y="3086"/>
                </a:cubicBezTo>
                <a:cubicBezTo>
                  <a:pt x="7055" y="3086"/>
                  <a:pt x="7055" y="3049"/>
                  <a:pt x="7055" y="3049"/>
                </a:cubicBezTo>
                <a:cubicBezTo>
                  <a:pt x="7055" y="3049"/>
                  <a:pt x="7055" y="3049"/>
                  <a:pt x="7055" y="3049"/>
                </a:cubicBezTo>
                <a:cubicBezTo>
                  <a:pt x="7055" y="3049"/>
                  <a:pt x="7055" y="3049"/>
                  <a:pt x="7055" y="3049"/>
                </a:cubicBezTo>
                <a:cubicBezTo>
                  <a:pt x="7036" y="3049"/>
                  <a:pt x="7017" y="3049"/>
                  <a:pt x="7017" y="3049"/>
                </a:cubicBezTo>
                <a:cubicBezTo>
                  <a:pt x="7017" y="3049"/>
                  <a:pt x="7017" y="3049"/>
                  <a:pt x="7017" y="3049"/>
                </a:cubicBezTo>
                <a:cubicBezTo>
                  <a:pt x="7017" y="3049"/>
                  <a:pt x="7017" y="3049"/>
                  <a:pt x="7017" y="3049"/>
                </a:cubicBezTo>
                <a:cubicBezTo>
                  <a:pt x="7036" y="3013"/>
                  <a:pt x="7036" y="3049"/>
                  <a:pt x="7055" y="3013"/>
                </a:cubicBezTo>
                <a:cubicBezTo>
                  <a:pt x="7055" y="3013"/>
                  <a:pt x="7055" y="3013"/>
                  <a:pt x="7055" y="3013"/>
                </a:cubicBezTo>
                <a:cubicBezTo>
                  <a:pt x="7055" y="3013"/>
                  <a:pt x="7017" y="3013"/>
                  <a:pt x="7017" y="2977"/>
                </a:cubicBezTo>
                <a:cubicBezTo>
                  <a:pt x="7036" y="2977"/>
                  <a:pt x="7036" y="2977"/>
                  <a:pt x="7055" y="2977"/>
                </a:cubicBezTo>
                <a:cubicBezTo>
                  <a:pt x="7036" y="2941"/>
                  <a:pt x="6979" y="2977"/>
                  <a:pt x="6979" y="2941"/>
                </a:cubicBezTo>
                <a:cubicBezTo>
                  <a:pt x="6979" y="2941"/>
                  <a:pt x="6979" y="2941"/>
                  <a:pt x="6979" y="2941"/>
                </a:cubicBezTo>
                <a:cubicBezTo>
                  <a:pt x="6979" y="2941"/>
                  <a:pt x="6979" y="2941"/>
                  <a:pt x="6979" y="2941"/>
                </a:cubicBezTo>
                <a:cubicBezTo>
                  <a:pt x="6998" y="2941"/>
                  <a:pt x="7017" y="2941"/>
                  <a:pt x="7036" y="2941"/>
                </a:cubicBezTo>
                <a:cubicBezTo>
                  <a:pt x="7036" y="2904"/>
                  <a:pt x="7017" y="2904"/>
                  <a:pt x="6998" y="2904"/>
                </a:cubicBezTo>
                <a:cubicBezTo>
                  <a:pt x="6998" y="2904"/>
                  <a:pt x="6998" y="2904"/>
                  <a:pt x="6998" y="2904"/>
                </a:cubicBezTo>
                <a:cubicBezTo>
                  <a:pt x="6979" y="2904"/>
                  <a:pt x="6998" y="2868"/>
                  <a:pt x="6998" y="2868"/>
                </a:cubicBezTo>
                <a:cubicBezTo>
                  <a:pt x="6979" y="2868"/>
                  <a:pt x="6960" y="2904"/>
                  <a:pt x="6942" y="2904"/>
                </a:cubicBezTo>
                <a:cubicBezTo>
                  <a:pt x="6942" y="2904"/>
                  <a:pt x="6942" y="2904"/>
                  <a:pt x="6960" y="2868"/>
                </a:cubicBezTo>
                <a:cubicBezTo>
                  <a:pt x="6960" y="2868"/>
                  <a:pt x="6960" y="2868"/>
                  <a:pt x="6960" y="2868"/>
                </a:cubicBezTo>
                <a:cubicBezTo>
                  <a:pt x="6979" y="2832"/>
                  <a:pt x="6979" y="2832"/>
                  <a:pt x="6998" y="2832"/>
                </a:cubicBezTo>
                <a:cubicBezTo>
                  <a:pt x="6998" y="2832"/>
                  <a:pt x="6998" y="2832"/>
                  <a:pt x="6998" y="2832"/>
                </a:cubicBezTo>
                <a:cubicBezTo>
                  <a:pt x="6998" y="2832"/>
                  <a:pt x="6979" y="2832"/>
                  <a:pt x="6979" y="2832"/>
                </a:cubicBezTo>
                <a:cubicBezTo>
                  <a:pt x="6960" y="2832"/>
                  <a:pt x="6960" y="2868"/>
                  <a:pt x="6942" y="2868"/>
                </a:cubicBezTo>
                <a:cubicBezTo>
                  <a:pt x="6942" y="2832"/>
                  <a:pt x="6942" y="2832"/>
                  <a:pt x="6923" y="2832"/>
                </a:cubicBezTo>
                <a:cubicBezTo>
                  <a:pt x="6923" y="2832"/>
                  <a:pt x="6923" y="2832"/>
                  <a:pt x="6923" y="2832"/>
                </a:cubicBezTo>
                <a:cubicBezTo>
                  <a:pt x="6942" y="2832"/>
                  <a:pt x="6979" y="2795"/>
                  <a:pt x="6979" y="2795"/>
                </a:cubicBezTo>
                <a:cubicBezTo>
                  <a:pt x="6998" y="2795"/>
                  <a:pt x="6998" y="2795"/>
                  <a:pt x="6998" y="2795"/>
                </a:cubicBezTo>
                <a:cubicBezTo>
                  <a:pt x="6979" y="2795"/>
                  <a:pt x="6960" y="2795"/>
                  <a:pt x="6942" y="2795"/>
                </a:cubicBezTo>
                <a:cubicBezTo>
                  <a:pt x="6942" y="2795"/>
                  <a:pt x="6923" y="2795"/>
                  <a:pt x="6923" y="2795"/>
                </a:cubicBezTo>
                <a:cubicBezTo>
                  <a:pt x="6923" y="2795"/>
                  <a:pt x="6904" y="2795"/>
                  <a:pt x="6904" y="2795"/>
                </a:cubicBezTo>
                <a:cubicBezTo>
                  <a:pt x="6923" y="2795"/>
                  <a:pt x="6923" y="2759"/>
                  <a:pt x="6923" y="2723"/>
                </a:cubicBezTo>
                <a:cubicBezTo>
                  <a:pt x="6923" y="2723"/>
                  <a:pt x="6904" y="2759"/>
                  <a:pt x="6904" y="2759"/>
                </a:cubicBezTo>
                <a:cubicBezTo>
                  <a:pt x="6904" y="2759"/>
                  <a:pt x="6904" y="2759"/>
                  <a:pt x="6904" y="2759"/>
                </a:cubicBezTo>
                <a:cubicBezTo>
                  <a:pt x="6904" y="2759"/>
                  <a:pt x="6904" y="2759"/>
                  <a:pt x="6904" y="2759"/>
                </a:cubicBezTo>
                <a:cubicBezTo>
                  <a:pt x="6904" y="2759"/>
                  <a:pt x="6904" y="2759"/>
                  <a:pt x="6904" y="2759"/>
                </a:cubicBezTo>
                <a:cubicBezTo>
                  <a:pt x="6904" y="2759"/>
                  <a:pt x="6904" y="2759"/>
                  <a:pt x="6885" y="2759"/>
                </a:cubicBezTo>
                <a:cubicBezTo>
                  <a:pt x="6885" y="2759"/>
                  <a:pt x="6885" y="2759"/>
                  <a:pt x="6866" y="2795"/>
                </a:cubicBezTo>
                <a:cubicBezTo>
                  <a:pt x="6866" y="2832"/>
                  <a:pt x="6866" y="2832"/>
                  <a:pt x="6847" y="2868"/>
                </a:cubicBezTo>
                <a:cubicBezTo>
                  <a:pt x="6828" y="2868"/>
                  <a:pt x="6790" y="2868"/>
                  <a:pt x="6790" y="2868"/>
                </a:cubicBezTo>
                <a:cubicBezTo>
                  <a:pt x="6771" y="2868"/>
                  <a:pt x="6771" y="2868"/>
                  <a:pt x="6771" y="2832"/>
                </a:cubicBezTo>
                <a:cubicBezTo>
                  <a:pt x="6752" y="2832"/>
                  <a:pt x="6771" y="2832"/>
                  <a:pt x="6771" y="2832"/>
                </a:cubicBezTo>
                <a:cubicBezTo>
                  <a:pt x="6771" y="2795"/>
                  <a:pt x="6752" y="2795"/>
                  <a:pt x="6752" y="2795"/>
                </a:cubicBezTo>
                <a:cubicBezTo>
                  <a:pt x="6771" y="2795"/>
                  <a:pt x="6790" y="2795"/>
                  <a:pt x="6790" y="2795"/>
                </a:cubicBezTo>
                <a:cubicBezTo>
                  <a:pt x="6809" y="2759"/>
                  <a:pt x="6809" y="2759"/>
                  <a:pt x="6809" y="2759"/>
                </a:cubicBezTo>
                <a:cubicBezTo>
                  <a:pt x="6828" y="2759"/>
                  <a:pt x="6828" y="2723"/>
                  <a:pt x="6828" y="2723"/>
                </a:cubicBezTo>
                <a:cubicBezTo>
                  <a:pt x="6828" y="2723"/>
                  <a:pt x="6828" y="2723"/>
                  <a:pt x="6828" y="2723"/>
                </a:cubicBezTo>
                <a:cubicBezTo>
                  <a:pt x="6828" y="2723"/>
                  <a:pt x="6828" y="2723"/>
                  <a:pt x="6809" y="2723"/>
                </a:cubicBezTo>
                <a:cubicBezTo>
                  <a:pt x="6809" y="2759"/>
                  <a:pt x="6771" y="2759"/>
                  <a:pt x="6771" y="2723"/>
                </a:cubicBezTo>
                <a:cubicBezTo>
                  <a:pt x="6771" y="2723"/>
                  <a:pt x="6809" y="2686"/>
                  <a:pt x="6809" y="2686"/>
                </a:cubicBezTo>
                <a:cubicBezTo>
                  <a:pt x="6809" y="2650"/>
                  <a:pt x="6828" y="2650"/>
                  <a:pt x="6809" y="2650"/>
                </a:cubicBezTo>
                <a:cubicBezTo>
                  <a:pt x="6809" y="2614"/>
                  <a:pt x="6771" y="2650"/>
                  <a:pt x="6771" y="2614"/>
                </a:cubicBezTo>
                <a:cubicBezTo>
                  <a:pt x="6771" y="2614"/>
                  <a:pt x="6771" y="2614"/>
                  <a:pt x="6771" y="2614"/>
                </a:cubicBezTo>
                <a:cubicBezTo>
                  <a:pt x="6790" y="2614"/>
                  <a:pt x="6790" y="2614"/>
                  <a:pt x="6809" y="2614"/>
                </a:cubicBezTo>
                <a:cubicBezTo>
                  <a:pt x="6809" y="2614"/>
                  <a:pt x="6828" y="2614"/>
                  <a:pt x="6828" y="2614"/>
                </a:cubicBezTo>
                <a:cubicBezTo>
                  <a:pt x="6828" y="2614"/>
                  <a:pt x="6847" y="2614"/>
                  <a:pt x="6847" y="2614"/>
                </a:cubicBezTo>
                <a:cubicBezTo>
                  <a:pt x="6847" y="2614"/>
                  <a:pt x="6847" y="2614"/>
                  <a:pt x="6847" y="2614"/>
                </a:cubicBezTo>
                <a:cubicBezTo>
                  <a:pt x="6847" y="2577"/>
                  <a:pt x="6847" y="2541"/>
                  <a:pt x="6809" y="2541"/>
                </a:cubicBezTo>
                <a:cubicBezTo>
                  <a:pt x="6809" y="2541"/>
                  <a:pt x="6828" y="2541"/>
                  <a:pt x="6828" y="2505"/>
                </a:cubicBezTo>
                <a:cubicBezTo>
                  <a:pt x="6828" y="2505"/>
                  <a:pt x="6828" y="2505"/>
                  <a:pt x="6828" y="2505"/>
                </a:cubicBezTo>
                <a:cubicBezTo>
                  <a:pt x="6809" y="2505"/>
                  <a:pt x="6809" y="2505"/>
                  <a:pt x="6809" y="2505"/>
                </a:cubicBezTo>
                <a:cubicBezTo>
                  <a:pt x="6809" y="2505"/>
                  <a:pt x="6790" y="2505"/>
                  <a:pt x="6790" y="2505"/>
                </a:cubicBezTo>
                <a:cubicBezTo>
                  <a:pt x="6790" y="2505"/>
                  <a:pt x="6771" y="2505"/>
                  <a:pt x="6771" y="2505"/>
                </a:cubicBezTo>
                <a:cubicBezTo>
                  <a:pt x="6771" y="2469"/>
                  <a:pt x="6790" y="2469"/>
                  <a:pt x="6790" y="2469"/>
                </a:cubicBezTo>
                <a:cubicBezTo>
                  <a:pt x="6809" y="2469"/>
                  <a:pt x="6809" y="2432"/>
                  <a:pt x="6809" y="2432"/>
                </a:cubicBezTo>
                <a:cubicBezTo>
                  <a:pt x="6809" y="2432"/>
                  <a:pt x="6809" y="2432"/>
                  <a:pt x="6809" y="2396"/>
                </a:cubicBezTo>
                <a:cubicBezTo>
                  <a:pt x="6809" y="2396"/>
                  <a:pt x="6790" y="2396"/>
                  <a:pt x="6790" y="2396"/>
                </a:cubicBezTo>
                <a:cubicBezTo>
                  <a:pt x="6790" y="2396"/>
                  <a:pt x="6790" y="2396"/>
                  <a:pt x="6771" y="2360"/>
                </a:cubicBezTo>
                <a:cubicBezTo>
                  <a:pt x="6771" y="2360"/>
                  <a:pt x="6771" y="2360"/>
                  <a:pt x="6771" y="2360"/>
                </a:cubicBezTo>
                <a:cubicBezTo>
                  <a:pt x="6771" y="2360"/>
                  <a:pt x="6771" y="2360"/>
                  <a:pt x="6771" y="2323"/>
                </a:cubicBezTo>
                <a:cubicBezTo>
                  <a:pt x="6790" y="2323"/>
                  <a:pt x="6790" y="2323"/>
                  <a:pt x="6790" y="2360"/>
                </a:cubicBezTo>
                <a:cubicBezTo>
                  <a:pt x="6790" y="2323"/>
                  <a:pt x="6790" y="2323"/>
                  <a:pt x="6790" y="2323"/>
                </a:cubicBezTo>
                <a:cubicBezTo>
                  <a:pt x="6790" y="2323"/>
                  <a:pt x="6790" y="2323"/>
                  <a:pt x="6790" y="2323"/>
                </a:cubicBezTo>
                <a:cubicBezTo>
                  <a:pt x="6771" y="2323"/>
                  <a:pt x="6752" y="2287"/>
                  <a:pt x="6752" y="2251"/>
                </a:cubicBezTo>
                <a:cubicBezTo>
                  <a:pt x="6733" y="2251"/>
                  <a:pt x="6733" y="2251"/>
                  <a:pt x="6715" y="2251"/>
                </a:cubicBezTo>
                <a:cubicBezTo>
                  <a:pt x="6715" y="2251"/>
                  <a:pt x="6715" y="2251"/>
                  <a:pt x="6715" y="2251"/>
                </a:cubicBezTo>
                <a:cubicBezTo>
                  <a:pt x="6733" y="2251"/>
                  <a:pt x="6733" y="2214"/>
                  <a:pt x="6752" y="2214"/>
                </a:cubicBezTo>
                <a:cubicBezTo>
                  <a:pt x="6752" y="2214"/>
                  <a:pt x="6752" y="2214"/>
                  <a:pt x="6752" y="2214"/>
                </a:cubicBezTo>
                <a:cubicBezTo>
                  <a:pt x="6752" y="2214"/>
                  <a:pt x="6771" y="2214"/>
                  <a:pt x="6771" y="2178"/>
                </a:cubicBezTo>
                <a:cubicBezTo>
                  <a:pt x="6771" y="2178"/>
                  <a:pt x="6733" y="2142"/>
                  <a:pt x="6733" y="2142"/>
                </a:cubicBezTo>
                <a:cubicBezTo>
                  <a:pt x="6733" y="2106"/>
                  <a:pt x="6733" y="2069"/>
                  <a:pt x="6715" y="2069"/>
                </a:cubicBezTo>
                <a:cubicBezTo>
                  <a:pt x="6715" y="2069"/>
                  <a:pt x="6696" y="2069"/>
                  <a:pt x="6696" y="2033"/>
                </a:cubicBezTo>
                <a:cubicBezTo>
                  <a:pt x="6677" y="2033"/>
                  <a:pt x="6677" y="2033"/>
                  <a:pt x="6677" y="2033"/>
                </a:cubicBezTo>
                <a:cubicBezTo>
                  <a:pt x="6677" y="1997"/>
                  <a:pt x="6658" y="1960"/>
                  <a:pt x="6658" y="1960"/>
                </a:cubicBezTo>
                <a:cubicBezTo>
                  <a:pt x="6658" y="1924"/>
                  <a:pt x="6658" y="1888"/>
                  <a:pt x="6658" y="1888"/>
                </a:cubicBezTo>
                <a:cubicBezTo>
                  <a:pt x="6639" y="1888"/>
                  <a:pt x="6639" y="1888"/>
                  <a:pt x="6639" y="1888"/>
                </a:cubicBezTo>
                <a:cubicBezTo>
                  <a:pt x="6620" y="1888"/>
                  <a:pt x="6620" y="1851"/>
                  <a:pt x="6620" y="1851"/>
                </a:cubicBezTo>
                <a:cubicBezTo>
                  <a:pt x="6620" y="1851"/>
                  <a:pt x="6601" y="1851"/>
                  <a:pt x="6601" y="1851"/>
                </a:cubicBezTo>
                <a:cubicBezTo>
                  <a:pt x="6582" y="1815"/>
                  <a:pt x="6582" y="1815"/>
                  <a:pt x="6582" y="1815"/>
                </a:cubicBezTo>
                <a:cubicBezTo>
                  <a:pt x="6582" y="1779"/>
                  <a:pt x="6563" y="1779"/>
                  <a:pt x="6544" y="1779"/>
                </a:cubicBezTo>
                <a:cubicBezTo>
                  <a:pt x="6544" y="1779"/>
                  <a:pt x="6544" y="1779"/>
                  <a:pt x="6525" y="1779"/>
                </a:cubicBezTo>
                <a:cubicBezTo>
                  <a:pt x="6525" y="1779"/>
                  <a:pt x="6506" y="1779"/>
                  <a:pt x="6506" y="1779"/>
                </a:cubicBezTo>
                <a:cubicBezTo>
                  <a:pt x="6506" y="1779"/>
                  <a:pt x="6506" y="1779"/>
                  <a:pt x="6506" y="1779"/>
                </a:cubicBezTo>
                <a:cubicBezTo>
                  <a:pt x="6506" y="1779"/>
                  <a:pt x="6506" y="1743"/>
                  <a:pt x="6488" y="1743"/>
                </a:cubicBezTo>
                <a:cubicBezTo>
                  <a:pt x="6488" y="1743"/>
                  <a:pt x="6469" y="1779"/>
                  <a:pt x="6450" y="1779"/>
                </a:cubicBezTo>
                <a:cubicBezTo>
                  <a:pt x="6450" y="1779"/>
                  <a:pt x="6450" y="1779"/>
                  <a:pt x="6450" y="1743"/>
                </a:cubicBezTo>
                <a:cubicBezTo>
                  <a:pt x="6450" y="1743"/>
                  <a:pt x="6450" y="1743"/>
                  <a:pt x="6450" y="1743"/>
                </a:cubicBezTo>
                <a:cubicBezTo>
                  <a:pt x="6450" y="1779"/>
                  <a:pt x="6431" y="1779"/>
                  <a:pt x="6412" y="1779"/>
                </a:cubicBezTo>
                <a:cubicBezTo>
                  <a:pt x="6412" y="1779"/>
                  <a:pt x="6412" y="1779"/>
                  <a:pt x="6393" y="1779"/>
                </a:cubicBezTo>
                <a:cubicBezTo>
                  <a:pt x="6393" y="1779"/>
                  <a:pt x="6393" y="1815"/>
                  <a:pt x="6393" y="1815"/>
                </a:cubicBezTo>
                <a:cubicBezTo>
                  <a:pt x="6374" y="1779"/>
                  <a:pt x="6393" y="1779"/>
                  <a:pt x="6393" y="1743"/>
                </a:cubicBezTo>
                <a:cubicBezTo>
                  <a:pt x="6374" y="1743"/>
                  <a:pt x="6355" y="1779"/>
                  <a:pt x="6355" y="1779"/>
                </a:cubicBezTo>
                <a:cubicBezTo>
                  <a:pt x="6355" y="1779"/>
                  <a:pt x="6355" y="1779"/>
                  <a:pt x="6355" y="1779"/>
                </a:cubicBezTo>
                <a:cubicBezTo>
                  <a:pt x="6355" y="1779"/>
                  <a:pt x="6355" y="1779"/>
                  <a:pt x="6355" y="1779"/>
                </a:cubicBezTo>
                <a:cubicBezTo>
                  <a:pt x="6355" y="1779"/>
                  <a:pt x="6355" y="1779"/>
                  <a:pt x="6336" y="1779"/>
                </a:cubicBezTo>
                <a:cubicBezTo>
                  <a:pt x="6336" y="1779"/>
                  <a:pt x="6336" y="1743"/>
                  <a:pt x="6336" y="1743"/>
                </a:cubicBezTo>
                <a:cubicBezTo>
                  <a:pt x="6336" y="1743"/>
                  <a:pt x="6336" y="1743"/>
                  <a:pt x="6336" y="1743"/>
                </a:cubicBezTo>
                <a:cubicBezTo>
                  <a:pt x="6317" y="1779"/>
                  <a:pt x="6336" y="1779"/>
                  <a:pt x="6317" y="1779"/>
                </a:cubicBezTo>
                <a:cubicBezTo>
                  <a:pt x="6298" y="1815"/>
                  <a:pt x="6261" y="1743"/>
                  <a:pt x="6242" y="1706"/>
                </a:cubicBezTo>
                <a:cubicBezTo>
                  <a:pt x="6242" y="1706"/>
                  <a:pt x="6242" y="1706"/>
                  <a:pt x="6242" y="1706"/>
                </a:cubicBezTo>
                <a:cubicBezTo>
                  <a:pt x="6242" y="1670"/>
                  <a:pt x="6242" y="1670"/>
                  <a:pt x="6261" y="1670"/>
                </a:cubicBezTo>
                <a:cubicBezTo>
                  <a:pt x="6261" y="1670"/>
                  <a:pt x="6261" y="1670"/>
                  <a:pt x="6261" y="1670"/>
                </a:cubicBezTo>
                <a:cubicBezTo>
                  <a:pt x="6261" y="1670"/>
                  <a:pt x="6280" y="1670"/>
                  <a:pt x="6280" y="1670"/>
                </a:cubicBezTo>
                <a:cubicBezTo>
                  <a:pt x="6280" y="1670"/>
                  <a:pt x="6298" y="1634"/>
                  <a:pt x="6298" y="1634"/>
                </a:cubicBezTo>
                <a:cubicBezTo>
                  <a:pt x="6298" y="1634"/>
                  <a:pt x="6298" y="1634"/>
                  <a:pt x="6298" y="1634"/>
                </a:cubicBezTo>
                <a:cubicBezTo>
                  <a:pt x="6280" y="1634"/>
                  <a:pt x="6261" y="1634"/>
                  <a:pt x="6242" y="1597"/>
                </a:cubicBezTo>
                <a:cubicBezTo>
                  <a:pt x="6242" y="1597"/>
                  <a:pt x="6242" y="1597"/>
                  <a:pt x="6242" y="1561"/>
                </a:cubicBezTo>
                <a:cubicBezTo>
                  <a:pt x="6242" y="1561"/>
                  <a:pt x="6242" y="1561"/>
                  <a:pt x="6242" y="1561"/>
                </a:cubicBezTo>
                <a:cubicBezTo>
                  <a:pt x="6242" y="1561"/>
                  <a:pt x="6242" y="1597"/>
                  <a:pt x="6223" y="1597"/>
                </a:cubicBezTo>
                <a:cubicBezTo>
                  <a:pt x="6223" y="1597"/>
                  <a:pt x="6204" y="1561"/>
                  <a:pt x="6204" y="1561"/>
                </a:cubicBezTo>
                <a:cubicBezTo>
                  <a:pt x="6223" y="1561"/>
                  <a:pt x="6223" y="1525"/>
                  <a:pt x="6223" y="1525"/>
                </a:cubicBezTo>
                <a:cubicBezTo>
                  <a:pt x="6223" y="1525"/>
                  <a:pt x="6242" y="1525"/>
                  <a:pt x="6242" y="1525"/>
                </a:cubicBezTo>
                <a:cubicBezTo>
                  <a:pt x="6261" y="1525"/>
                  <a:pt x="6261" y="1525"/>
                  <a:pt x="6261" y="1525"/>
                </a:cubicBezTo>
                <a:cubicBezTo>
                  <a:pt x="6280" y="1525"/>
                  <a:pt x="6317" y="1525"/>
                  <a:pt x="6336" y="1525"/>
                </a:cubicBezTo>
                <a:cubicBezTo>
                  <a:pt x="6336" y="1525"/>
                  <a:pt x="6355" y="1561"/>
                  <a:pt x="6355" y="1525"/>
                </a:cubicBezTo>
                <a:cubicBezTo>
                  <a:pt x="6355" y="1525"/>
                  <a:pt x="6355" y="1525"/>
                  <a:pt x="6355" y="1525"/>
                </a:cubicBezTo>
                <a:cubicBezTo>
                  <a:pt x="6355" y="1525"/>
                  <a:pt x="6355" y="1525"/>
                  <a:pt x="6355" y="1525"/>
                </a:cubicBezTo>
                <a:cubicBezTo>
                  <a:pt x="6336" y="1525"/>
                  <a:pt x="6317" y="1525"/>
                  <a:pt x="6317" y="1488"/>
                </a:cubicBezTo>
                <a:cubicBezTo>
                  <a:pt x="6317" y="1488"/>
                  <a:pt x="6317" y="1488"/>
                  <a:pt x="6317" y="1488"/>
                </a:cubicBezTo>
                <a:cubicBezTo>
                  <a:pt x="6336" y="1488"/>
                  <a:pt x="6374" y="1488"/>
                  <a:pt x="6393" y="1488"/>
                </a:cubicBezTo>
                <a:cubicBezTo>
                  <a:pt x="6393" y="1525"/>
                  <a:pt x="6393" y="1525"/>
                  <a:pt x="6412" y="1525"/>
                </a:cubicBezTo>
                <a:cubicBezTo>
                  <a:pt x="6393" y="1488"/>
                  <a:pt x="6412" y="1488"/>
                  <a:pt x="6431" y="1488"/>
                </a:cubicBezTo>
                <a:cubicBezTo>
                  <a:pt x="6431" y="1452"/>
                  <a:pt x="6412" y="1452"/>
                  <a:pt x="6412" y="1416"/>
                </a:cubicBezTo>
                <a:cubicBezTo>
                  <a:pt x="6393" y="1452"/>
                  <a:pt x="6393" y="1452"/>
                  <a:pt x="6393" y="1452"/>
                </a:cubicBezTo>
                <a:cubicBezTo>
                  <a:pt x="6393" y="1452"/>
                  <a:pt x="6374" y="1452"/>
                  <a:pt x="6374" y="1452"/>
                </a:cubicBezTo>
                <a:cubicBezTo>
                  <a:pt x="6355" y="1452"/>
                  <a:pt x="6336" y="1452"/>
                  <a:pt x="6336" y="1452"/>
                </a:cubicBezTo>
                <a:cubicBezTo>
                  <a:pt x="6317" y="1452"/>
                  <a:pt x="6298" y="1452"/>
                  <a:pt x="6298" y="1452"/>
                </a:cubicBezTo>
                <a:cubicBezTo>
                  <a:pt x="6298" y="1452"/>
                  <a:pt x="6298" y="1452"/>
                  <a:pt x="6280" y="1452"/>
                </a:cubicBezTo>
                <a:cubicBezTo>
                  <a:pt x="6280" y="1452"/>
                  <a:pt x="6280" y="1416"/>
                  <a:pt x="6280" y="1416"/>
                </a:cubicBezTo>
                <a:cubicBezTo>
                  <a:pt x="6280" y="1416"/>
                  <a:pt x="6298" y="1416"/>
                  <a:pt x="6298" y="1416"/>
                </a:cubicBezTo>
                <a:cubicBezTo>
                  <a:pt x="6298" y="1416"/>
                  <a:pt x="6298" y="1416"/>
                  <a:pt x="6298" y="1416"/>
                </a:cubicBezTo>
                <a:cubicBezTo>
                  <a:pt x="6280" y="1416"/>
                  <a:pt x="6280" y="1416"/>
                  <a:pt x="6261" y="1416"/>
                </a:cubicBezTo>
                <a:cubicBezTo>
                  <a:pt x="6261" y="1416"/>
                  <a:pt x="6261" y="1416"/>
                  <a:pt x="6261" y="1416"/>
                </a:cubicBezTo>
                <a:cubicBezTo>
                  <a:pt x="6280" y="1379"/>
                  <a:pt x="6280" y="1379"/>
                  <a:pt x="6298" y="1379"/>
                </a:cubicBezTo>
                <a:cubicBezTo>
                  <a:pt x="6298" y="1379"/>
                  <a:pt x="6298" y="1379"/>
                  <a:pt x="6298" y="1379"/>
                </a:cubicBezTo>
                <a:cubicBezTo>
                  <a:pt x="6280" y="1379"/>
                  <a:pt x="6261" y="1343"/>
                  <a:pt x="6242" y="1343"/>
                </a:cubicBezTo>
                <a:cubicBezTo>
                  <a:pt x="6242" y="1343"/>
                  <a:pt x="6223" y="1343"/>
                  <a:pt x="6223" y="1343"/>
                </a:cubicBezTo>
                <a:cubicBezTo>
                  <a:pt x="6223" y="1307"/>
                  <a:pt x="6204" y="1271"/>
                  <a:pt x="6204" y="1271"/>
                </a:cubicBezTo>
                <a:cubicBezTo>
                  <a:pt x="6204" y="1271"/>
                  <a:pt x="6204" y="1271"/>
                  <a:pt x="6204" y="1271"/>
                </a:cubicBezTo>
                <a:cubicBezTo>
                  <a:pt x="6204" y="1271"/>
                  <a:pt x="6223" y="1271"/>
                  <a:pt x="6242" y="1234"/>
                </a:cubicBezTo>
                <a:cubicBezTo>
                  <a:pt x="6223" y="1234"/>
                  <a:pt x="6223" y="1234"/>
                  <a:pt x="6223" y="1234"/>
                </a:cubicBezTo>
                <a:cubicBezTo>
                  <a:pt x="6223" y="1234"/>
                  <a:pt x="6242" y="1234"/>
                  <a:pt x="6242" y="1198"/>
                </a:cubicBezTo>
                <a:cubicBezTo>
                  <a:pt x="6242" y="1198"/>
                  <a:pt x="6242" y="1198"/>
                  <a:pt x="6242" y="1198"/>
                </a:cubicBezTo>
                <a:cubicBezTo>
                  <a:pt x="6261" y="1198"/>
                  <a:pt x="6280" y="1198"/>
                  <a:pt x="6280" y="1198"/>
                </a:cubicBezTo>
                <a:cubicBezTo>
                  <a:pt x="6298" y="1198"/>
                  <a:pt x="6298" y="1198"/>
                  <a:pt x="6298" y="1198"/>
                </a:cubicBezTo>
                <a:cubicBezTo>
                  <a:pt x="6317" y="1198"/>
                  <a:pt x="6317" y="1162"/>
                  <a:pt x="6336" y="1162"/>
                </a:cubicBezTo>
                <a:cubicBezTo>
                  <a:pt x="6336" y="1162"/>
                  <a:pt x="6336" y="1162"/>
                  <a:pt x="6336" y="1162"/>
                </a:cubicBezTo>
                <a:cubicBezTo>
                  <a:pt x="6355" y="1162"/>
                  <a:pt x="6355" y="1162"/>
                  <a:pt x="6374" y="1162"/>
                </a:cubicBezTo>
                <a:cubicBezTo>
                  <a:pt x="6374" y="1125"/>
                  <a:pt x="6393" y="1125"/>
                  <a:pt x="6412" y="1125"/>
                </a:cubicBezTo>
                <a:cubicBezTo>
                  <a:pt x="6431" y="1089"/>
                  <a:pt x="6450" y="1125"/>
                  <a:pt x="6469" y="1125"/>
                </a:cubicBezTo>
                <a:cubicBezTo>
                  <a:pt x="6469" y="1089"/>
                  <a:pt x="6488" y="1089"/>
                  <a:pt x="6488" y="1089"/>
                </a:cubicBezTo>
                <a:cubicBezTo>
                  <a:pt x="6506" y="1089"/>
                  <a:pt x="6506" y="1089"/>
                  <a:pt x="6506" y="1089"/>
                </a:cubicBezTo>
                <a:cubicBezTo>
                  <a:pt x="6525" y="1089"/>
                  <a:pt x="6544" y="1053"/>
                  <a:pt x="6544" y="1053"/>
                </a:cubicBezTo>
                <a:cubicBezTo>
                  <a:pt x="6544" y="1016"/>
                  <a:pt x="6563" y="1016"/>
                  <a:pt x="6563" y="1016"/>
                </a:cubicBezTo>
                <a:cubicBezTo>
                  <a:pt x="6563" y="1016"/>
                  <a:pt x="6544" y="1016"/>
                  <a:pt x="6544" y="1016"/>
                </a:cubicBezTo>
                <a:cubicBezTo>
                  <a:pt x="6563" y="980"/>
                  <a:pt x="6563" y="944"/>
                  <a:pt x="6582" y="944"/>
                </a:cubicBezTo>
                <a:cubicBezTo>
                  <a:pt x="6582" y="908"/>
                  <a:pt x="6601" y="908"/>
                  <a:pt x="6601" y="908"/>
                </a:cubicBezTo>
                <a:cubicBezTo>
                  <a:pt x="6601" y="908"/>
                  <a:pt x="6601" y="871"/>
                  <a:pt x="6601" y="871"/>
                </a:cubicBezTo>
                <a:cubicBezTo>
                  <a:pt x="6601" y="871"/>
                  <a:pt x="6601" y="871"/>
                  <a:pt x="6601" y="871"/>
                </a:cubicBezTo>
                <a:cubicBezTo>
                  <a:pt x="6601" y="908"/>
                  <a:pt x="6563" y="908"/>
                  <a:pt x="6525" y="908"/>
                </a:cubicBezTo>
                <a:cubicBezTo>
                  <a:pt x="6525" y="908"/>
                  <a:pt x="6506" y="908"/>
                  <a:pt x="6506" y="908"/>
                </a:cubicBezTo>
                <a:cubicBezTo>
                  <a:pt x="6506" y="871"/>
                  <a:pt x="6525" y="871"/>
                  <a:pt x="6525" y="835"/>
                </a:cubicBezTo>
                <a:cubicBezTo>
                  <a:pt x="6544" y="835"/>
                  <a:pt x="6525" y="835"/>
                  <a:pt x="6544" y="799"/>
                </a:cubicBezTo>
                <a:cubicBezTo>
                  <a:pt x="6544" y="799"/>
                  <a:pt x="6563" y="799"/>
                  <a:pt x="6563" y="762"/>
                </a:cubicBezTo>
                <a:cubicBezTo>
                  <a:pt x="6582" y="762"/>
                  <a:pt x="6601" y="726"/>
                  <a:pt x="6620" y="726"/>
                </a:cubicBezTo>
                <a:cubicBezTo>
                  <a:pt x="6620" y="726"/>
                  <a:pt x="6639" y="726"/>
                  <a:pt x="6639" y="690"/>
                </a:cubicBezTo>
                <a:cubicBezTo>
                  <a:pt x="6639" y="690"/>
                  <a:pt x="6639" y="690"/>
                  <a:pt x="6639" y="690"/>
                </a:cubicBezTo>
                <a:cubicBezTo>
                  <a:pt x="6658" y="690"/>
                  <a:pt x="6677" y="690"/>
                  <a:pt x="6696" y="690"/>
                </a:cubicBezTo>
                <a:cubicBezTo>
                  <a:pt x="6696" y="690"/>
                  <a:pt x="6715" y="690"/>
                  <a:pt x="6715" y="690"/>
                </a:cubicBezTo>
                <a:cubicBezTo>
                  <a:pt x="6715" y="690"/>
                  <a:pt x="6715" y="690"/>
                  <a:pt x="6715" y="653"/>
                </a:cubicBezTo>
                <a:cubicBezTo>
                  <a:pt x="6715" y="653"/>
                  <a:pt x="6715" y="653"/>
                  <a:pt x="6715" y="653"/>
                </a:cubicBezTo>
                <a:cubicBezTo>
                  <a:pt x="6715" y="653"/>
                  <a:pt x="6733" y="617"/>
                  <a:pt x="6733" y="617"/>
                </a:cubicBezTo>
                <a:cubicBezTo>
                  <a:pt x="6733" y="617"/>
                  <a:pt x="6733" y="617"/>
                  <a:pt x="6733" y="617"/>
                </a:cubicBezTo>
                <a:cubicBezTo>
                  <a:pt x="6733" y="581"/>
                  <a:pt x="6752" y="545"/>
                  <a:pt x="6752" y="508"/>
                </a:cubicBezTo>
                <a:cubicBezTo>
                  <a:pt x="6752" y="508"/>
                  <a:pt x="6771" y="508"/>
                  <a:pt x="6771" y="508"/>
                </a:cubicBezTo>
                <a:cubicBezTo>
                  <a:pt x="6790" y="508"/>
                  <a:pt x="6790" y="581"/>
                  <a:pt x="6809" y="581"/>
                </a:cubicBezTo>
                <a:cubicBezTo>
                  <a:pt x="6809" y="581"/>
                  <a:pt x="6809" y="581"/>
                  <a:pt x="6809" y="581"/>
                </a:cubicBezTo>
                <a:cubicBezTo>
                  <a:pt x="6809" y="581"/>
                  <a:pt x="6809" y="545"/>
                  <a:pt x="6809" y="545"/>
                </a:cubicBezTo>
                <a:cubicBezTo>
                  <a:pt x="6790" y="545"/>
                  <a:pt x="6790" y="508"/>
                  <a:pt x="6790" y="508"/>
                </a:cubicBezTo>
                <a:cubicBezTo>
                  <a:pt x="6790" y="508"/>
                  <a:pt x="6790" y="508"/>
                  <a:pt x="6790" y="508"/>
                </a:cubicBezTo>
                <a:cubicBezTo>
                  <a:pt x="6790" y="508"/>
                  <a:pt x="6809" y="472"/>
                  <a:pt x="6809" y="472"/>
                </a:cubicBezTo>
                <a:cubicBezTo>
                  <a:pt x="6828" y="472"/>
                  <a:pt x="6828" y="472"/>
                  <a:pt x="6847" y="472"/>
                </a:cubicBezTo>
                <a:cubicBezTo>
                  <a:pt x="6847" y="436"/>
                  <a:pt x="6847" y="436"/>
                  <a:pt x="6847" y="436"/>
                </a:cubicBezTo>
                <a:cubicBezTo>
                  <a:pt x="6866" y="436"/>
                  <a:pt x="6866" y="472"/>
                  <a:pt x="6885" y="472"/>
                </a:cubicBezTo>
                <a:cubicBezTo>
                  <a:pt x="6885" y="436"/>
                  <a:pt x="6885" y="436"/>
                  <a:pt x="6885" y="436"/>
                </a:cubicBezTo>
                <a:cubicBezTo>
                  <a:pt x="6923" y="363"/>
                  <a:pt x="6923" y="508"/>
                  <a:pt x="6942" y="508"/>
                </a:cubicBezTo>
                <a:cubicBezTo>
                  <a:pt x="6942" y="508"/>
                  <a:pt x="6942" y="508"/>
                  <a:pt x="6942" y="508"/>
                </a:cubicBezTo>
                <a:cubicBezTo>
                  <a:pt x="6942" y="508"/>
                  <a:pt x="6942" y="508"/>
                  <a:pt x="6942" y="508"/>
                </a:cubicBezTo>
                <a:cubicBezTo>
                  <a:pt x="6979" y="508"/>
                  <a:pt x="6998" y="545"/>
                  <a:pt x="7017" y="581"/>
                </a:cubicBezTo>
                <a:cubicBezTo>
                  <a:pt x="7017" y="581"/>
                  <a:pt x="7017" y="581"/>
                  <a:pt x="7017" y="581"/>
                </a:cubicBezTo>
                <a:cubicBezTo>
                  <a:pt x="7017" y="581"/>
                  <a:pt x="7036" y="545"/>
                  <a:pt x="7036" y="545"/>
                </a:cubicBezTo>
                <a:cubicBezTo>
                  <a:pt x="7017" y="545"/>
                  <a:pt x="7017" y="545"/>
                  <a:pt x="7017" y="545"/>
                </a:cubicBezTo>
                <a:cubicBezTo>
                  <a:pt x="6998" y="508"/>
                  <a:pt x="6998" y="508"/>
                  <a:pt x="6998" y="508"/>
                </a:cubicBezTo>
                <a:cubicBezTo>
                  <a:pt x="7017" y="508"/>
                  <a:pt x="7017" y="508"/>
                  <a:pt x="7036" y="508"/>
                </a:cubicBezTo>
                <a:cubicBezTo>
                  <a:pt x="7036" y="472"/>
                  <a:pt x="7017" y="472"/>
                  <a:pt x="6998" y="472"/>
                </a:cubicBezTo>
                <a:cubicBezTo>
                  <a:pt x="6979" y="436"/>
                  <a:pt x="6998" y="399"/>
                  <a:pt x="7017" y="399"/>
                </a:cubicBezTo>
                <a:cubicBezTo>
                  <a:pt x="7036" y="363"/>
                  <a:pt x="7036" y="399"/>
                  <a:pt x="7055" y="399"/>
                </a:cubicBezTo>
                <a:cubicBezTo>
                  <a:pt x="7055" y="399"/>
                  <a:pt x="7055" y="399"/>
                  <a:pt x="7055" y="399"/>
                </a:cubicBezTo>
                <a:cubicBezTo>
                  <a:pt x="7074" y="436"/>
                  <a:pt x="7074" y="436"/>
                  <a:pt x="7074" y="436"/>
                </a:cubicBezTo>
                <a:cubicBezTo>
                  <a:pt x="7093" y="436"/>
                  <a:pt x="7093" y="436"/>
                  <a:pt x="7112" y="436"/>
                </a:cubicBezTo>
                <a:cubicBezTo>
                  <a:pt x="7112" y="472"/>
                  <a:pt x="7131" y="508"/>
                  <a:pt x="7150" y="508"/>
                </a:cubicBezTo>
                <a:cubicBezTo>
                  <a:pt x="7150" y="508"/>
                  <a:pt x="7150" y="508"/>
                  <a:pt x="7150" y="508"/>
                </a:cubicBezTo>
                <a:cubicBezTo>
                  <a:pt x="7150" y="508"/>
                  <a:pt x="7168" y="508"/>
                  <a:pt x="7168" y="508"/>
                </a:cubicBezTo>
                <a:cubicBezTo>
                  <a:pt x="7168" y="472"/>
                  <a:pt x="7168" y="508"/>
                  <a:pt x="7168" y="472"/>
                </a:cubicBezTo>
                <a:cubicBezTo>
                  <a:pt x="7168" y="472"/>
                  <a:pt x="7168" y="472"/>
                  <a:pt x="7168" y="472"/>
                </a:cubicBezTo>
                <a:cubicBezTo>
                  <a:pt x="7168" y="472"/>
                  <a:pt x="7168" y="399"/>
                  <a:pt x="7187" y="399"/>
                </a:cubicBezTo>
                <a:cubicBezTo>
                  <a:pt x="7187" y="399"/>
                  <a:pt x="7187" y="399"/>
                  <a:pt x="7187" y="399"/>
                </a:cubicBezTo>
                <a:cubicBezTo>
                  <a:pt x="7187" y="363"/>
                  <a:pt x="7168" y="363"/>
                  <a:pt x="7168" y="363"/>
                </a:cubicBezTo>
                <a:cubicBezTo>
                  <a:pt x="7150" y="363"/>
                  <a:pt x="7150" y="327"/>
                  <a:pt x="7131" y="327"/>
                </a:cubicBezTo>
                <a:cubicBezTo>
                  <a:pt x="7131" y="327"/>
                  <a:pt x="7112" y="290"/>
                  <a:pt x="7112" y="290"/>
                </a:cubicBezTo>
                <a:cubicBezTo>
                  <a:pt x="7131" y="290"/>
                  <a:pt x="7168" y="290"/>
                  <a:pt x="7187" y="290"/>
                </a:cubicBezTo>
                <a:cubicBezTo>
                  <a:pt x="7187" y="290"/>
                  <a:pt x="7206" y="290"/>
                  <a:pt x="7206" y="290"/>
                </a:cubicBezTo>
                <a:cubicBezTo>
                  <a:pt x="7206" y="290"/>
                  <a:pt x="7206" y="327"/>
                  <a:pt x="7206" y="327"/>
                </a:cubicBezTo>
                <a:cubicBezTo>
                  <a:pt x="7206" y="327"/>
                  <a:pt x="7206" y="327"/>
                  <a:pt x="7206" y="327"/>
                </a:cubicBezTo>
                <a:cubicBezTo>
                  <a:pt x="7225" y="327"/>
                  <a:pt x="7225" y="290"/>
                  <a:pt x="7244" y="290"/>
                </a:cubicBezTo>
                <a:cubicBezTo>
                  <a:pt x="7244" y="290"/>
                  <a:pt x="7206" y="254"/>
                  <a:pt x="7187" y="254"/>
                </a:cubicBezTo>
                <a:cubicBezTo>
                  <a:pt x="7168" y="254"/>
                  <a:pt x="7168" y="290"/>
                  <a:pt x="7150" y="290"/>
                </a:cubicBezTo>
                <a:cubicBezTo>
                  <a:pt x="7131" y="290"/>
                  <a:pt x="7131" y="254"/>
                  <a:pt x="7112" y="254"/>
                </a:cubicBezTo>
                <a:cubicBezTo>
                  <a:pt x="7093" y="254"/>
                  <a:pt x="7093" y="254"/>
                  <a:pt x="7074" y="254"/>
                </a:cubicBezTo>
                <a:cubicBezTo>
                  <a:pt x="7093" y="254"/>
                  <a:pt x="7093" y="254"/>
                  <a:pt x="7112" y="254"/>
                </a:cubicBezTo>
                <a:cubicBezTo>
                  <a:pt x="7112" y="254"/>
                  <a:pt x="7112" y="254"/>
                  <a:pt x="7112" y="254"/>
                </a:cubicBezTo>
                <a:cubicBezTo>
                  <a:pt x="7112" y="254"/>
                  <a:pt x="7131" y="254"/>
                  <a:pt x="7150" y="254"/>
                </a:cubicBezTo>
                <a:cubicBezTo>
                  <a:pt x="7150" y="254"/>
                  <a:pt x="7150" y="254"/>
                  <a:pt x="7150" y="254"/>
                </a:cubicBezTo>
                <a:cubicBezTo>
                  <a:pt x="7150" y="254"/>
                  <a:pt x="7150" y="254"/>
                  <a:pt x="7150" y="254"/>
                </a:cubicBezTo>
                <a:cubicBezTo>
                  <a:pt x="7150" y="254"/>
                  <a:pt x="7093" y="218"/>
                  <a:pt x="7112" y="218"/>
                </a:cubicBezTo>
                <a:cubicBezTo>
                  <a:pt x="7131" y="218"/>
                  <a:pt x="7131" y="218"/>
                  <a:pt x="7131" y="218"/>
                </a:cubicBezTo>
                <a:cubicBezTo>
                  <a:pt x="7131" y="218"/>
                  <a:pt x="7131" y="218"/>
                  <a:pt x="7131" y="218"/>
                </a:cubicBezTo>
                <a:cubicBezTo>
                  <a:pt x="7131" y="182"/>
                  <a:pt x="7150" y="218"/>
                  <a:pt x="7150" y="218"/>
                </a:cubicBezTo>
                <a:cubicBezTo>
                  <a:pt x="7168" y="218"/>
                  <a:pt x="7168" y="218"/>
                  <a:pt x="7168" y="182"/>
                </a:cubicBezTo>
                <a:cubicBezTo>
                  <a:pt x="7168" y="182"/>
                  <a:pt x="7168" y="182"/>
                  <a:pt x="7168" y="182"/>
                </a:cubicBezTo>
                <a:cubicBezTo>
                  <a:pt x="7168" y="182"/>
                  <a:pt x="7187" y="182"/>
                  <a:pt x="7187" y="182"/>
                </a:cubicBezTo>
                <a:cubicBezTo>
                  <a:pt x="7187" y="182"/>
                  <a:pt x="7187" y="218"/>
                  <a:pt x="7187" y="218"/>
                </a:cubicBezTo>
                <a:cubicBezTo>
                  <a:pt x="7187" y="218"/>
                  <a:pt x="7206" y="218"/>
                  <a:pt x="7225" y="218"/>
                </a:cubicBezTo>
                <a:cubicBezTo>
                  <a:pt x="7225" y="218"/>
                  <a:pt x="7244" y="218"/>
                  <a:pt x="7244" y="218"/>
                </a:cubicBezTo>
                <a:cubicBezTo>
                  <a:pt x="7244" y="218"/>
                  <a:pt x="7263" y="218"/>
                  <a:pt x="7263" y="218"/>
                </a:cubicBezTo>
                <a:cubicBezTo>
                  <a:pt x="7263" y="218"/>
                  <a:pt x="7263" y="218"/>
                  <a:pt x="7263" y="218"/>
                </a:cubicBezTo>
                <a:cubicBezTo>
                  <a:pt x="7244" y="182"/>
                  <a:pt x="7244" y="182"/>
                  <a:pt x="7263" y="182"/>
                </a:cubicBezTo>
                <a:cubicBezTo>
                  <a:pt x="7263" y="145"/>
                  <a:pt x="7263" y="145"/>
                  <a:pt x="7282" y="145"/>
                </a:cubicBezTo>
                <a:cubicBezTo>
                  <a:pt x="7263" y="145"/>
                  <a:pt x="7244" y="109"/>
                  <a:pt x="7244" y="109"/>
                </a:cubicBezTo>
                <a:cubicBezTo>
                  <a:pt x="7263" y="109"/>
                  <a:pt x="7263" y="109"/>
                  <a:pt x="7263" y="109"/>
                </a:cubicBezTo>
                <a:cubicBezTo>
                  <a:pt x="7263" y="109"/>
                  <a:pt x="7263" y="109"/>
                  <a:pt x="7263" y="73"/>
                </a:cubicBezTo>
                <a:cubicBezTo>
                  <a:pt x="7282" y="73"/>
                  <a:pt x="7282" y="73"/>
                  <a:pt x="7282" y="109"/>
                </a:cubicBezTo>
                <a:cubicBezTo>
                  <a:pt x="7282" y="73"/>
                  <a:pt x="7282" y="73"/>
                  <a:pt x="7282" y="73"/>
                </a:cubicBezTo>
                <a:cubicBezTo>
                  <a:pt x="7282" y="36"/>
                  <a:pt x="7301" y="36"/>
                  <a:pt x="7301" y="36"/>
                </a:cubicBezTo>
                <a:cubicBezTo>
                  <a:pt x="7339" y="36"/>
                  <a:pt x="7377" y="0"/>
                  <a:pt x="7414" y="0"/>
                </a:cubicBezTo>
                <a:cubicBezTo>
                  <a:pt x="7433" y="0"/>
                  <a:pt x="7433" y="0"/>
                  <a:pt x="7452" y="0"/>
                </a:cubicBezTo>
                <a:cubicBezTo>
                  <a:pt x="7452" y="0"/>
                  <a:pt x="7452" y="0"/>
                  <a:pt x="7471" y="0"/>
                </a:cubicBezTo>
                <a:cubicBezTo>
                  <a:pt x="7471" y="0"/>
                  <a:pt x="7471" y="0"/>
                  <a:pt x="7471" y="0"/>
                </a:cubicBezTo>
                <a:cubicBezTo>
                  <a:pt x="7490" y="0"/>
                  <a:pt x="7509" y="0"/>
                  <a:pt x="7509" y="0"/>
                </a:cubicBezTo>
                <a:cubicBezTo>
                  <a:pt x="7490" y="36"/>
                  <a:pt x="7452" y="36"/>
                  <a:pt x="7433" y="73"/>
                </a:cubicBezTo>
                <a:cubicBezTo>
                  <a:pt x="7414" y="73"/>
                  <a:pt x="7414" y="109"/>
                  <a:pt x="7395" y="109"/>
                </a:cubicBezTo>
                <a:cubicBezTo>
                  <a:pt x="7395" y="109"/>
                  <a:pt x="7377" y="109"/>
                  <a:pt x="7377" y="109"/>
                </a:cubicBezTo>
                <a:cubicBezTo>
                  <a:pt x="7377" y="109"/>
                  <a:pt x="7377" y="109"/>
                  <a:pt x="7377" y="109"/>
                </a:cubicBezTo>
                <a:cubicBezTo>
                  <a:pt x="7377" y="109"/>
                  <a:pt x="7395" y="145"/>
                  <a:pt x="7377" y="145"/>
                </a:cubicBezTo>
                <a:cubicBezTo>
                  <a:pt x="7377" y="145"/>
                  <a:pt x="7377" y="145"/>
                  <a:pt x="7377" y="145"/>
                </a:cubicBezTo>
                <a:cubicBezTo>
                  <a:pt x="7377" y="145"/>
                  <a:pt x="7339" y="182"/>
                  <a:pt x="7339" y="182"/>
                </a:cubicBezTo>
                <a:cubicBezTo>
                  <a:pt x="7339" y="182"/>
                  <a:pt x="7339" y="218"/>
                  <a:pt x="7339" y="218"/>
                </a:cubicBezTo>
                <a:cubicBezTo>
                  <a:pt x="7339" y="218"/>
                  <a:pt x="7339" y="218"/>
                  <a:pt x="7339" y="218"/>
                </a:cubicBezTo>
                <a:cubicBezTo>
                  <a:pt x="7358" y="218"/>
                  <a:pt x="7339" y="182"/>
                  <a:pt x="7358" y="182"/>
                </a:cubicBezTo>
                <a:cubicBezTo>
                  <a:pt x="7358" y="182"/>
                  <a:pt x="7377" y="182"/>
                  <a:pt x="7377" y="182"/>
                </a:cubicBezTo>
                <a:cubicBezTo>
                  <a:pt x="7377" y="182"/>
                  <a:pt x="7377" y="145"/>
                  <a:pt x="7395" y="145"/>
                </a:cubicBezTo>
                <a:cubicBezTo>
                  <a:pt x="7414" y="145"/>
                  <a:pt x="7414" y="145"/>
                  <a:pt x="7414" y="145"/>
                </a:cubicBezTo>
                <a:cubicBezTo>
                  <a:pt x="7433" y="109"/>
                  <a:pt x="7433" y="109"/>
                  <a:pt x="7433" y="73"/>
                </a:cubicBezTo>
                <a:cubicBezTo>
                  <a:pt x="7452" y="73"/>
                  <a:pt x="7471" y="73"/>
                  <a:pt x="7471" y="73"/>
                </a:cubicBezTo>
                <a:cubicBezTo>
                  <a:pt x="7490" y="73"/>
                  <a:pt x="7490" y="73"/>
                  <a:pt x="7490" y="73"/>
                </a:cubicBezTo>
                <a:cubicBezTo>
                  <a:pt x="7509" y="73"/>
                  <a:pt x="7528" y="36"/>
                  <a:pt x="7528" y="0"/>
                </a:cubicBezTo>
                <a:cubicBezTo>
                  <a:pt x="7528" y="0"/>
                  <a:pt x="7528" y="0"/>
                  <a:pt x="7528" y="0"/>
                </a:cubicBezTo>
                <a:cubicBezTo>
                  <a:pt x="7528" y="36"/>
                  <a:pt x="7547" y="36"/>
                  <a:pt x="7547" y="36"/>
                </a:cubicBezTo>
                <a:cubicBezTo>
                  <a:pt x="7547" y="36"/>
                  <a:pt x="7566" y="36"/>
                  <a:pt x="7566" y="36"/>
                </a:cubicBezTo>
                <a:cubicBezTo>
                  <a:pt x="7566" y="36"/>
                  <a:pt x="7566" y="36"/>
                  <a:pt x="7566" y="36"/>
                </a:cubicBezTo>
                <a:cubicBezTo>
                  <a:pt x="7566" y="36"/>
                  <a:pt x="7566" y="73"/>
                  <a:pt x="7585" y="73"/>
                </a:cubicBezTo>
                <a:cubicBezTo>
                  <a:pt x="7585" y="73"/>
                  <a:pt x="7585" y="73"/>
                  <a:pt x="7585" y="73"/>
                </a:cubicBezTo>
                <a:cubicBezTo>
                  <a:pt x="7585" y="36"/>
                  <a:pt x="7585" y="36"/>
                  <a:pt x="7585" y="36"/>
                </a:cubicBezTo>
                <a:cubicBezTo>
                  <a:pt x="7585" y="36"/>
                  <a:pt x="7585" y="36"/>
                  <a:pt x="7585" y="36"/>
                </a:cubicBezTo>
                <a:cubicBezTo>
                  <a:pt x="7604" y="36"/>
                  <a:pt x="7622" y="73"/>
                  <a:pt x="7641" y="73"/>
                </a:cubicBezTo>
                <a:cubicBezTo>
                  <a:pt x="7641" y="73"/>
                  <a:pt x="7660" y="73"/>
                  <a:pt x="7660" y="73"/>
                </a:cubicBezTo>
                <a:cubicBezTo>
                  <a:pt x="7660" y="109"/>
                  <a:pt x="7622" y="182"/>
                  <a:pt x="7604" y="218"/>
                </a:cubicBezTo>
                <a:cubicBezTo>
                  <a:pt x="7604" y="218"/>
                  <a:pt x="7604" y="218"/>
                  <a:pt x="7585" y="218"/>
                </a:cubicBezTo>
                <a:cubicBezTo>
                  <a:pt x="7566" y="218"/>
                  <a:pt x="7566" y="218"/>
                  <a:pt x="7547" y="254"/>
                </a:cubicBezTo>
                <a:cubicBezTo>
                  <a:pt x="7528" y="254"/>
                  <a:pt x="7528" y="254"/>
                  <a:pt x="7528" y="254"/>
                </a:cubicBezTo>
                <a:cubicBezTo>
                  <a:pt x="7509" y="254"/>
                  <a:pt x="7509" y="290"/>
                  <a:pt x="7509" y="290"/>
                </a:cubicBezTo>
                <a:cubicBezTo>
                  <a:pt x="7509" y="290"/>
                  <a:pt x="7490" y="290"/>
                  <a:pt x="7490" y="254"/>
                </a:cubicBezTo>
                <a:cubicBezTo>
                  <a:pt x="7490" y="290"/>
                  <a:pt x="7490" y="327"/>
                  <a:pt x="7471" y="327"/>
                </a:cubicBezTo>
                <a:cubicBezTo>
                  <a:pt x="7471" y="327"/>
                  <a:pt x="7452" y="363"/>
                  <a:pt x="7452" y="399"/>
                </a:cubicBezTo>
                <a:cubicBezTo>
                  <a:pt x="7452" y="399"/>
                  <a:pt x="7452" y="399"/>
                  <a:pt x="7471" y="399"/>
                </a:cubicBezTo>
                <a:cubicBezTo>
                  <a:pt x="7471" y="399"/>
                  <a:pt x="7490" y="363"/>
                  <a:pt x="7490" y="363"/>
                </a:cubicBezTo>
                <a:cubicBezTo>
                  <a:pt x="7509" y="327"/>
                  <a:pt x="7509" y="327"/>
                  <a:pt x="7509" y="327"/>
                </a:cubicBezTo>
                <a:cubicBezTo>
                  <a:pt x="7509" y="327"/>
                  <a:pt x="7528" y="327"/>
                  <a:pt x="7528" y="327"/>
                </a:cubicBezTo>
                <a:cubicBezTo>
                  <a:pt x="7528" y="327"/>
                  <a:pt x="7528" y="327"/>
                  <a:pt x="7528" y="290"/>
                </a:cubicBezTo>
                <a:cubicBezTo>
                  <a:pt x="7528" y="290"/>
                  <a:pt x="7528" y="290"/>
                  <a:pt x="7528" y="290"/>
                </a:cubicBezTo>
                <a:cubicBezTo>
                  <a:pt x="7528" y="290"/>
                  <a:pt x="7547" y="290"/>
                  <a:pt x="7547" y="290"/>
                </a:cubicBezTo>
                <a:cubicBezTo>
                  <a:pt x="7547" y="290"/>
                  <a:pt x="7566" y="254"/>
                  <a:pt x="7585" y="254"/>
                </a:cubicBezTo>
                <a:cubicBezTo>
                  <a:pt x="7585" y="254"/>
                  <a:pt x="7604" y="254"/>
                  <a:pt x="7604" y="254"/>
                </a:cubicBezTo>
                <a:cubicBezTo>
                  <a:pt x="7604" y="254"/>
                  <a:pt x="7604" y="254"/>
                  <a:pt x="7604" y="218"/>
                </a:cubicBezTo>
                <a:cubicBezTo>
                  <a:pt x="7622" y="254"/>
                  <a:pt x="7622" y="254"/>
                  <a:pt x="7622" y="254"/>
                </a:cubicBezTo>
                <a:cubicBezTo>
                  <a:pt x="7622" y="254"/>
                  <a:pt x="7622" y="254"/>
                  <a:pt x="7641" y="254"/>
                </a:cubicBezTo>
                <a:cubicBezTo>
                  <a:pt x="7641" y="327"/>
                  <a:pt x="7604" y="327"/>
                  <a:pt x="7604" y="363"/>
                </a:cubicBezTo>
                <a:cubicBezTo>
                  <a:pt x="7604" y="363"/>
                  <a:pt x="7622" y="399"/>
                  <a:pt x="7622" y="399"/>
                </a:cubicBezTo>
                <a:cubicBezTo>
                  <a:pt x="7641" y="363"/>
                  <a:pt x="7641" y="290"/>
                  <a:pt x="7660" y="254"/>
                </a:cubicBezTo>
                <a:cubicBezTo>
                  <a:pt x="7660" y="254"/>
                  <a:pt x="7660" y="218"/>
                  <a:pt x="7641" y="218"/>
                </a:cubicBezTo>
                <a:cubicBezTo>
                  <a:pt x="7660" y="218"/>
                  <a:pt x="7660" y="182"/>
                  <a:pt x="7679" y="182"/>
                </a:cubicBezTo>
                <a:cubicBezTo>
                  <a:pt x="7698" y="182"/>
                  <a:pt x="7717" y="218"/>
                  <a:pt x="7736" y="254"/>
                </a:cubicBezTo>
                <a:cubicBezTo>
                  <a:pt x="7736" y="254"/>
                  <a:pt x="7717" y="290"/>
                  <a:pt x="7736" y="290"/>
                </a:cubicBezTo>
                <a:cubicBezTo>
                  <a:pt x="7736" y="290"/>
                  <a:pt x="7736" y="327"/>
                  <a:pt x="7755" y="363"/>
                </a:cubicBezTo>
                <a:cubicBezTo>
                  <a:pt x="7755" y="399"/>
                  <a:pt x="7755" y="399"/>
                  <a:pt x="7755" y="436"/>
                </a:cubicBezTo>
                <a:cubicBezTo>
                  <a:pt x="7755" y="436"/>
                  <a:pt x="7755" y="436"/>
                  <a:pt x="7755" y="436"/>
                </a:cubicBezTo>
                <a:cubicBezTo>
                  <a:pt x="7755" y="436"/>
                  <a:pt x="7755" y="399"/>
                  <a:pt x="7755" y="399"/>
                </a:cubicBezTo>
                <a:cubicBezTo>
                  <a:pt x="7755" y="399"/>
                  <a:pt x="7755" y="363"/>
                  <a:pt x="7755" y="363"/>
                </a:cubicBezTo>
                <a:cubicBezTo>
                  <a:pt x="7755" y="327"/>
                  <a:pt x="7755" y="290"/>
                  <a:pt x="7774" y="254"/>
                </a:cubicBezTo>
                <a:cubicBezTo>
                  <a:pt x="7774" y="254"/>
                  <a:pt x="7774" y="218"/>
                  <a:pt x="7774" y="218"/>
                </a:cubicBezTo>
                <a:cubicBezTo>
                  <a:pt x="7774" y="218"/>
                  <a:pt x="7793" y="218"/>
                  <a:pt x="7793" y="218"/>
                </a:cubicBezTo>
                <a:cubicBezTo>
                  <a:pt x="7812" y="218"/>
                  <a:pt x="7812" y="182"/>
                  <a:pt x="7812" y="182"/>
                </a:cubicBezTo>
                <a:cubicBezTo>
                  <a:pt x="7812" y="145"/>
                  <a:pt x="7812" y="145"/>
                  <a:pt x="7812" y="145"/>
                </a:cubicBezTo>
                <a:cubicBezTo>
                  <a:pt x="7812" y="109"/>
                  <a:pt x="7812" y="109"/>
                  <a:pt x="7812" y="109"/>
                </a:cubicBezTo>
                <a:cubicBezTo>
                  <a:pt x="7812" y="73"/>
                  <a:pt x="7830" y="73"/>
                  <a:pt x="7830" y="73"/>
                </a:cubicBezTo>
                <a:cubicBezTo>
                  <a:pt x="7849" y="73"/>
                  <a:pt x="7849" y="73"/>
                  <a:pt x="7849" y="36"/>
                </a:cubicBezTo>
                <a:cubicBezTo>
                  <a:pt x="7849" y="36"/>
                  <a:pt x="7868" y="73"/>
                  <a:pt x="7868" y="73"/>
                </a:cubicBezTo>
                <a:cubicBezTo>
                  <a:pt x="7887" y="73"/>
                  <a:pt x="7887" y="73"/>
                  <a:pt x="7906" y="73"/>
                </a:cubicBezTo>
                <a:cubicBezTo>
                  <a:pt x="7925" y="73"/>
                  <a:pt x="7944" y="73"/>
                  <a:pt x="7944" y="73"/>
                </a:cubicBezTo>
                <a:cubicBezTo>
                  <a:pt x="7944" y="109"/>
                  <a:pt x="7944" y="145"/>
                  <a:pt x="7944" y="145"/>
                </a:cubicBezTo>
                <a:cubicBezTo>
                  <a:pt x="7944" y="182"/>
                  <a:pt x="7925" y="182"/>
                  <a:pt x="7944" y="218"/>
                </a:cubicBezTo>
                <a:cubicBezTo>
                  <a:pt x="7944" y="218"/>
                  <a:pt x="7963" y="218"/>
                  <a:pt x="7963" y="218"/>
                </a:cubicBezTo>
                <a:cubicBezTo>
                  <a:pt x="7963" y="218"/>
                  <a:pt x="7944" y="290"/>
                  <a:pt x="7944" y="290"/>
                </a:cubicBezTo>
                <a:cubicBezTo>
                  <a:pt x="7944" y="290"/>
                  <a:pt x="7925" y="290"/>
                  <a:pt x="7925" y="290"/>
                </a:cubicBezTo>
                <a:cubicBezTo>
                  <a:pt x="7925" y="290"/>
                  <a:pt x="7925" y="327"/>
                  <a:pt x="7906" y="327"/>
                </a:cubicBezTo>
                <a:cubicBezTo>
                  <a:pt x="7906" y="327"/>
                  <a:pt x="7906" y="363"/>
                  <a:pt x="7906" y="363"/>
                </a:cubicBezTo>
                <a:cubicBezTo>
                  <a:pt x="7887" y="363"/>
                  <a:pt x="7868" y="363"/>
                  <a:pt x="7849" y="399"/>
                </a:cubicBezTo>
                <a:cubicBezTo>
                  <a:pt x="7849" y="399"/>
                  <a:pt x="7868" y="399"/>
                  <a:pt x="7868" y="399"/>
                </a:cubicBezTo>
                <a:cubicBezTo>
                  <a:pt x="7868" y="399"/>
                  <a:pt x="7868" y="399"/>
                  <a:pt x="7887" y="399"/>
                </a:cubicBezTo>
                <a:cubicBezTo>
                  <a:pt x="7887" y="363"/>
                  <a:pt x="7906" y="363"/>
                  <a:pt x="7906" y="363"/>
                </a:cubicBezTo>
                <a:cubicBezTo>
                  <a:pt x="7925" y="363"/>
                  <a:pt x="7925" y="327"/>
                  <a:pt x="7925" y="327"/>
                </a:cubicBezTo>
                <a:cubicBezTo>
                  <a:pt x="7925" y="327"/>
                  <a:pt x="7925" y="327"/>
                  <a:pt x="7925" y="327"/>
                </a:cubicBezTo>
                <a:cubicBezTo>
                  <a:pt x="7944" y="327"/>
                  <a:pt x="7944" y="327"/>
                  <a:pt x="7944" y="327"/>
                </a:cubicBezTo>
                <a:cubicBezTo>
                  <a:pt x="7963" y="327"/>
                  <a:pt x="7963" y="363"/>
                  <a:pt x="7963" y="363"/>
                </a:cubicBezTo>
                <a:cubicBezTo>
                  <a:pt x="7982" y="363"/>
                  <a:pt x="7944" y="436"/>
                  <a:pt x="7925" y="436"/>
                </a:cubicBezTo>
                <a:cubicBezTo>
                  <a:pt x="7925" y="436"/>
                  <a:pt x="7906" y="436"/>
                  <a:pt x="7906" y="472"/>
                </a:cubicBezTo>
                <a:cubicBezTo>
                  <a:pt x="7887" y="472"/>
                  <a:pt x="7906" y="508"/>
                  <a:pt x="7906" y="508"/>
                </a:cubicBezTo>
                <a:cubicBezTo>
                  <a:pt x="7906" y="508"/>
                  <a:pt x="7906" y="508"/>
                  <a:pt x="7906" y="508"/>
                </a:cubicBezTo>
                <a:cubicBezTo>
                  <a:pt x="7906" y="545"/>
                  <a:pt x="7925" y="545"/>
                  <a:pt x="7925" y="545"/>
                </a:cubicBezTo>
                <a:cubicBezTo>
                  <a:pt x="7925" y="545"/>
                  <a:pt x="7925" y="545"/>
                  <a:pt x="7944" y="545"/>
                </a:cubicBezTo>
                <a:cubicBezTo>
                  <a:pt x="7944" y="545"/>
                  <a:pt x="7944" y="545"/>
                  <a:pt x="7944" y="545"/>
                </a:cubicBezTo>
                <a:cubicBezTo>
                  <a:pt x="7944" y="508"/>
                  <a:pt x="7925" y="508"/>
                  <a:pt x="7925" y="508"/>
                </a:cubicBezTo>
                <a:cubicBezTo>
                  <a:pt x="7925" y="508"/>
                  <a:pt x="7925" y="508"/>
                  <a:pt x="7925" y="508"/>
                </a:cubicBezTo>
                <a:cubicBezTo>
                  <a:pt x="7925" y="472"/>
                  <a:pt x="7944" y="472"/>
                  <a:pt x="7944" y="472"/>
                </a:cubicBezTo>
                <a:cubicBezTo>
                  <a:pt x="7963" y="436"/>
                  <a:pt x="7982" y="436"/>
                  <a:pt x="7982" y="436"/>
                </a:cubicBezTo>
                <a:cubicBezTo>
                  <a:pt x="8001" y="436"/>
                  <a:pt x="8001" y="436"/>
                  <a:pt x="8001" y="472"/>
                </a:cubicBezTo>
                <a:cubicBezTo>
                  <a:pt x="8001" y="472"/>
                  <a:pt x="7982" y="508"/>
                  <a:pt x="7982" y="508"/>
                </a:cubicBezTo>
                <a:cubicBezTo>
                  <a:pt x="7982" y="508"/>
                  <a:pt x="7963" y="508"/>
                  <a:pt x="7963" y="545"/>
                </a:cubicBezTo>
                <a:cubicBezTo>
                  <a:pt x="7963" y="581"/>
                  <a:pt x="7982" y="581"/>
                  <a:pt x="8001" y="617"/>
                </a:cubicBezTo>
                <a:cubicBezTo>
                  <a:pt x="8001" y="617"/>
                  <a:pt x="8020" y="653"/>
                  <a:pt x="8020" y="690"/>
                </a:cubicBezTo>
                <a:cubicBezTo>
                  <a:pt x="8020" y="690"/>
                  <a:pt x="8020" y="690"/>
                  <a:pt x="8039" y="690"/>
                </a:cubicBezTo>
                <a:cubicBezTo>
                  <a:pt x="8020" y="726"/>
                  <a:pt x="8001" y="726"/>
                  <a:pt x="8001" y="762"/>
                </a:cubicBezTo>
                <a:cubicBezTo>
                  <a:pt x="8001" y="762"/>
                  <a:pt x="8001" y="762"/>
                  <a:pt x="8020" y="762"/>
                </a:cubicBezTo>
                <a:cubicBezTo>
                  <a:pt x="8020" y="762"/>
                  <a:pt x="8020" y="762"/>
                  <a:pt x="8020" y="762"/>
                </a:cubicBezTo>
                <a:cubicBezTo>
                  <a:pt x="8039" y="799"/>
                  <a:pt x="8020" y="799"/>
                  <a:pt x="8039" y="799"/>
                </a:cubicBezTo>
                <a:cubicBezTo>
                  <a:pt x="8039" y="835"/>
                  <a:pt x="8039" y="835"/>
                  <a:pt x="8039" y="871"/>
                </a:cubicBezTo>
                <a:cubicBezTo>
                  <a:pt x="8057" y="871"/>
                  <a:pt x="8057" y="871"/>
                  <a:pt x="8057" y="871"/>
                </a:cubicBezTo>
                <a:cubicBezTo>
                  <a:pt x="8057" y="871"/>
                  <a:pt x="8057" y="908"/>
                  <a:pt x="8057" y="908"/>
                </a:cubicBezTo>
                <a:cubicBezTo>
                  <a:pt x="8057" y="944"/>
                  <a:pt x="8076" y="944"/>
                  <a:pt x="8095" y="944"/>
                </a:cubicBezTo>
                <a:cubicBezTo>
                  <a:pt x="8076" y="944"/>
                  <a:pt x="8095" y="908"/>
                  <a:pt x="8114" y="871"/>
                </a:cubicBezTo>
                <a:cubicBezTo>
                  <a:pt x="8114" y="908"/>
                  <a:pt x="8114" y="908"/>
                  <a:pt x="8114" y="908"/>
                </a:cubicBezTo>
                <a:cubicBezTo>
                  <a:pt x="8114" y="871"/>
                  <a:pt x="8114" y="871"/>
                  <a:pt x="8114" y="871"/>
                </a:cubicBezTo>
                <a:cubicBezTo>
                  <a:pt x="8133" y="871"/>
                  <a:pt x="8133" y="871"/>
                  <a:pt x="8133" y="871"/>
                </a:cubicBezTo>
                <a:cubicBezTo>
                  <a:pt x="8133" y="871"/>
                  <a:pt x="8133" y="871"/>
                  <a:pt x="8133" y="871"/>
                </a:cubicBezTo>
                <a:cubicBezTo>
                  <a:pt x="8133" y="871"/>
                  <a:pt x="8133" y="871"/>
                  <a:pt x="8133" y="908"/>
                </a:cubicBezTo>
                <a:cubicBezTo>
                  <a:pt x="8171" y="871"/>
                  <a:pt x="8171" y="908"/>
                  <a:pt x="8171" y="908"/>
                </a:cubicBezTo>
                <a:cubicBezTo>
                  <a:pt x="8171" y="908"/>
                  <a:pt x="8171" y="908"/>
                  <a:pt x="8171" y="908"/>
                </a:cubicBezTo>
                <a:cubicBezTo>
                  <a:pt x="8152" y="908"/>
                  <a:pt x="8133" y="908"/>
                  <a:pt x="8114" y="944"/>
                </a:cubicBezTo>
                <a:cubicBezTo>
                  <a:pt x="8114" y="980"/>
                  <a:pt x="8133" y="980"/>
                  <a:pt x="8152" y="980"/>
                </a:cubicBezTo>
                <a:cubicBezTo>
                  <a:pt x="8152" y="980"/>
                  <a:pt x="8171" y="980"/>
                  <a:pt x="8171" y="980"/>
                </a:cubicBezTo>
                <a:cubicBezTo>
                  <a:pt x="8190" y="980"/>
                  <a:pt x="8190" y="980"/>
                  <a:pt x="8209" y="980"/>
                </a:cubicBezTo>
                <a:cubicBezTo>
                  <a:pt x="8209" y="980"/>
                  <a:pt x="8209" y="980"/>
                  <a:pt x="8209" y="980"/>
                </a:cubicBezTo>
                <a:cubicBezTo>
                  <a:pt x="8209" y="944"/>
                  <a:pt x="8209" y="944"/>
                  <a:pt x="8228" y="944"/>
                </a:cubicBezTo>
                <a:cubicBezTo>
                  <a:pt x="8228" y="944"/>
                  <a:pt x="8228" y="944"/>
                  <a:pt x="8247" y="944"/>
                </a:cubicBezTo>
                <a:cubicBezTo>
                  <a:pt x="8247" y="944"/>
                  <a:pt x="8247" y="944"/>
                  <a:pt x="8247" y="944"/>
                </a:cubicBezTo>
                <a:cubicBezTo>
                  <a:pt x="8247" y="944"/>
                  <a:pt x="8247" y="944"/>
                  <a:pt x="8247" y="980"/>
                </a:cubicBezTo>
                <a:cubicBezTo>
                  <a:pt x="8265" y="980"/>
                  <a:pt x="8265" y="980"/>
                  <a:pt x="8265" y="980"/>
                </a:cubicBezTo>
                <a:cubicBezTo>
                  <a:pt x="8265" y="980"/>
                  <a:pt x="8284" y="1016"/>
                  <a:pt x="8284" y="1016"/>
                </a:cubicBezTo>
                <a:cubicBezTo>
                  <a:pt x="8284" y="1053"/>
                  <a:pt x="8247" y="1053"/>
                  <a:pt x="8228" y="1053"/>
                </a:cubicBezTo>
                <a:cubicBezTo>
                  <a:pt x="8228" y="1053"/>
                  <a:pt x="8209" y="1053"/>
                  <a:pt x="8209" y="1053"/>
                </a:cubicBezTo>
                <a:cubicBezTo>
                  <a:pt x="8209" y="1053"/>
                  <a:pt x="8209" y="1053"/>
                  <a:pt x="8171" y="1089"/>
                </a:cubicBezTo>
                <a:cubicBezTo>
                  <a:pt x="8171" y="1089"/>
                  <a:pt x="8171" y="1089"/>
                  <a:pt x="8190" y="1089"/>
                </a:cubicBezTo>
                <a:cubicBezTo>
                  <a:pt x="8190" y="1089"/>
                  <a:pt x="8190" y="1089"/>
                  <a:pt x="8190" y="1089"/>
                </a:cubicBezTo>
                <a:cubicBezTo>
                  <a:pt x="8190" y="1089"/>
                  <a:pt x="8190" y="1089"/>
                  <a:pt x="8190" y="1089"/>
                </a:cubicBezTo>
                <a:cubicBezTo>
                  <a:pt x="8190" y="1089"/>
                  <a:pt x="8190" y="1125"/>
                  <a:pt x="8190" y="1125"/>
                </a:cubicBezTo>
                <a:cubicBezTo>
                  <a:pt x="8190" y="1125"/>
                  <a:pt x="8190" y="1162"/>
                  <a:pt x="8190" y="1162"/>
                </a:cubicBezTo>
                <a:cubicBezTo>
                  <a:pt x="8171" y="1162"/>
                  <a:pt x="8152" y="1125"/>
                  <a:pt x="8152" y="1125"/>
                </a:cubicBezTo>
                <a:cubicBezTo>
                  <a:pt x="8152" y="1125"/>
                  <a:pt x="8152" y="1125"/>
                  <a:pt x="8133" y="1125"/>
                </a:cubicBezTo>
                <a:cubicBezTo>
                  <a:pt x="8133" y="1162"/>
                  <a:pt x="8133" y="1162"/>
                  <a:pt x="8133" y="1162"/>
                </a:cubicBezTo>
                <a:cubicBezTo>
                  <a:pt x="8152" y="1162"/>
                  <a:pt x="8152" y="1198"/>
                  <a:pt x="8152" y="1198"/>
                </a:cubicBezTo>
                <a:cubicBezTo>
                  <a:pt x="8171" y="1198"/>
                  <a:pt x="8190" y="1198"/>
                  <a:pt x="8190" y="1198"/>
                </a:cubicBezTo>
                <a:cubicBezTo>
                  <a:pt x="8190" y="1198"/>
                  <a:pt x="8190" y="1198"/>
                  <a:pt x="8190" y="1198"/>
                </a:cubicBezTo>
                <a:cubicBezTo>
                  <a:pt x="8209" y="1198"/>
                  <a:pt x="8209" y="1198"/>
                  <a:pt x="8209" y="1234"/>
                </a:cubicBezTo>
                <a:cubicBezTo>
                  <a:pt x="8209" y="1234"/>
                  <a:pt x="8209" y="1234"/>
                  <a:pt x="8209" y="1234"/>
                </a:cubicBezTo>
                <a:cubicBezTo>
                  <a:pt x="8228" y="1234"/>
                  <a:pt x="8228" y="1198"/>
                  <a:pt x="8228" y="1198"/>
                </a:cubicBezTo>
                <a:cubicBezTo>
                  <a:pt x="8247" y="1198"/>
                  <a:pt x="8247" y="1198"/>
                  <a:pt x="8265" y="1198"/>
                </a:cubicBezTo>
                <a:cubicBezTo>
                  <a:pt x="8265" y="1198"/>
                  <a:pt x="8265" y="1198"/>
                  <a:pt x="8284" y="1198"/>
                </a:cubicBezTo>
                <a:cubicBezTo>
                  <a:pt x="8284" y="1162"/>
                  <a:pt x="8303" y="1198"/>
                  <a:pt x="8303" y="1198"/>
                </a:cubicBezTo>
                <a:cubicBezTo>
                  <a:pt x="8303" y="1198"/>
                  <a:pt x="8303" y="1198"/>
                  <a:pt x="8303" y="1234"/>
                </a:cubicBezTo>
                <a:cubicBezTo>
                  <a:pt x="8284" y="1234"/>
                  <a:pt x="8284" y="1234"/>
                  <a:pt x="8265" y="1234"/>
                </a:cubicBezTo>
                <a:cubicBezTo>
                  <a:pt x="8265" y="1271"/>
                  <a:pt x="8265" y="1271"/>
                  <a:pt x="8247" y="1271"/>
                </a:cubicBezTo>
                <a:cubicBezTo>
                  <a:pt x="8247" y="1271"/>
                  <a:pt x="8247" y="1271"/>
                  <a:pt x="8247" y="1271"/>
                </a:cubicBezTo>
                <a:cubicBezTo>
                  <a:pt x="8247" y="1271"/>
                  <a:pt x="8265" y="1271"/>
                  <a:pt x="8265" y="1271"/>
                </a:cubicBezTo>
                <a:cubicBezTo>
                  <a:pt x="8284" y="1271"/>
                  <a:pt x="8284" y="1271"/>
                  <a:pt x="8284" y="1234"/>
                </a:cubicBezTo>
                <a:cubicBezTo>
                  <a:pt x="8303" y="1271"/>
                  <a:pt x="8303" y="1271"/>
                  <a:pt x="8303" y="1271"/>
                </a:cubicBezTo>
                <a:cubicBezTo>
                  <a:pt x="8322" y="1234"/>
                  <a:pt x="8341" y="1234"/>
                  <a:pt x="8341" y="1271"/>
                </a:cubicBezTo>
                <a:cubicBezTo>
                  <a:pt x="8360" y="1271"/>
                  <a:pt x="8341" y="1271"/>
                  <a:pt x="8360" y="1271"/>
                </a:cubicBezTo>
                <a:cubicBezTo>
                  <a:pt x="8360" y="1307"/>
                  <a:pt x="8379" y="1307"/>
                  <a:pt x="8398" y="1343"/>
                </a:cubicBezTo>
                <a:cubicBezTo>
                  <a:pt x="8398" y="1343"/>
                  <a:pt x="8398" y="1379"/>
                  <a:pt x="8379" y="1379"/>
                </a:cubicBezTo>
                <a:cubicBezTo>
                  <a:pt x="8379" y="1379"/>
                  <a:pt x="8379" y="1343"/>
                  <a:pt x="8360" y="1343"/>
                </a:cubicBezTo>
                <a:cubicBezTo>
                  <a:pt x="8360" y="1343"/>
                  <a:pt x="8341" y="1379"/>
                  <a:pt x="8341" y="1379"/>
                </a:cubicBezTo>
                <a:cubicBezTo>
                  <a:pt x="8322" y="1379"/>
                  <a:pt x="8303" y="1379"/>
                  <a:pt x="8303" y="1379"/>
                </a:cubicBezTo>
                <a:cubicBezTo>
                  <a:pt x="8284" y="1343"/>
                  <a:pt x="8265" y="1343"/>
                  <a:pt x="8247" y="1343"/>
                </a:cubicBezTo>
                <a:cubicBezTo>
                  <a:pt x="8247" y="1343"/>
                  <a:pt x="8247" y="1343"/>
                  <a:pt x="8247" y="1343"/>
                </a:cubicBezTo>
                <a:cubicBezTo>
                  <a:pt x="8265" y="1379"/>
                  <a:pt x="8284" y="1379"/>
                  <a:pt x="8284" y="1379"/>
                </a:cubicBezTo>
                <a:cubicBezTo>
                  <a:pt x="8284" y="1379"/>
                  <a:pt x="8265" y="1379"/>
                  <a:pt x="8265" y="1379"/>
                </a:cubicBezTo>
                <a:cubicBezTo>
                  <a:pt x="8265" y="1416"/>
                  <a:pt x="8284" y="1379"/>
                  <a:pt x="8303" y="1379"/>
                </a:cubicBezTo>
                <a:cubicBezTo>
                  <a:pt x="8322" y="1379"/>
                  <a:pt x="8322" y="1379"/>
                  <a:pt x="8341" y="1416"/>
                </a:cubicBezTo>
                <a:cubicBezTo>
                  <a:pt x="8341" y="1416"/>
                  <a:pt x="8341" y="1416"/>
                  <a:pt x="8341" y="1416"/>
                </a:cubicBezTo>
                <a:cubicBezTo>
                  <a:pt x="8341" y="1416"/>
                  <a:pt x="8341" y="1416"/>
                  <a:pt x="8341" y="1416"/>
                </a:cubicBezTo>
                <a:cubicBezTo>
                  <a:pt x="8341" y="1416"/>
                  <a:pt x="8341" y="1416"/>
                  <a:pt x="8322" y="1452"/>
                </a:cubicBezTo>
                <a:cubicBezTo>
                  <a:pt x="8322" y="1452"/>
                  <a:pt x="8322" y="1452"/>
                  <a:pt x="8322" y="1452"/>
                </a:cubicBezTo>
                <a:cubicBezTo>
                  <a:pt x="8322" y="1452"/>
                  <a:pt x="8322" y="1452"/>
                  <a:pt x="8322" y="1452"/>
                </a:cubicBezTo>
                <a:cubicBezTo>
                  <a:pt x="8303" y="1452"/>
                  <a:pt x="8284" y="1452"/>
                  <a:pt x="8284" y="1452"/>
                </a:cubicBezTo>
                <a:cubicBezTo>
                  <a:pt x="8303" y="1452"/>
                  <a:pt x="8322" y="1488"/>
                  <a:pt x="8341" y="1452"/>
                </a:cubicBezTo>
                <a:cubicBezTo>
                  <a:pt x="8341" y="1452"/>
                  <a:pt x="8341" y="1416"/>
                  <a:pt x="8360" y="1416"/>
                </a:cubicBezTo>
                <a:cubicBezTo>
                  <a:pt x="8360" y="1416"/>
                  <a:pt x="8379" y="1452"/>
                  <a:pt x="8379" y="1452"/>
                </a:cubicBezTo>
                <a:cubicBezTo>
                  <a:pt x="8379" y="1488"/>
                  <a:pt x="8379" y="1488"/>
                  <a:pt x="8379" y="1488"/>
                </a:cubicBezTo>
                <a:cubicBezTo>
                  <a:pt x="8398" y="1488"/>
                  <a:pt x="8398" y="1488"/>
                  <a:pt x="8398" y="1488"/>
                </a:cubicBezTo>
                <a:cubicBezTo>
                  <a:pt x="8417" y="1452"/>
                  <a:pt x="8436" y="1452"/>
                  <a:pt x="8455" y="1452"/>
                </a:cubicBezTo>
                <a:cubicBezTo>
                  <a:pt x="8455" y="1452"/>
                  <a:pt x="8474" y="1452"/>
                  <a:pt x="8474" y="1452"/>
                </a:cubicBezTo>
                <a:cubicBezTo>
                  <a:pt x="8492" y="1488"/>
                  <a:pt x="8474" y="1525"/>
                  <a:pt x="8455" y="1525"/>
                </a:cubicBezTo>
                <a:cubicBezTo>
                  <a:pt x="8455" y="1525"/>
                  <a:pt x="8455" y="1525"/>
                  <a:pt x="8455" y="1525"/>
                </a:cubicBezTo>
                <a:cubicBezTo>
                  <a:pt x="8436" y="1525"/>
                  <a:pt x="8436" y="1525"/>
                  <a:pt x="8417" y="1525"/>
                </a:cubicBezTo>
                <a:cubicBezTo>
                  <a:pt x="8398" y="1525"/>
                  <a:pt x="8398" y="1561"/>
                  <a:pt x="8379" y="1561"/>
                </a:cubicBezTo>
                <a:cubicBezTo>
                  <a:pt x="8360" y="1561"/>
                  <a:pt x="8360" y="1561"/>
                  <a:pt x="8341" y="1561"/>
                </a:cubicBezTo>
                <a:cubicBezTo>
                  <a:pt x="8341" y="1561"/>
                  <a:pt x="8341" y="1561"/>
                  <a:pt x="8341" y="1561"/>
                </a:cubicBezTo>
                <a:cubicBezTo>
                  <a:pt x="8360" y="1561"/>
                  <a:pt x="8379" y="1597"/>
                  <a:pt x="8360" y="1597"/>
                </a:cubicBezTo>
                <a:cubicBezTo>
                  <a:pt x="8360" y="1597"/>
                  <a:pt x="8360" y="1597"/>
                  <a:pt x="8360" y="1597"/>
                </a:cubicBezTo>
                <a:cubicBezTo>
                  <a:pt x="8360" y="1597"/>
                  <a:pt x="8379" y="1597"/>
                  <a:pt x="8379" y="1597"/>
                </a:cubicBezTo>
                <a:cubicBezTo>
                  <a:pt x="8379" y="1634"/>
                  <a:pt x="8379" y="1634"/>
                  <a:pt x="8379" y="1670"/>
                </a:cubicBezTo>
                <a:cubicBezTo>
                  <a:pt x="8379" y="1670"/>
                  <a:pt x="8379" y="1670"/>
                  <a:pt x="8379" y="1670"/>
                </a:cubicBezTo>
                <a:cubicBezTo>
                  <a:pt x="8379" y="1670"/>
                  <a:pt x="8398" y="1670"/>
                  <a:pt x="8417" y="1670"/>
                </a:cubicBezTo>
                <a:cubicBezTo>
                  <a:pt x="8417" y="1670"/>
                  <a:pt x="8417" y="1670"/>
                  <a:pt x="8417" y="1670"/>
                </a:cubicBezTo>
                <a:cubicBezTo>
                  <a:pt x="8398" y="1670"/>
                  <a:pt x="8398" y="1634"/>
                  <a:pt x="8398" y="1634"/>
                </a:cubicBezTo>
                <a:cubicBezTo>
                  <a:pt x="8417" y="1597"/>
                  <a:pt x="8455" y="1634"/>
                  <a:pt x="8455" y="1634"/>
                </a:cubicBezTo>
                <a:cubicBezTo>
                  <a:pt x="8474" y="1634"/>
                  <a:pt x="8474" y="1634"/>
                  <a:pt x="8474" y="1634"/>
                </a:cubicBezTo>
                <a:cubicBezTo>
                  <a:pt x="8492" y="1634"/>
                  <a:pt x="8511" y="1706"/>
                  <a:pt x="8511" y="1706"/>
                </a:cubicBezTo>
                <a:cubicBezTo>
                  <a:pt x="8511" y="1706"/>
                  <a:pt x="8492" y="1743"/>
                  <a:pt x="8474" y="1743"/>
                </a:cubicBezTo>
                <a:cubicBezTo>
                  <a:pt x="8474" y="1743"/>
                  <a:pt x="8474" y="1743"/>
                  <a:pt x="8474" y="1743"/>
                </a:cubicBezTo>
                <a:cubicBezTo>
                  <a:pt x="8455" y="1779"/>
                  <a:pt x="8455" y="1779"/>
                  <a:pt x="8436" y="1815"/>
                </a:cubicBezTo>
                <a:cubicBezTo>
                  <a:pt x="8436" y="1815"/>
                  <a:pt x="8436" y="1815"/>
                  <a:pt x="8417" y="1815"/>
                </a:cubicBezTo>
                <a:cubicBezTo>
                  <a:pt x="8417" y="1815"/>
                  <a:pt x="8398" y="1815"/>
                  <a:pt x="8379" y="1815"/>
                </a:cubicBezTo>
                <a:cubicBezTo>
                  <a:pt x="8360" y="1815"/>
                  <a:pt x="8360" y="1815"/>
                  <a:pt x="8341" y="1779"/>
                </a:cubicBezTo>
                <a:cubicBezTo>
                  <a:pt x="8341" y="1779"/>
                  <a:pt x="8341" y="1779"/>
                  <a:pt x="8341" y="1779"/>
                </a:cubicBezTo>
                <a:cubicBezTo>
                  <a:pt x="8360" y="1779"/>
                  <a:pt x="8398" y="1779"/>
                  <a:pt x="8398" y="1779"/>
                </a:cubicBezTo>
                <a:cubicBezTo>
                  <a:pt x="8398" y="1779"/>
                  <a:pt x="8417" y="1779"/>
                  <a:pt x="8417" y="1743"/>
                </a:cubicBezTo>
                <a:cubicBezTo>
                  <a:pt x="8417" y="1743"/>
                  <a:pt x="8398" y="1743"/>
                  <a:pt x="8398" y="1743"/>
                </a:cubicBezTo>
                <a:cubicBezTo>
                  <a:pt x="8398" y="1779"/>
                  <a:pt x="8398" y="1779"/>
                  <a:pt x="8379" y="1779"/>
                </a:cubicBezTo>
                <a:cubicBezTo>
                  <a:pt x="8379" y="1779"/>
                  <a:pt x="8379" y="1779"/>
                  <a:pt x="8379" y="1779"/>
                </a:cubicBezTo>
                <a:cubicBezTo>
                  <a:pt x="8360" y="1779"/>
                  <a:pt x="8322" y="1779"/>
                  <a:pt x="8322" y="1815"/>
                </a:cubicBezTo>
                <a:cubicBezTo>
                  <a:pt x="8322" y="1815"/>
                  <a:pt x="8322" y="1815"/>
                  <a:pt x="8322" y="1815"/>
                </a:cubicBezTo>
                <a:cubicBezTo>
                  <a:pt x="8322" y="1815"/>
                  <a:pt x="8303" y="1815"/>
                  <a:pt x="8284" y="1815"/>
                </a:cubicBezTo>
                <a:cubicBezTo>
                  <a:pt x="8303" y="1815"/>
                  <a:pt x="8303" y="1851"/>
                  <a:pt x="8322" y="1851"/>
                </a:cubicBezTo>
                <a:cubicBezTo>
                  <a:pt x="8322" y="1851"/>
                  <a:pt x="8322" y="1851"/>
                  <a:pt x="8322" y="1851"/>
                </a:cubicBezTo>
                <a:cubicBezTo>
                  <a:pt x="8303" y="1851"/>
                  <a:pt x="8303" y="1851"/>
                  <a:pt x="8284" y="1888"/>
                </a:cubicBezTo>
                <a:cubicBezTo>
                  <a:pt x="8284" y="1888"/>
                  <a:pt x="8284" y="1888"/>
                  <a:pt x="8284" y="1888"/>
                </a:cubicBezTo>
                <a:cubicBezTo>
                  <a:pt x="8284" y="1888"/>
                  <a:pt x="8284" y="1924"/>
                  <a:pt x="8265" y="1924"/>
                </a:cubicBezTo>
                <a:cubicBezTo>
                  <a:pt x="8265" y="1924"/>
                  <a:pt x="8247" y="1924"/>
                  <a:pt x="8228" y="1960"/>
                </a:cubicBezTo>
                <a:cubicBezTo>
                  <a:pt x="8228" y="1960"/>
                  <a:pt x="8228" y="1960"/>
                  <a:pt x="8228" y="1960"/>
                </a:cubicBezTo>
                <a:cubicBezTo>
                  <a:pt x="8228" y="1960"/>
                  <a:pt x="8228" y="1960"/>
                  <a:pt x="8228" y="1960"/>
                </a:cubicBezTo>
                <a:cubicBezTo>
                  <a:pt x="8228" y="1960"/>
                  <a:pt x="8247" y="1960"/>
                  <a:pt x="8247" y="1960"/>
                </a:cubicBezTo>
                <a:cubicBezTo>
                  <a:pt x="8247" y="1997"/>
                  <a:pt x="8190" y="1997"/>
                  <a:pt x="8228" y="2033"/>
                </a:cubicBezTo>
                <a:cubicBezTo>
                  <a:pt x="8228" y="2033"/>
                  <a:pt x="8228" y="2033"/>
                  <a:pt x="8228" y="2033"/>
                </a:cubicBezTo>
                <a:cubicBezTo>
                  <a:pt x="8228" y="1997"/>
                  <a:pt x="8247" y="1997"/>
                  <a:pt x="8247" y="1960"/>
                </a:cubicBezTo>
                <a:cubicBezTo>
                  <a:pt x="8265" y="1960"/>
                  <a:pt x="8265" y="1960"/>
                  <a:pt x="8265" y="1960"/>
                </a:cubicBezTo>
                <a:cubicBezTo>
                  <a:pt x="8284" y="1960"/>
                  <a:pt x="8284" y="1960"/>
                  <a:pt x="8284" y="1960"/>
                </a:cubicBezTo>
                <a:cubicBezTo>
                  <a:pt x="8303" y="1960"/>
                  <a:pt x="8322" y="1960"/>
                  <a:pt x="8341" y="1960"/>
                </a:cubicBezTo>
                <a:cubicBezTo>
                  <a:pt x="8341" y="1960"/>
                  <a:pt x="8341" y="1960"/>
                  <a:pt x="8341" y="1960"/>
                </a:cubicBezTo>
                <a:cubicBezTo>
                  <a:pt x="8322" y="1997"/>
                  <a:pt x="8322" y="2033"/>
                  <a:pt x="8303" y="2033"/>
                </a:cubicBezTo>
                <a:cubicBezTo>
                  <a:pt x="8303" y="2033"/>
                  <a:pt x="8284" y="2033"/>
                  <a:pt x="8284" y="2033"/>
                </a:cubicBezTo>
                <a:cubicBezTo>
                  <a:pt x="8284" y="2033"/>
                  <a:pt x="8284" y="2033"/>
                  <a:pt x="8284" y="2033"/>
                </a:cubicBezTo>
                <a:cubicBezTo>
                  <a:pt x="8284" y="2033"/>
                  <a:pt x="8303" y="2069"/>
                  <a:pt x="8303" y="2069"/>
                </a:cubicBezTo>
                <a:cubicBezTo>
                  <a:pt x="8303" y="2069"/>
                  <a:pt x="8303" y="2069"/>
                  <a:pt x="8303" y="2069"/>
                </a:cubicBezTo>
                <a:cubicBezTo>
                  <a:pt x="8322" y="2069"/>
                  <a:pt x="8322" y="2033"/>
                  <a:pt x="8322" y="2033"/>
                </a:cubicBezTo>
                <a:cubicBezTo>
                  <a:pt x="8322" y="2033"/>
                  <a:pt x="8322" y="2033"/>
                  <a:pt x="8341" y="1997"/>
                </a:cubicBezTo>
                <a:cubicBezTo>
                  <a:pt x="8341" y="1997"/>
                  <a:pt x="8341" y="1997"/>
                  <a:pt x="8341" y="1997"/>
                </a:cubicBezTo>
                <a:cubicBezTo>
                  <a:pt x="8360" y="1997"/>
                  <a:pt x="8360" y="1997"/>
                  <a:pt x="8379" y="1997"/>
                </a:cubicBezTo>
                <a:cubicBezTo>
                  <a:pt x="8379" y="1997"/>
                  <a:pt x="8398" y="1997"/>
                  <a:pt x="8398" y="2033"/>
                </a:cubicBezTo>
                <a:cubicBezTo>
                  <a:pt x="8398" y="2033"/>
                  <a:pt x="8379" y="2069"/>
                  <a:pt x="8379" y="2069"/>
                </a:cubicBezTo>
                <a:cubicBezTo>
                  <a:pt x="8379" y="2069"/>
                  <a:pt x="8379" y="2069"/>
                  <a:pt x="8379" y="2069"/>
                </a:cubicBezTo>
                <a:cubicBezTo>
                  <a:pt x="8360" y="2106"/>
                  <a:pt x="8379" y="2106"/>
                  <a:pt x="8398" y="2142"/>
                </a:cubicBezTo>
                <a:cubicBezTo>
                  <a:pt x="8398" y="2142"/>
                  <a:pt x="8398" y="2106"/>
                  <a:pt x="8398" y="2106"/>
                </a:cubicBezTo>
                <a:cubicBezTo>
                  <a:pt x="8398" y="2106"/>
                  <a:pt x="8398" y="2106"/>
                  <a:pt x="8398" y="2106"/>
                </a:cubicBezTo>
                <a:cubicBezTo>
                  <a:pt x="8417" y="2069"/>
                  <a:pt x="8417" y="2069"/>
                  <a:pt x="8417" y="2033"/>
                </a:cubicBezTo>
                <a:cubicBezTo>
                  <a:pt x="8417" y="2033"/>
                  <a:pt x="8455" y="2033"/>
                  <a:pt x="8474" y="2033"/>
                </a:cubicBezTo>
                <a:cubicBezTo>
                  <a:pt x="8474" y="2069"/>
                  <a:pt x="8492" y="2069"/>
                  <a:pt x="8511" y="2069"/>
                </a:cubicBezTo>
                <a:cubicBezTo>
                  <a:pt x="8530" y="2069"/>
                  <a:pt x="8530" y="2069"/>
                  <a:pt x="8549" y="2069"/>
                </a:cubicBezTo>
                <a:cubicBezTo>
                  <a:pt x="8549" y="2069"/>
                  <a:pt x="8549" y="2069"/>
                  <a:pt x="8549" y="2069"/>
                </a:cubicBezTo>
                <a:cubicBezTo>
                  <a:pt x="8549" y="2069"/>
                  <a:pt x="8549" y="2069"/>
                  <a:pt x="8549" y="2069"/>
                </a:cubicBezTo>
                <a:cubicBezTo>
                  <a:pt x="8549" y="2069"/>
                  <a:pt x="8549" y="2069"/>
                  <a:pt x="8549" y="2069"/>
                </a:cubicBezTo>
                <a:cubicBezTo>
                  <a:pt x="8549" y="2069"/>
                  <a:pt x="8549" y="2069"/>
                  <a:pt x="8549" y="2106"/>
                </a:cubicBezTo>
                <a:cubicBezTo>
                  <a:pt x="8568" y="2106"/>
                  <a:pt x="8568" y="2106"/>
                  <a:pt x="8568" y="2106"/>
                </a:cubicBezTo>
                <a:cubicBezTo>
                  <a:pt x="8587" y="2106"/>
                  <a:pt x="8587" y="2106"/>
                  <a:pt x="8587" y="2106"/>
                </a:cubicBezTo>
                <a:cubicBezTo>
                  <a:pt x="8587" y="2106"/>
                  <a:pt x="8587" y="2106"/>
                  <a:pt x="8606" y="2069"/>
                </a:cubicBezTo>
                <a:cubicBezTo>
                  <a:pt x="8606" y="2106"/>
                  <a:pt x="8606" y="2106"/>
                  <a:pt x="8606" y="2142"/>
                </a:cubicBezTo>
                <a:cubicBezTo>
                  <a:pt x="8606" y="2142"/>
                  <a:pt x="8606" y="2178"/>
                  <a:pt x="8606" y="2178"/>
                </a:cubicBezTo>
                <a:cubicBezTo>
                  <a:pt x="8625" y="2178"/>
                  <a:pt x="8625" y="2178"/>
                  <a:pt x="8625" y="2178"/>
                </a:cubicBezTo>
                <a:cubicBezTo>
                  <a:pt x="8625" y="2178"/>
                  <a:pt x="8625" y="2178"/>
                  <a:pt x="8625" y="2178"/>
                </a:cubicBezTo>
                <a:cubicBezTo>
                  <a:pt x="8625" y="2142"/>
                  <a:pt x="8625" y="2142"/>
                  <a:pt x="8625" y="2106"/>
                </a:cubicBezTo>
                <a:cubicBezTo>
                  <a:pt x="8625" y="2106"/>
                  <a:pt x="8625" y="2106"/>
                  <a:pt x="8625" y="2106"/>
                </a:cubicBezTo>
                <a:cubicBezTo>
                  <a:pt x="8663" y="2142"/>
                  <a:pt x="8663" y="2142"/>
                  <a:pt x="8663" y="2178"/>
                </a:cubicBezTo>
                <a:cubicBezTo>
                  <a:pt x="8663" y="2178"/>
                  <a:pt x="8663" y="2178"/>
                  <a:pt x="8663" y="2178"/>
                </a:cubicBezTo>
                <a:cubicBezTo>
                  <a:pt x="8663" y="2178"/>
                  <a:pt x="8663" y="2178"/>
                  <a:pt x="8682" y="2178"/>
                </a:cubicBezTo>
                <a:cubicBezTo>
                  <a:pt x="8682" y="2214"/>
                  <a:pt x="8682" y="2214"/>
                  <a:pt x="8663" y="2214"/>
                </a:cubicBezTo>
                <a:cubicBezTo>
                  <a:pt x="8701" y="2214"/>
                  <a:pt x="8682" y="2214"/>
                  <a:pt x="8682" y="2251"/>
                </a:cubicBezTo>
                <a:cubicBezTo>
                  <a:pt x="8701" y="2251"/>
                  <a:pt x="8701" y="2251"/>
                  <a:pt x="8701" y="2251"/>
                </a:cubicBezTo>
                <a:cubicBezTo>
                  <a:pt x="8701" y="2251"/>
                  <a:pt x="8701" y="2251"/>
                  <a:pt x="8701" y="2251"/>
                </a:cubicBezTo>
                <a:cubicBezTo>
                  <a:pt x="8701" y="2251"/>
                  <a:pt x="8701" y="2251"/>
                  <a:pt x="8701" y="2251"/>
                </a:cubicBezTo>
                <a:cubicBezTo>
                  <a:pt x="8719" y="2287"/>
                  <a:pt x="8738" y="2287"/>
                  <a:pt x="8719" y="2323"/>
                </a:cubicBezTo>
                <a:cubicBezTo>
                  <a:pt x="8719" y="2323"/>
                  <a:pt x="8719" y="2323"/>
                  <a:pt x="8719" y="2323"/>
                </a:cubicBezTo>
                <a:cubicBezTo>
                  <a:pt x="8719" y="2323"/>
                  <a:pt x="8701" y="2323"/>
                  <a:pt x="8701" y="2323"/>
                </a:cubicBezTo>
                <a:cubicBezTo>
                  <a:pt x="8701" y="2323"/>
                  <a:pt x="8663" y="2287"/>
                  <a:pt x="8663" y="2287"/>
                </a:cubicBezTo>
                <a:cubicBezTo>
                  <a:pt x="8663" y="2287"/>
                  <a:pt x="8644" y="2287"/>
                  <a:pt x="8644" y="2287"/>
                </a:cubicBezTo>
                <a:cubicBezTo>
                  <a:pt x="8644" y="2287"/>
                  <a:pt x="8682" y="2323"/>
                  <a:pt x="8682" y="2323"/>
                </a:cubicBezTo>
                <a:cubicBezTo>
                  <a:pt x="8682" y="2360"/>
                  <a:pt x="8663" y="2360"/>
                  <a:pt x="8663" y="2360"/>
                </a:cubicBezTo>
                <a:cubicBezTo>
                  <a:pt x="8644" y="2360"/>
                  <a:pt x="8625" y="2360"/>
                  <a:pt x="8606" y="2360"/>
                </a:cubicBezTo>
                <a:cubicBezTo>
                  <a:pt x="8587" y="2360"/>
                  <a:pt x="8568" y="2360"/>
                  <a:pt x="8568" y="2360"/>
                </a:cubicBezTo>
                <a:cubicBezTo>
                  <a:pt x="8568" y="2323"/>
                  <a:pt x="8568" y="2323"/>
                  <a:pt x="8549" y="2323"/>
                </a:cubicBezTo>
                <a:cubicBezTo>
                  <a:pt x="8549" y="2323"/>
                  <a:pt x="8549" y="2323"/>
                  <a:pt x="8549" y="2323"/>
                </a:cubicBezTo>
                <a:cubicBezTo>
                  <a:pt x="8549" y="2287"/>
                  <a:pt x="8549" y="2287"/>
                  <a:pt x="8530" y="2287"/>
                </a:cubicBezTo>
                <a:cubicBezTo>
                  <a:pt x="8530" y="2287"/>
                  <a:pt x="8530" y="2287"/>
                  <a:pt x="8530" y="2287"/>
                </a:cubicBezTo>
                <a:cubicBezTo>
                  <a:pt x="8511" y="2287"/>
                  <a:pt x="8511" y="2251"/>
                  <a:pt x="8492" y="2251"/>
                </a:cubicBezTo>
                <a:cubicBezTo>
                  <a:pt x="8492" y="2251"/>
                  <a:pt x="8492" y="2251"/>
                  <a:pt x="8474" y="2287"/>
                </a:cubicBezTo>
                <a:cubicBezTo>
                  <a:pt x="8455" y="2251"/>
                  <a:pt x="8436" y="2251"/>
                  <a:pt x="8417" y="2251"/>
                </a:cubicBezTo>
                <a:cubicBezTo>
                  <a:pt x="8398" y="2251"/>
                  <a:pt x="8379" y="2287"/>
                  <a:pt x="8360" y="2287"/>
                </a:cubicBezTo>
                <a:cubicBezTo>
                  <a:pt x="8341" y="2251"/>
                  <a:pt x="8303" y="2251"/>
                  <a:pt x="8284" y="2251"/>
                </a:cubicBezTo>
                <a:cubicBezTo>
                  <a:pt x="8284" y="2251"/>
                  <a:pt x="8265" y="2251"/>
                  <a:pt x="8247" y="2251"/>
                </a:cubicBezTo>
                <a:cubicBezTo>
                  <a:pt x="8247" y="2251"/>
                  <a:pt x="8247" y="2251"/>
                  <a:pt x="8228" y="2251"/>
                </a:cubicBezTo>
                <a:cubicBezTo>
                  <a:pt x="8247" y="2251"/>
                  <a:pt x="8247" y="2287"/>
                  <a:pt x="8265" y="2287"/>
                </a:cubicBezTo>
                <a:cubicBezTo>
                  <a:pt x="8265" y="2251"/>
                  <a:pt x="8284" y="2251"/>
                  <a:pt x="8284" y="2251"/>
                </a:cubicBezTo>
                <a:cubicBezTo>
                  <a:pt x="8303" y="2251"/>
                  <a:pt x="8322" y="2287"/>
                  <a:pt x="8322" y="2287"/>
                </a:cubicBezTo>
                <a:cubicBezTo>
                  <a:pt x="8322" y="2287"/>
                  <a:pt x="8303" y="2323"/>
                  <a:pt x="8303" y="2323"/>
                </a:cubicBezTo>
                <a:cubicBezTo>
                  <a:pt x="8303" y="2323"/>
                  <a:pt x="8303" y="2323"/>
                  <a:pt x="8303" y="2323"/>
                </a:cubicBezTo>
                <a:cubicBezTo>
                  <a:pt x="8303" y="2323"/>
                  <a:pt x="8303" y="2323"/>
                  <a:pt x="8303" y="2323"/>
                </a:cubicBezTo>
                <a:cubicBezTo>
                  <a:pt x="8303" y="2323"/>
                  <a:pt x="8322" y="2323"/>
                  <a:pt x="8322" y="2323"/>
                </a:cubicBezTo>
                <a:cubicBezTo>
                  <a:pt x="8341" y="2323"/>
                  <a:pt x="8341" y="2323"/>
                  <a:pt x="8360" y="2323"/>
                </a:cubicBezTo>
                <a:cubicBezTo>
                  <a:pt x="8360" y="2287"/>
                  <a:pt x="8379" y="2287"/>
                  <a:pt x="8398" y="2287"/>
                </a:cubicBezTo>
                <a:cubicBezTo>
                  <a:pt x="8417" y="2287"/>
                  <a:pt x="8417" y="2251"/>
                  <a:pt x="8436" y="2287"/>
                </a:cubicBezTo>
                <a:cubicBezTo>
                  <a:pt x="8436" y="2287"/>
                  <a:pt x="8455" y="2287"/>
                  <a:pt x="8455" y="2287"/>
                </a:cubicBezTo>
                <a:cubicBezTo>
                  <a:pt x="8455" y="2287"/>
                  <a:pt x="8455" y="2287"/>
                  <a:pt x="8455" y="2323"/>
                </a:cubicBezTo>
                <a:cubicBezTo>
                  <a:pt x="8455" y="2323"/>
                  <a:pt x="8436" y="2396"/>
                  <a:pt x="8436" y="2396"/>
                </a:cubicBezTo>
                <a:cubicBezTo>
                  <a:pt x="8417" y="2396"/>
                  <a:pt x="8417" y="2396"/>
                  <a:pt x="8398" y="2432"/>
                </a:cubicBezTo>
                <a:cubicBezTo>
                  <a:pt x="8398" y="2432"/>
                  <a:pt x="8398" y="2432"/>
                  <a:pt x="8398" y="2432"/>
                </a:cubicBezTo>
                <a:cubicBezTo>
                  <a:pt x="8379" y="2432"/>
                  <a:pt x="8360" y="2432"/>
                  <a:pt x="8322" y="2469"/>
                </a:cubicBezTo>
                <a:cubicBezTo>
                  <a:pt x="8341" y="2469"/>
                  <a:pt x="8341" y="2469"/>
                  <a:pt x="8360" y="2469"/>
                </a:cubicBezTo>
                <a:cubicBezTo>
                  <a:pt x="8379" y="2505"/>
                  <a:pt x="8322" y="2577"/>
                  <a:pt x="8322" y="2614"/>
                </a:cubicBezTo>
                <a:cubicBezTo>
                  <a:pt x="8322" y="2614"/>
                  <a:pt x="8322" y="2614"/>
                  <a:pt x="8322" y="2614"/>
                </a:cubicBezTo>
                <a:cubicBezTo>
                  <a:pt x="8322" y="2614"/>
                  <a:pt x="8322" y="2614"/>
                  <a:pt x="8322" y="2614"/>
                </a:cubicBezTo>
                <a:cubicBezTo>
                  <a:pt x="8341" y="2577"/>
                  <a:pt x="8341" y="2541"/>
                  <a:pt x="8360" y="2541"/>
                </a:cubicBezTo>
                <a:cubicBezTo>
                  <a:pt x="8360" y="2541"/>
                  <a:pt x="8360" y="2577"/>
                  <a:pt x="8360" y="2577"/>
                </a:cubicBezTo>
                <a:cubicBezTo>
                  <a:pt x="8398" y="2577"/>
                  <a:pt x="8417" y="2541"/>
                  <a:pt x="8436" y="2541"/>
                </a:cubicBezTo>
                <a:cubicBezTo>
                  <a:pt x="8436" y="2505"/>
                  <a:pt x="8455" y="2505"/>
                  <a:pt x="8455" y="2505"/>
                </a:cubicBezTo>
                <a:cubicBezTo>
                  <a:pt x="8455" y="2505"/>
                  <a:pt x="8455" y="2505"/>
                  <a:pt x="8474" y="2505"/>
                </a:cubicBezTo>
                <a:cubicBezTo>
                  <a:pt x="8474" y="2505"/>
                  <a:pt x="8474" y="2505"/>
                  <a:pt x="8474" y="2505"/>
                </a:cubicBezTo>
                <a:cubicBezTo>
                  <a:pt x="8474" y="2541"/>
                  <a:pt x="8455" y="2541"/>
                  <a:pt x="8436" y="2541"/>
                </a:cubicBezTo>
                <a:cubicBezTo>
                  <a:pt x="8436" y="2577"/>
                  <a:pt x="8436" y="2577"/>
                  <a:pt x="8417" y="2614"/>
                </a:cubicBezTo>
                <a:cubicBezTo>
                  <a:pt x="8417" y="2614"/>
                  <a:pt x="8417" y="2614"/>
                  <a:pt x="8398" y="2614"/>
                </a:cubicBezTo>
                <a:cubicBezTo>
                  <a:pt x="8398" y="2614"/>
                  <a:pt x="8379" y="2614"/>
                  <a:pt x="8379" y="2650"/>
                </a:cubicBezTo>
                <a:cubicBezTo>
                  <a:pt x="8379" y="2650"/>
                  <a:pt x="8379" y="2650"/>
                  <a:pt x="8379" y="2650"/>
                </a:cubicBezTo>
                <a:cubicBezTo>
                  <a:pt x="8398" y="2650"/>
                  <a:pt x="8398" y="2614"/>
                  <a:pt x="8417" y="2650"/>
                </a:cubicBezTo>
                <a:cubicBezTo>
                  <a:pt x="8417" y="2650"/>
                  <a:pt x="8417" y="2650"/>
                  <a:pt x="8417" y="2650"/>
                </a:cubicBezTo>
                <a:cubicBezTo>
                  <a:pt x="8436" y="2614"/>
                  <a:pt x="8436" y="2650"/>
                  <a:pt x="8455" y="2614"/>
                </a:cubicBezTo>
                <a:cubicBezTo>
                  <a:pt x="8474" y="2614"/>
                  <a:pt x="8474" y="2577"/>
                  <a:pt x="8474" y="2577"/>
                </a:cubicBezTo>
                <a:cubicBezTo>
                  <a:pt x="8492" y="2577"/>
                  <a:pt x="8492" y="2541"/>
                  <a:pt x="8492" y="2541"/>
                </a:cubicBezTo>
                <a:cubicBezTo>
                  <a:pt x="8511" y="2505"/>
                  <a:pt x="8530" y="2469"/>
                  <a:pt x="8530" y="2469"/>
                </a:cubicBezTo>
                <a:cubicBezTo>
                  <a:pt x="8530" y="2469"/>
                  <a:pt x="8530" y="2469"/>
                  <a:pt x="8530" y="2469"/>
                </a:cubicBezTo>
                <a:cubicBezTo>
                  <a:pt x="8549" y="2469"/>
                  <a:pt x="8549" y="2469"/>
                  <a:pt x="8549" y="2469"/>
                </a:cubicBezTo>
                <a:cubicBezTo>
                  <a:pt x="8568" y="2469"/>
                  <a:pt x="8587" y="2469"/>
                  <a:pt x="8606" y="2469"/>
                </a:cubicBezTo>
                <a:cubicBezTo>
                  <a:pt x="8625" y="2469"/>
                  <a:pt x="8625" y="2469"/>
                  <a:pt x="8644" y="2469"/>
                </a:cubicBezTo>
                <a:cubicBezTo>
                  <a:pt x="8644" y="2469"/>
                  <a:pt x="8682" y="2432"/>
                  <a:pt x="8682" y="2432"/>
                </a:cubicBezTo>
                <a:cubicBezTo>
                  <a:pt x="8701" y="2432"/>
                  <a:pt x="8701" y="2396"/>
                  <a:pt x="8719" y="2396"/>
                </a:cubicBezTo>
                <a:cubicBezTo>
                  <a:pt x="8719" y="2396"/>
                  <a:pt x="8719" y="2396"/>
                  <a:pt x="8738" y="2360"/>
                </a:cubicBezTo>
                <a:cubicBezTo>
                  <a:pt x="8738" y="2396"/>
                  <a:pt x="8738" y="2396"/>
                  <a:pt x="8738" y="2432"/>
                </a:cubicBezTo>
                <a:cubicBezTo>
                  <a:pt x="8738" y="2432"/>
                  <a:pt x="8719" y="2432"/>
                  <a:pt x="8719" y="2432"/>
                </a:cubicBezTo>
                <a:cubicBezTo>
                  <a:pt x="8719" y="2432"/>
                  <a:pt x="8701" y="2432"/>
                  <a:pt x="8701" y="2469"/>
                </a:cubicBezTo>
                <a:close/>
                <a:moveTo>
                  <a:pt x="8379" y="1670"/>
                </a:moveTo>
                <a:cubicBezTo>
                  <a:pt x="8379" y="1670"/>
                  <a:pt x="8379" y="1670"/>
                  <a:pt x="8379" y="1670"/>
                </a:cubicBezTo>
                <a:cubicBezTo>
                  <a:pt x="8379" y="1670"/>
                  <a:pt x="8379" y="1670"/>
                  <a:pt x="8379" y="1670"/>
                </a:cubicBezTo>
                <a:cubicBezTo>
                  <a:pt x="8379" y="1670"/>
                  <a:pt x="8379" y="1670"/>
                  <a:pt x="8379" y="1670"/>
                </a:cubicBezTo>
                <a:cubicBezTo>
                  <a:pt x="8379" y="1670"/>
                  <a:pt x="8379" y="1670"/>
                  <a:pt x="8379" y="1670"/>
                </a:cubicBezTo>
                <a:close/>
                <a:moveTo>
                  <a:pt x="8322" y="1888"/>
                </a:moveTo>
                <a:cubicBezTo>
                  <a:pt x="8341" y="1888"/>
                  <a:pt x="8341" y="1851"/>
                  <a:pt x="8341" y="1851"/>
                </a:cubicBezTo>
                <a:cubicBezTo>
                  <a:pt x="8360" y="1851"/>
                  <a:pt x="8360" y="1851"/>
                  <a:pt x="8379" y="1851"/>
                </a:cubicBezTo>
                <a:cubicBezTo>
                  <a:pt x="8379" y="1851"/>
                  <a:pt x="8398" y="1851"/>
                  <a:pt x="8398" y="1851"/>
                </a:cubicBezTo>
                <a:cubicBezTo>
                  <a:pt x="8398" y="1851"/>
                  <a:pt x="8341" y="1888"/>
                  <a:pt x="8322" y="1888"/>
                </a:cubicBezTo>
                <a:close/>
                <a:moveTo>
                  <a:pt x="8492" y="1851"/>
                </a:moveTo>
                <a:cubicBezTo>
                  <a:pt x="8492" y="1851"/>
                  <a:pt x="8492" y="1851"/>
                  <a:pt x="8492" y="1851"/>
                </a:cubicBezTo>
                <a:cubicBezTo>
                  <a:pt x="8474" y="1888"/>
                  <a:pt x="8474" y="1888"/>
                  <a:pt x="8455" y="1888"/>
                </a:cubicBezTo>
                <a:cubicBezTo>
                  <a:pt x="8455" y="1888"/>
                  <a:pt x="8436" y="1924"/>
                  <a:pt x="8436" y="1924"/>
                </a:cubicBezTo>
                <a:cubicBezTo>
                  <a:pt x="8417" y="1924"/>
                  <a:pt x="8417" y="1924"/>
                  <a:pt x="8398" y="1924"/>
                </a:cubicBezTo>
                <a:cubicBezTo>
                  <a:pt x="8398" y="1924"/>
                  <a:pt x="8379" y="1924"/>
                  <a:pt x="8379" y="1924"/>
                </a:cubicBezTo>
                <a:cubicBezTo>
                  <a:pt x="8379" y="1924"/>
                  <a:pt x="8379" y="1924"/>
                  <a:pt x="8379" y="1924"/>
                </a:cubicBezTo>
                <a:cubicBezTo>
                  <a:pt x="8379" y="1924"/>
                  <a:pt x="8379" y="1924"/>
                  <a:pt x="8379" y="1924"/>
                </a:cubicBezTo>
                <a:cubicBezTo>
                  <a:pt x="8398" y="1888"/>
                  <a:pt x="8417" y="1888"/>
                  <a:pt x="8436" y="1888"/>
                </a:cubicBezTo>
                <a:cubicBezTo>
                  <a:pt x="8455" y="1888"/>
                  <a:pt x="8474" y="1851"/>
                  <a:pt x="8492" y="1851"/>
                </a:cubicBezTo>
                <a:close/>
                <a:moveTo>
                  <a:pt x="8568" y="1997"/>
                </a:moveTo>
                <a:cubicBezTo>
                  <a:pt x="8568" y="1997"/>
                  <a:pt x="8568" y="1997"/>
                  <a:pt x="8568" y="1997"/>
                </a:cubicBezTo>
                <a:cubicBezTo>
                  <a:pt x="8549" y="1997"/>
                  <a:pt x="8549" y="2033"/>
                  <a:pt x="8530" y="2033"/>
                </a:cubicBezTo>
                <a:cubicBezTo>
                  <a:pt x="8530" y="2033"/>
                  <a:pt x="8530" y="2033"/>
                  <a:pt x="8530" y="1997"/>
                </a:cubicBezTo>
                <a:cubicBezTo>
                  <a:pt x="8530" y="1997"/>
                  <a:pt x="8511" y="1997"/>
                  <a:pt x="8511" y="1997"/>
                </a:cubicBezTo>
                <a:cubicBezTo>
                  <a:pt x="8474" y="1997"/>
                  <a:pt x="8436" y="1997"/>
                  <a:pt x="8417" y="1997"/>
                </a:cubicBezTo>
                <a:cubicBezTo>
                  <a:pt x="8398" y="1997"/>
                  <a:pt x="8379" y="1997"/>
                  <a:pt x="8379" y="1960"/>
                </a:cubicBezTo>
                <a:cubicBezTo>
                  <a:pt x="8398" y="1960"/>
                  <a:pt x="8436" y="1924"/>
                  <a:pt x="8436" y="1924"/>
                </a:cubicBezTo>
                <a:cubicBezTo>
                  <a:pt x="8474" y="1924"/>
                  <a:pt x="8492" y="1960"/>
                  <a:pt x="8530" y="1960"/>
                </a:cubicBezTo>
                <a:cubicBezTo>
                  <a:pt x="8530" y="1960"/>
                  <a:pt x="8530" y="1960"/>
                  <a:pt x="8530" y="1960"/>
                </a:cubicBezTo>
                <a:cubicBezTo>
                  <a:pt x="8530" y="1960"/>
                  <a:pt x="8530" y="1960"/>
                  <a:pt x="8530" y="1960"/>
                </a:cubicBezTo>
                <a:cubicBezTo>
                  <a:pt x="8530" y="1960"/>
                  <a:pt x="8530" y="1960"/>
                  <a:pt x="8530" y="1960"/>
                </a:cubicBezTo>
                <a:cubicBezTo>
                  <a:pt x="8530" y="1960"/>
                  <a:pt x="8511" y="1960"/>
                  <a:pt x="8511" y="1960"/>
                </a:cubicBezTo>
                <a:cubicBezTo>
                  <a:pt x="8511" y="1997"/>
                  <a:pt x="8549" y="1997"/>
                  <a:pt x="8568" y="1997"/>
                </a:cubicBezTo>
                <a:close/>
                <a:moveTo>
                  <a:pt x="8417" y="1452"/>
                </a:moveTo>
                <a:cubicBezTo>
                  <a:pt x="8398" y="1452"/>
                  <a:pt x="8379" y="1416"/>
                  <a:pt x="8379" y="1416"/>
                </a:cubicBezTo>
                <a:cubicBezTo>
                  <a:pt x="8379" y="1416"/>
                  <a:pt x="8379" y="1416"/>
                  <a:pt x="8379" y="1416"/>
                </a:cubicBezTo>
                <a:cubicBezTo>
                  <a:pt x="8398" y="1416"/>
                  <a:pt x="8398" y="1416"/>
                  <a:pt x="8398" y="1416"/>
                </a:cubicBezTo>
                <a:cubicBezTo>
                  <a:pt x="8417" y="1416"/>
                  <a:pt x="8417" y="1452"/>
                  <a:pt x="8417" y="1452"/>
                </a:cubicBezTo>
                <a:close/>
                <a:moveTo>
                  <a:pt x="8436" y="1379"/>
                </a:moveTo>
                <a:cubicBezTo>
                  <a:pt x="8436" y="1379"/>
                  <a:pt x="8436" y="1343"/>
                  <a:pt x="8417" y="1343"/>
                </a:cubicBezTo>
                <a:cubicBezTo>
                  <a:pt x="8417" y="1343"/>
                  <a:pt x="8398" y="1307"/>
                  <a:pt x="8398" y="1307"/>
                </a:cubicBezTo>
                <a:cubicBezTo>
                  <a:pt x="8417" y="1307"/>
                  <a:pt x="8436" y="1271"/>
                  <a:pt x="8436" y="1271"/>
                </a:cubicBezTo>
                <a:cubicBezTo>
                  <a:pt x="8436" y="1271"/>
                  <a:pt x="8455" y="1307"/>
                  <a:pt x="8474" y="1307"/>
                </a:cubicBezTo>
                <a:cubicBezTo>
                  <a:pt x="8474" y="1307"/>
                  <a:pt x="8474" y="1271"/>
                  <a:pt x="8492" y="1307"/>
                </a:cubicBezTo>
                <a:cubicBezTo>
                  <a:pt x="8492" y="1307"/>
                  <a:pt x="8492" y="1307"/>
                  <a:pt x="8492" y="1307"/>
                </a:cubicBezTo>
                <a:cubicBezTo>
                  <a:pt x="8474" y="1307"/>
                  <a:pt x="8436" y="1379"/>
                  <a:pt x="8436" y="1379"/>
                </a:cubicBezTo>
                <a:close/>
                <a:moveTo>
                  <a:pt x="8360" y="1198"/>
                </a:moveTo>
                <a:cubicBezTo>
                  <a:pt x="8360" y="1198"/>
                  <a:pt x="8341" y="1162"/>
                  <a:pt x="8341" y="1162"/>
                </a:cubicBezTo>
                <a:cubicBezTo>
                  <a:pt x="8341" y="1162"/>
                  <a:pt x="8322" y="1162"/>
                  <a:pt x="8322" y="1162"/>
                </a:cubicBezTo>
                <a:cubicBezTo>
                  <a:pt x="8322" y="1162"/>
                  <a:pt x="8303" y="1125"/>
                  <a:pt x="8303" y="1125"/>
                </a:cubicBezTo>
                <a:cubicBezTo>
                  <a:pt x="8303" y="1125"/>
                  <a:pt x="8284" y="1125"/>
                  <a:pt x="8284" y="1125"/>
                </a:cubicBezTo>
                <a:cubicBezTo>
                  <a:pt x="8284" y="1089"/>
                  <a:pt x="8284" y="1089"/>
                  <a:pt x="8284" y="1089"/>
                </a:cubicBezTo>
                <a:cubicBezTo>
                  <a:pt x="8284" y="1089"/>
                  <a:pt x="8303" y="1089"/>
                  <a:pt x="8303" y="1089"/>
                </a:cubicBezTo>
                <a:cubicBezTo>
                  <a:pt x="8322" y="1125"/>
                  <a:pt x="8341" y="1125"/>
                  <a:pt x="8341" y="1162"/>
                </a:cubicBezTo>
                <a:cubicBezTo>
                  <a:pt x="8360" y="1162"/>
                  <a:pt x="8360" y="1162"/>
                  <a:pt x="8360" y="1198"/>
                </a:cubicBezTo>
                <a:cubicBezTo>
                  <a:pt x="8360" y="1198"/>
                  <a:pt x="8360" y="1198"/>
                  <a:pt x="8360" y="1198"/>
                </a:cubicBezTo>
                <a:cubicBezTo>
                  <a:pt x="8360" y="1198"/>
                  <a:pt x="8360" y="1198"/>
                  <a:pt x="8360" y="1198"/>
                </a:cubicBezTo>
                <a:close/>
                <a:moveTo>
                  <a:pt x="7150" y="436"/>
                </a:moveTo>
                <a:cubicBezTo>
                  <a:pt x="7131" y="436"/>
                  <a:pt x="7131" y="436"/>
                  <a:pt x="7131" y="436"/>
                </a:cubicBezTo>
                <a:cubicBezTo>
                  <a:pt x="7093" y="399"/>
                  <a:pt x="7074" y="399"/>
                  <a:pt x="7074" y="327"/>
                </a:cubicBezTo>
                <a:cubicBezTo>
                  <a:pt x="7074" y="327"/>
                  <a:pt x="7093" y="327"/>
                  <a:pt x="7093" y="327"/>
                </a:cubicBezTo>
                <a:cubicBezTo>
                  <a:pt x="7112" y="327"/>
                  <a:pt x="7112" y="327"/>
                  <a:pt x="7112" y="327"/>
                </a:cubicBezTo>
                <a:cubicBezTo>
                  <a:pt x="7131" y="363"/>
                  <a:pt x="7150" y="363"/>
                  <a:pt x="7150" y="399"/>
                </a:cubicBezTo>
                <a:cubicBezTo>
                  <a:pt x="7150" y="399"/>
                  <a:pt x="7150" y="399"/>
                  <a:pt x="7150" y="436"/>
                </a:cubicBezTo>
                <a:cubicBezTo>
                  <a:pt x="7150" y="436"/>
                  <a:pt x="7150" y="436"/>
                  <a:pt x="7150" y="436"/>
                </a:cubicBezTo>
                <a:cubicBezTo>
                  <a:pt x="7150" y="436"/>
                  <a:pt x="7150" y="436"/>
                  <a:pt x="7150" y="436"/>
                </a:cubicBezTo>
                <a:close/>
                <a:moveTo>
                  <a:pt x="6942" y="472"/>
                </a:moveTo>
                <a:cubicBezTo>
                  <a:pt x="6942" y="436"/>
                  <a:pt x="6942" y="436"/>
                  <a:pt x="6960" y="436"/>
                </a:cubicBezTo>
                <a:cubicBezTo>
                  <a:pt x="6960" y="436"/>
                  <a:pt x="6960" y="436"/>
                  <a:pt x="6960" y="436"/>
                </a:cubicBezTo>
                <a:cubicBezTo>
                  <a:pt x="6960" y="472"/>
                  <a:pt x="6979" y="472"/>
                  <a:pt x="6979" y="472"/>
                </a:cubicBezTo>
                <a:cubicBezTo>
                  <a:pt x="6979" y="472"/>
                  <a:pt x="6979" y="472"/>
                  <a:pt x="6979" y="472"/>
                </a:cubicBezTo>
                <a:cubicBezTo>
                  <a:pt x="6979" y="508"/>
                  <a:pt x="6942" y="472"/>
                  <a:pt x="6942" y="472"/>
                </a:cubicBezTo>
                <a:close/>
                <a:moveTo>
                  <a:pt x="6450" y="799"/>
                </a:moveTo>
                <a:cubicBezTo>
                  <a:pt x="6431" y="799"/>
                  <a:pt x="6393" y="799"/>
                  <a:pt x="6374" y="799"/>
                </a:cubicBezTo>
                <a:cubicBezTo>
                  <a:pt x="6298" y="762"/>
                  <a:pt x="6261" y="799"/>
                  <a:pt x="6223" y="835"/>
                </a:cubicBezTo>
                <a:cubicBezTo>
                  <a:pt x="6223" y="835"/>
                  <a:pt x="6204" y="871"/>
                  <a:pt x="6223" y="871"/>
                </a:cubicBezTo>
                <a:cubicBezTo>
                  <a:pt x="6223" y="908"/>
                  <a:pt x="6223" y="908"/>
                  <a:pt x="6242" y="944"/>
                </a:cubicBezTo>
                <a:cubicBezTo>
                  <a:pt x="6280" y="944"/>
                  <a:pt x="6298" y="908"/>
                  <a:pt x="6355" y="908"/>
                </a:cubicBezTo>
                <a:cubicBezTo>
                  <a:pt x="6355" y="908"/>
                  <a:pt x="6355" y="944"/>
                  <a:pt x="6374" y="944"/>
                </a:cubicBezTo>
                <a:cubicBezTo>
                  <a:pt x="6374" y="944"/>
                  <a:pt x="6374" y="980"/>
                  <a:pt x="6374" y="980"/>
                </a:cubicBezTo>
                <a:cubicBezTo>
                  <a:pt x="6298" y="980"/>
                  <a:pt x="6261" y="1053"/>
                  <a:pt x="6204" y="1089"/>
                </a:cubicBezTo>
                <a:cubicBezTo>
                  <a:pt x="6204" y="1125"/>
                  <a:pt x="6185" y="1125"/>
                  <a:pt x="6166" y="1125"/>
                </a:cubicBezTo>
                <a:cubicBezTo>
                  <a:pt x="6128" y="1198"/>
                  <a:pt x="6128" y="1234"/>
                  <a:pt x="6053" y="1234"/>
                </a:cubicBezTo>
                <a:cubicBezTo>
                  <a:pt x="6053" y="1271"/>
                  <a:pt x="6053" y="1307"/>
                  <a:pt x="6071" y="1343"/>
                </a:cubicBezTo>
                <a:cubicBezTo>
                  <a:pt x="6053" y="1343"/>
                  <a:pt x="6053" y="1343"/>
                  <a:pt x="6034" y="1379"/>
                </a:cubicBezTo>
                <a:cubicBezTo>
                  <a:pt x="5958" y="1452"/>
                  <a:pt x="5901" y="1379"/>
                  <a:pt x="5807" y="1343"/>
                </a:cubicBezTo>
                <a:cubicBezTo>
                  <a:pt x="5807" y="1379"/>
                  <a:pt x="5807" y="1379"/>
                  <a:pt x="5807" y="1416"/>
                </a:cubicBezTo>
                <a:cubicBezTo>
                  <a:pt x="5826" y="1416"/>
                  <a:pt x="5844" y="1452"/>
                  <a:pt x="5863" y="1488"/>
                </a:cubicBezTo>
                <a:cubicBezTo>
                  <a:pt x="5863" y="1488"/>
                  <a:pt x="5863" y="1488"/>
                  <a:pt x="5863" y="1488"/>
                </a:cubicBezTo>
                <a:cubicBezTo>
                  <a:pt x="5807" y="1525"/>
                  <a:pt x="5750" y="1488"/>
                  <a:pt x="5693" y="1488"/>
                </a:cubicBezTo>
                <a:cubicBezTo>
                  <a:pt x="5674" y="1488"/>
                  <a:pt x="5655" y="1488"/>
                  <a:pt x="5636" y="1488"/>
                </a:cubicBezTo>
                <a:cubicBezTo>
                  <a:pt x="5636" y="1488"/>
                  <a:pt x="5636" y="1525"/>
                  <a:pt x="5636" y="1561"/>
                </a:cubicBezTo>
                <a:cubicBezTo>
                  <a:pt x="5674" y="1561"/>
                  <a:pt x="5750" y="1561"/>
                  <a:pt x="5769" y="1597"/>
                </a:cubicBezTo>
                <a:cubicBezTo>
                  <a:pt x="5769" y="1634"/>
                  <a:pt x="5769" y="1670"/>
                  <a:pt x="5769" y="1670"/>
                </a:cubicBezTo>
                <a:cubicBezTo>
                  <a:pt x="5769" y="1706"/>
                  <a:pt x="5750" y="1706"/>
                  <a:pt x="5731" y="1706"/>
                </a:cubicBezTo>
                <a:cubicBezTo>
                  <a:pt x="5731" y="1743"/>
                  <a:pt x="5731" y="1779"/>
                  <a:pt x="5731" y="1815"/>
                </a:cubicBezTo>
                <a:cubicBezTo>
                  <a:pt x="5712" y="1815"/>
                  <a:pt x="5693" y="1815"/>
                  <a:pt x="5674" y="1815"/>
                </a:cubicBezTo>
                <a:cubicBezTo>
                  <a:pt x="5674" y="1815"/>
                  <a:pt x="5674" y="1815"/>
                  <a:pt x="5674" y="1815"/>
                </a:cubicBezTo>
                <a:cubicBezTo>
                  <a:pt x="5674" y="1851"/>
                  <a:pt x="5693" y="1888"/>
                  <a:pt x="5693" y="1888"/>
                </a:cubicBezTo>
                <a:cubicBezTo>
                  <a:pt x="5674" y="1888"/>
                  <a:pt x="5636" y="1924"/>
                  <a:pt x="5618" y="1888"/>
                </a:cubicBezTo>
                <a:cubicBezTo>
                  <a:pt x="5599" y="1888"/>
                  <a:pt x="5580" y="1888"/>
                  <a:pt x="5561" y="1888"/>
                </a:cubicBezTo>
                <a:cubicBezTo>
                  <a:pt x="5561" y="1924"/>
                  <a:pt x="5580" y="1960"/>
                  <a:pt x="5580" y="1997"/>
                </a:cubicBezTo>
                <a:cubicBezTo>
                  <a:pt x="5561" y="2069"/>
                  <a:pt x="5504" y="2069"/>
                  <a:pt x="5466" y="2033"/>
                </a:cubicBezTo>
                <a:cubicBezTo>
                  <a:pt x="5409" y="2033"/>
                  <a:pt x="5372" y="1960"/>
                  <a:pt x="5334" y="2069"/>
                </a:cubicBezTo>
                <a:cubicBezTo>
                  <a:pt x="5334" y="2069"/>
                  <a:pt x="5334" y="2069"/>
                  <a:pt x="5334" y="2069"/>
                </a:cubicBezTo>
                <a:cubicBezTo>
                  <a:pt x="5372" y="2106"/>
                  <a:pt x="5466" y="2106"/>
                  <a:pt x="5523" y="2142"/>
                </a:cubicBezTo>
                <a:cubicBezTo>
                  <a:pt x="5542" y="2142"/>
                  <a:pt x="5561" y="2142"/>
                  <a:pt x="5580" y="2142"/>
                </a:cubicBezTo>
                <a:cubicBezTo>
                  <a:pt x="5580" y="2142"/>
                  <a:pt x="5599" y="2178"/>
                  <a:pt x="5599" y="2178"/>
                </a:cubicBezTo>
                <a:cubicBezTo>
                  <a:pt x="5599" y="2178"/>
                  <a:pt x="5599" y="2214"/>
                  <a:pt x="5599" y="2214"/>
                </a:cubicBezTo>
                <a:cubicBezTo>
                  <a:pt x="5580" y="2214"/>
                  <a:pt x="5580" y="2251"/>
                  <a:pt x="5580" y="2251"/>
                </a:cubicBezTo>
                <a:cubicBezTo>
                  <a:pt x="5542" y="2287"/>
                  <a:pt x="5504" y="2287"/>
                  <a:pt x="5485" y="2287"/>
                </a:cubicBezTo>
                <a:cubicBezTo>
                  <a:pt x="5447" y="2323"/>
                  <a:pt x="5447" y="2323"/>
                  <a:pt x="5409" y="2323"/>
                </a:cubicBezTo>
                <a:cubicBezTo>
                  <a:pt x="5409" y="2323"/>
                  <a:pt x="5372" y="2214"/>
                  <a:pt x="5372" y="2214"/>
                </a:cubicBezTo>
                <a:cubicBezTo>
                  <a:pt x="5372" y="2251"/>
                  <a:pt x="5353" y="2251"/>
                  <a:pt x="5334" y="2251"/>
                </a:cubicBezTo>
                <a:cubicBezTo>
                  <a:pt x="5334" y="2214"/>
                  <a:pt x="5315" y="2214"/>
                  <a:pt x="5296" y="2214"/>
                </a:cubicBezTo>
                <a:cubicBezTo>
                  <a:pt x="5296" y="2214"/>
                  <a:pt x="5296" y="2214"/>
                  <a:pt x="5296" y="2214"/>
                </a:cubicBezTo>
                <a:cubicBezTo>
                  <a:pt x="5315" y="2251"/>
                  <a:pt x="5315" y="2251"/>
                  <a:pt x="5315" y="2287"/>
                </a:cubicBezTo>
                <a:cubicBezTo>
                  <a:pt x="5239" y="2287"/>
                  <a:pt x="5220" y="2251"/>
                  <a:pt x="5182" y="2178"/>
                </a:cubicBezTo>
                <a:cubicBezTo>
                  <a:pt x="5182" y="2178"/>
                  <a:pt x="5164" y="2178"/>
                  <a:pt x="5164" y="2178"/>
                </a:cubicBezTo>
                <a:cubicBezTo>
                  <a:pt x="5164" y="2214"/>
                  <a:pt x="5182" y="2251"/>
                  <a:pt x="5182" y="2251"/>
                </a:cubicBezTo>
                <a:cubicBezTo>
                  <a:pt x="5182" y="2287"/>
                  <a:pt x="5164" y="2287"/>
                  <a:pt x="5145" y="2287"/>
                </a:cubicBezTo>
                <a:cubicBezTo>
                  <a:pt x="5107" y="2287"/>
                  <a:pt x="5050" y="2287"/>
                  <a:pt x="5012" y="2287"/>
                </a:cubicBezTo>
                <a:cubicBezTo>
                  <a:pt x="4993" y="2251"/>
                  <a:pt x="4974" y="2214"/>
                  <a:pt x="4956" y="2214"/>
                </a:cubicBezTo>
                <a:cubicBezTo>
                  <a:pt x="4937" y="2251"/>
                  <a:pt x="4956" y="2251"/>
                  <a:pt x="4937" y="2287"/>
                </a:cubicBezTo>
                <a:cubicBezTo>
                  <a:pt x="4918" y="2251"/>
                  <a:pt x="4899" y="2251"/>
                  <a:pt x="4880" y="2251"/>
                </a:cubicBezTo>
                <a:cubicBezTo>
                  <a:pt x="4880" y="2214"/>
                  <a:pt x="4880" y="2178"/>
                  <a:pt x="4899" y="2142"/>
                </a:cubicBezTo>
                <a:cubicBezTo>
                  <a:pt x="4937" y="2142"/>
                  <a:pt x="4937" y="2106"/>
                  <a:pt x="4974" y="2106"/>
                </a:cubicBezTo>
                <a:cubicBezTo>
                  <a:pt x="4993" y="2069"/>
                  <a:pt x="5012" y="2106"/>
                  <a:pt x="5031" y="2069"/>
                </a:cubicBezTo>
                <a:cubicBezTo>
                  <a:pt x="5031" y="2069"/>
                  <a:pt x="5012" y="2069"/>
                  <a:pt x="5012" y="2069"/>
                </a:cubicBezTo>
                <a:cubicBezTo>
                  <a:pt x="4993" y="2069"/>
                  <a:pt x="4974" y="1997"/>
                  <a:pt x="4956" y="1924"/>
                </a:cubicBezTo>
                <a:cubicBezTo>
                  <a:pt x="4974" y="1924"/>
                  <a:pt x="4974" y="1924"/>
                  <a:pt x="4974" y="1924"/>
                </a:cubicBezTo>
                <a:cubicBezTo>
                  <a:pt x="4974" y="1924"/>
                  <a:pt x="4993" y="1924"/>
                  <a:pt x="5012" y="1924"/>
                </a:cubicBezTo>
                <a:cubicBezTo>
                  <a:pt x="5031" y="1924"/>
                  <a:pt x="5069" y="1924"/>
                  <a:pt x="5088" y="1960"/>
                </a:cubicBezTo>
                <a:cubicBezTo>
                  <a:pt x="5107" y="1997"/>
                  <a:pt x="5126" y="2033"/>
                  <a:pt x="5164" y="2069"/>
                </a:cubicBezTo>
                <a:cubicBezTo>
                  <a:pt x="5182" y="2069"/>
                  <a:pt x="5239" y="2069"/>
                  <a:pt x="5258" y="2069"/>
                </a:cubicBezTo>
                <a:cubicBezTo>
                  <a:pt x="5258" y="2069"/>
                  <a:pt x="5258" y="2069"/>
                  <a:pt x="5258" y="2069"/>
                </a:cubicBezTo>
                <a:cubicBezTo>
                  <a:pt x="5258" y="2033"/>
                  <a:pt x="5258" y="2033"/>
                  <a:pt x="5258" y="2033"/>
                </a:cubicBezTo>
                <a:cubicBezTo>
                  <a:pt x="5258" y="1997"/>
                  <a:pt x="5258" y="1997"/>
                  <a:pt x="5277" y="1997"/>
                </a:cubicBezTo>
                <a:cubicBezTo>
                  <a:pt x="5277" y="1997"/>
                  <a:pt x="5277" y="1997"/>
                  <a:pt x="5277" y="1997"/>
                </a:cubicBezTo>
                <a:cubicBezTo>
                  <a:pt x="5239" y="1997"/>
                  <a:pt x="5182" y="1997"/>
                  <a:pt x="5164" y="1960"/>
                </a:cubicBezTo>
                <a:cubicBezTo>
                  <a:pt x="5164" y="1924"/>
                  <a:pt x="5164" y="1888"/>
                  <a:pt x="5164" y="1851"/>
                </a:cubicBezTo>
                <a:cubicBezTo>
                  <a:pt x="5164" y="1851"/>
                  <a:pt x="5164" y="1851"/>
                  <a:pt x="5164" y="1851"/>
                </a:cubicBezTo>
                <a:cubicBezTo>
                  <a:pt x="5126" y="1851"/>
                  <a:pt x="5069" y="1815"/>
                  <a:pt x="5031" y="1815"/>
                </a:cubicBezTo>
                <a:cubicBezTo>
                  <a:pt x="5031" y="1815"/>
                  <a:pt x="5031" y="1815"/>
                  <a:pt x="5031" y="1815"/>
                </a:cubicBezTo>
                <a:cubicBezTo>
                  <a:pt x="5050" y="1743"/>
                  <a:pt x="5050" y="1706"/>
                  <a:pt x="5069" y="1670"/>
                </a:cubicBezTo>
                <a:cubicBezTo>
                  <a:pt x="5088" y="1634"/>
                  <a:pt x="5182" y="1670"/>
                  <a:pt x="5220" y="1670"/>
                </a:cubicBezTo>
                <a:cubicBezTo>
                  <a:pt x="5258" y="1670"/>
                  <a:pt x="5277" y="1706"/>
                  <a:pt x="5315" y="1706"/>
                </a:cubicBezTo>
                <a:cubicBezTo>
                  <a:pt x="5315" y="1706"/>
                  <a:pt x="5334" y="1706"/>
                  <a:pt x="5334" y="1706"/>
                </a:cubicBezTo>
                <a:cubicBezTo>
                  <a:pt x="5334" y="1706"/>
                  <a:pt x="5353" y="1706"/>
                  <a:pt x="5353" y="1706"/>
                </a:cubicBezTo>
                <a:cubicBezTo>
                  <a:pt x="5334" y="1670"/>
                  <a:pt x="5296" y="1634"/>
                  <a:pt x="5258" y="1597"/>
                </a:cubicBezTo>
                <a:cubicBezTo>
                  <a:pt x="5258" y="1597"/>
                  <a:pt x="5239" y="1561"/>
                  <a:pt x="5220" y="1561"/>
                </a:cubicBezTo>
                <a:cubicBezTo>
                  <a:pt x="5182" y="1525"/>
                  <a:pt x="5145" y="1452"/>
                  <a:pt x="5126" y="1416"/>
                </a:cubicBezTo>
                <a:cubicBezTo>
                  <a:pt x="5126" y="1416"/>
                  <a:pt x="5107" y="1452"/>
                  <a:pt x="5107" y="1452"/>
                </a:cubicBezTo>
                <a:cubicBezTo>
                  <a:pt x="5107" y="1452"/>
                  <a:pt x="5107" y="1452"/>
                  <a:pt x="5107" y="1452"/>
                </a:cubicBezTo>
                <a:cubicBezTo>
                  <a:pt x="5088" y="1416"/>
                  <a:pt x="5088" y="1379"/>
                  <a:pt x="5069" y="1343"/>
                </a:cubicBezTo>
                <a:cubicBezTo>
                  <a:pt x="5069" y="1343"/>
                  <a:pt x="5069" y="1307"/>
                  <a:pt x="5069" y="1307"/>
                </a:cubicBezTo>
                <a:cubicBezTo>
                  <a:pt x="5069" y="1307"/>
                  <a:pt x="5069" y="1307"/>
                  <a:pt x="5069" y="1307"/>
                </a:cubicBezTo>
                <a:cubicBezTo>
                  <a:pt x="5107" y="1307"/>
                  <a:pt x="5126" y="1307"/>
                  <a:pt x="5164" y="1307"/>
                </a:cubicBezTo>
                <a:cubicBezTo>
                  <a:pt x="5182" y="1307"/>
                  <a:pt x="5220" y="1307"/>
                  <a:pt x="5239" y="1307"/>
                </a:cubicBezTo>
                <a:cubicBezTo>
                  <a:pt x="5277" y="1343"/>
                  <a:pt x="5315" y="1416"/>
                  <a:pt x="5353" y="1452"/>
                </a:cubicBezTo>
                <a:cubicBezTo>
                  <a:pt x="5372" y="1452"/>
                  <a:pt x="5391" y="1452"/>
                  <a:pt x="5409" y="1452"/>
                </a:cubicBezTo>
                <a:cubicBezTo>
                  <a:pt x="5409" y="1452"/>
                  <a:pt x="5391" y="1416"/>
                  <a:pt x="5391" y="1416"/>
                </a:cubicBezTo>
                <a:cubicBezTo>
                  <a:pt x="5372" y="1379"/>
                  <a:pt x="5334" y="1379"/>
                  <a:pt x="5315" y="1343"/>
                </a:cubicBezTo>
                <a:cubicBezTo>
                  <a:pt x="5334" y="1307"/>
                  <a:pt x="5353" y="1307"/>
                  <a:pt x="5353" y="1271"/>
                </a:cubicBezTo>
                <a:cubicBezTo>
                  <a:pt x="5372" y="1234"/>
                  <a:pt x="5391" y="1234"/>
                  <a:pt x="5391" y="1234"/>
                </a:cubicBezTo>
                <a:cubicBezTo>
                  <a:pt x="5409" y="1234"/>
                  <a:pt x="5428" y="1234"/>
                  <a:pt x="5447" y="1234"/>
                </a:cubicBezTo>
                <a:cubicBezTo>
                  <a:pt x="5466" y="1198"/>
                  <a:pt x="5466" y="1198"/>
                  <a:pt x="5485" y="1198"/>
                </a:cubicBezTo>
                <a:cubicBezTo>
                  <a:pt x="5523" y="1198"/>
                  <a:pt x="5580" y="1162"/>
                  <a:pt x="5618" y="1162"/>
                </a:cubicBezTo>
                <a:cubicBezTo>
                  <a:pt x="5618" y="1162"/>
                  <a:pt x="5618" y="1162"/>
                  <a:pt x="5618" y="1162"/>
                </a:cubicBezTo>
                <a:cubicBezTo>
                  <a:pt x="5599" y="1125"/>
                  <a:pt x="5580" y="1125"/>
                  <a:pt x="5561" y="1089"/>
                </a:cubicBezTo>
                <a:cubicBezTo>
                  <a:pt x="5542" y="1089"/>
                  <a:pt x="5485" y="1089"/>
                  <a:pt x="5447" y="1089"/>
                </a:cubicBezTo>
                <a:cubicBezTo>
                  <a:pt x="5428" y="1125"/>
                  <a:pt x="5391" y="1162"/>
                  <a:pt x="5353" y="1162"/>
                </a:cubicBezTo>
                <a:cubicBezTo>
                  <a:pt x="5334" y="1162"/>
                  <a:pt x="5315" y="1162"/>
                  <a:pt x="5315" y="1162"/>
                </a:cubicBezTo>
                <a:cubicBezTo>
                  <a:pt x="5296" y="1162"/>
                  <a:pt x="5296" y="1162"/>
                  <a:pt x="5296" y="1162"/>
                </a:cubicBezTo>
                <a:cubicBezTo>
                  <a:pt x="5277" y="1162"/>
                  <a:pt x="5258" y="1162"/>
                  <a:pt x="5239" y="1125"/>
                </a:cubicBezTo>
                <a:cubicBezTo>
                  <a:pt x="5239" y="1162"/>
                  <a:pt x="5220" y="1162"/>
                  <a:pt x="5201" y="1162"/>
                </a:cubicBezTo>
                <a:cubicBezTo>
                  <a:pt x="5182" y="1162"/>
                  <a:pt x="5182" y="1162"/>
                  <a:pt x="5164" y="1162"/>
                </a:cubicBezTo>
                <a:cubicBezTo>
                  <a:pt x="5145" y="1162"/>
                  <a:pt x="5145" y="1198"/>
                  <a:pt x="5126" y="1198"/>
                </a:cubicBezTo>
                <a:cubicBezTo>
                  <a:pt x="5126" y="1162"/>
                  <a:pt x="5126" y="1125"/>
                  <a:pt x="5126" y="1089"/>
                </a:cubicBezTo>
                <a:cubicBezTo>
                  <a:pt x="5145" y="1089"/>
                  <a:pt x="5145" y="1089"/>
                  <a:pt x="5164" y="1053"/>
                </a:cubicBezTo>
                <a:cubicBezTo>
                  <a:pt x="5164" y="1053"/>
                  <a:pt x="5164" y="1053"/>
                  <a:pt x="5164" y="1016"/>
                </a:cubicBezTo>
                <a:cubicBezTo>
                  <a:pt x="5145" y="1016"/>
                  <a:pt x="5145" y="1016"/>
                  <a:pt x="5145" y="1016"/>
                </a:cubicBezTo>
                <a:cubicBezTo>
                  <a:pt x="5107" y="944"/>
                  <a:pt x="4974" y="1016"/>
                  <a:pt x="4956" y="1053"/>
                </a:cubicBezTo>
                <a:cubicBezTo>
                  <a:pt x="4937" y="1089"/>
                  <a:pt x="4918" y="1089"/>
                  <a:pt x="4899" y="1125"/>
                </a:cubicBezTo>
                <a:cubicBezTo>
                  <a:pt x="4880" y="1125"/>
                  <a:pt x="4880" y="1089"/>
                  <a:pt x="4861" y="1089"/>
                </a:cubicBezTo>
                <a:cubicBezTo>
                  <a:pt x="4861" y="1089"/>
                  <a:pt x="4861" y="1089"/>
                  <a:pt x="4861" y="1089"/>
                </a:cubicBezTo>
                <a:cubicBezTo>
                  <a:pt x="4880" y="1053"/>
                  <a:pt x="4899" y="1089"/>
                  <a:pt x="4899" y="1053"/>
                </a:cubicBezTo>
                <a:cubicBezTo>
                  <a:pt x="4880" y="1016"/>
                  <a:pt x="4880" y="1016"/>
                  <a:pt x="4880" y="980"/>
                </a:cubicBezTo>
                <a:cubicBezTo>
                  <a:pt x="4842" y="980"/>
                  <a:pt x="4804" y="944"/>
                  <a:pt x="4785" y="944"/>
                </a:cubicBezTo>
                <a:cubicBezTo>
                  <a:pt x="4766" y="908"/>
                  <a:pt x="4766" y="871"/>
                  <a:pt x="4766" y="871"/>
                </a:cubicBezTo>
                <a:cubicBezTo>
                  <a:pt x="4785" y="835"/>
                  <a:pt x="4785" y="835"/>
                  <a:pt x="4785" y="835"/>
                </a:cubicBezTo>
                <a:cubicBezTo>
                  <a:pt x="4823" y="799"/>
                  <a:pt x="4880" y="799"/>
                  <a:pt x="4937" y="799"/>
                </a:cubicBezTo>
                <a:cubicBezTo>
                  <a:pt x="4956" y="799"/>
                  <a:pt x="4974" y="762"/>
                  <a:pt x="5012" y="762"/>
                </a:cubicBezTo>
                <a:cubicBezTo>
                  <a:pt x="5012" y="762"/>
                  <a:pt x="5031" y="799"/>
                  <a:pt x="5050" y="799"/>
                </a:cubicBezTo>
                <a:cubicBezTo>
                  <a:pt x="5069" y="799"/>
                  <a:pt x="5069" y="762"/>
                  <a:pt x="5069" y="762"/>
                </a:cubicBezTo>
                <a:cubicBezTo>
                  <a:pt x="5088" y="726"/>
                  <a:pt x="5126" y="690"/>
                  <a:pt x="5164" y="690"/>
                </a:cubicBezTo>
                <a:cubicBezTo>
                  <a:pt x="5164" y="726"/>
                  <a:pt x="5182" y="726"/>
                  <a:pt x="5201" y="726"/>
                </a:cubicBezTo>
                <a:cubicBezTo>
                  <a:pt x="5239" y="762"/>
                  <a:pt x="5277" y="726"/>
                  <a:pt x="5315" y="762"/>
                </a:cubicBezTo>
                <a:cubicBezTo>
                  <a:pt x="5334" y="762"/>
                  <a:pt x="5447" y="835"/>
                  <a:pt x="5466" y="835"/>
                </a:cubicBezTo>
                <a:cubicBezTo>
                  <a:pt x="5466" y="799"/>
                  <a:pt x="5466" y="799"/>
                  <a:pt x="5466" y="799"/>
                </a:cubicBezTo>
                <a:cubicBezTo>
                  <a:pt x="5466" y="799"/>
                  <a:pt x="5466" y="799"/>
                  <a:pt x="5466" y="799"/>
                </a:cubicBezTo>
                <a:cubicBezTo>
                  <a:pt x="5447" y="762"/>
                  <a:pt x="5447" y="762"/>
                  <a:pt x="5428" y="762"/>
                </a:cubicBezTo>
                <a:cubicBezTo>
                  <a:pt x="5391" y="726"/>
                  <a:pt x="5372" y="690"/>
                  <a:pt x="5353" y="653"/>
                </a:cubicBezTo>
                <a:cubicBezTo>
                  <a:pt x="5353" y="653"/>
                  <a:pt x="5372" y="617"/>
                  <a:pt x="5372" y="617"/>
                </a:cubicBezTo>
                <a:cubicBezTo>
                  <a:pt x="5391" y="617"/>
                  <a:pt x="5409" y="581"/>
                  <a:pt x="5428" y="545"/>
                </a:cubicBezTo>
                <a:cubicBezTo>
                  <a:pt x="5466" y="545"/>
                  <a:pt x="5485" y="545"/>
                  <a:pt x="5504" y="545"/>
                </a:cubicBezTo>
                <a:cubicBezTo>
                  <a:pt x="5523" y="545"/>
                  <a:pt x="5542" y="508"/>
                  <a:pt x="5542" y="508"/>
                </a:cubicBezTo>
                <a:cubicBezTo>
                  <a:pt x="5580" y="545"/>
                  <a:pt x="5618" y="545"/>
                  <a:pt x="5636" y="545"/>
                </a:cubicBezTo>
                <a:cubicBezTo>
                  <a:pt x="5674" y="581"/>
                  <a:pt x="5693" y="653"/>
                  <a:pt x="5712" y="653"/>
                </a:cubicBezTo>
                <a:cubicBezTo>
                  <a:pt x="5712" y="653"/>
                  <a:pt x="5712" y="617"/>
                  <a:pt x="5712" y="617"/>
                </a:cubicBezTo>
                <a:cubicBezTo>
                  <a:pt x="5712" y="581"/>
                  <a:pt x="5674" y="508"/>
                  <a:pt x="5674" y="508"/>
                </a:cubicBezTo>
                <a:cubicBezTo>
                  <a:pt x="5674" y="508"/>
                  <a:pt x="5674" y="472"/>
                  <a:pt x="5693" y="472"/>
                </a:cubicBezTo>
                <a:cubicBezTo>
                  <a:pt x="5712" y="472"/>
                  <a:pt x="5750" y="508"/>
                  <a:pt x="5769" y="508"/>
                </a:cubicBezTo>
                <a:cubicBezTo>
                  <a:pt x="5788" y="508"/>
                  <a:pt x="5807" y="508"/>
                  <a:pt x="5826" y="508"/>
                </a:cubicBezTo>
                <a:cubicBezTo>
                  <a:pt x="5844" y="545"/>
                  <a:pt x="5844" y="581"/>
                  <a:pt x="5882" y="581"/>
                </a:cubicBezTo>
                <a:cubicBezTo>
                  <a:pt x="5882" y="545"/>
                  <a:pt x="5882" y="508"/>
                  <a:pt x="5863" y="508"/>
                </a:cubicBezTo>
                <a:cubicBezTo>
                  <a:pt x="5863" y="508"/>
                  <a:pt x="5863" y="508"/>
                  <a:pt x="5863" y="508"/>
                </a:cubicBezTo>
                <a:cubicBezTo>
                  <a:pt x="5901" y="508"/>
                  <a:pt x="5939" y="508"/>
                  <a:pt x="5958" y="508"/>
                </a:cubicBezTo>
                <a:cubicBezTo>
                  <a:pt x="5977" y="508"/>
                  <a:pt x="5996" y="545"/>
                  <a:pt x="6015" y="581"/>
                </a:cubicBezTo>
                <a:cubicBezTo>
                  <a:pt x="6015" y="581"/>
                  <a:pt x="6015" y="581"/>
                  <a:pt x="6015" y="581"/>
                </a:cubicBezTo>
                <a:cubicBezTo>
                  <a:pt x="6015" y="545"/>
                  <a:pt x="6015" y="508"/>
                  <a:pt x="6015" y="472"/>
                </a:cubicBezTo>
                <a:cubicBezTo>
                  <a:pt x="6090" y="472"/>
                  <a:pt x="6147" y="545"/>
                  <a:pt x="6223" y="545"/>
                </a:cubicBezTo>
                <a:cubicBezTo>
                  <a:pt x="6242" y="545"/>
                  <a:pt x="6242" y="545"/>
                  <a:pt x="6261" y="545"/>
                </a:cubicBezTo>
                <a:cubicBezTo>
                  <a:pt x="6298" y="545"/>
                  <a:pt x="6336" y="545"/>
                  <a:pt x="6374" y="545"/>
                </a:cubicBezTo>
                <a:cubicBezTo>
                  <a:pt x="6374" y="545"/>
                  <a:pt x="6393" y="581"/>
                  <a:pt x="6412" y="581"/>
                </a:cubicBezTo>
                <a:cubicBezTo>
                  <a:pt x="6431" y="581"/>
                  <a:pt x="6431" y="581"/>
                  <a:pt x="6450" y="581"/>
                </a:cubicBezTo>
                <a:cubicBezTo>
                  <a:pt x="6469" y="581"/>
                  <a:pt x="6488" y="617"/>
                  <a:pt x="6488" y="617"/>
                </a:cubicBezTo>
                <a:cubicBezTo>
                  <a:pt x="6506" y="617"/>
                  <a:pt x="6525" y="617"/>
                  <a:pt x="6544" y="617"/>
                </a:cubicBezTo>
                <a:cubicBezTo>
                  <a:pt x="6563" y="653"/>
                  <a:pt x="6563" y="653"/>
                  <a:pt x="6582" y="690"/>
                </a:cubicBezTo>
                <a:cubicBezTo>
                  <a:pt x="6582" y="690"/>
                  <a:pt x="6582" y="690"/>
                  <a:pt x="6563" y="726"/>
                </a:cubicBezTo>
                <a:cubicBezTo>
                  <a:pt x="6525" y="726"/>
                  <a:pt x="6506" y="799"/>
                  <a:pt x="6450" y="799"/>
                </a:cubicBezTo>
                <a:close/>
                <a:moveTo>
                  <a:pt x="4861" y="1162"/>
                </a:moveTo>
                <a:cubicBezTo>
                  <a:pt x="4861" y="1198"/>
                  <a:pt x="4880" y="1198"/>
                  <a:pt x="4880" y="1198"/>
                </a:cubicBezTo>
                <a:cubicBezTo>
                  <a:pt x="4880" y="1234"/>
                  <a:pt x="4899" y="1271"/>
                  <a:pt x="4899" y="1307"/>
                </a:cubicBezTo>
                <a:cubicBezTo>
                  <a:pt x="4918" y="1343"/>
                  <a:pt x="4937" y="1343"/>
                  <a:pt x="4937" y="1343"/>
                </a:cubicBezTo>
                <a:cubicBezTo>
                  <a:pt x="4956" y="1307"/>
                  <a:pt x="4956" y="1271"/>
                  <a:pt x="4956" y="1271"/>
                </a:cubicBezTo>
                <a:cubicBezTo>
                  <a:pt x="4956" y="1234"/>
                  <a:pt x="4956" y="1234"/>
                  <a:pt x="4956" y="1234"/>
                </a:cubicBezTo>
                <a:cubicBezTo>
                  <a:pt x="4974" y="1271"/>
                  <a:pt x="5012" y="1307"/>
                  <a:pt x="5012" y="1343"/>
                </a:cubicBezTo>
                <a:cubicBezTo>
                  <a:pt x="5012" y="1379"/>
                  <a:pt x="5012" y="1416"/>
                  <a:pt x="5012" y="1452"/>
                </a:cubicBezTo>
                <a:cubicBezTo>
                  <a:pt x="5012" y="1488"/>
                  <a:pt x="5031" y="1488"/>
                  <a:pt x="5031" y="1525"/>
                </a:cubicBezTo>
                <a:cubicBezTo>
                  <a:pt x="5088" y="1525"/>
                  <a:pt x="5107" y="1488"/>
                  <a:pt x="5126" y="1561"/>
                </a:cubicBezTo>
                <a:cubicBezTo>
                  <a:pt x="5126" y="1561"/>
                  <a:pt x="5107" y="1561"/>
                  <a:pt x="5107" y="1525"/>
                </a:cubicBezTo>
                <a:cubicBezTo>
                  <a:pt x="5050" y="1597"/>
                  <a:pt x="4993" y="1561"/>
                  <a:pt x="4974" y="1706"/>
                </a:cubicBezTo>
                <a:cubicBezTo>
                  <a:pt x="4956" y="1706"/>
                  <a:pt x="4937" y="1670"/>
                  <a:pt x="4918" y="1670"/>
                </a:cubicBezTo>
                <a:cubicBezTo>
                  <a:pt x="4918" y="1670"/>
                  <a:pt x="4918" y="1706"/>
                  <a:pt x="4918" y="1706"/>
                </a:cubicBezTo>
                <a:cubicBezTo>
                  <a:pt x="4918" y="1706"/>
                  <a:pt x="4918" y="1743"/>
                  <a:pt x="4918" y="1779"/>
                </a:cubicBezTo>
                <a:cubicBezTo>
                  <a:pt x="4918" y="1779"/>
                  <a:pt x="4918" y="1815"/>
                  <a:pt x="4899" y="1815"/>
                </a:cubicBezTo>
                <a:cubicBezTo>
                  <a:pt x="4880" y="1779"/>
                  <a:pt x="4861" y="1743"/>
                  <a:pt x="4842" y="1743"/>
                </a:cubicBezTo>
                <a:cubicBezTo>
                  <a:pt x="4842" y="1779"/>
                  <a:pt x="4842" y="1815"/>
                  <a:pt x="4823" y="1815"/>
                </a:cubicBezTo>
                <a:cubicBezTo>
                  <a:pt x="4785" y="1815"/>
                  <a:pt x="4729" y="1815"/>
                  <a:pt x="4691" y="1779"/>
                </a:cubicBezTo>
                <a:cubicBezTo>
                  <a:pt x="4691" y="1779"/>
                  <a:pt x="4691" y="1779"/>
                  <a:pt x="4672" y="1779"/>
                </a:cubicBezTo>
                <a:cubicBezTo>
                  <a:pt x="4653" y="1743"/>
                  <a:pt x="4653" y="1706"/>
                  <a:pt x="4634" y="1706"/>
                </a:cubicBezTo>
                <a:cubicBezTo>
                  <a:pt x="4615" y="1670"/>
                  <a:pt x="4596" y="1634"/>
                  <a:pt x="4596" y="1597"/>
                </a:cubicBezTo>
                <a:cubicBezTo>
                  <a:pt x="4596" y="1597"/>
                  <a:pt x="4615" y="1561"/>
                  <a:pt x="4634" y="1561"/>
                </a:cubicBezTo>
                <a:cubicBezTo>
                  <a:pt x="4672" y="1561"/>
                  <a:pt x="4766" y="1597"/>
                  <a:pt x="4804" y="1597"/>
                </a:cubicBezTo>
                <a:cubicBezTo>
                  <a:pt x="4785" y="1561"/>
                  <a:pt x="4691" y="1488"/>
                  <a:pt x="4653" y="1488"/>
                </a:cubicBezTo>
                <a:cubicBezTo>
                  <a:pt x="4634" y="1488"/>
                  <a:pt x="4634" y="1488"/>
                  <a:pt x="4615" y="1525"/>
                </a:cubicBezTo>
                <a:cubicBezTo>
                  <a:pt x="4615" y="1525"/>
                  <a:pt x="4596" y="1488"/>
                  <a:pt x="4577" y="1488"/>
                </a:cubicBezTo>
                <a:cubicBezTo>
                  <a:pt x="4558" y="1525"/>
                  <a:pt x="4539" y="1561"/>
                  <a:pt x="4539" y="1525"/>
                </a:cubicBezTo>
                <a:cubicBezTo>
                  <a:pt x="4502" y="1525"/>
                  <a:pt x="4502" y="1452"/>
                  <a:pt x="4483" y="1452"/>
                </a:cubicBezTo>
                <a:cubicBezTo>
                  <a:pt x="4464" y="1416"/>
                  <a:pt x="4464" y="1416"/>
                  <a:pt x="4445" y="1379"/>
                </a:cubicBezTo>
                <a:cubicBezTo>
                  <a:pt x="4445" y="1379"/>
                  <a:pt x="4445" y="1343"/>
                  <a:pt x="4445" y="1343"/>
                </a:cubicBezTo>
                <a:cubicBezTo>
                  <a:pt x="4445" y="1343"/>
                  <a:pt x="4445" y="1343"/>
                  <a:pt x="4445" y="1343"/>
                </a:cubicBezTo>
                <a:cubicBezTo>
                  <a:pt x="4483" y="1379"/>
                  <a:pt x="4520" y="1343"/>
                  <a:pt x="4558" y="1343"/>
                </a:cubicBezTo>
                <a:cubicBezTo>
                  <a:pt x="4539" y="1307"/>
                  <a:pt x="4520" y="1307"/>
                  <a:pt x="4502" y="1271"/>
                </a:cubicBezTo>
                <a:cubicBezTo>
                  <a:pt x="4502" y="1234"/>
                  <a:pt x="4502" y="1234"/>
                  <a:pt x="4520" y="1234"/>
                </a:cubicBezTo>
                <a:cubicBezTo>
                  <a:pt x="4520" y="1198"/>
                  <a:pt x="4577" y="1234"/>
                  <a:pt x="4577" y="1198"/>
                </a:cubicBezTo>
                <a:cubicBezTo>
                  <a:pt x="4577" y="1198"/>
                  <a:pt x="4577" y="1198"/>
                  <a:pt x="4577" y="1198"/>
                </a:cubicBezTo>
                <a:cubicBezTo>
                  <a:pt x="4558" y="1162"/>
                  <a:pt x="4558" y="1125"/>
                  <a:pt x="4539" y="1089"/>
                </a:cubicBezTo>
                <a:cubicBezTo>
                  <a:pt x="4539" y="1089"/>
                  <a:pt x="4539" y="1089"/>
                  <a:pt x="4539" y="1089"/>
                </a:cubicBezTo>
                <a:cubicBezTo>
                  <a:pt x="4558" y="1089"/>
                  <a:pt x="4577" y="1053"/>
                  <a:pt x="4596" y="1053"/>
                </a:cubicBezTo>
                <a:cubicBezTo>
                  <a:pt x="4615" y="1053"/>
                  <a:pt x="4634" y="1053"/>
                  <a:pt x="4653" y="1053"/>
                </a:cubicBezTo>
                <a:cubicBezTo>
                  <a:pt x="4653" y="1016"/>
                  <a:pt x="4634" y="1016"/>
                  <a:pt x="4634" y="980"/>
                </a:cubicBezTo>
                <a:cubicBezTo>
                  <a:pt x="4710" y="980"/>
                  <a:pt x="4729" y="1016"/>
                  <a:pt x="4766" y="1125"/>
                </a:cubicBezTo>
                <a:cubicBezTo>
                  <a:pt x="4766" y="1162"/>
                  <a:pt x="4785" y="1162"/>
                  <a:pt x="4804" y="1198"/>
                </a:cubicBezTo>
                <a:cubicBezTo>
                  <a:pt x="4823" y="1198"/>
                  <a:pt x="4842" y="1198"/>
                  <a:pt x="4861" y="1162"/>
                </a:cubicBezTo>
                <a:close/>
                <a:moveTo>
                  <a:pt x="4539" y="1815"/>
                </a:moveTo>
                <a:cubicBezTo>
                  <a:pt x="4520" y="1815"/>
                  <a:pt x="4520" y="1851"/>
                  <a:pt x="4520" y="1851"/>
                </a:cubicBezTo>
                <a:cubicBezTo>
                  <a:pt x="4426" y="1888"/>
                  <a:pt x="4388" y="1924"/>
                  <a:pt x="4350" y="1779"/>
                </a:cubicBezTo>
                <a:cubicBezTo>
                  <a:pt x="4331" y="1743"/>
                  <a:pt x="4331" y="1743"/>
                  <a:pt x="4331" y="1706"/>
                </a:cubicBezTo>
                <a:cubicBezTo>
                  <a:pt x="4331" y="1706"/>
                  <a:pt x="4331" y="1706"/>
                  <a:pt x="4331" y="1670"/>
                </a:cubicBezTo>
                <a:cubicBezTo>
                  <a:pt x="4350" y="1670"/>
                  <a:pt x="4350" y="1670"/>
                  <a:pt x="4369" y="1670"/>
                </a:cubicBezTo>
                <a:cubicBezTo>
                  <a:pt x="4426" y="1670"/>
                  <a:pt x="4464" y="1743"/>
                  <a:pt x="4502" y="1743"/>
                </a:cubicBezTo>
                <a:cubicBezTo>
                  <a:pt x="4520" y="1779"/>
                  <a:pt x="4539" y="1779"/>
                  <a:pt x="4539" y="1815"/>
                </a:cubicBezTo>
                <a:close/>
                <a:moveTo>
                  <a:pt x="4369" y="2323"/>
                </a:moveTo>
                <a:cubicBezTo>
                  <a:pt x="4369" y="2360"/>
                  <a:pt x="4369" y="2396"/>
                  <a:pt x="4369" y="2432"/>
                </a:cubicBezTo>
                <a:cubicBezTo>
                  <a:pt x="4369" y="2469"/>
                  <a:pt x="4350" y="2469"/>
                  <a:pt x="4350" y="2505"/>
                </a:cubicBezTo>
                <a:cubicBezTo>
                  <a:pt x="4331" y="2505"/>
                  <a:pt x="4350" y="2577"/>
                  <a:pt x="4350" y="2614"/>
                </a:cubicBezTo>
                <a:cubicBezTo>
                  <a:pt x="4350" y="2614"/>
                  <a:pt x="4350" y="2614"/>
                  <a:pt x="4350" y="2614"/>
                </a:cubicBezTo>
                <a:cubicBezTo>
                  <a:pt x="4331" y="2614"/>
                  <a:pt x="4312" y="2614"/>
                  <a:pt x="4294" y="2614"/>
                </a:cubicBezTo>
                <a:cubicBezTo>
                  <a:pt x="4256" y="2614"/>
                  <a:pt x="4199" y="2650"/>
                  <a:pt x="4199" y="2541"/>
                </a:cubicBezTo>
                <a:cubicBezTo>
                  <a:pt x="4218" y="2541"/>
                  <a:pt x="4218" y="2505"/>
                  <a:pt x="4237" y="2505"/>
                </a:cubicBezTo>
                <a:cubicBezTo>
                  <a:pt x="4237" y="2505"/>
                  <a:pt x="4237" y="2505"/>
                  <a:pt x="4237" y="2469"/>
                </a:cubicBezTo>
                <a:cubicBezTo>
                  <a:pt x="4237" y="2469"/>
                  <a:pt x="4218" y="2469"/>
                  <a:pt x="4218" y="2469"/>
                </a:cubicBezTo>
                <a:cubicBezTo>
                  <a:pt x="4199" y="2432"/>
                  <a:pt x="4123" y="2469"/>
                  <a:pt x="4104" y="2469"/>
                </a:cubicBezTo>
                <a:cubicBezTo>
                  <a:pt x="4085" y="2469"/>
                  <a:pt x="4085" y="2469"/>
                  <a:pt x="4067" y="2469"/>
                </a:cubicBezTo>
                <a:cubicBezTo>
                  <a:pt x="4067" y="2432"/>
                  <a:pt x="4067" y="2432"/>
                  <a:pt x="4067" y="2396"/>
                </a:cubicBezTo>
                <a:cubicBezTo>
                  <a:pt x="4104" y="2396"/>
                  <a:pt x="4104" y="2396"/>
                  <a:pt x="4123" y="2360"/>
                </a:cubicBezTo>
                <a:cubicBezTo>
                  <a:pt x="4123" y="2360"/>
                  <a:pt x="4123" y="2360"/>
                  <a:pt x="4123" y="2360"/>
                </a:cubicBezTo>
                <a:cubicBezTo>
                  <a:pt x="4104" y="2323"/>
                  <a:pt x="4123" y="2287"/>
                  <a:pt x="4123" y="2251"/>
                </a:cubicBezTo>
                <a:cubicBezTo>
                  <a:pt x="4180" y="2251"/>
                  <a:pt x="4180" y="2360"/>
                  <a:pt x="4237" y="2396"/>
                </a:cubicBezTo>
                <a:cubicBezTo>
                  <a:pt x="4237" y="2396"/>
                  <a:pt x="4237" y="2396"/>
                  <a:pt x="4237" y="2396"/>
                </a:cubicBezTo>
                <a:cubicBezTo>
                  <a:pt x="4237" y="2323"/>
                  <a:pt x="4199" y="2287"/>
                  <a:pt x="4180" y="2251"/>
                </a:cubicBezTo>
                <a:cubicBezTo>
                  <a:pt x="4180" y="2251"/>
                  <a:pt x="4180" y="2251"/>
                  <a:pt x="4180" y="2251"/>
                </a:cubicBezTo>
                <a:cubicBezTo>
                  <a:pt x="4237" y="2178"/>
                  <a:pt x="4256" y="2287"/>
                  <a:pt x="4294" y="2287"/>
                </a:cubicBezTo>
                <a:cubicBezTo>
                  <a:pt x="4294" y="2287"/>
                  <a:pt x="4294" y="2251"/>
                  <a:pt x="4294" y="2251"/>
                </a:cubicBezTo>
                <a:cubicBezTo>
                  <a:pt x="4312" y="2251"/>
                  <a:pt x="4312" y="2214"/>
                  <a:pt x="4312" y="2214"/>
                </a:cubicBezTo>
                <a:cubicBezTo>
                  <a:pt x="4350" y="2251"/>
                  <a:pt x="4369" y="2251"/>
                  <a:pt x="4369" y="2323"/>
                </a:cubicBezTo>
                <a:close/>
                <a:moveTo>
                  <a:pt x="4218" y="1960"/>
                </a:moveTo>
                <a:cubicBezTo>
                  <a:pt x="4180" y="1924"/>
                  <a:pt x="4180" y="1851"/>
                  <a:pt x="4161" y="1815"/>
                </a:cubicBezTo>
                <a:cubicBezTo>
                  <a:pt x="4142" y="1815"/>
                  <a:pt x="4142" y="1815"/>
                  <a:pt x="4123" y="1815"/>
                </a:cubicBezTo>
                <a:cubicBezTo>
                  <a:pt x="4048" y="1815"/>
                  <a:pt x="3934" y="1851"/>
                  <a:pt x="3915" y="1743"/>
                </a:cubicBezTo>
                <a:cubicBezTo>
                  <a:pt x="3915" y="1743"/>
                  <a:pt x="3934" y="1706"/>
                  <a:pt x="3934" y="1706"/>
                </a:cubicBezTo>
                <a:cubicBezTo>
                  <a:pt x="3972" y="1706"/>
                  <a:pt x="3991" y="1743"/>
                  <a:pt x="4029" y="1743"/>
                </a:cubicBezTo>
                <a:cubicBezTo>
                  <a:pt x="4010" y="1634"/>
                  <a:pt x="3934" y="1597"/>
                  <a:pt x="3896" y="1561"/>
                </a:cubicBezTo>
                <a:cubicBezTo>
                  <a:pt x="3896" y="1561"/>
                  <a:pt x="3896" y="1561"/>
                  <a:pt x="3896" y="1561"/>
                </a:cubicBezTo>
                <a:cubicBezTo>
                  <a:pt x="3896" y="1561"/>
                  <a:pt x="3896" y="1525"/>
                  <a:pt x="3896" y="1525"/>
                </a:cubicBezTo>
                <a:cubicBezTo>
                  <a:pt x="3934" y="1525"/>
                  <a:pt x="3991" y="1488"/>
                  <a:pt x="4029" y="1525"/>
                </a:cubicBezTo>
                <a:cubicBezTo>
                  <a:pt x="4048" y="1561"/>
                  <a:pt x="4048" y="1634"/>
                  <a:pt x="4067" y="1634"/>
                </a:cubicBezTo>
                <a:cubicBezTo>
                  <a:pt x="4085" y="1634"/>
                  <a:pt x="4104" y="1634"/>
                  <a:pt x="4123" y="1634"/>
                </a:cubicBezTo>
                <a:cubicBezTo>
                  <a:pt x="4199" y="1670"/>
                  <a:pt x="4218" y="1670"/>
                  <a:pt x="4256" y="1779"/>
                </a:cubicBezTo>
                <a:cubicBezTo>
                  <a:pt x="4275" y="1815"/>
                  <a:pt x="4294" y="1851"/>
                  <a:pt x="4294" y="1924"/>
                </a:cubicBezTo>
                <a:cubicBezTo>
                  <a:pt x="4275" y="1924"/>
                  <a:pt x="4256" y="1960"/>
                  <a:pt x="4218" y="1960"/>
                </a:cubicBezTo>
                <a:close/>
                <a:moveTo>
                  <a:pt x="3858" y="2614"/>
                </a:moveTo>
                <a:cubicBezTo>
                  <a:pt x="3840" y="2614"/>
                  <a:pt x="3821" y="2614"/>
                  <a:pt x="3802" y="2614"/>
                </a:cubicBezTo>
                <a:cubicBezTo>
                  <a:pt x="3802" y="2614"/>
                  <a:pt x="3783" y="2614"/>
                  <a:pt x="3764" y="2614"/>
                </a:cubicBezTo>
                <a:cubicBezTo>
                  <a:pt x="3726" y="2614"/>
                  <a:pt x="3707" y="2614"/>
                  <a:pt x="3669" y="2614"/>
                </a:cubicBezTo>
                <a:cubicBezTo>
                  <a:pt x="3594" y="2650"/>
                  <a:pt x="3518" y="2795"/>
                  <a:pt x="3423" y="2759"/>
                </a:cubicBezTo>
                <a:cubicBezTo>
                  <a:pt x="3386" y="2723"/>
                  <a:pt x="3386" y="2723"/>
                  <a:pt x="3367" y="2723"/>
                </a:cubicBezTo>
                <a:cubicBezTo>
                  <a:pt x="3348" y="2686"/>
                  <a:pt x="3348" y="2686"/>
                  <a:pt x="3348" y="2686"/>
                </a:cubicBezTo>
                <a:cubicBezTo>
                  <a:pt x="3348" y="2650"/>
                  <a:pt x="3348" y="2650"/>
                  <a:pt x="3348" y="2650"/>
                </a:cubicBezTo>
                <a:cubicBezTo>
                  <a:pt x="3367" y="2650"/>
                  <a:pt x="3386" y="2650"/>
                  <a:pt x="3405" y="2650"/>
                </a:cubicBezTo>
                <a:cubicBezTo>
                  <a:pt x="3405" y="2650"/>
                  <a:pt x="3423" y="2650"/>
                  <a:pt x="3423" y="2650"/>
                </a:cubicBezTo>
                <a:cubicBezTo>
                  <a:pt x="3461" y="2614"/>
                  <a:pt x="3499" y="2614"/>
                  <a:pt x="3518" y="2614"/>
                </a:cubicBezTo>
                <a:cubicBezTo>
                  <a:pt x="3537" y="2577"/>
                  <a:pt x="3537" y="2577"/>
                  <a:pt x="3537" y="2541"/>
                </a:cubicBezTo>
                <a:cubicBezTo>
                  <a:pt x="3537" y="2541"/>
                  <a:pt x="3537" y="2541"/>
                  <a:pt x="3537" y="2541"/>
                </a:cubicBezTo>
                <a:cubicBezTo>
                  <a:pt x="3499" y="2541"/>
                  <a:pt x="3480" y="2541"/>
                  <a:pt x="3442" y="2541"/>
                </a:cubicBezTo>
                <a:cubicBezTo>
                  <a:pt x="3423" y="2541"/>
                  <a:pt x="3405" y="2541"/>
                  <a:pt x="3386" y="2577"/>
                </a:cubicBezTo>
                <a:cubicBezTo>
                  <a:pt x="3367" y="2577"/>
                  <a:pt x="3348" y="2577"/>
                  <a:pt x="3310" y="2577"/>
                </a:cubicBezTo>
                <a:cubicBezTo>
                  <a:pt x="3310" y="2577"/>
                  <a:pt x="3291" y="2577"/>
                  <a:pt x="3291" y="2614"/>
                </a:cubicBezTo>
                <a:cubicBezTo>
                  <a:pt x="3272" y="2577"/>
                  <a:pt x="3253" y="2577"/>
                  <a:pt x="3253" y="2577"/>
                </a:cubicBezTo>
                <a:cubicBezTo>
                  <a:pt x="3215" y="2614"/>
                  <a:pt x="3178" y="2577"/>
                  <a:pt x="3159" y="2541"/>
                </a:cubicBezTo>
                <a:cubicBezTo>
                  <a:pt x="3159" y="2541"/>
                  <a:pt x="3159" y="2541"/>
                  <a:pt x="3159" y="2505"/>
                </a:cubicBezTo>
                <a:cubicBezTo>
                  <a:pt x="3159" y="2505"/>
                  <a:pt x="3178" y="2505"/>
                  <a:pt x="3178" y="2469"/>
                </a:cubicBezTo>
                <a:cubicBezTo>
                  <a:pt x="3215" y="2432"/>
                  <a:pt x="3272" y="2505"/>
                  <a:pt x="3291" y="2469"/>
                </a:cubicBezTo>
                <a:cubicBezTo>
                  <a:pt x="3272" y="2432"/>
                  <a:pt x="3253" y="2432"/>
                  <a:pt x="3234" y="2396"/>
                </a:cubicBezTo>
                <a:cubicBezTo>
                  <a:pt x="3234" y="2396"/>
                  <a:pt x="3234" y="2360"/>
                  <a:pt x="3215" y="2323"/>
                </a:cubicBezTo>
                <a:cubicBezTo>
                  <a:pt x="3253" y="2323"/>
                  <a:pt x="3310" y="2251"/>
                  <a:pt x="3348" y="2287"/>
                </a:cubicBezTo>
                <a:cubicBezTo>
                  <a:pt x="3367" y="2287"/>
                  <a:pt x="3367" y="2323"/>
                  <a:pt x="3386" y="2360"/>
                </a:cubicBezTo>
                <a:cubicBezTo>
                  <a:pt x="3405" y="2360"/>
                  <a:pt x="3423" y="2360"/>
                  <a:pt x="3442" y="2323"/>
                </a:cubicBezTo>
                <a:cubicBezTo>
                  <a:pt x="3461" y="2360"/>
                  <a:pt x="3499" y="2469"/>
                  <a:pt x="3518" y="2469"/>
                </a:cubicBezTo>
                <a:cubicBezTo>
                  <a:pt x="3537" y="2469"/>
                  <a:pt x="3556" y="2469"/>
                  <a:pt x="3575" y="2469"/>
                </a:cubicBezTo>
                <a:cubicBezTo>
                  <a:pt x="3594" y="2469"/>
                  <a:pt x="3594" y="2469"/>
                  <a:pt x="3613" y="2469"/>
                </a:cubicBezTo>
                <a:cubicBezTo>
                  <a:pt x="3632" y="2469"/>
                  <a:pt x="3650" y="2469"/>
                  <a:pt x="3669" y="2469"/>
                </a:cubicBezTo>
                <a:cubicBezTo>
                  <a:pt x="3669" y="2360"/>
                  <a:pt x="3632" y="2323"/>
                  <a:pt x="3594" y="2287"/>
                </a:cubicBezTo>
                <a:cubicBezTo>
                  <a:pt x="3594" y="2287"/>
                  <a:pt x="3594" y="2287"/>
                  <a:pt x="3594" y="2287"/>
                </a:cubicBezTo>
                <a:cubicBezTo>
                  <a:pt x="3613" y="2251"/>
                  <a:pt x="3613" y="2214"/>
                  <a:pt x="3632" y="2214"/>
                </a:cubicBezTo>
                <a:cubicBezTo>
                  <a:pt x="3650" y="2214"/>
                  <a:pt x="3650" y="2178"/>
                  <a:pt x="3669" y="2178"/>
                </a:cubicBezTo>
                <a:cubicBezTo>
                  <a:pt x="3688" y="2178"/>
                  <a:pt x="3688" y="2178"/>
                  <a:pt x="3688" y="2178"/>
                </a:cubicBezTo>
                <a:cubicBezTo>
                  <a:pt x="3707" y="2214"/>
                  <a:pt x="3707" y="2323"/>
                  <a:pt x="3726" y="2396"/>
                </a:cubicBezTo>
                <a:cubicBezTo>
                  <a:pt x="3764" y="2396"/>
                  <a:pt x="3783" y="2432"/>
                  <a:pt x="3821" y="2469"/>
                </a:cubicBezTo>
                <a:cubicBezTo>
                  <a:pt x="3802" y="2432"/>
                  <a:pt x="3802" y="2396"/>
                  <a:pt x="3802" y="2360"/>
                </a:cubicBezTo>
                <a:cubicBezTo>
                  <a:pt x="3840" y="2360"/>
                  <a:pt x="3858" y="2396"/>
                  <a:pt x="3896" y="2432"/>
                </a:cubicBezTo>
                <a:cubicBezTo>
                  <a:pt x="3877" y="2469"/>
                  <a:pt x="3877" y="2577"/>
                  <a:pt x="3858" y="2614"/>
                </a:cubicBezTo>
                <a:close/>
                <a:moveTo>
                  <a:pt x="3575" y="1997"/>
                </a:moveTo>
                <a:cubicBezTo>
                  <a:pt x="3537" y="2033"/>
                  <a:pt x="3442" y="2033"/>
                  <a:pt x="3423" y="1997"/>
                </a:cubicBezTo>
                <a:cubicBezTo>
                  <a:pt x="3423" y="1960"/>
                  <a:pt x="3423" y="1960"/>
                  <a:pt x="3423" y="1960"/>
                </a:cubicBezTo>
                <a:cubicBezTo>
                  <a:pt x="3423" y="1924"/>
                  <a:pt x="3423" y="1924"/>
                  <a:pt x="3423" y="1924"/>
                </a:cubicBezTo>
                <a:cubicBezTo>
                  <a:pt x="3442" y="1924"/>
                  <a:pt x="3442" y="1888"/>
                  <a:pt x="3461" y="1888"/>
                </a:cubicBezTo>
                <a:cubicBezTo>
                  <a:pt x="3480" y="1888"/>
                  <a:pt x="3518" y="1924"/>
                  <a:pt x="3556" y="1888"/>
                </a:cubicBezTo>
                <a:cubicBezTo>
                  <a:pt x="3575" y="1888"/>
                  <a:pt x="3613" y="1888"/>
                  <a:pt x="3632" y="1888"/>
                </a:cubicBezTo>
                <a:cubicBezTo>
                  <a:pt x="3632" y="1924"/>
                  <a:pt x="3632" y="1924"/>
                  <a:pt x="3632" y="1924"/>
                </a:cubicBezTo>
                <a:cubicBezTo>
                  <a:pt x="3613" y="1960"/>
                  <a:pt x="3594" y="1997"/>
                  <a:pt x="3575" y="1997"/>
                </a:cubicBezTo>
                <a:close/>
                <a:moveTo>
                  <a:pt x="3215" y="2106"/>
                </a:moveTo>
                <a:cubicBezTo>
                  <a:pt x="3196" y="2142"/>
                  <a:pt x="3215" y="2178"/>
                  <a:pt x="3234" y="2214"/>
                </a:cubicBezTo>
                <a:cubicBezTo>
                  <a:pt x="3215" y="2214"/>
                  <a:pt x="3196" y="2214"/>
                  <a:pt x="3178" y="2214"/>
                </a:cubicBezTo>
                <a:cubicBezTo>
                  <a:pt x="3178" y="2251"/>
                  <a:pt x="3159" y="2251"/>
                  <a:pt x="3159" y="2287"/>
                </a:cubicBezTo>
                <a:cubicBezTo>
                  <a:pt x="3140" y="2287"/>
                  <a:pt x="3140" y="2287"/>
                  <a:pt x="3121" y="2287"/>
                </a:cubicBezTo>
                <a:cubicBezTo>
                  <a:pt x="3121" y="2251"/>
                  <a:pt x="3102" y="2142"/>
                  <a:pt x="3083" y="2178"/>
                </a:cubicBezTo>
                <a:cubicBezTo>
                  <a:pt x="3083" y="2178"/>
                  <a:pt x="3083" y="2178"/>
                  <a:pt x="3083" y="2178"/>
                </a:cubicBezTo>
                <a:cubicBezTo>
                  <a:pt x="3064" y="2214"/>
                  <a:pt x="3045" y="2251"/>
                  <a:pt x="3045" y="2287"/>
                </a:cubicBezTo>
                <a:cubicBezTo>
                  <a:pt x="3026" y="2287"/>
                  <a:pt x="3026" y="2323"/>
                  <a:pt x="3007" y="2323"/>
                </a:cubicBezTo>
                <a:cubicBezTo>
                  <a:pt x="3007" y="2323"/>
                  <a:pt x="3007" y="2360"/>
                  <a:pt x="3007" y="2360"/>
                </a:cubicBezTo>
                <a:cubicBezTo>
                  <a:pt x="3007" y="2360"/>
                  <a:pt x="2988" y="2396"/>
                  <a:pt x="2988" y="2396"/>
                </a:cubicBezTo>
                <a:cubicBezTo>
                  <a:pt x="2951" y="2396"/>
                  <a:pt x="2951" y="2360"/>
                  <a:pt x="2913" y="2323"/>
                </a:cubicBezTo>
                <a:cubicBezTo>
                  <a:pt x="2875" y="2323"/>
                  <a:pt x="2875" y="2396"/>
                  <a:pt x="2837" y="2323"/>
                </a:cubicBezTo>
                <a:cubicBezTo>
                  <a:pt x="2818" y="2287"/>
                  <a:pt x="2818" y="2287"/>
                  <a:pt x="2837" y="2251"/>
                </a:cubicBezTo>
                <a:cubicBezTo>
                  <a:pt x="2856" y="2251"/>
                  <a:pt x="2875" y="2251"/>
                  <a:pt x="2894" y="2214"/>
                </a:cubicBezTo>
                <a:cubicBezTo>
                  <a:pt x="2913" y="2214"/>
                  <a:pt x="2913" y="2178"/>
                  <a:pt x="2932" y="2178"/>
                </a:cubicBezTo>
                <a:cubicBezTo>
                  <a:pt x="2932" y="2178"/>
                  <a:pt x="2951" y="2142"/>
                  <a:pt x="2970" y="2142"/>
                </a:cubicBezTo>
                <a:cubicBezTo>
                  <a:pt x="2988" y="2106"/>
                  <a:pt x="2988" y="2069"/>
                  <a:pt x="3007" y="2069"/>
                </a:cubicBezTo>
                <a:cubicBezTo>
                  <a:pt x="3045" y="2069"/>
                  <a:pt x="3083" y="2033"/>
                  <a:pt x="3121" y="2033"/>
                </a:cubicBezTo>
                <a:cubicBezTo>
                  <a:pt x="3140" y="2033"/>
                  <a:pt x="3159" y="2033"/>
                  <a:pt x="3159" y="2033"/>
                </a:cubicBezTo>
                <a:cubicBezTo>
                  <a:pt x="3178" y="2033"/>
                  <a:pt x="3178" y="2033"/>
                  <a:pt x="3196" y="1997"/>
                </a:cubicBezTo>
                <a:cubicBezTo>
                  <a:pt x="3196" y="1997"/>
                  <a:pt x="3196" y="1997"/>
                  <a:pt x="3215" y="1997"/>
                </a:cubicBezTo>
                <a:cubicBezTo>
                  <a:pt x="3234" y="1997"/>
                  <a:pt x="3253" y="2033"/>
                  <a:pt x="3253" y="2069"/>
                </a:cubicBezTo>
                <a:cubicBezTo>
                  <a:pt x="3253" y="2069"/>
                  <a:pt x="3215" y="2069"/>
                  <a:pt x="3215" y="2106"/>
                </a:cubicBezTo>
                <a:close/>
                <a:moveTo>
                  <a:pt x="2913" y="2723"/>
                </a:moveTo>
                <a:cubicBezTo>
                  <a:pt x="2951" y="2723"/>
                  <a:pt x="2988" y="2795"/>
                  <a:pt x="3026" y="2832"/>
                </a:cubicBezTo>
                <a:cubicBezTo>
                  <a:pt x="3064" y="2868"/>
                  <a:pt x="3102" y="2795"/>
                  <a:pt x="3140" y="2832"/>
                </a:cubicBezTo>
                <a:cubicBezTo>
                  <a:pt x="3178" y="2832"/>
                  <a:pt x="3234" y="2904"/>
                  <a:pt x="3272" y="2941"/>
                </a:cubicBezTo>
                <a:cubicBezTo>
                  <a:pt x="3253" y="2941"/>
                  <a:pt x="3253" y="2977"/>
                  <a:pt x="3253" y="2977"/>
                </a:cubicBezTo>
                <a:cubicBezTo>
                  <a:pt x="3215" y="2977"/>
                  <a:pt x="3102" y="3049"/>
                  <a:pt x="3083" y="3122"/>
                </a:cubicBezTo>
                <a:cubicBezTo>
                  <a:pt x="3064" y="3122"/>
                  <a:pt x="3045" y="3195"/>
                  <a:pt x="3007" y="3231"/>
                </a:cubicBezTo>
                <a:cubicBezTo>
                  <a:pt x="2988" y="3231"/>
                  <a:pt x="2988" y="3231"/>
                  <a:pt x="2970" y="3267"/>
                </a:cubicBezTo>
                <a:cubicBezTo>
                  <a:pt x="2970" y="3412"/>
                  <a:pt x="2951" y="3449"/>
                  <a:pt x="2875" y="3412"/>
                </a:cubicBezTo>
                <a:cubicBezTo>
                  <a:pt x="2856" y="3485"/>
                  <a:pt x="2837" y="3521"/>
                  <a:pt x="2780" y="3485"/>
                </a:cubicBezTo>
                <a:cubicBezTo>
                  <a:pt x="2761" y="3412"/>
                  <a:pt x="2743" y="3376"/>
                  <a:pt x="2705" y="3340"/>
                </a:cubicBezTo>
                <a:cubicBezTo>
                  <a:pt x="2686" y="3304"/>
                  <a:pt x="2648" y="3340"/>
                  <a:pt x="2629" y="3267"/>
                </a:cubicBezTo>
                <a:cubicBezTo>
                  <a:pt x="2648" y="3267"/>
                  <a:pt x="2667" y="3231"/>
                  <a:pt x="2686" y="3231"/>
                </a:cubicBezTo>
                <a:cubicBezTo>
                  <a:pt x="2686" y="3158"/>
                  <a:pt x="2667" y="3158"/>
                  <a:pt x="2667" y="3086"/>
                </a:cubicBezTo>
                <a:cubicBezTo>
                  <a:pt x="2705" y="3086"/>
                  <a:pt x="2686" y="3086"/>
                  <a:pt x="2705" y="3049"/>
                </a:cubicBezTo>
                <a:cubicBezTo>
                  <a:pt x="2724" y="3013"/>
                  <a:pt x="2761" y="2977"/>
                  <a:pt x="2743" y="2904"/>
                </a:cubicBezTo>
                <a:cubicBezTo>
                  <a:pt x="2724" y="2868"/>
                  <a:pt x="2705" y="2832"/>
                  <a:pt x="2686" y="2759"/>
                </a:cubicBezTo>
                <a:cubicBezTo>
                  <a:pt x="2686" y="2759"/>
                  <a:pt x="2686" y="2759"/>
                  <a:pt x="2686" y="2759"/>
                </a:cubicBezTo>
                <a:cubicBezTo>
                  <a:pt x="2761" y="2759"/>
                  <a:pt x="2818" y="2759"/>
                  <a:pt x="2875" y="2759"/>
                </a:cubicBezTo>
                <a:cubicBezTo>
                  <a:pt x="2894" y="2723"/>
                  <a:pt x="2894" y="2723"/>
                  <a:pt x="2913" y="2723"/>
                </a:cubicBezTo>
                <a:close/>
                <a:moveTo>
                  <a:pt x="5712" y="4102"/>
                </a:moveTo>
                <a:cubicBezTo>
                  <a:pt x="5731" y="4102"/>
                  <a:pt x="5750" y="4138"/>
                  <a:pt x="5769" y="4138"/>
                </a:cubicBezTo>
                <a:cubicBezTo>
                  <a:pt x="5769" y="4175"/>
                  <a:pt x="5769" y="4211"/>
                  <a:pt x="5769" y="4247"/>
                </a:cubicBezTo>
                <a:cubicBezTo>
                  <a:pt x="5750" y="4284"/>
                  <a:pt x="5674" y="4356"/>
                  <a:pt x="5636" y="4320"/>
                </a:cubicBezTo>
                <a:cubicBezTo>
                  <a:pt x="5618" y="4247"/>
                  <a:pt x="5655" y="4138"/>
                  <a:pt x="5674" y="4102"/>
                </a:cubicBezTo>
                <a:cubicBezTo>
                  <a:pt x="5693" y="4102"/>
                  <a:pt x="5693" y="4102"/>
                  <a:pt x="5712" y="4102"/>
                </a:cubicBezTo>
                <a:close/>
                <a:moveTo>
                  <a:pt x="5447" y="5010"/>
                </a:moveTo>
                <a:cubicBezTo>
                  <a:pt x="5447" y="5010"/>
                  <a:pt x="5447" y="5010"/>
                  <a:pt x="5447" y="5010"/>
                </a:cubicBezTo>
                <a:cubicBezTo>
                  <a:pt x="5428" y="5010"/>
                  <a:pt x="5428" y="5010"/>
                  <a:pt x="5409" y="5046"/>
                </a:cubicBezTo>
                <a:cubicBezTo>
                  <a:pt x="5391" y="5046"/>
                  <a:pt x="5353" y="5046"/>
                  <a:pt x="5334" y="5010"/>
                </a:cubicBezTo>
                <a:cubicBezTo>
                  <a:pt x="5296" y="4973"/>
                  <a:pt x="5315" y="4901"/>
                  <a:pt x="5258" y="4901"/>
                </a:cubicBezTo>
                <a:cubicBezTo>
                  <a:pt x="5239" y="4937"/>
                  <a:pt x="5239" y="4937"/>
                  <a:pt x="5239" y="4937"/>
                </a:cubicBezTo>
                <a:cubicBezTo>
                  <a:pt x="5239" y="4973"/>
                  <a:pt x="5239" y="4973"/>
                  <a:pt x="5258" y="4973"/>
                </a:cubicBezTo>
                <a:cubicBezTo>
                  <a:pt x="5239" y="5010"/>
                  <a:pt x="5239" y="5010"/>
                  <a:pt x="5239" y="5010"/>
                </a:cubicBezTo>
                <a:cubicBezTo>
                  <a:pt x="5182" y="5010"/>
                  <a:pt x="5182" y="5082"/>
                  <a:pt x="5126" y="5082"/>
                </a:cubicBezTo>
                <a:cubicBezTo>
                  <a:pt x="5126" y="5046"/>
                  <a:pt x="5126" y="5010"/>
                  <a:pt x="5126" y="5010"/>
                </a:cubicBezTo>
                <a:cubicBezTo>
                  <a:pt x="5088" y="5010"/>
                  <a:pt x="5050" y="5010"/>
                  <a:pt x="5031" y="5046"/>
                </a:cubicBezTo>
                <a:cubicBezTo>
                  <a:pt x="5031" y="5046"/>
                  <a:pt x="5031" y="5010"/>
                  <a:pt x="5031" y="5010"/>
                </a:cubicBezTo>
                <a:cubicBezTo>
                  <a:pt x="5031" y="4973"/>
                  <a:pt x="5069" y="4937"/>
                  <a:pt x="5088" y="4937"/>
                </a:cubicBezTo>
                <a:cubicBezTo>
                  <a:pt x="5069" y="4828"/>
                  <a:pt x="5107" y="4683"/>
                  <a:pt x="5126" y="4574"/>
                </a:cubicBezTo>
                <a:cubicBezTo>
                  <a:pt x="5126" y="4610"/>
                  <a:pt x="5145" y="4610"/>
                  <a:pt x="5145" y="4647"/>
                </a:cubicBezTo>
                <a:cubicBezTo>
                  <a:pt x="5145" y="4647"/>
                  <a:pt x="5145" y="4683"/>
                  <a:pt x="5145" y="4683"/>
                </a:cubicBezTo>
                <a:cubicBezTo>
                  <a:pt x="5145" y="4719"/>
                  <a:pt x="5164" y="4719"/>
                  <a:pt x="5182" y="4719"/>
                </a:cubicBezTo>
                <a:cubicBezTo>
                  <a:pt x="5182" y="4719"/>
                  <a:pt x="5182" y="4683"/>
                  <a:pt x="5182" y="4683"/>
                </a:cubicBezTo>
                <a:cubicBezTo>
                  <a:pt x="5220" y="4719"/>
                  <a:pt x="5239" y="4756"/>
                  <a:pt x="5277" y="4792"/>
                </a:cubicBezTo>
                <a:cubicBezTo>
                  <a:pt x="5315" y="4828"/>
                  <a:pt x="5353" y="4792"/>
                  <a:pt x="5353" y="4937"/>
                </a:cubicBezTo>
                <a:cubicBezTo>
                  <a:pt x="5372" y="4937"/>
                  <a:pt x="5391" y="4937"/>
                  <a:pt x="5428" y="4973"/>
                </a:cubicBezTo>
                <a:cubicBezTo>
                  <a:pt x="5428" y="4973"/>
                  <a:pt x="5447" y="4973"/>
                  <a:pt x="5447" y="5010"/>
                </a:cubicBezTo>
                <a:close/>
                <a:moveTo>
                  <a:pt x="4823" y="2904"/>
                </a:moveTo>
                <a:cubicBezTo>
                  <a:pt x="4823" y="2904"/>
                  <a:pt x="4823" y="2904"/>
                  <a:pt x="4823" y="2904"/>
                </a:cubicBezTo>
                <a:cubicBezTo>
                  <a:pt x="4785" y="2977"/>
                  <a:pt x="4766" y="3086"/>
                  <a:pt x="4729" y="3122"/>
                </a:cubicBezTo>
                <a:cubicBezTo>
                  <a:pt x="4691" y="3122"/>
                  <a:pt x="4615" y="3122"/>
                  <a:pt x="4577" y="3122"/>
                </a:cubicBezTo>
                <a:cubicBezTo>
                  <a:pt x="4596" y="3122"/>
                  <a:pt x="4596" y="3158"/>
                  <a:pt x="4596" y="3158"/>
                </a:cubicBezTo>
                <a:cubicBezTo>
                  <a:pt x="4596" y="3158"/>
                  <a:pt x="4615" y="3195"/>
                  <a:pt x="4615" y="3195"/>
                </a:cubicBezTo>
                <a:cubicBezTo>
                  <a:pt x="4615" y="3267"/>
                  <a:pt x="4577" y="3304"/>
                  <a:pt x="4539" y="3267"/>
                </a:cubicBezTo>
                <a:cubicBezTo>
                  <a:pt x="4539" y="3195"/>
                  <a:pt x="4520" y="3158"/>
                  <a:pt x="4502" y="3122"/>
                </a:cubicBezTo>
                <a:cubicBezTo>
                  <a:pt x="4483" y="3049"/>
                  <a:pt x="4502" y="2977"/>
                  <a:pt x="4520" y="2904"/>
                </a:cubicBezTo>
                <a:cubicBezTo>
                  <a:pt x="4520" y="2941"/>
                  <a:pt x="4539" y="2941"/>
                  <a:pt x="4558" y="2941"/>
                </a:cubicBezTo>
                <a:cubicBezTo>
                  <a:pt x="4539" y="2904"/>
                  <a:pt x="4539" y="2868"/>
                  <a:pt x="4539" y="2832"/>
                </a:cubicBezTo>
                <a:cubicBezTo>
                  <a:pt x="4539" y="2832"/>
                  <a:pt x="4577" y="2832"/>
                  <a:pt x="4596" y="2832"/>
                </a:cubicBezTo>
                <a:cubicBezTo>
                  <a:pt x="4653" y="2832"/>
                  <a:pt x="4672" y="2868"/>
                  <a:pt x="4710" y="2868"/>
                </a:cubicBezTo>
                <a:cubicBezTo>
                  <a:pt x="4747" y="2868"/>
                  <a:pt x="4785" y="2832"/>
                  <a:pt x="4823" y="2904"/>
                </a:cubicBezTo>
                <a:close/>
                <a:moveTo>
                  <a:pt x="4483" y="2142"/>
                </a:moveTo>
                <a:cubicBezTo>
                  <a:pt x="4502" y="2142"/>
                  <a:pt x="4520" y="2142"/>
                  <a:pt x="4539" y="2178"/>
                </a:cubicBezTo>
                <a:cubicBezTo>
                  <a:pt x="4558" y="2178"/>
                  <a:pt x="4577" y="2178"/>
                  <a:pt x="4577" y="2178"/>
                </a:cubicBezTo>
                <a:cubicBezTo>
                  <a:pt x="4596" y="2178"/>
                  <a:pt x="4596" y="2214"/>
                  <a:pt x="4615" y="2214"/>
                </a:cubicBezTo>
                <a:cubicBezTo>
                  <a:pt x="4615" y="2251"/>
                  <a:pt x="4615" y="2287"/>
                  <a:pt x="4596" y="2287"/>
                </a:cubicBezTo>
                <a:cubicBezTo>
                  <a:pt x="4577" y="2287"/>
                  <a:pt x="4539" y="2287"/>
                  <a:pt x="4520" y="2287"/>
                </a:cubicBezTo>
                <a:cubicBezTo>
                  <a:pt x="4502" y="2287"/>
                  <a:pt x="4502" y="2287"/>
                  <a:pt x="4483" y="2287"/>
                </a:cubicBezTo>
                <a:cubicBezTo>
                  <a:pt x="4483" y="2287"/>
                  <a:pt x="4483" y="2287"/>
                  <a:pt x="4483" y="2287"/>
                </a:cubicBezTo>
                <a:cubicBezTo>
                  <a:pt x="4483" y="2287"/>
                  <a:pt x="4426" y="2178"/>
                  <a:pt x="4426" y="2178"/>
                </a:cubicBezTo>
                <a:cubicBezTo>
                  <a:pt x="4426" y="2106"/>
                  <a:pt x="4464" y="2142"/>
                  <a:pt x="4483" y="2142"/>
                </a:cubicBezTo>
                <a:close/>
                <a:moveTo>
                  <a:pt x="4331" y="3884"/>
                </a:moveTo>
                <a:cubicBezTo>
                  <a:pt x="4331" y="3884"/>
                  <a:pt x="4331" y="3812"/>
                  <a:pt x="4350" y="3775"/>
                </a:cubicBezTo>
                <a:cubicBezTo>
                  <a:pt x="4350" y="3775"/>
                  <a:pt x="4350" y="3775"/>
                  <a:pt x="4369" y="3775"/>
                </a:cubicBezTo>
                <a:cubicBezTo>
                  <a:pt x="4369" y="3775"/>
                  <a:pt x="4464" y="3884"/>
                  <a:pt x="4464" y="3884"/>
                </a:cubicBezTo>
                <a:cubicBezTo>
                  <a:pt x="4483" y="3957"/>
                  <a:pt x="4483" y="3957"/>
                  <a:pt x="4502" y="3993"/>
                </a:cubicBezTo>
                <a:cubicBezTo>
                  <a:pt x="4502" y="3993"/>
                  <a:pt x="4502" y="3993"/>
                  <a:pt x="4502" y="3993"/>
                </a:cubicBezTo>
                <a:cubicBezTo>
                  <a:pt x="4483" y="4030"/>
                  <a:pt x="4483" y="4030"/>
                  <a:pt x="4464" y="4066"/>
                </a:cubicBezTo>
                <a:cubicBezTo>
                  <a:pt x="4426" y="4066"/>
                  <a:pt x="4350" y="3993"/>
                  <a:pt x="4312" y="3993"/>
                </a:cubicBezTo>
                <a:cubicBezTo>
                  <a:pt x="4294" y="3993"/>
                  <a:pt x="4275" y="3993"/>
                  <a:pt x="4275" y="3957"/>
                </a:cubicBezTo>
                <a:cubicBezTo>
                  <a:pt x="4275" y="3957"/>
                  <a:pt x="4275" y="3957"/>
                  <a:pt x="4275" y="3957"/>
                </a:cubicBezTo>
                <a:cubicBezTo>
                  <a:pt x="4275" y="3921"/>
                  <a:pt x="4312" y="3921"/>
                  <a:pt x="4331" y="3884"/>
                </a:cubicBezTo>
                <a:close/>
                <a:moveTo>
                  <a:pt x="4010" y="3630"/>
                </a:moveTo>
                <a:cubicBezTo>
                  <a:pt x="4067" y="3667"/>
                  <a:pt x="4161" y="3667"/>
                  <a:pt x="4180" y="3812"/>
                </a:cubicBezTo>
                <a:cubicBezTo>
                  <a:pt x="4180" y="3812"/>
                  <a:pt x="4180" y="3812"/>
                  <a:pt x="4161" y="3812"/>
                </a:cubicBezTo>
                <a:cubicBezTo>
                  <a:pt x="4142" y="3812"/>
                  <a:pt x="4104" y="3812"/>
                  <a:pt x="4085" y="3775"/>
                </a:cubicBezTo>
                <a:cubicBezTo>
                  <a:pt x="4067" y="3812"/>
                  <a:pt x="4048" y="3812"/>
                  <a:pt x="4029" y="3812"/>
                </a:cubicBezTo>
                <a:cubicBezTo>
                  <a:pt x="4029" y="3812"/>
                  <a:pt x="4029" y="3812"/>
                  <a:pt x="4029" y="3812"/>
                </a:cubicBezTo>
                <a:cubicBezTo>
                  <a:pt x="4029" y="3848"/>
                  <a:pt x="4029" y="3884"/>
                  <a:pt x="4029" y="3884"/>
                </a:cubicBezTo>
                <a:cubicBezTo>
                  <a:pt x="4048" y="3884"/>
                  <a:pt x="4085" y="3848"/>
                  <a:pt x="4104" y="3848"/>
                </a:cubicBezTo>
                <a:cubicBezTo>
                  <a:pt x="4104" y="3884"/>
                  <a:pt x="4123" y="3884"/>
                  <a:pt x="4123" y="3921"/>
                </a:cubicBezTo>
                <a:cubicBezTo>
                  <a:pt x="4104" y="3957"/>
                  <a:pt x="4085" y="3957"/>
                  <a:pt x="4067" y="3993"/>
                </a:cubicBezTo>
                <a:cubicBezTo>
                  <a:pt x="3991" y="3993"/>
                  <a:pt x="3915" y="3957"/>
                  <a:pt x="3858" y="3921"/>
                </a:cubicBezTo>
                <a:cubicBezTo>
                  <a:pt x="3858" y="3884"/>
                  <a:pt x="3840" y="3884"/>
                  <a:pt x="3840" y="3848"/>
                </a:cubicBezTo>
                <a:cubicBezTo>
                  <a:pt x="3821" y="3848"/>
                  <a:pt x="3821" y="3848"/>
                  <a:pt x="3802" y="3884"/>
                </a:cubicBezTo>
                <a:cubicBezTo>
                  <a:pt x="3802" y="3921"/>
                  <a:pt x="3764" y="3957"/>
                  <a:pt x="3726" y="3957"/>
                </a:cubicBezTo>
                <a:cubicBezTo>
                  <a:pt x="3726" y="3957"/>
                  <a:pt x="3707" y="3957"/>
                  <a:pt x="3688" y="3957"/>
                </a:cubicBezTo>
                <a:cubicBezTo>
                  <a:pt x="3688" y="3957"/>
                  <a:pt x="3669" y="3993"/>
                  <a:pt x="3669" y="3993"/>
                </a:cubicBezTo>
                <a:cubicBezTo>
                  <a:pt x="3632" y="4030"/>
                  <a:pt x="3556" y="4066"/>
                  <a:pt x="3499" y="4030"/>
                </a:cubicBezTo>
                <a:cubicBezTo>
                  <a:pt x="3461" y="4030"/>
                  <a:pt x="3405" y="4066"/>
                  <a:pt x="3386" y="3993"/>
                </a:cubicBezTo>
                <a:cubicBezTo>
                  <a:pt x="3386" y="3993"/>
                  <a:pt x="3405" y="3957"/>
                  <a:pt x="3386" y="3921"/>
                </a:cubicBezTo>
                <a:cubicBezTo>
                  <a:pt x="3367" y="3884"/>
                  <a:pt x="3291" y="3921"/>
                  <a:pt x="3253" y="3884"/>
                </a:cubicBezTo>
                <a:cubicBezTo>
                  <a:pt x="3215" y="3884"/>
                  <a:pt x="3178" y="3812"/>
                  <a:pt x="3140" y="3739"/>
                </a:cubicBezTo>
                <a:cubicBezTo>
                  <a:pt x="3140" y="3739"/>
                  <a:pt x="3140" y="3739"/>
                  <a:pt x="3140" y="3739"/>
                </a:cubicBezTo>
                <a:cubicBezTo>
                  <a:pt x="3159" y="3739"/>
                  <a:pt x="3159" y="3739"/>
                  <a:pt x="3178" y="3703"/>
                </a:cubicBezTo>
                <a:cubicBezTo>
                  <a:pt x="3178" y="3703"/>
                  <a:pt x="3196" y="3703"/>
                  <a:pt x="3196" y="3703"/>
                </a:cubicBezTo>
                <a:cubicBezTo>
                  <a:pt x="3215" y="3703"/>
                  <a:pt x="3215" y="3703"/>
                  <a:pt x="3234" y="3703"/>
                </a:cubicBezTo>
                <a:cubicBezTo>
                  <a:pt x="3253" y="3703"/>
                  <a:pt x="3272" y="3703"/>
                  <a:pt x="3291" y="3703"/>
                </a:cubicBezTo>
                <a:cubicBezTo>
                  <a:pt x="3310" y="3703"/>
                  <a:pt x="3329" y="3703"/>
                  <a:pt x="3348" y="3703"/>
                </a:cubicBezTo>
                <a:cubicBezTo>
                  <a:pt x="3386" y="3703"/>
                  <a:pt x="3499" y="3703"/>
                  <a:pt x="3518" y="3667"/>
                </a:cubicBezTo>
                <a:cubicBezTo>
                  <a:pt x="3461" y="3558"/>
                  <a:pt x="3310" y="3594"/>
                  <a:pt x="3196" y="3594"/>
                </a:cubicBezTo>
                <a:cubicBezTo>
                  <a:pt x="3159" y="3594"/>
                  <a:pt x="3083" y="3594"/>
                  <a:pt x="3083" y="3521"/>
                </a:cubicBezTo>
                <a:cubicBezTo>
                  <a:pt x="3102" y="3485"/>
                  <a:pt x="3234" y="3521"/>
                  <a:pt x="3272" y="3449"/>
                </a:cubicBezTo>
                <a:cubicBezTo>
                  <a:pt x="3272" y="3449"/>
                  <a:pt x="3272" y="3449"/>
                  <a:pt x="3272" y="3449"/>
                </a:cubicBezTo>
                <a:cubicBezTo>
                  <a:pt x="3272" y="3449"/>
                  <a:pt x="3272" y="3412"/>
                  <a:pt x="3253" y="3412"/>
                </a:cubicBezTo>
                <a:cubicBezTo>
                  <a:pt x="3215" y="3412"/>
                  <a:pt x="3196" y="3412"/>
                  <a:pt x="3159" y="3449"/>
                </a:cubicBezTo>
                <a:cubicBezTo>
                  <a:pt x="3140" y="3412"/>
                  <a:pt x="3121" y="3376"/>
                  <a:pt x="3121" y="3376"/>
                </a:cubicBezTo>
                <a:cubicBezTo>
                  <a:pt x="3102" y="3340"/>
                  <a:pt x="3102" y="3376"/>
                  <a:pt x="3083" y="3376"/>
                </a:cubicBezTo>
                <a:cubicBezTo>
                  <a:pt x="3064" y="3340"/>
                  <a:pt x="3064" y="3340"/>
                  <a:pt x="3064" y="3340"/>
                </a:cubicBezTo>
                <a:cubicBezTo>
                  <a:pt x="3064" y="3195"/>
                  <a:pt x="3178" y="3086"/>
                  <a:pt x="3234" y="3049"/>
                </a:cubicBezTo>
                <a:cubicBezTo>
                  <a:pt x="3272" y="3049"/>
                  <a:pt x="3348" y="2977"/>
                  <a:pt x="3348" y="3049"/>
                </a:cubicBezTo>
                <a:cubicBezTo>
                  <a:pt x="3348" y="3086"/>
                  <a:pt x="3329" y="3086"/>
                  <a:pt x="3329" y="3195"/>
                </a:cubicBezTo>
                <a:cubicBezTo>
                  <a:pt x="3386" y="3158"/>
                  <a:pt x="3386" y="3122"/>
                  <a:pt x="3405" y="3122"/>
                </a:cubicBezTo>
                <a:cubicBezTo>
                  <a:pt x="3442" y="3086"/>
                  <a:pt x="3499" y="3122"/>
                  <a:pt x="3518" y="3158"/>
                </a:cubicBezTo>
                <a:cubicBezTo>
                  <a:pt x="3518" y="3195"/>
                  <a:pt x="3499" y="3231"/>
                  <a:pt x="3499" y="3231"/>
                </a:cubicBezTo>
                <a:cubicBezTo>
                  <a:pt x="3537" y="3231"/>
                  <a:pt x="3556" y="3195"/>
                  <a:pt x="3575" y="3195"/>
                </a:cubicBezTo>
                <a:cubicBezTo>
                  <a:pt x="3594" y="3195"/>
                  <a:pt x="3594" y="3195"/>
                  <a:pt x="3613" y="3195"/>
                </a:cubicBezTo>
                <a:cubicBezTo>
                  <a:pt x="3594" y="3158"/>
                  <a:pt x="3575" y="3122"/>
                  <a:pt x="3575" y="3086"/>
                </a:cubicBezTo>
                <a:cubicBezTo>
                  <a:pt x="3575" y="3086"/>
                  <a:pt x="3575" y="3086"/>
                  <a:pt x="3575" y="3086"/>
                </a:cubicBezTo>
                <a:cubicBezTo>
                  <a:pt x="3613" y="3086"/>
                  <a:pt x="3650" y="3122"/>
                  <a:pt x="3669" y="3158"/>
                </a:cubicBezTo>
                <a:cubicBezTo>
                  <a:pt x="3688" y="3158"/>
                  <a:pt x="3688" y="3195"/>
                  <a:pt x="3688" y="3231"/>
                </a:cubicBezTo>
                <a:cubicBezTo>
                  <a:pt x="3688" y="3267"/>
                  <a:pt x="3707" y="3340"/>
                  <a:pt x="3726" y="3376"/>
                </a:cubicBezTo>
                <a:cubicBezTo>
                  <a:pt x="3745" y="3376"/>
                  <a:pt x="3745" y="3340"/>
                  <a:pt x="3764" y="3340"/>
                </a:cubicBezTo>
                <a:cubicBezTo>
                  <a:pt x="3764" y="3304"/>
                  <a:pt x="3745" y="3231"/>
                  <a:pt x="3726" y="3195"/>
                </a:cubicBezTo>
                <a:cubicBezTo>
                  <a:pt x="3726" y="3122"/>
                  <a:pt x="3726" y="3049"/>
                  <a:pt x="3726" y="3013"/>
                </a:cubicBezTo>
                <a:cubicBezTo>
                  <a:pt x="3783" y="3013"/>
                  <a:pt x="3858" y="3049"/>
                  <a:pt x="3896" y="3122"/>
                </a:cubicBezTo>
                <a:cubicBezTo>
                  <a:pt x="3896" y="3158"/>
                  <a:pt x="3896" y="3195"/>
                  <a:pt x="3915" y="3267"/>
                </a:cubicBezTo>
                <a:cubicBezTo>
                  <a:pt x="3915" y="3304"/>
                  <a:pt x="3934" y="3340"/>
                  <a:pt x="3953" y="3376"/>
                </a:cubicBezTo>
                <a:cubicBezTo>
                  <a:pt x="3953" y="3449"/>
                  <a:pt x="3934" y="3485"/>
                  <a:pt x="3953" y="3521"/>
                </a:cubicBezTo>
                <a:cubicBezTo>
                  <a:pt x="3972" y="3558"/>
                  <a:pt x="3972" y="3594"/>
                  <a:pt x="4010" y="3630"/>
                </a:cubicBezTo>
                <a:close/>
                <a:moveTo>
                  <a:pt x="4369" y="3086"/>
                </a:moveTo>
                <a:cubicBezTo>
                  <a:pt x="4388" y="3086"/>
                  <a:pt x="4445" y="3158"/>
                  <a:pt x="4445" y="3158"/>
                </a:cubicBezTo>
                <a:cubicBezTo>
                  <a:pt x="4445" y="3158"/>
                  <a:pt x="4445" y="3195"/>
                  <a:pt x="4445" y="3195"/>
                </a:cubicBezTo>
                <a:cubicBezTo>
                  <a:pt x="4445" y="3231"/>
                  <a:pt x="4445" y="3231"/>
                  <a:pt x="4426" y="3231"/>
                </a:cubicBezTo>
                <a:cubicBezTo>
                  <a:pt x="4426" y="3304"/>
                  <a:pt x="4426" y="3412"/>
                  <a:pt x="4369" y="3412"/>
                </a:cubicBezTo>
                <a:cubicBezTo>
                  <a:pt x="4350" y="3376"/>
                  <a:pt x="4350" y="3340"/>
                  <a:pt x="4331" y="3340"/>
                </a:cubicBezTo>
                <a:cubicBezTo>
                  <a:pt x="4331" y="3340"/>
                  <a:pt x="4331" y="3340"/>
                  <a:pt x="4331" y="3376"/>
                </a:cubicBezTo>
                <a:cubicBezTo>
                  <a:pt x="4331" y="3376"/>
                  <a:pt x="4350" y="3412"/>
                  <a:pt x="4350" y="3412"/>
                </a:cubicBezTo>
                <a:cubicBezTo>
                  <a:pt x="4350" y="3412"/>
                  <a:pt x="4331" y="3449"/>
                  <a:pt x="4331" y="3449"/>
                </a:cubicBezTo>
                <a:cubicBezTo>
                  <a:pt x="4256" y="3449"/>
                  <a:pt x="4256" y="3340"/>
                  <a:pt x="4218" y="3304"/>
                </a:cubicBezTo>
                <a:cubicBezTo>
                  <a:pt x="4199" y="3267"/>
                  <a:pt x="4161" y="3267"/>
                  <a:pt x="4142" y="3267"/>
                </a:cubicBezTo>
                <a:cubicBezTo>
                  <a:pt x="4123" y="3231"/>
                  <a:pt x="4085" y="3158"/>
                  <a:pt x="4067" y="3122"/>
                </a:cubicBezTo>
                <a:cubicBezTo>
                  <a:pt x="4067" y="3122"/>
                  <a:pt x="4085" y="3086"/>
                  <a:pt x="4085" y="3049"/>
                </a:cubicBezTo>
                <a:cubicBezTo>
                  <a:pt x="4123" y="3086"/>
                  <a:pt x="4142" y="3158"/>
                  <a:pt x="4180" y="3158"/>
                </a:cubicBezTo>
                <a:cubicBezTo>
                  <a:pt x="4199" y="3122"/>
                  <a:pt x="4218" y="3086"/>
                  <a:pt x="4237" y="3049"/>
                </a:cubicBezTo>
                <a:cubicBezTo>
                  <a:pt x="4237" y="3049"/>
                  <a:pt x="4237" y="3049"/>
                  <a:pt x="4237" y="3049"/>
                </a:cubicBezTo>
                <a:cubicBezTo>
                  <a:pt x="4218" y="3013"/>
                  <a:pt x="4180" y="2941"/>
                  <a:pt x="4180" y="2941"/>
                </a:cubicBezTo>
                <a:cubicBezTo>
                  <a:pt x="4161" y="2941"/>
                  <a:pt x="4161" y="2904"/>
                  <a:pt x="4161" y="2904"/>
                </a:cubicBezTo>
                <a:cubicBezTo>
                  <a:pt x="4161" y="2904"/>
                  <a:pt x="4161" y="2904"/>
                  <a:pt x="4180" y="2904"/>
                </a:cubicBezTo>
                <a:cubicBezTo>
                  <a:pt x="4180" y="2904"/>
                  <a:pt x="4199" y="2904"/>
                  <a:pt x="4218" y="2904"/>
                </a:cubicBezTo>
                <a:cubicBezTo>
                  <a:pt x="4237" y="2904"/>
                  <a:pt x="4237" y="2868"/>
                  <a:pt x="4256" y="2904"/>
                </a:cubicBezTo>
                <a:cubicBezTo>
                  <a:pt x="4256" y="2904"/>
                  <a:pt x="4275" y="2904"/>
                  <a:pt x="4275" y="2941"/>
                </a:cubicBezTo>
                <a:cubicBezTo>
                  <a:pt x="4294" y="2941"/>
                  <a:pt x="4350" y="2904"/>
                  <a:pt x="4350" y="2868"/>
                </a:cubicBezTo>
                <a:cubicBezTo>
                  <a:pt x="4388" y="2868"/>
                  <a:pt x="4407" y="2904"/>
                  <a:pt x="4426" y="2904"/>
                </a:cubicBezTo>
                <a:cubicBezTo>
                  <a:pt x="4407" y="2904"/>
                  <a:pt x="4407" y="2941"/>
                  <a:pt x="4407" y="2941"/>
                </a:cubicBezTo>
                <a:cubicBezTo>
                  <a:pt x="4407" y="2941"/>
                  <a:pt x="4407" y="2941"/>
                  <a:pt x="4388" y="2941"/>
                </a:cubicBezTo>
                <a:cubicBezTo>
                  <a:pt x="4388" y="2977"/>
                  <a:pt x="4388" y="2977"/>
                  <a:pt x="4388" y="2977"/>
                </a:cubicBezTo>
                <a:cubicBezTo>
                  <a:pt x="4369" y="3013"/>
                  <a:pt x="4350" y="3013"/>
                  <a:pt x="4331" y="3049"/>
                </a:cubicBezTo>
                <a:cubicBezTo>
                  <a:pt x="4331" y="3049"/>
                  <a:pt x="4331" y="3086"/>
                  <a:pt x="4331" y="3086"/>
                </a:cubicBezTo>
                <a:cubicBezTo>
                  <a:pt x="4350" y="3086"/>
                  <a:pt x="4350" y="3086"/>
                  <a:pt x="4369" y="3086"/>
                </a:cubicBezTo>
                <a:close/>
                <a:moveTo>
                  <a:pt x="4899" y="2541"/>
                </a:moveTo>
                <a:cubicBezTo>
                  <a:pt x="4918" y="2541"/>
                  <a:pt x="4918" y="2541"/>
                  <a:pt x="4937" y="2505"/>
                </a:cubicBezTo>
                <a:cubicBezTo>
                  <a:pt x="4937" y="2469"/>
                  <a:pt x="4956" y="2469"/>
                  <a:pt x="4974" y="2469"/>
                </a:cubicBezTo>
                <a:cubicBezTo>
                  <a:pt x="4974" y="2469"/>
                  <a:pt x="4974" y="2469"/>
                  <a:pt x="4993" y="2469"/>
                </a:cubicBezTo>
                <a:cubicBezTo>
                  <a:pt x="5031" y="2469"/>
                  <a:pt x="5031" y="2541"/>
                  <a:pt x="5088" y="2541"/>
                </a:cubicBezTo>
                <a:cubicBezTo>
                  <a:pt x="5088" y="2505"/>
                  <a:pt x="5088" y="2505"/>
                  <a:pt x="5107" y="2469"/>
                </a:cubicBezTo>
                <a:cubicBezTo>
                  <a:pt x="5145" y="2432"/>
                  <a:pt x="5296" y="2396"/>
                  <a:pt x="5353" y="2432"/>
                </a:cubicBezTo>
                <a:cubicBezTo>
                  <a:pt x="5372" y="2432"/>
                  <a:pt x="5391" y="2469"/>
                  <a:pt x="5409" y="2505"/>
                </a:cubicBezTo>
                <a:cubicBezTo>
                  <a:pt x="5447" y="2505"/>
                  <a:pt x="5466" y="2505"/>
                  <a:pt x="5485" y="2577"/>
                </a:cubicBezTo>
                <a:cubicBezTo>
                  <a:pt x="5485" y="2577"/>
                  <a:pt x="5485" y="2577"/>
                  <a:pt x="5485" y="2577"/>
                </a:cubicBezTo>
                <a:cubicBezTo>
                  <a:pt x="5485" y="2577"/>
                  <a:pt x="5428" y="2614"/>
                  <a:pt x="5428" y="2650"/>
                </a:cubicBezTo>
                <a:cubicBezTo>
                  <a:pt x="5428" y="2686"/>
                  <a:pt x="5428" y="2686"/>
                  <a:pt x="5447" y="2723"/>
                </a:cubicBezTo>
                <a:cubicBezTo>
                  <a:pt x="5409" y="2723"/>
                  <a:pt x="5334" y="2759"/>
                  <a:pt x="5315" y="2723"/>
                </a:cubicBezTo>
                <a:cubicBezTo>
                  <a:pt x="5296" y="2723"/>
                  <a:pt x="5296" y="2723"/>
                  <a:pt x="5277" y="2723"/>
                </a:cubicBezTo>
                <a:cubicBezTo>
                  <a:pt x="5277" y="2686"/>
                  <a:pt x="5277" y="2650"/>
                  <a:pt x="5277" y="2650"/>
                </a:cubicBezTo>
                <a:cubicBezTo>
                  <a:pt x="5258" y="2614"/>
                  <a:pt x="5258" y="2614"/>
                  <a:pt x="5239" y="2614"/>
                </a:cubicBezTo>
                <a:cubicBezTo>
                  <a:pt x="5239" y="2614"/>
                  <a:pt x="5239" y="2614"/>
                  <a:pt x="5239" y="2614"/>
                </a:cubicBezTo>
                <a:cubicBezTo>
                  <a:pt x="5239" y="2650"/>
                  <a:pt x="5239" y="2686"/>
                  <a:pt x="5239" y="2686"/>
                </a:cubicBezTo>
                <a:cubicBezTo>
                  <a:pt x="5220" y="2723"/>
                  <a:pt x="5164" y="2723"/>
                  <a:pt x="5145" y="2723"/>
                </a:cubicBezTo>
                <a:cubicBezTo>
                  <a:pt x="5126" y="2723"/>
                  <a:pt x="5107" y="2686"/>
                  <a:pt x="5069" y="2686"/>
                </a:cubicBezTo>
                <a:cubicBezTo>
                  <a:pt x="5069" y="2686"/>
                  <a:pt x="5069" y="2723"/>
                  <a:pt x="5069" y="2723"/>
                </a:cubicBezTo>
                <a:cubicBezTo>
                  <a:pt x="5031" y="2723"/>
                  <a:pt x="4993" y="2759"/>
                  <a:pt x="4956" y="2723"/>
                </a:cubicBezTo>
                <a:cubicBezTo>
                  <a:pt x="4956" y="2723"/>
                  <a:pt x="4937" y="2686"/>
                  <a:pt x="4937" y="2650"/>
                </a:cubicBezTo>
                <a:cubicBezTo>
                  <a:pt x="4918" y="2650"/>
                  <a:pt x="4899" y="2650"/>
                  <a:pt x="4899" y="2686"/>
                </a:cubicBezTo>
                <a:cubicBezTo>
                  <a:pt x="4899" y="2686"/>
                  <a:pt x="4899" y="2686"/>
                  <a:pt x="4880" y="2723"/>
                </a:cubicBezTo>
                <a:cubicBezTo>
                  <a:pt x="4842" y="2759"/>
                  <a:pt x="4804" y="2686"/>
                  <a:pt x="4785" y="2650"/>
                </a:cubicBezTo>
                <a:cubicBezTo>
                  <a:pt x="4785" y="2650"/>
                  <a:pt x="4785" y="2650"/>
                  <a:pt x="4785" y="2650"/>
                </a:cubicBezTo>
                <a:cubicBezTo>
                  <a:pt x="4766" y="2650"/>
                  <a:pt x="4766" y="2686"/>
                  <a:pt x="4766" y="2686"/>
                </a:cubicBezTo>
                <a:cubicBezTo>
                  <a:pt x="4747" y="2686"/>
                  <a:pt x="4747" y="2686"/>
                  <a:pt x="4729" y="2686"/>
                </a:cubicBezTo>
                <a:cubicBezTo>
                  <a:pt x="4729" y="2614"/>
                  <a:pt x="4710" y="2577"/>
                  <a:pt x="4691" y="2541"/>
                </a:cubicBezTo>
                <a:cubicBezTo>
                  <a:pt x="4747" y="2432"/>
                  <a:pt x="4691" y="2396"/>
                  <a:pt x="4672" y="2323"/>
                </a:cubicBezTo>
                <a:cubicBezTo>
                  <a:pt x="4672" y="2323"/>
                  <a:pt x="4653" y="2287"/>
                  <a:pt x="4653" y="2251"/>
                </a:cubicBezTo>
                <a:cubicBezTo>
                  <a:pt x="4672" y="2251"/>
                  <a:pt x="4691" y="2251"/>
                  <a:pt x="4710" y="2251"/>
                </a:cubicBezTo>
                <a:cubicBezTo>
                  <a:pt x="4729" y="2251"/>
                  <a:pt x="4747" y="2251"/>
                  <a:pt x="4785" y="2251"/>
                </a:cubicBezTo>
                <a:cubicBezTo>
                  <a:pt x="4804" y="2251"/>
                  <a:pt x="4823" y="2287"/>
                  <a:pt x="4861" y="2287"/>
                </a:cubicBezTo>
                <a:cubicBezTo>
                  <a:pt x="4861" y="2287"/>
                  <a:pt x="4861" y="2287"/>
                  <a:pt x="4861" y="2287"/>
                </a:cubicBezTo>
                <a:cubicBezTo>
                  <a:pt x="4842" y="2323"/>
                  <a:pt x="4785" y="2323"/>
                  <a:pt x="4785" y="2360"/>
                </a:cubicBezTo>
                <a:cubicBezTo>
                  <a:pt x="4785" y="2360"/>
                  <a:pt x="4785" y="2396"/>
                  <a:pt x="4766" y="2396"/>
                </a:cubicBezTo>
                <a:cubicBezTo>
                  <a:pt x="4823" y="2396"/>
                  <a:pt x="4842" y="2396"/>
                  <a:pt x="4880" y="2432"/>
                </a:cubicBezTo>
                <a:cubicBezTo>
                  <a:pt x="4880" y="2469"/>
                  <a:pt x="4899" y="2505"/>
                  <a:pt x="4899" y="2541"/>
                </a:cubicBezTo>
                <a:close/>
                <a:moveTo>
                  <a:pt x="6563" y="4356"/>
                </a:moveTo>
                <a:cubicBezTo>
                  <a:pt x="6582" y="4393"/>
                  <a:pt x="6601" y="4429"/>
                  <a:pt x="6620" y="4429"/>
                </a:cubicBezTo>
                <a:cubicBezTo>
                  <a:pt x="6620" y="4429"/>
                  <a:pt x="6620" y="4429"/>
                  <a:pt x="6620" y="4429"/>
                </a:cubicBezTo>
                <a:cubicBezTo>
                  <a:pt x="6620" y="4465"/>
                  <a:pt x="6601" y="4502"/>
                  <a:pt x="6601" y="4502"/>
                </a:cubicBezTo>
                <a:cubicBezTo>
                  <a:pt x="6563" y="4538"/>
                  <a:pt x="6563" y="4465"/>
                  <a:pt x="6525" y="4502"/>
                </a:cubicBezTo>
                <a:cubicBezTo>
                  <a:pt x="6525" y="4502"/>
                  <a:pt x="6525" y="4502"/>
                  <a:pt x="6525" y="4502"/>
                </a:cubicBezTo>
                <a:cubicBezTo>
                  <a:pt x="6544" y="4502"/>
                  <a:pt x="6563" y="4538"/>
                  <a:pt x="6563" y="4574"/>
                </a:cubicBezTo>
                <a:cubicBezTo>
                  <a:pt x="6544" y="4574"/>
                  <a:pt x="6525" y="4610"/>
                  <a:pt x="6525" y="4647"/>
                </a:cubicBezTo>
                <a:cubicBezTo>
                  <a:pt x="6506" y="4647"/>
                  <a:pt x="6488" y="4610"/>
                  <a:pt x="6488" y="4574"/>
                </a:cubicBezTo>
                <a:cubicBezTo>
                  <a:pt x="6488" y="4574"/>
                  <a:pt x="6488" y="4574"/>
                  <a:pt x="6488" y="4574"/>
                </a:cubicBezTo>
                <a:cubicBezTo>
                  <a:pt x="6488" y="4610"/>
                  <a:pt x="6488" y="4647"/>
                  <a:pt x="6469" y="4683"/>
                </a:cubicBezTo>
                <a:cubicBezTo>
                  <a:pt x="6488" y="4719"/>
                  <a:pt x="6488" y="4719"/>
                  <a:pt x="6488" y="4756"/>
                </a:cubicBezTo>
                <a:cubicBezTo>
                  <a:pt x="6488" y="4756"/>
                  <a:pt x="6488" y="4756"/>
                  <a:pt x="6488" y="4756"/>
                </a:cubicBezTo>
                <a:cubicBezTo>
                  <a:pt x="6469" y="4756"/>
                  <a:pt x="6431" y="4719"/>
                  <a:pt x="6431" y="4719"/>
                </a:cubicBezTo>
                <a:cubicBezTo>
                  <a:pt x="6431" y="4683"/>
                  <a:pt x="6431" y="4683"/>
                  <a:pt x="6412" y="4647"/>
                </a:cubicBezTo>
                <a:cubicBezTo>
                  <a:pt x="6412" y="4683"/>
                  <a:pt x="6412" y="4683"/>
                  <a:pt x="6393" y="4683"/>
                </a:cubicBezTo>
                <a:cubicBezTo>
                  <a:pt x="6393" y="4647"/>
                  <a:pt x="6374" y="4647"/>
                  <a:pt x="6374" y="4610"/>
                </a:cubicBezTo>
                <a:cubicBezTo>
                  <a:pt x="6374" y="4610"/>
                  <a:pt x="6374" y="4574"/>
                  <a:pt x="6374" y="4574"/>
                </a:cubicBezTo>
                <a:cubicBezTo>
                  <a:pt x="6374" y="4574"/>
                  <a:pt x="6355" y="4574"/>
                  <a:pt x="6336" y="4538"/>
                </a:cubicBezTo>
                <a:cubicBezTo>
                  <a:pt x="6298" y="4538"/>
                  <a:pt x="6298" y="4465"/>
                  <a:pt x="6242" y="4429"/>
                </a:cubicBezTo>
                <a:cubicBezTo>
                  <a:pt x="6242" y="4465"/>
                  <a:pt x="6223" y="4465"/>
                  <a:pt x="6223" y="4502"/>
                </a:cubicBezTo>
                <a:cubicBezTo>
                  <a:pt x="6223" y="4502"/>
                  <a:pt x="6242" y="4538"/>
                  <a:pt x="6261" y="4574"/>
                </a:cubicBezTo>
                <a:cubicBezTo>
                  <a:pt x="6242" y="4574"/>
                  <a:pt x="6242" y="4574"/>
                  <a:pt x="6242" y="4574"/>
                </a:cubicBezTo>
                <a:cubicBezTo>
                  <a:pt x="6242" y="4574"/>
                  <a:pt x="6223" y="4574"/>
                  <a:pt x="6223" y="4574"/>
                </a:cubicBezTo>
                <a:cubicBezTo>
                  <a:pt x="6223" y="4538"/>
                  <a:pt x="6204" y="4538"/>
                  <a:pt x="6185" y="4502"/>
                </a:cubicBezTo>
                <a:cubicBezTo>
                  <a:pt x="6185" y="4574"/>
                  <a:pt x="6204" y="4574"/>
                  <a:pt x="6204" y="4647"/>
                </a:cubicBezTo>
                <a:cubicBezTo>
                  <a:pt x="6223" y="4647"/>
                  <a:pt x="6223" y="4647"/>
                  <a:pt x="6242" y="4647"/>
                </a:cubicBezTo>
                <a:cubicBezTo>
                  <a:pt x="6261" y="4683"/>
                  <a:pt x="6280" y="4756"/>
                  <a:pt x="6280" y="4792"/>
                </a:cubicBezTo>
                <a:cubicBezTo>
                  <a:pt x="6280" y="4792"/>
                  <a:pt x="6298" y="4792"/>
                  <a:pt x="6298" y="4792"/>
                </a:cubicBezTo>
                <a:cubicBezTo>
                  <a:pt x="6298" y="4792"/>
                  <a:pt x="6298" y="4792"/>
                  <a:pt x="6298" y="4792"/>
                </a:cubicBezTo>
                <a:cubicBezTo>
                  <a:pt x="6317" y="4792"/>
                  <a:pt x="6336" y="4828"/>
                  <a:pt x="6336" y="4828"/>
                </a:cubicBezTo>
                <a:cubicBezTo>
                  <a:pt x="6355" y="4865"/>
                  <a:pt x="6374" y="4865"/>
                  <a:pt x="6374" y="4865"/>
                </a:cubicBezTo>
                <a:cubicBezTo>
                  <a:pt x="6374" y="4865"/>
                  <a:pt x="6374" y="4865"/>
                  <a:pt x="6374" y="4865"/>
                </a:cubicBezTo>
                <a:cubicBezTo>
                  <a:pt x="6374" y="4865"/>
                  <a:pt x="6374" y="4865"/>
                  <a:pt x="6374" y="4865"/>
                </a:cubicBezTo>
                <a:cubicBezTo>
                  <a:pt x="6355" y="4901"/>
                  <a:pt x="6355" y="4901"/>
                  <a:pt x="6355" y="4901"/>
                </a:cubicBezTo>
                <a:cubicBezTo>
                  <a:pt x="6393" y="4973"/>
                  <a:pt x="6431" y="4937"/>
                  <a:pt x="6431" y="5082"/>
                </a:cubicBezTo>
                <a:cubicBezTo>
                  <a:pt x="6412" y="5082"/>
                  <a:pt x="6412" y="5082"/>
                  <a:pt x="6412" y="5082"/>
                </a:cubicBezTo>
                <a:cubicBezTo>
                  <a:pt x="6412" y="5046"/>
                  <a:pt x="6393" y="5010"/>
                  <a:pt x="6374" y="4973"/>
                </a:cubicBezTo>
                <a:cubicBezTo>
                  <a:pt x="6374" y="5046"/>
                  <a:pt x="6393" y="5082"/>
                  <a:pt x="6412" y="5155"/>
                </a:cubicBezTo>
                <a:cubicBezTo>
                  <a:pt x="6412" y="5155"/>
                  <a:pt x="6412" y="5155"/>
                  <a:pt x="6393" y="5155"/>
                </a:cubicBezTo>
                <a:cubicBezTo>
                  <a:pt x="6393" y="5155"/>
                  <a:pt x="6393" y="5155"/>
                  <a:pt x="6374" y="5155"/>
                </a:cubicBezTo>
                <a:cubicBezTo>
                  <a:pt x="6393" y="5155"/>
                  <a:pt x="6393" y="5191"/>
                  <a:pt x="6393" y="5228"/>
                </a:cubicBezTo>
                <a:cubicBezTo>
                  <a:pt x="6374" y="5228"/>
                  <a:pt x="6355" y="5191"/>
                  <a:pt x="6336" y="5119"/>
                </a:cubicBezTo>
                <a:cubicBezTo>
                  <a:pt x="6280" y="5155"/>
                  <a:pt x="6261" y="5046"/>
                  <a:pt x="6223" y="4973"/>
                </a:cubicBezTo>
                <a:cubicBezTo>
                  <a:pt x="6223" y="5010"/>
                  <a:pt x="6223" y="5046"/>
                  <a:pt x="6223" y="5046"/>
                </a:cubicBezTo>
                <a:cubicBezTo>
                  <a:pt x="6204" y="5046"/>
                  <a:pt x="6185" y="5010"/>
                  <a:pt x="6147" y="5010"/>
                </a:cubicBezTo>
                <a:cubicBezTo>
                  <a:pt x="6147" y="5082"/>
                  <a:pt x="6223" y="5119"/>
                  <a:pt x="6242" y="5155"/>
                </a:cubicBezTo>
                <a:cubicBezTo>
                  <a:pt x="6280" y="5191"/>
                  <a:pt x="6317" y="5264"/>
                  <a:pt x="6336" y="5373"/>
                </a:cubicBezTo>
                <a:cubicBezTo>
                  <a:pt x="6280" y="5336"/>
                  <a:pt x="6242" y="5300"/>
                  <a:pt x="6204" y="5264"/>
                </a:cubicBezTo>
                <a:cubicBezTo>
                  <a:pt x="6166" y="5264"/>
                  <a:pt x="6147" y="5264"/>
                  <a:pt x="6128" y="5228"/>
                </a:cubicBezTo>
                <a:cubicBezTo>
                  <a:pt x="6128" y="5228"/>
                  <a:pt x="6109" y="5191"/>
                  <a:pt x="6109" y="5191"/>
                </a:cubicBezTo>
                <a:cubicBezTo>
                  <a:pt x="6090" y="5191"/>
                  <a:pt x="6090" y="5191"/>
                  <a:pt x="6071" y="5191"/>
                </a:cubicBezTo>
                <a:cubicBezTo>
                  <a:pt x="6071" y="5191"/>
                  <a:pt x="6053" y="5155"/>
                  <a:pt x="6053" y="5155"/>
                </a:cubicBezTo>
                <a:cubicBezTo>
                  <a:pt x="6053" y="5155"/>
                  <a:pt x="6034" y="5155"/>
                  <a:pt x="6034" y="5155"/>
                </a:cubicBezTo>
                <a:cubicBezTo>
                  <a:pt x="6015" y="5119"/>
                  <a:pt x="5977" y="5119"/>
                  <a:pt x="5977" y="5082"/>
                </a:cubicBezTo>
                <a:cubicBezTo>
                  <a:pt x="5977" y="5046"/>
                  <a:pt x="5996" y="5046"/>
                  <a:pt x="5996" y="5010"/>
                </a:cubicBezTo>
                <a:cubicBezTo>
                  <a:pt x="5996" y="5010"/>
                  <a:pt x="5977" y="5010"/>
                  <a:pt x="5958" y="4973"/>
                </a:cubicBezTo>
                <a:cubicBezTo>
                  <a:pt x="5958" y="4973"/>
                  <a:pt x="5939" y="4973"/>
                  <a:pt x="5939" y="4973"/>
                </a:cubicBezTo>
                <a:cubicBezTo>
                  <a:pt x="5901" y="4937"/>
                  <a:pt x="5882" y="4901"/>
                  <a:pt x="5882" y="4828"/>
                </a:cubicBezTo>
                <a:cubicBezTo>
                  <a:pt x="5844" y="4828"/>
                  <a:pt x="5826" y="4792"/>
                  <a:pt x="5807" y="4792"/>
                </a:cubicBezTo>
                <a:cubicBezTo>
                  <a:pt x="5807" y="4792"/>
                  <a:pt x="5807" y="4792"/>
                  <a:pt x="5807" y="4792"/>
                </a:cubicBezTo>
                <a:cubicBezTo>
                  <a:pt x="5807" y="4828"/>
                  <a:pt x="5807" y="4865"/>
                  <a:pt x="5807" y="4865"/>
                </a:cubicBezTo>
                <a:cubicBezTo>
                  <a:pt x="5807" y="4865"/>
                  <a:pt x="5807" y="4865"/>
                  <a:pt x="5788" y="4865"/>
                </a:cubicBezTo>
                <a:cubicBezTo>
                  <a:pt x="5769" y="4865"/>
                  <a:pt x="5750" y="4865"/>
                  <a:pt x="5731" y="4828"/>
                </a:cubicBezTo>
                <a:cubicBezTo>
                  <a:pt x="5731" y="4865"/>
                  <a:pt x="5712" y="4865"/>
                  <a:pt x="5712" y="4901"/>
                </a:cubicBezTo>
                <a:cubicBezTo>
                  <a:pt x="5655" y="4901"/>
                  <a:pt x="5618" y="4865"/>
                  <a:pt x="5580" y="4865"/>
                </a:cubicBezTo>
                <a:cubicBezTo>
                  <a:pt x="5580" y="4792"/>
                  <a:pt x="5580" y="4756"/>
                  <a:pt x="5618" y="4756"/>
                </a:cubicBezTo>
                <a:cubicBezTo>
                  <a:pt x="5618" y="4719"/>
                  <a:pt x="5618" y="4683"/>
                  <a:pt x="5618" y="4683"/>
                </a:cubicBezTo>
                <a:cubicBezTo>
                  <a:pt x="5636" y="4683"/>
                  <a:pt x="5712" y="4719"/>
                  <a:pt x="5731" y="4719"/>
                </a:cubicBezTo>
                <a:cubicBezTo>
                  <a:pt x="5731" y="4719"/>
                  <a:pt x="5731" y="4756"/>
                  <a:pt x="5750" y="4756"/>
                </a:cubicBezTo>
                <a:cubicBezTo>
                  <a:pt x="5750" y="4756"/>
                  <a:pt x="5750" y="4756"/>
                  <a:pt x="5750" y="4756"/>
                </a:cubicBezTo>
                <a:cubicBezTo>
                  <a:pt x="5750" y="4756"/>
                  <a:pt x="5750" y="4719"/>
                  <a:pt x="5750" y="4719"/>
                </a:cubicBezTo>
                <a:cubicBezTo>
                  <a:pt x="5788" y="4719"/>
                  <a:pt x="5807" y="4683"/>
                  <a:pt x="5826" y="4683"/>
                </a:cubicBezTo>
                <a:cubicBezTo>
                  <a:pt x="5844" y="4683"/>
                  <a:pt x="5844" y="4683"/>
                  <a:pt x="5863" y="4683"/>
                </a:cubicBezTo>
                <a:cubicBezTo>
                  <a:pt x="5863" y="4683"/>
                  <a:pt x="5863" y="4683"/>
                  <a:pt x="5863" y="4683"/>
                </a:cubicBezTo>
                <a:cubicBezTo>
                  <a:pt x="5863" y="4647"/>
                  <a:pt x="5863" y="4647"/>
                  <a:pt x="5863" y="4647"/>
                </a:cubicBezTo>
                <a:cubicBezTo>
                  <a:pt x="5863" y="4647"/>
                  <a:pt x="5807" y="4538"/>
                  <a:pt x="5807" y="4538"/>
                </a:cubicBezTo>
                <a:cubicBezTo>
                  <a:pt x="5826" y="4502"/>
                  <a:pt x="5882" y="4465"/>
                  <a:pt x="5882" y="4429"/>
                </a:cubicBezTo>
                <a:cubicBezTo>
                  <a:pt x="5901" y="4429"/>
                  <a:pt x="5901" y="4393"/>
                  <a:pt x="5901" y="4393"/>
                </a:cubicBezTo>
                <a:cubicBezTo>
                  <a:pt x="5920" y="4356"/>
                  <a:pt x="5920" y="4320"/>
                  <a:pt x="5939" y="4320"/>
                </a:cubicBezTo>
                <a:cubicBezTo>
                  <a:pt x="5939" y="4247"/>
                  <a:pt x="5901" y="4138"/>
                  <a:pt x="5882" y="4102"/>
                </a:cubicBezTo>
                <a:cubicBezTo>
                  <a:pt x="5844" y="4066"/>
                  <a:pt x="5826" y="4066"/>
                  <a:pt x="5807" y="4030"/>
                </a:cubicBezTo>
                <a:cubicBezTo>
                  <a:pt x="5807" y="4030"/>
                  <a:pt x="5788" y="3957"/>
                  <a:pt x="5788" y="3957"/>
                </a:cubicBezTo>
                <a:cubicBezTo>
                  <a:pt x="5769" y="3957"/>
                  <a:pt x="5769" y="3993"/>
                  <a:pt x="5750" y="3993"/>
                </a:cubicBezTo>
                <a:cubicBezTo>
                  <a:pt x="5750" y="3993"/>
                  <a:pt x="5750" y="3993"/>
                  <a:pt x="5731" y="3993"/>
                </a:cubicBezTo>
                <a:cubicBezTo>
                  <a:pt x="5712" y="3993"/>
                  <a:pt x="5693" y="3993"/>
                  <a:pt x="5674" y="4030"/>
                </a:cubicBezTo>
                <a:cubicBezTo>
                  <a:pt x="5674" y="4030"/>
                  <a:pt x="5674" y="4030"/>
                  <a:pt x="5674" y="4030"/>
                </a:cubicBezTo>
                <a:cubicBezTo>
                  <a:pt x="5674" y="3993"/>
                  <a:pt x="5674" y="3957"/>
                  <a:pt x="5674" y="3957"/>
                </a:cubicBezTo>
                <a:cubicBezTo>
                  <a:pt x="5693" y="3957"/>
                  <a:pt x="5712" y="3957"/>
                  <a:pt x="5731" y="3921"/>
                </a:cubicBezTo>
                <a:cubicBezTo>
                  <a:pt x="5731" y="3921"/>
                  <a:pt x="5731" y="3921"/>
                  <a:pt x="5731" y="3921"/>
                </a:cubicBezTo>
                <a:cubicBezTo>
                  <a:pt x="5712" y="3884"/>
                  <a:pt x="5674" y="3848"/>
                  <a:pt x="5655" y="3812"/>
                </a:cubicBezTo>
                <a:cubicBezTo>
                  <a:pt x="5636" y="3812"/>
                  <a:pt x="5636" y="3775"/>
                  <a:pt x="5618" y="3775"/>
                </a:cubicBezTo>
                <a:cubicBezTo>
                  <a:pt x="5618" y="3775"/>
                  <a:pt x="5618" y="3775"/>
                  <a:pt x="5599" y="3775"/>
                </a:cubicBezTo>
                <a:cubicBezTo>
                  <a:pt x="5599" y="3703"/>
                  <a:pt x="5580" y="3703"/>
                  <a:pt x="5542" y="3667"/>
                </a:cubicBezTo>
                <a:cubicBezTo>
                  <a:pt x="5542" y="3630"/>
                  <a:pt x="5523" y="3630"/>
                  <a:pt x="5523" y="3594"/>
                </a:cubicBezTo>
                <a:cubicBezTo>
                  <a:pt x="5504" y="3630"/>
                  <a:pt x="5504" y="3630"/>
                  <a:pt x="5504" y="3630"/>
                </a:cubicBezTo>
                <a:cubicBezTo>
                  <a:pt x="5485" y="3630"/>
                  <a:pt x="5447" y="3558"/>
                  <a:pt x="5428" y="3594"/>
                </a:cubicBezTo>
                <a:cubicBezTo>
                  <a:pt x="5428" y="3594"/>
                  <a:pt x="5428" y="3594"/>
                  <a:pt x="5428" y="3594"/>
                </a:cubicBezTo>
                <a:cubicBezTo>
                  <a:pt x="5428" y="3594"/>
                  <a:pt x="5428" y="3594"/>
                  <a:pt x="5428" y="3594"/>
                </a:cubicBezTo>
                <a:cubicBezTo>
                  <a:pt x="5447" y="3667"/>
                  <a:pt x="5523" y="3630"/>
                  <a:pt x="5542" y="3703"/>
                </a:cubicBezTo>
                <a:cubicBezTo>
                  <a:pt x="5542" y="3739"/>
                  <a:pt x="5542" y="3739"/>
                  <a:pt x="5542" y="3739"/>
                </a:cubicBezTo>
                <a:cubicBezTo>
                  <a:pt x="5523" y="3775"/>
                  <a:pt x="5523" y="3775"/>
                  <a:pt x="5504" y="3775"/>
                </a:cubicBezTo>
                <a:cubicBezTo>
                  <a:pt x="5466" y="3775"/>
                  <a:pt x="5428" y="3703"/>
                  <a:pt x="5391" y="3739"/>
                </a:cubicBezTo>
                <a:cubicBezTo>
                  <a:pt x="5391" y="3739"/>
                  <a:pt x="5391" y="3739"/>
                  <a:pt x="5391" y="3739"/>
                </a:cubicBezTo>
                <a:cubicBezTo>
                  <a:pt x="5391" y="3775"/>
                  <a:pt x="5409" y="3775"/>
                  <a:pt x="5409" y="3812"/>
                </a:cubicBezTo>
                <a:cubicBezTo>
                  <a:pt x="5391" y="3812"/>
                  <a:pt x="5372" y="3739"/>
                  <a:pt x="5353" y="3739"/>
                </a:cubicBezTo>
                <a:cubicBezTo>
                  <a:pt x="5334" y="3775"/>
                  <a:pt x="5334" y="3775"/>
                  <a:pt x="5315" y="3775"/>
                </a:cubicBezTo>
                <a:cubicBezTo>
                  <a:pt x="5315" y="3775"/>
                  <a:pt x="5296" y="3739"/>
                  <a:pt x="5277" y="3739"/>
                </a:cubicBezTo>
                <a:cubicBezTo>
                  <a:pt x="5277" y="3739"/>
                  <a:pt x="5258" y="3739"/>
                  <a:pt x="5258" y="3775"/>
                </a:cubicBezTo>
                <a:cubicBezTo>
                  <a:pt x="5220" y="3739"/>
                  <a:pt x="5201" y="3739"/>
                  <a:pt x="5164" y="3739"/>
                </a:cubicBezTo>
                <a:cubicBezTo>
                  <a:pt x="5145" y="3739"/>
                  <a:pt x="5126" y="3739"/>
                  <a:pt x="5088" y="3739"/>
                </a:cubicBezTo>
                <a:cubicBezTo>
                  <a:pt x="5088" y="3739"/>
                  <a:pt x="5069" y="3703"/>
                  <a:pt x="5069" y="3703"/>
                </a:cubicBezTo>
                <a:cubicBezTo>
                  <a:pt x="5069" y="3703"/>
                  <a:pt x="5069" y="3667"/>
                  <a:pt x="5069" y="3630"/>
                </a:cubicBezTo>
                <a:cubicBezTo>
                  <a:pt x="5050" y="3630"/>
                  <a:pt x="5050" y="3630"/>
                  <a:pt x="5031" y="3630"/>
                </a:cubicBezTo>
                <a:cubicBezTo>
                  <a:pt x="5031" y="3630"/>
                  <a:pt x="5031" y="3667"/>
                  <a:pt x="5031" y="3667"/>
                </a:cubicBezTo>
                <a:cubicBezTo>
                  <a:pt x="4974" y="3667"/>
                  <a:pt x="4880" y="3630"/>
                  <a:pt x="4899" y="3558"/>
                </a:cubicBezTo>
                <a:cubicBezTo>
                  <a:pt x="4918" y="3558"/>
                  <a:pt x="5012" y="3558"/>
                  <a:pt x="5012" y="3521"/>
                </a:cubicBezTo>
                <a:cubicBezTo>
                  <a:pt x="4974" y="3412"/>
                  <a:pt x="4918" y="3449"/>
                  <a:pt x="4842" y="3412"/>
                </a:cubicBezTo>
                <a:cubicBezTo>
                  <a:pt x="4842" y="3340"/>
                  <a:pt x="4842" y="3340"/>
                  <a:pt x="4880" y="3304"/>
                </a:cubicBezTo>
                <a:cubicBezTo>
                  <a:pt x="4880" y="3304"/>
                  <a:pt x="4880" y="3267"/>
                  <a:pt x="4880" y="3267"/>
                </a:cubicBezTo>
                <a:cubicBezTo>
                  <a:pt x="4880" y="3267"/>
                  <a:pt x="4861" y="3267"/>
                  <a:pt x="4861" y="3231"/>
                </a:cubicBezTo>
                <a:cubicBezTo>
                  <a:pt x="4842" y="3049"/>
                  <a:pt x="5031" y="2832"/>
                  <a:pt x="5145" y="2904"/>
                </a:cubicBezTo>
                <a:cubicBezTo>
                  <a:pt x="5126" y="2904"/>
                  <a:pt x="5126" y="2941"/>
                  <a:pt x="5126" y="2941"/>
                </a:cubicBezTo>
                <a:cubicBezTo>
                  <a:pt x="5107" y="2941"/>
                  <a:pt x="5050" y="3086"/>
                  <a:pt x="5031" y="3122"/>
                </a:cubicBezTo>
                <a:cubicBezTo>
                  <a:pt x="5031" y="3122"/>
                  <a:pt x="5050" y="3158"/>
                  <a:pt x="5050" y="3158"/>
                </a:cubicBezTo>
                <a:cubicBezTo>
                  <a:pt x="5050" y="3195"/>
                  <a:pt x="5069" y="3195"/>
                  <a:pt x="5069" y="3231"/>
                </a:cubicBezTo>
                <a:cubicBezTo>
                  <a:pt x="5031" y="3340"/>
                  <a:pt x="5107" y="3376"/>
                  <a:pt x="5145" y="3449"/>
                </a:cubicBezTo>
                <a:cubicBezTo>
                  <a:pt x="5145" y="3449"/>
                  <a:pt x="5126" y="3449"/>
                  <a:pt x="5126" y="3449"/>
                </a:cubicBezTo>
                <a:cubicBezTo>
                  <a:pt x="5126" y="3449"/>
                  <a:pt x="5107" y="3485"/>
                  <a:pt x="5107" y="3485"/>
                </a:cubicBezTo>
                <a:cubicBezTo>
                  <a:pt x="5107" y="3485"/>
                  <a:pt x="5107" y="3485"/>
                  <a:pt x="5107" y="3521"/>
                </a:cubicBezTo>
                <a:cubicBezTo>
                  <a:pt x="5126" y="3521"/>
                  <a:pt x="5145" y="3521"/>
                  <a:pt x="5164" y="3521"/>
                </a:cubicBezTo>
                <a:cubicBezTo>
                  <a:pt x="5182" y="3485"/>
                  <a:pt x="5182" y="3449"/>
                  <a:pt x="5182" y="3412"/>
                </a:cubicBezTo>
                <a:cubicBezTo>
                  <a:pt x="5182" y="3376"/>
                  <a:pt x="5164" y="3376"/>
                  <a:pt x="5145" y="3376"/>
                </a:cubicBezTo>
                <a:cubicBezTo>
                  <a:pt x="5126" y="3340"/>
                  <a:pt x="5126" y="3340"/>
                  <a:pt x="5126" y="3304"/>
                </a:cubicBezTo>
                <a:cubicBezTo>
                  <a:pt x="5126" y="3304"/>
                  <a:pt x="5126" y="3267"/>
                  <a:pt x="5145" y="3267"/>
                </a:cubicBezTo>
                <a:cubicBezTo>
                  <a:pt x="5164" y="3267"/>
                  <a:pt x="5182" y="3267"/>
                  <a:pt x="5201" y="3267"/>
                </a:cubicBezTo>
                <a:cubicBezTo>
                  <a:pt x="5201" y="3267"/>
                  <a:pt x="5201" y="3267"/>
                  <a:pt x="5201" y="3267"/>
                </a:cubicBezTo>
                <a:cubicBezTo>
                  <a:pt x="5182" y="3231"/>
                  <a:pt x="5182" y="3231"/>
                  <a:pt x="5164" y="3231"/>
                </a:cubicBezTo>
                <a:cubicBezTo>
                  <a:pt x="5164" y="3231"/>
                  <a:pt x="5145" y="3231"/>
                  <a:pt x="5145" y="3231"/>
                </a:cubicBezTo>
                <a:cubicBezTo>
                  <a:pt x="5145" y="3195"/>
                  <a:pt x="5126" y="3195"/>
                  <a:pt x="5126" y="3195"/>
                </a:cubicBezTo>
                <a:cubicBezTo>
                  <a:pt x="5126" y="3158"/>
                  <a:pt x="5126" y="3122"/>
                  <a:pt x="5126" y="3086"/>
                </a:cubicBezTo>
                <a:cubicBezTo>
                  <a:pt x="5126" y="3086"/>
                  <a:pt x="5145" y="3086"/>
                  <a:pt x="5145" y="3086"/>
                </a:cubicBezTo>
                <a:cubicBezTo>
                  <a:pt x="5164" y="3086"/>
                  <a:pt x="5201" y="3086"/>
                  <a:pt x="5220" y="3086"/>
                </a:cubicBezTo>
                <a:cubicBezTo>
                  <a:pt x="5220" y="3086"/>
                  <a:pt x="5220" y="3086"/>
                  <a:pt x="5220" y="3086"/>
                </a:cubicBezTo>
                <a:cubicBezTo>
                  <a:pt x="5201" y="3049"/>
                  <a:pt x="5182" y="3049"/>
                  <a:pt x="5164" y="3013"/>
                </a:cubicBezTo>
                <a:cubicBezTo>
                  <a:pt x="5164" y="3013"/>
                  <a:pt x="5164" y="3013"/>
                  <a:pt x="5164" y="3013"/>
                </a:cubicBezTo>
                <a:cubicBezTo>
                  <a:pt x="5201" y="2977"/>
                  <a:pt x="5315" y="2868"/>
                  <a:pt x="5372" y="2941"/>
                </a:cubicBezTo>
                <a:cubicBezTo>
                  <a:pt x="5372" y="2977"/>
                  <a:pt x="5391" y="2977"/>
                  <a:pt x="5409" y="3013"/>
                </a:cubicBezTo>
                <a:cubicBezTo>
                  <a:pt x="5409" y="3049"/>
                  <a:pt x="5428" y="3049"/>
                  <a:pt x="5428" y="3086"/>
                </a:cubicBezTo>
                <a:cubicBezTo>
                  <a:pt x="5428" y="3122"/>
                  <a:pt x="5409" y="3195"/>
                  <a:pt x="5391" y="3231"/>
                </a:cubicBezTo>
                <a:cubicBezTo>
                  <a:pt x="5391" y="3267"/>
                  <a:pt x="5391" y="3267"/>
                  <a:pt x="5391" y="3304"/>
                </a:cubicBezTo>
                <a:cubicBezTo>
                  <a:pt x="5428" y="3340"/>
                  <a:pt x="5466" y="3304"/>
                  <a:pt x="5466" y="3231"/>
                </a:cubicBezTo>
                <a:cubicBezTo>
                  <a:pt x="5485" y="3231"/>
                  <a:pt x="5504" y="3231"/>
                  <a:pt x="5523" y="3267"/>
                </a:cubicBezTo>
                <a:cubicBezTo>
                  <a:pt x="5523" y="3267"/>
                  <a:pt x="5523" y="3304"/>
                  <a:pt x="5523" y="3340"/>
                </a:cubicBezTo>
                <a:cubicBezTo>
                  <a:pt x="5523" y="3340"/>
                  <a:pt x="5542" y="3340"/>
                  <a:pt x="5542" y="3340"/>
                </a:cubicBezTo>
                <a:cubicBezTo>
                  <a:pt x="5542" y="3340"/>
                  <a:pt x="5542" y="3340"/>
                  <a:pt x="5542" y="3340"/>
                </a:cubicBezTo>
                <a:cubicBezTo>
                  <a:pt x="5542" y="3304"/>
                  <a:pt x="5542" y="3267"/>
                  <a:pt x="5542" y="3231"/>
                </a:cubicBezTo>
                <a:cubicBezTo>
                  <a:pt x="5580" y="3086"/>
                  <a:pt x="5636" y="3158"/>
                  <a:pt x="5693" y="3195"/>
                </a:cubicBezTo>
                <a:cubicBezTo>
                  <a:pt x="5712" y="3195"/>
                  <a:pt x="5731" y="3158"/>
                  <a:pt x="5750" y="3195"/>
                </a:cubicBezTo>
                <a:cubicBezTo>
                  <a:pt x="5769" y="3195"/>
                  <a:pt x="5769" y="3231"/>
                  <a:pt x="5769" y="3267"/>
                </a:cubicBezTo>
                <a:cubicBezTo>
                  <a:pt x="5788" y="3267"/>
                  <a:pt x="5807" y="3304"/>
                  <a:pt x="5807" y="3304"/>
                </a:cubicBezTo>
                <a:cubicBezTo>
                  <a:pt x="5807" y="3304"/>
                  <a:pt x="5807" y="3340"/>
                  <a:pt x="5807" y="3340"/>
                </a:cubicBezTo>
                <a:cubicBezTo>
                  <a:pt x="5788" y="3340"/>
                  <a:pt x="5769" y="3376"/>
                  <a:pt x="5750" y="3412"/>
                </a:cubicBezTo>
                <a:cubicBezTo>
                  <a:pt x="5769" y="3412"/>
                  <a:pt x="5769" y="3412"/>
                  <a:pt x="5769" y="3449"/>
                </a:cubicBezTo>
                <a:cubicBezTo>
                  <a:pt x="5769" y="3449"/>
                  <a:pt x="5769" y="3449"/>
                  <a:pt x="5788" y="3449"/>
                </a:cubicBezTo>
                <a:cubicBezTo>
                  <a:pt x="5788" y="3412"/>
                  <a:pt x="5807" y="3376"/>
                  <a:pt x="5844" y="3376"/>
                </a:cubicBezTo>
                <a:cubicBezTo>
                  <a:pt x="5844" y="3412"/>
                  <a:pt x="5863" y="3449"/>
                  <a:pt x="5882" y="3485"/>
                </a:cubicBezTo>
                <a:cubicBezTo>
                  <a:pt x="5882" y="3485"/>
                  <a:pt x="5882" y="3485"/>
                  <a:pt x="5882" y="3485"/>
                </a:cubicBezTo>
                <a:cubicBezTo>
                  <a:pt x="5882" y="3449"/>
                  <a:pt x="5901" y="3412"/>
                  <a:pt x="5920" y="3412"/>
                </a:cubicBezTo>
                <a:cubicBezTo>
                  <a:pt x="5958" y="3412"/>
                  <a:pt x="5977" y="3412"/>
                  <a:pt x="5996" y="3449"/>
                </a:cubicBezTo>
                <a:cubicBezTo>
                  <a:pt x="5996" y="3449"/>
                  <a:pt x="5996" y="3449"/>
                  <a:pt x="5996" y="3449"/>
                </a:cubicBezTo>
                <a:cubicBezTo>
                  <a:pt x="5996" y="3485"/>
                  <a:pt x="5977" y="3521"/>
                  <a:pt x="5958" y="3558"/>
                </a:cubicBezTo>
                <a:cubicBezTo>
                  <a:pt x="5996" y="3558"/>
                  <a:pt x="6015" y="3521"/>
                  <a:pt x="6034" y="3521"/>
                </a:cubicBezTo>
                <a:cubicBezTo>
                  <a:pt x="6034" y="3558"/>
                  <a:pt x="6034" y="3558"/>
                  <a:pt x="6034" y="3594"/>
                </a:cubicBezTo>
                <a:cubicBezTo>
                  <a:pt x="6053" y="3594"/>
                  <a:pt x="6053" y="3594"/>
                  <a:pt x="6053" y="3630"/>
                </a:cubicBezTo>
                <a:cubicBezTo>
                  <a:pt x="6109" y="3594"/>
                  <a:pt x="6128" y="3558"/>
                  <a:pt x="6166" y="3630"/>
                </a:cubicBezTo>
                <a:cubicBezTo>
                  <a:pt x="6166" y="3703"/>
                  <a:pt x="6128" y="3667"/>
                  <a:pt x="6109" y="3703"/>
                </a:cubicBezTo>
                <a:cubicBezTo>
                  <a:pt x="6109" y="3703"/>
                  <a:pt x="6090" y="3739"/>
                  <a:pt x="6090" y="3739"/>
                </a:cubicBezTo>
                <a:cubicBezTo>
                  <a:pt x="6109" y="3739"/>
                  <a:pt x="6109" y="3739"/>
                  <a:pt x="6109" y="3739"/>
                </a:cubicBezTo>
                <a:cubicBezTo>
                  <a:pt x="6128" y="3739"/>
                  <a:pt x="6128" y="3739"/>
                  <a:pt x="6147" y="3739"/>
                </a:cubicBezTo>
                <a:cubicBezTo>
                  <a:pt x="6166" y="3739"/>
                  <a:pt x="6166" y="3739"/>
                  <a:pt x="6185" y="3739"/>
                </a:cubicBezTo>
                <a:cubicBezTo>
                  <a:pt x="6185" y="3703"/>
                  <a:pt x="6185" y="3703"/>
                  <a:pt x="6204" y="3703"/>
                </a:cubicBezTo>
                <a:cubicBezTo>
                  <a:pt x="6223" y="3703"/>
                  <a:pt x="6261" y="3739"/>
                  <a:pt x="6261" y="3775"/>
                </a:cubicBezTo>
                <a:cubicBezTo>
                  <a:pt x="6242" y="3775"/>
                  <a:pt x="6204" y="3812"/>
                  <a:pt x="6185" y="3812"/>
                </a:cubicBezTo>
                <a:cubicBezTo>
                  <a:pt x="6185" y="3812"/>
                  <a:pt x="6185" y="3812"/>
                  <a:pt x="6185" y="3812"/>
                </a:cubicBezTo>
                <a:cubicBezTo>
                  <a:pt x="6204" y="3848"/>
                  <a:pt x="6242" y="3848"/>
                  <a:pt x="6261" y="3884"/>
                </a:cubicBezTo>
                <a:cubicBezTo>
                  <a:pt x="6280" y="3884"/>
                  <a:pt x="6280" y="3884"/>
                  <a:pt x="6280" y="3921"/>
                </a:cubicBezTo>
                <a:cubicBezTo>
                  <a:pt x="6280" y="3921"/>
                  <a:pt x="6280" y="3921"/>
                  <a:pt x="6280" y="3921"/>
                </a:cubicBezTo>
                <a:cubicBezTo>
                  <a:pt x="6261" y="3921"/>
                  <a:pt x="6242" y="3921"/>
                  <a:pt x="6223" y="3921"/>
                </a:cubicBezTo>
                <a:cubicBezTo>
                  <a:pt x="6223" y="3921"/>
                  <a:pt x="6204" y="3884"/>
                  <a:pt x="6185" y="3884"/>
                </a:cubicBezTo>
                <a:cubicBezTo>
                  <a:pt x="6166" y="3884"/>
                  <a:pt x="6166" y="3884"/>
                  <a:pt x="6166" y="3921"/>
                </a:cubicBezTo>
                <a:cubicBezTo>
                  <a:pt x="6166" y="3921"/>
                  <a:pt x="6166" y="3921"/>
                  <a:pt x="6166" y="3921"/>
                </a:cubicBezTo>
                <a:cubicBezTo>
                  <a:pt x="6185" y="3921"/>
                  <a:pt x="6185" y="3957"/>
                  <a:pt x="6204" y="3957"/>
                </a:cubicBezTo>
                <a:cubicBezTo>
                  <a:pt x="6204" y="3957"/>
                  <a:pt x="6204" y="3957"/>
                  <a:pt x="6204" y="3993"/>
                </a:cubicBezTo>
                <a:cubicBezTo>
                  <a:pt x="6185" y="3993"/>
                  <a:pt x="6166" y="3993"/>
                  <a:pt x="6147" y="3993"/>
                </a:cubicBezTo>
                <a:cubicBezTo>
                  <a:pt x="6166" y="4066"/>
                  <a:pt x="6223" y="4066"/>
                  <a:pt x="6261" y="4102"/>
                </a:cubicBezTo>
                <a:cubicBezTo>
                  <a:pt x="6261" y="4102"/>
                  <a:pt x="6280" y="4175"/>
                  <a:pt x="6280" y="4175"/>
                </a:cubicBezTo>
                <a:cubicBezTo>
                  <a:pt x="6317" y="4138"/>
                  <a:pt x="6317" y="4175"/>
                  <a:pt x="6355" y="4175"/>
                </a:cubicBezTo>
                <a:cubicBezTo>
                  <a:pt x="6374" y="4211"/>
                  <a:pt x="6374" y="4175"/>
                  <a:pt x="6393" y="4175"/>
                </a:cubicBezTo>
                <a:cubicBezTo>
                  <a:pt x="6412" y="4175"/>
                  <a:pt x="6450" y="4247"/>
                  <a:pt x="6450" y="4284"/>
                </a:cubicBezTo>
                <a:cubicBezTo>
                  <a:pt x="6450" y="4284"/>
                  <a:pt x="6450" y="4284"/>
                  <a:pt x="6450" y="4284"/>
                </a:cubicBezTo>
                <a:cubicBezTo>
                  <a:pt x="6431" y="4284"/>
                  <a:pt x="6431" y="4284"/>
                  <a:pt x="6412" y="4320"/>
                </a:cubicBezTo>
                <a:cubicBezTo>
                  <a:pt x="6412" y="4320"/>
                  <a:pt x="6412" y="4320"/>
                  <a:pt x="6412" y="4356"/>
                </a:cubicBezTo>
                <a:cubicBezTo>
                  <a:pt x="6450" y="4356"/>
                  <a:pt x="6488" y="4320"/>
                  <a:pt x="6506" y="4320"/>
                </a:cubicBezTo>
                <a:cubicBezTo>
                  <a:pt x="6506" y="4356"/>
                  <a:pt x="6506" y="4356"/>
                  <a:pt x="6506" y="4393"/>
                </a:cubicBezTo>
                <a:cubicBezTo>
                  <a:pt x="6525" y="4393"/>
                  <a:pt x="6544" y="4393"/>
                  <a:pt x="6563" y="4356"/>
                </a:cubicBezTo>
                <a:close/>
                <a:moveTo>
                  <a:pt x="6696" y="2432"/>
                </a:moveTo>
                <a:cubicBezTo>
                  <a:pt x="6715" y="2432"/>
                  <a:pt x="6715" y="2432"/>
                  <a:pt x="6715" y="2396"/>
                </a:cubicBezTo>
                <a:cubicBezTo>
                  <a:pt x="6715" y="2396"/>
                  <a:pt x="6715" y="2396"/>
                  <a:pt x="6715" y="2396"/>
                </a:cubicBezTo>
                <a:cubicBezTo>
                  <a:pt x="6733" y="2432"/>
                  <a:pt x="6733" y="2432"/>
                  <a:pt x="6733" y="2469"/>
                </a:cubicBezTo>
                <a:cubicBezTo>
                  <a:pt x="6715" y="2469"/>
                  <a:pt x="6715" y="2469"/>
                  <a:pt x="6696" y="2432"/>
                </a:cubicBezTo>
                <a:close/>
                <a:moveTo>
                  <a:pt x="6790" y="3158"/>
                </a:moveTo>
                <a:cubicBezTo>
                  <a:pt x="6809" y="3122"/>
                  <a:pt x="6809" y="3122"/>
                  <a:pt x="6828" y="3122"/>
                </a:cubicBezTo>
                <a:cubicBezTo>
                  <a:pt x="6866" y="3086"/>
                  <a:pt x="6885" y="3122"/>
                  <a:pt x="6904" y="3158"/>
                </a:cubicBezTo>
                <a:cubicBezTo>
                  <a:pt x="6923" y="3158"/>
                  <a:pt x="6923" y="3195"/>
                  <a:pt x="6942" y="3195"/>
                </a:cubicBezTo>
                <a:cubicBezTo>
                  <a:pt x="6960" y="3195"/>
                  <a:pt x="6998" y="3231"/>
                  <a:pt x="6979" y="3267"/>
                </a:cubicBezTo>
                <a:cubicBezTo>
                  <a:pt x="6979" y="3267"/>
                  <a:pt x="6960" y="3304"/>
                  <a:pt x="6942" y="3304"/>
                </a:cubicBezTo>
                <a:cubicBezTo>
                  <a:pt x="6923" y="3304"/>
                  <a:pt x="6904" y="3304"/>
                  <a:pt x="6904" y="3340"/>
                </a:cubicBezTo>
                <a:cubicBezTo>
                  <a:pt x="6885" y="3340"/>
                  <a:pt x="6885" y="3340"/>
                  <a:pt x="6866" y="3340"/>
                </a:cubicBezTo>
                <a:cubicBezTo>
                  <a:pt x="6866" y="3340"/>
                  <a:pt x="6828" y="3304"/>
                  <a:pt x="6828" y="3304"/>
                </a:cubicBezTo>
                <a:cubicBezTo>
                  <a:pt x="6828" y="3304"/>
                  <a:pt x="6847" y="3304"/>
                  <a:pt x="6847" y="3267"/>
                </a:cubicBezTo>
                <a:cubicBezTo>
                  <a:pt x="6866" y="3304"/>
                  <a:pt x="6866" y="3304"/>
                  <a:pt x="6866" y="3267"/>
                </a:cubicBezTo>
                <a:cubicBezTo>
                  <a:pt x="6866" y="3267"/>
                  <a:pt x="6866" y="3267"/>
                  <a:pt x="6866" y="3267"/>
                </a:cubicBezTo>
                <a:cubicBezTo>
                  <a:pt x="6866" y="3267"/>
                  <a:pt x="6866" y="3267"/>
                  <a:pt x="6847" y="3267"/>
                </a:cubicBezTo>
                <a:cubicBezTo>
                  <a:pt x="6847" y="3267"/>
                  <a:pt x="6847" y="3267"/>
                  <a:pt x="6847" y="3267"/>
                </a:cubicBezTo>
                <a:cubicBezTo>
                  <a:pt x="6847" y="3267"/>
                  <a:pt x="6847" y="3267"/>
                  <a:pt x="6847" y="3267"/>
                </a:cubicBezTo>
                <a:cubicBezTo>
                  <a:pt x="6847" y="3267"/>
                  <a:pt x="6847" y="3267"/>
                  <a:pt x="6828" y="3267"/>
                </a:cubicBezTo>
                <a:cubicBezTo>
                  <a:pt x="6828" y="3267"/>
                  <a:pt x="6828" y="3267"/>
                  <a:pt x="6809" y="3267"/>
                </a:cubicBezTo>
                <a:cubicBezTo>
                  <a:pt x="6809" y="3267"/>
                  <a:pt x="6790" y="3267"/>
                  <a:pt x="6790" y="3267"/>
                </a:cubicBezTo>
                <a:cubicBezTo>
                  <a:pt x="6790" y="3267"/>
                  <a:pt x="6790" y="3267"/>
                  <a:pt x="6790" y="3231"/>
                </a:cubicBezTo>
                <a:cubicBezTo>
                  <a:pt x="6790" y="3231"/>
                  <a:pt x="6809" y="3231"/>
                  <a:pt x="6828" y="3231"/>
                </a:cubicBezTo>
                <a:cubicBezTo>
                  <a:pt x="6809" y="3231"/>
                  <a:pt x="6809" y="3231"/>
                  <a:pt x="6790" y="3195"/>
                </a:cubicBezTo>
                <a:cubicBezTo>
                  <a:pt x="6790" y="3195"/>
                  <a:pt x="6790" y="3195"/>
                  <a:pt x="6809" y="3195"/>
                </a:cubicBezTo>
                <a:cubicBezTo>
                  <a:pt x="6809" y="3195"/>
                  <a:pt x="6809" y="3195"/>
                  <a:pt x="6809" y="3195"/>
                </a:cubicBezTo>
                <a:cubicBezTo>
                  <a:pt x="6809" y="3158"/>
                  <a:pt x="6809" y="3158"/>
                  <a:pt x="6790" y="3158"/>
                </a:cubicBezTo>
                <a:close/>
                <a:moveTo>
                  <a:pt x="5674" y="11653"/>
                </a:moveTo>
                <a:cubicBezTo>
                  <a:pt x="5674" y="11653"/>
                  <a:pt x="5674" y="11653"/>
                  <a:pt x="5674" y="11653"/>
                </a:cubicBezTo>
                <a:cubicBezTo>
                  <a:pt x="5655" y="11653"/>
                  <a:pt x="5655" y="11653"/>
                  <a:pt x="5655" y="11653"/>
                </a:cubicBezTo>
                <a:cubicBezTo>
                  <a:pt x="5636" y="11617"/>
                  <a:pt x="5636" y="11653"/>
                  <a:pt x="5618" y="11653"/>
                </a:cubicBezTo>
                <a:cubicBezTo>
                  <a:pt x="5599" y="11653"/>
                  <a:pt x="5561" y="11617"/>
                  <a:pt x="5561" y="11617"/>
                </a:cubicBezTo>
                <a:cubicBezTo>
                  <a:pt x="5561" y="11581"/>
                  <a:pt x="5561" y="11581"/>
                  <a:pt x="5561" y="11581"/>
                </a:cubicBezTo>
                <a:cubicBezTo>
                  <a:pt x="5599" y="11581"/>
                  <a:pt x="5655" y="11581"/>
                  <a:pt x="5674" y="11653"/>
                </a:cubicBezTo>
                <a:close/>
                <a:moveTo>
                  <a:pt x="5712" y="9293"/>
                </a:moveTo>
                <a:cubicBezTo>
                  <a:pt x="5712" y="9293"/>
                  <a:pt x="5712" y="9293"/>
                  <a:pt x="5731" y="9293"/>
                </a:cubicBezTo>
                <a:cubicBezTo>
                  <a:pt x="5712" y="9293"/>
                  <a:pt x="5712" y="9293"/>
                  <a:pt x="5712" y="9293"/>
                </a:cubicBezTo>
                <a:cubicBezTo>
                  <a:pt x="5712" y="9293"/>
                  <a:pt x="5712" y="9293"/>
                  <a:pt x="5712" y="9293"/>
                </a:cubicBezTo>
                <a:close/>
                <a:moveTo>
                  <a:pt x="5712" y="9257"/>
                </a:moveTo>
                <a:cubicBezTo>
                  <a:pt x="5712" y="9257"/>
                  <a:pt x="5712" y="9293"/>
                  <a:pt x="5712" y="9293"/>
                </a:cubicBezTo>
                <a:cubicBezTo>
                  <a:pt x="5712" y="9293"/>
                  <a:pt x="5712" y="9293"/>
                  <a:pt x="5712" y="9293"/>
                </a:cubicBezTo>
                <a:cubicBezTo>
                  <a:pt x="5712" y="9293"/>
                  <a:pt x="5712" y="9257"/>
                  <a:pt x="5712" y="9257"/>
                </a:cubicBezTo>
                <a:close/>
                <a:moveTo>
                  <a:pt x="5731" y="9366"/>
                </a:moveTo>
                <a:cubicBezTo>
                  <a:pt x="5731" y="9366"/>
                  <a:pt x="5731" y="9366"/>
                  <a:pt x="5731" y="9366"/>
                </a:cubicBezTo>
                <a:cubicBezTo>
                  <a:pt x="5731" y="9330"/>
                  <a:pt x="5731" y="9330"/>
                  <a:pt x="5731" y="9293"/>
                </a:cubicBezTo>
                <a:cubicBezTo>
                  <a:pt x="5731" y="9330"/>
                  <a:pt x="5731" y="9330"/>
                  <a:pt x="5731" y="9366"/>
                </a:cubicBezTo>
                <a:close/>
                <a:moveTo>
                  <a:pt x="5807" y="11363"/>
                </a:moveTo>
                <a:cubicBezTo>
                  <a:pt x="5807" y="11363"/>
                  <a:pt x="5807" y="11363"/>
                  <a:pt x="5807" y="11363"/>
                </a:cubicBezTo>
                <a:cubicBezTo>
                  <a:pt x="5788" y="11399"/>
                  <a:pt x="5769" y="11399"/>
                  <a:pt x="5731" y="11399"/>
                </a:cubicBezTo>
                <a:cubicBezTo>
                  <a:pt x="5712" y="11399"/>
                  <a:pt x="5693" y="11399"/>
                  <a:pt x="5674" y="11399"/>
                </a:cubicBezTo>
                <a:cubicBezTo>
                  <a:pt x="5655" y="11399"/>
                  <a:pt x="5618" y="11399"/>
                  <a:pt x="5599" y="11399"/>
                </a:cubicBezTo>
                <a:cubicBezTo>
                  <a:pt x="5599" y="11399"/>
                  <a:pt x="5599" y="11399"/>
                  <a:pt x="5599" y="11399"/>
                </a:cubicBezTo>
                <a:cubicBezTo>
                  <a:pt x="5599" y="11399"/>
                  <a:pt x="5599" y="11399"/>
                  <a:pt x="5599" y="11363"/>
                </a:cubicBezTo>
                <a:cubicBezTo>
                  <a:pt x="5618" y="11363"/>
                  <a:pt x="5618" y="11363"/>
                  <a:pt x="5618" y="11326"/>
                </a:cubicBezTo>
                <a:cubicBezTo>
                  <a:pt x="5599" y="11290"/>
                  <a:pt x="5561" y="11290"/>
                  <a:pt x="5542" y="11290"/>
                </a:cubicBezTo>
                <a:cubicBezTo>
                  <a:pt x="5542" y="11254"/>
                  <a:pt x="5542" y="11217"/>
                  <a:pt x="5523" y="11217"/>
                </a:cubicBezTo>
                <a:cubicBezTo>
                  <a:pt x="5523" y="11181"/>
                  <a:pt x="5485" y="11217"/>
                  <a:pt x="5466" y="11181"/>
                </a:cubicBezTo>
                <a:cubicBezTo>
                  <a:pt x="5447" y="11181"/>
                  <a:pt x="5428" y="11145"/>
                  <a:pt x="5409" y="11145"/>
                </a:cubicBezTo>
                <a:cubicBezTo>
                  <a:pt x="5372" y="11109"/>
                  <a:pt x="5334" y="11145"/>
                  <a:pt x="5315" y="11109"/>
                </a:cubicBezTo>
                <a:cubicBezTo>
                  <a:pt x="5334" y="11109"/>
                  <a:pt x="5334" y="11109"/>
                  <a:pt x="5353" y="11072"/>
                </a:cubicBezTo>
                <a:cubicBezTo>
                  <a:pt x="5353" y="11072"/>
                  <a:pt x="5353" y="11072"/>
                  <a:pt x="5353" y="11072"/>
                </a:cubicBezTo>
                <a:cubicBezTo>
                  <a:pt x="5353" y="11072"/>
                  <a:pt x="5334" y="11072"/>
                  <a:pt x="5334" y="11072"/>
                </a:cubicBezTo>
                <a:cubicBezTo>
                  <a:pt x="5277" y="11036"/>
                  <a:pt x="5277" y="11072"/>
                  <a:pt x="5239" y="11109"/>
                </a:cubicBezTo>
                <a:cubicBezTo>
                  <a:pt x="5239" y="11145"/>
                  <a:pt x="5220" y="11109"/>
                  <a:pt x="5201" y="11145"/>
                </a:cubicBezTo>
                <a:cubicBezTo>
                  <a:pt x="5201" y="11145"/>
                  <a:pt x="5182" y="11181"/>
                  <a:pt x="5164" y="11181"/>
                </a:cubicBezTo>
                <a:cubicBezTo>
                  <a:pt x="5164" y="11181"/>
                  <a:pt x="5164" y="11181"/>
                  <a:pt x="5164" y="11181"/>
                </a:cubicBezTo>
                <a:cubicBezTo>
                  <a:pt x="5164" y="11145"/>
                  <a:pt x="5182" y="11145"/>
                  <a:pt x="5182" y="11145"/>
                </a:cubicBezTo>
                <a:cubicBezTo>
                  <a:pt x="5182" y="11109"/>
                  <a:pt x="5182" y="11109"/>
                  <a:pt x="5182" y="11072"/>
                </a:cubicBezTo>
                <a:cubicBezTo>
                  <a:pt x="5201" y="11072"/>
                  <a:pt x="5239" y="11036"/>
                  <a:pt x="5258" y="11036"/>
                </a:cubicBezTo>
                <a:cubicBezTo>
                  <a:pt x="5277" y="11000"/>
                  <a:pt x="5296" y="11000"/>
                  <a:pt x="5315" y="11000"/>
                </a:cubicBezTo>
                <a:cubicBezTo>
                  <a:pt x="5372" y="11000"/>
                  <a:pt x="5409" y="11036"/>
                  <a:pt x="5428" y="11036"/>
                </a:cubicBezTo>
                <a:cubicBezTo>
                  <a:pt x="5447" y="11036"/>
                  <a:pt x="5447" y="11036"/>
                  <a:pt x="5447" y="11036"/>
                </a:cubicBezTo>
                <a:cubicBezTo>
                  <a:pt x="5466" y="11072"/>
                  <a:pt x="5485" y="11072"/>
                  <a:pt x="5485" y="11109"/>
                </a:cubicBezTo>
                <a:cubicBezTo>
                  <a:pt x="5523" y="11145"/>
                  <a:pt x="5561" y="11109"/>
                  <a:pt x="5599" y="11145"/>
                </a:cubicBezTo>
                <a:cubicBezTo>
                  <a:pt x="5599" y="11181"/>
                  <a:pt x="5618" y="11181"/>
                  <a:pt x="5618" y="11217"/>
                </a:cubicBezTo>
                <a:cubicBezTo>
                  <a:pt x="5636" y="11254"/>
                  <a:pt x="5712" y="11254"/>
                  <a:pt x="5712" y="11290"/>
                </a:cubicBezTo>
                <a:cubicBezTo>
                  <a:pt x="5712" y="11290"/>
                  <a:pt x="5712" y="11290"/>
                  <a:pt x="5712" y="11290"/>
                </a:cubicBezTo>
                <a:cubicBezTo>
                  <a:pt x="5712" y="11326"/>
                  <a:pt x="5712" y="11326"/>
                  <a:pt x="5712" y="11326"/>
                </a:cubicBezTo>
                <a:cubicBezTo>
                  <a:pt x="5769" y="11326"/>
                  <a:pt x="5788" y="11326"/>
                  <a:pt x="5807" y="11363"/>
                </a:cubicBezTo>
                <a:close/>
                <a:moveTo>
                  <a:pt x="5844" y="11435"/>
                </a:moveTo>
                <a:cubicBezTo>
                  <a:pt x="5844" y="11435"/>
                  <a:pt x="5844" y="11435"/>
                  <a:pt x="5844" y="11435"/>
                </a:cubicBezTo>
                <a:cubicBezTo>
                  <a:pt x="5844" y="11399"/>
                  <a:pt x="5844" y="11399"/>
                  <a:pt x="5863" y="11399"/>
                </a:cubicBezTo>
                <a:cubicBezTo>
                  <a:pt x="5863" y="11399"/>
                  <a:pt x="5863" y="11399"/>
                  <a:pt x="5863" y="11399"/>
                </a:cubicBezTo>
                <a:cubicBezTo>
                  <a:pt x="5901" y="11399"/>
                  <a:pt x="5920" y="11435"/>
                  <a:pt x="5939" y="11435"/>
                </a:cubicBezTo>
                <a:cubicBezTo>
                  <a:pt x="5958" y="11435"/>
                  <a:pt x="5958" y="11399"/>
                  <a:pt x="5977" y="11399"/>
                </a:cubicBezTo>
                <a:cubicBezTo>
                  <a:pt x="5977" y="11399"/>
                  <a:pt x="5977" y="11399"/>
                  <a:pt x="5996" y="11399"/>
                </a:cubicBezTo>
                <a:cubicBezTo>
                  <a:pt x="5996" y="11399"/>
                  <a:pt x="5996" y="11399"/>
                  <a:pt x="6015" y="11399"/>
                </a:cubicBezTo>
                <a:cubicBezTo>
                  <a:pt x="6015" y="11435"/>
                  <a:pt x="6053" y="11435"/>
                  <a:pt x="6071" y="11435"/>
                </a:cubicBezTo>
                <a:cubicBezTo>
                  <a:pt x="6071" y="11508"/>
                  <a:pt x="6147" y="11508"/>
                  <a:pt x="6166" y="11581"/>
                </a:cubicBezTo>
                <a:cubicBezTo>
                  <a:pt x="6166" y="11581"/>
                  <a:pt x="6147" y="11617"/>
                  <a:pt x="6147" y="11617"/>
                </a:cubicBezTo>
                <a:cubicBezTo>
                  <a:pt x="6128" y="11617"/>
                  <a:pt x="6128" y="11544"/>
                  <a:pt x="6090" y="11581"/>
                </a:cubicBezTo>
                <a:cubicBezTo>
                  <a:pt x="6090" y="11581"/>
                  <a:pt x="6090" y="11581"/>
                  <a:pt x="6071" y="11581"/>
                </a:cubicBezTo>
                <a:cubicBezTo>
                  <a:pt x="6053" y="11581"/>
                  <a:pt x="6053" y="11617"/>
                  <a:pt x="6034" y="11617"/>
                </a:cubicBezTo>
                <a:cubicBezTo>
                  <a:pt x="6034" y="11581"/>
                  <a:pt x="6034" y="11581"/>
                  <a:pt x="6015" y="11581"/>
                </a:cubicBezTo>
                <a:cubicBezTo>
                  <a:pt x="5996" y="11617"/>
                  <a:pt x="5996" y="11617"/>
                  <a:pt x="5977" y="11689"/>
                </a:cubicBezTo>
                <a:cubicBezTo>
                  <a:pt x="5958" y="11653"/>
                  <a:pt x="5958" y="11617"/>
                  <a:pt x="5939" y="11617"/>
                </a:cubicBezTo>
                <a:cubicBezTo>
                  <a:pt x="5920" y="11617"/>
                  <a:pt x="5901" y="11617"/>
                  <a:pt x="5901" y="11617"/>
                </a:cubicBezTo>
                <a:cubicBezTo>
                  <a:pt x="5882" y="11617"/>
                  <a:pt x="5863" y="11617"/>
                  <a:pt x="5844" y="11617"/>
                </a:cubicBezTo>
                <a:cubicBezTo>
                  <a:pt x="5826" y="11617"/>
                  <a:pt x="5826" y="11617"/>
                  <a:pt x="5826" y="11617"/>
                </a:cubicBezTo>
                <a:cubicBezTo>
                  <a:pt x="5807" y="11617"/>
                  <a:pt x="5807" y="11617"/>
                  <a:pt x="5788" y="11581"/>
                </a:cubicBezTo>
                <a:cubicBezTo>
                  <a:pt x="5788" y="11581"/>
                  <a:pt x="5788" y="11581"/>
                  <a:pt x="5788" y="11581"/>
                </a:cubicBezTo>
                <a:cubicBezTo>
                  <a:pt x="5788" y="11581"/>
                  <a:pt x="5807" y="11544"/>
                  <a:pt x="5807" y="11544"/>
                </a:cubicBezTo>
                <a:cubicBezTo>
                  <a:pt x="5844" y="11581"/>
                  <a:pt x="5901" y="11581"/>
                  <a:pt x="5920" y="11544"/>
                </a:cubicBezTo>
                <a:cubicBezTo>
                  <a:pt x="5920" y="11544"/>
                  <a:pt x="5920" y="11544"/>
                  <a:pt x="5920" y="11544"/>
                </a:cubicBezTo>
                <a:cubicBezTo>
                  <a:pt x="5882" y="11544"/>
                  <a:pt x="5901" y="11508"/>
                  <a:pt x="5901" y="11472"/>
                </a:cubicBezTo>
                <a:cubicBezTo>
                  <a:pt x="5882" y="11435"/>
                  <a:pt x="5863" y="11435"/>
                  <a:pt x="5844" y="11435"/>
                </a:cubicBezTo>
                <a:close/>
                <a:moveTo>
                  <a:pt x="6242" y="11581"/>
                </a:moveTo>
                <a:cubicBezTo>
                  <a:pt x="6242" y="11581"/>
                  <a:pt x="6242" y="11581"/>
                  <a:pt x="6242" y="11581"/>
                </a:cubicBezTo>
                <a:cubicBezTo>
                  <a:pt x="6261" y="11581"/>
                  <a:pt x="6317" y="11581"/>
                  <a:pt x="6336" y="11581"/>
                </a:cubicBezTo>
                <a:cubicBezTo>
                  <a:pt x="6317" y="11653"/>
                  <a:pt x="6298" y="11617"/>
                  <a:pt x="6280" y="11653"/>
                </a:cubicBezTo>
                <a:cubicBezTo>
                  <a:pt x="6261" y="11653"/>
                  <a:pt x="6261" y="11653"/>
                  <a:pt x="6242" y="11653"/>
                </a:cubicBezTo>
                <a:cubicBezTo>
                  <a:pt x="6242" y="11617"/>
                  <a:pt x="6242" y="11617"/>
                  <a:pt x="6242" y="11581"/>
                </a:cubicBezTo>
                <a:close/>
                <a:moveTo>
                  <a:pt x="6261" y="13033"/>
                </a:moveTo>
                <a:cubicBezTo>
                  <a:pt x="6261" y="13033"/>
                  <a:pt x="6261" y="13033"/>
                  <a:pt x="6261" y="13033"/>
                </a:cubicBezTo>
                <a:cubicBezTo>
                  <a:pt x="6280" y="13033"/>
                  <a:pt x="6280" y="13033"/>
                  <a:pt x="6298" y="13033"/>
                </a:cubicBezTo>
                <a:cubicBezTo>
                  <a:pt x="6298" y="13033"/>
                  <a:pt x="6298" y="13033"/>
                  <a:pt x="6298" y="13033"/>
                </a:cubicBezTo>
                <a:cubicBezTo>
                  <a:pt x="6298" y="13033"/>
                  <a:pt x="6298" y="13033"/>
                  <a:pt x="6298" y="13033"/>
                </a:cubicBezTo>
                <a:cubicBezTo>
                  <a:pt x="6298" y="13033"/>
                  <a:pt x="6298" y="13069"/>
                  <a:pt x="6298" y="13105"/>
                </a:cubicBezTo>
                <a:cubicBezTo>
                  <a:pt x="6280" y="13105"/>
                  <a:pt x="6261" y="13105"/>
                  <a:pt x="6242" y="13105"/>
                </a:cubicBezTo>
                <a:cubicBezTo>
                  <a:pt x="6242" y="13105"/>
                  <a:pt x="6242" y="13105"/>
                  <a:pt x="6242" y="13105"/>
                </a:cubicBezTo>
                <a:cubicBezTo>
                  <a:pt x="6242" y="13105"/>
                  <a:pt x="6242" y="13105"/>
                  <a:pt x="6242" y="13105"/>
                </a:cubicBezTo>
                <a:cubicBezTo>
                  <a:pt x="6261" y="13105"/>
                  <a:pt x="6261" y="13105"/>
                  <a:pt x="6280" y="13069"/>
                </a:cubicBezTo>
                <a:cubicBezTo>
                  <a:pt x="6261" y="13069"/>
                  <a:pt x="6261" y="13069"/>
                  <a:pt x="6280" y="13069"/>
                </a:cubicBezTo>
                <a:cubicBezTo>
                  <a:pt x="6261" y="13033"/>
                  <a:pt x="6261" y="13033"/>
                  <a:pt x="6261" y="13033"/>
                </a:cubicBezTo>
                <a:close/>
                <a:moveTo>
                  <a:pt x="6639" y="7950"/>
                </a:moveTo>
                <a:cubicBezTo>
                  <a:pt x="6658" y="7950"/>
                  <a:pt x="6677" y="7841"/>
                  <a:pt x="6715" y="7914"/>
                </a:cubicBezTo>
                <a:cubicBezTo>
                  <a:pt x="6696" y="7987"/>
                  <a:pt x="6620" y="8023"/>
                  <a:pt x="6601" y="7914"/>
                </a:cubicBezTo>
                <a:cubicBezTo>
                  <a:pt x="6601" y="7878"/>
                  <a:pt x="6639" y="7805"/>
                  <a:pt x="6658" y="7769"/>
                </a:cubicBezTo>
                <a:cubicBezTo>
                  <a:pt x="6658" y="7769"/>
                  <a:pt x="6677" y="7769"/>
                  <a:pt x="6677" y="7805"/>
                </a:cubicBezTo>
                <a:cubicBezTo>
                  <a:pt x="6677" y="7805"/>
                  <a:pt x="6677" y="7841"/>
                  <a:pt x="6658" y="7878"/>
                </a:cubicBezTo>
                <a:cubicBezTo>
                  <a:pt x="6639" y="7914"/>
                  <a:pt x="6620" y="7914"/>
                  <a:pt x="6639" y="7950"/>
                </a:cubicBezTo>
                <a:cubicBezTo>
                  <a:pt x="6639" y="7950"/>
                  <a:pt x="6639" y="7950"/>
                  <a:pt x="6639" y="7950"/>
                </a:cubicBezTo>
                <a:close/>
                <a:moveTo>
                  <a:pt x="7093" y="14339"/>
                </a:moveTo>
                <a:cubicBezTo>
                  <a:pt x="7074" y="14376"/>
                  <a:pt x="7074" y="14448"/>
                  <a:pt x="7074" y="14448"/>
                </a:cubicBezTo>
                <a:cubicBezTo>
                  <a:pt x="7055" y="14485"/>
                  <a:pt x="6998" y="14521"/>
                  <a:pt x="6960" y="14521"/>
                </a:cubicBezTo>
                <a:cubicBezTo>
                  <a:pt x="6942" y="14448"/>
                  <a:pt x="6942" y="14376"/>
                  <a:pt x="6960" y="14339"/>
                </a:cubicBezTo>
                <a:cubicBezTo>
                  <a:pt x="6998" y="14339"/>
                  <a:pt x="7074" y="14339"/>
                  <a:pt x="7093" y="14339"/>
                </a:cubicBezTo>
                <a:close/>
                <a:moveTo>
                  <a:pt x="7150" y="7696"/>
                </a:moveTo>
                <a:cubicBezTo>
                  <a:pt x="7150" y="7732"/>
                  <a:pt x="7131" y="7769"/>
                  <a:pt x="7131" y="7805"/>
                </a:cubicBezTo>
                <a:cubicBezTo>
                  <a:pt x="7112" y="7805"/>
                  <a:pt x="7093" y="7805"/>
                  <a:pt x="7093" y="7805"/>
                </a:cubicBezTo>
                <a:cubicBezTo>
                  <a:pt x="7093" y="7805"/>
                  <a:pt x="7093" y="7769"/>
                  <a:pt x="7093" y="7769"/>
                </a:cubicBezTo>
                <a:cubicBezTo>
                  <a:pt x="7074" y="7769"/>
                  <a:pt x="7074" y="7769"/>
                  <a:pt x="7074" y="7769"/>
                </a:cubicBezTo>
                <a:cubicBezTo>
                  <a:pt x="7074" y="7769"/>
                  <a:pt x="7055" y="7769"/>
                  <a:pt x="7055" y="7769"/>
                </a:cubicBezTo>
                <a:cubicBezTo>
                  <a:pt x="7055" y="7769"/>
                  <a:pt x="7055" y="7769"/>
                  <a:pt x="7055" y="7769"/>
                </a:cubicBezTo>
                <a:cubicBezTo>
                  <a:pt x="7055" y="7732"/>
                  <a:pt x="7074" y="7732"/>
                  <a:pt x="7074" y="7696"/>
                </a:cubicBezTo>
                <a:cubicBezTo>
                  <a:pt x="7074" y="7696"/>
                  <a:pt x="7055" y="7696"/>
                  <a:pt x="7055" y="7660"/>
                </a:cubicBezTo>
                <a:cubicBezTo>
                  <a:pt x="7055" y="7660"/>
                  <a:pt x="7055" y="7660"/>
                  <a:pt x="7055" y="7660"/>
                </a:cubicBezTo>
                <a:cubicBezTo>
                  <a:pt x="7036" y="7696"/>
                  <a:pt x="6998" y="7732"/>
                  <a:pt x="6979" y="7805"/>
                </a:cubicBezTo>
                <a:cubicBezTo>
                  <a:pt x="6960" y="7805"/>
                  <a:pt x="6960" y="7805"/>
                  <a:pt x="6942" y="7769"/>
                </a:cubicBezTo>
                <a:cubicBezTo>
                  <a:pt x="6942" y="7769"/>
                  <a:pt x="6942" y="7769"/>
                  <a:pt x="6942" y="7769"/>
                </a:cubicBezTo>
                <a:cubicBezTo>
                  <a:pt x="6979" y="7732"/>
                  <a:pt x="6998" y="7696"/>
                  <a:pt x="7017" y="7696"/>
                </a:cubicBezTo>
                <a:cubicBezTo>
                  <a:pt x="7017" y="7660"/>
                  <a:pt x="7017" y="7660"/>
                  <a:pt x="7017" y="7660"/>
                </a:cubicBezTo>
                <a:cubicBezTo>
                  <a:pt x="6998" y="7660"/>
                  <a:pt x="6998" y="7660"/>
                  <a:pt x="6979" y="7660"/>
                </a:cubicBezTo>
                <a:cubicBezTo>
                  <a:pt x="6979" y="7696"/>
                  <a:pt x="6979" y="7696"/>
                  <a:pt x="6960" y="7696"/>
                </a:cubicBezTo>
                <a:cubicBezTo>
                  <a:pt x="6960" y="7696"/>
                  <a:pt x="6960" y="7696"/>
                  <a:pt x="6960" y="7696"/>
                </a:cubicBezTo>
                <a:cubicBezTo>
                  <a:pt x="6960" y="7696"/>
                  <a:pt x="6960" y="7696"/>
                  <a:pt x="6960" y="7696"/>
                </a:cubicBezTo>
                <a:cubicBezTo>
                  <a:pt x="6960" y="7660"/>
                  <a:pt x="6960" y="7660"/>
                  <a:pt x="6960" y="7660"/>
                </a:cubicBezTo>
                <a:cubicBezTo>
                  <a:pt x="6942" y="7660"/>
                  <a:pt x="6942" y="7660"/>
                  <a:pt x="6942" y="7660"/>
                </a:cubicBezTo>
                <a:cubicBezTo>
                  <a:pt x="6923" y="7696"/>
                  <a:pt x="6904" y="7696"/>
                  <a:pt x="6885" y="7696"/>
                </a:cubicBezTo>
                <a:cubicBezTo>
                  <a:pt x="6866" y="7696"/>
                  <a:pt x="6828" y="7660"/>
                  <a:pt x="6809" y="7660"/>
                </a:cubicBezTo>
                <a:cubicBezTo>
                  <a:pt x="6790" y="7660"/>
                  <a:pt x="6771" y="7660"/>
                  <a:pt x="6752" y="7696"/>
                </a:cubicBezTo>
                <a:cubicBezTo>
                  <a:pt x="6733" y="7660"/>
                  <a:pt x="6733" y="7660"/>
                  <a:pt x="6733" y="7624"/>
                </a:cubicBezTo>
                <a:cubicBezTo>
                  <a:pt x="6752" y="7587"/>
                  <a:pt x="6790" y="7587"/>
                  <a:pt x="6809" y="7551"/>
                </a:cubicBezTo>
                <a:cubicBezTo>
                  <a:pt x="6790" y="7551"/>
                  <a:pt x="6790" y="7515"/>
                  <a:pt x="6771" y="7515"/>
                </a:cubicBezTo>
                <a:cubicBezTo>
                  <a:pt x="6771" y="7515"/>
                  <a:pt x="6771" y="7515"/>
                  <a:pt x="6771" y="7515"/>
                </a:cubicBezTo>
                <a:cubicBezTo>
                  <a:pt x="6790" y="7442"/>
                  <a:pt x="6809" y="7478"/>
                  <a:pt x="6828" y="7442"/>
                </a:cubicBezTo>
                <a:cubicBezTo>
                  <a:pt x="6828" y="7442"/>
                  <a:pt x="6809" y="7406"/>
                  <a:pt x="6809" y="7406"/>
                </a:cubicBezTo>
                <a:cubicBezTo>
                  <a:pt x="6828" y="7297"/>
                  <a:pt x="6885" y="7152"/>
                  <a:pt x="6923" y="7115"/>
                </a:cubicBezTo>
                <a:cubicBezTo>
                  <a:pt x="6942" y="7115"/>
                  <a:pt x="6942" y="7079"/>
                  <a:pt x="6960" y="7079"/>
                </a:cubicBezTo>
                <a:cubicBezTo>
                  <a:pt x="6960" y="7079"/>
                  <a:pt x="6979" y="7079"/>
                  <a:pt x="6979" y="7079"/>
                </a:cubicBezTo>
                <a:cubicBezTo>
                  <a:pt x="6979" y="7079"/>
                  <a:pt x="6979" y="7115"/>
                  <a:pt x="6979" y="7115"/>
                </a:cubicBezTo>
                <a:cubicBezTo>
                  <a:pt x="6979" y="7115"/>
                  <a:pt x="6979" y="7115"/>
                  <a:pt x="6979" y="7115"/>
                </a:cubicBezTo>
                <a:cubicBezTo>
                  <a:pt x="6960" y="7115"/>
                  <a:pt x="6960" y="7115"/>
                  <a:pt x="6942" y="7115"/>
                </a:cubicBezTo>
                <a:cubicBezTo>
                  <a:pt x="6960" y="7224"/>
                  <a:pt x="6885" y="7261"/>
                  <a:pt x="6904" y="7369"/>
                </a:cubicBezTo>
                <a:cubicBezTo>
                  <a:pt x="6923" y="7369"/>
                  <a:pt x="6923" y="7333"/>
                  <a:pt x="6942" y="7297"/>
                </a:cubicBezTo>
                <a:cubicBezTo>
                  <a:pt x="6942" y="7333"/>
                  <a:pt x="6960" y="7333"/>
                  <a:pt x="6960" y="7333"/>
                </a:cubicBezTo>
                <a:cubicBezTo>
                  <a:pt x="6960" y="7333"/>
                  <a:pt x="6960" y="7369"/>
                  <a:pt x="6942" y="7369"/>
                </a:cubicBezTo>
                <a:cubicBezTo>
                  <a:pt x="6942" y="7369"/>
                  <a:pt x="6942" y="7369"/>
                  <a:pt x="6942" y="7369"/>
                </a:cubicBezTo>
                <a:cubicBezTo>
                  <a:pt x="6942" y="7369"/>
                  <a:pt x="6942" y="7369"/>
                  <a:pt x="6942" y="7369"/>
                </a:cubicBezTo>
                <a:cubicBezTo>
                  <a:pt x="6960" y="7406"/>
                  <a:pt x="6979" y="7442"/>
                  <a:pt x="7017" y="7442"/>
                </a:cubicBezTo>
                <a:cubicBezTo>
                  <a:pt x="7017" y="7442"/>
                  <a:pt x="7017" y="7406"/>
                  <a:pt x="7017" y="7406"/>
                </a:cubicBezTo>
                <a:cubicBezTo>
                  <a:pt x="7055" y="7406"/>
                  <a:pt x="7074" y="7406"/>
                  <a:pt x="7093" y="7442"/>
                </a:cubicBezTo>
                <a:cubicBezTo>
                  <a:pt x="7093" y="7442"/>
                  <a:pt x="7093" y="7442"/>
                  <a:pt x="7093" y="7442"/>
                </a:cubicBezTo>
                <a:cubicBezTo>
                  <a:pt x="7074" y="7478"/>
                  <a:pt x="7074" y="7478"/>
                  <a:pt x="7055" y="7515"/>
                </a:cubicBezTo>
                <a:cubicBezTo>
                  <a:pt x="7055" y="7515"/>
                  <a:pt x="7055" y="7515"/>
                  <a:pt x="7055" y="7515"/>
                </a:cubicBezTo>
                <a:cubicBezTo>
                  <a:pt x="7055" y="7515"/>
                  <a:pt x="7074" y="7551"/>
                  <a:pt x="7074" y="7551"/>
                </a:cubicBezTo>
                <a:cubicBezTo>
                  <a:pt x="7093" y="7551"/>
                  <a:pt x="7093" y="7551"/>
                  <a:pt x="7112" y="7551"/>
                </a:cubicBezTo>
                <a:cubicBezTo>
                  <a:pt x="7112" y="7551"/>
                  <a:pt x="7112" y="7551"/>
                  <a:pt x="7112" y="7551"/>
                </a:cubicBezTo>
                <a:cubicBezTo>
                  <a:pt x="7112" y="7551"/>
                  <a:pt x="7112" y="7551"/>
                  <a:pt x="7112" y="7551"/>
                </a:cubicBezTo>
                <a:cubicBezTo>
                  <a:pt x="7093" y="7587"/>
                  <a:pt x="7093" y="7587"/>
                  <a:pt x="7074" y="7587"/>
                </a:cubicBezTo>
                <a:cubicBezTo>
                  <a:pt x="7074" y="7587"/>
                  <a:pt x="7074" y="7587"/>
                  <a:pt x="7074" y="7587"/>
                </a:cubicBezTo>
                <a:cubicBezTo>
                  <a:pt x="7074" y="7624"/>
                  <a:pt x="7074" y="7660"/>
                  <a:pt x="7093" y="7660"/>
                </a:cubicBezTo>
                <a:cubicBezTo>
                  <a:pt x="7093" y="7660"/>
                  <a:pt x="7093" y="7660"/>
                  <a:pt x="7093" y="7660"/>
                </a:cubicBezTo>
                <a:cubicBezTo>
                  <a:pt x="7093" y="7660"/>
                  <a:pt x="7093" y="7660"/>
                  <a:pt x="7112" y="7624"/>
                </a:cubicBezTo>
                <a:cubicBezTo>
                  <a:pt x="7112" y="7660"/>
                  <a:pt x="7112" y="7660"/>
                  <a:pt x="7112" y="7660"/>
                </a:cubicBezTo>
                <a:cubicBezTo>
                  <a:pt x="7112" y="7660"/>
                  <a:pt x="7112" y="7660"/>
                  <a:pt x="7112" y="7660"/>
                </a:cubicBezTo>
                <a:cubicBezTo>
                  <a:pt x="7112" y="7696"/>
                  <a:pt x="7112" y="7696"/>
                  <a:pt x="7150" y="7696"/>
                </a:cubicBezTo>
                <a:close/>
                <a:moveTo>
                  <a:pt x="7452" y="5119"/>
                </a:moveTo>
                <a:cubicBezTo>
                  <a:pt x="7452" y="5119"/>
                  <a:pt x="7471" y="5119"/>
                  <a:pt x="7471" y="5082"/>
                </a:cubicBezTo>
                <a:cubicBezTo>
                  <a:pt x="7471" y="5082"/>
                  <a:pt x="7471" y="5082"/>
                  <a:pt x="7490" y="5082"/>
                </a:cubicBezTo>
                <a:cubicBezTo>
                  <a:pt x="7490" y="5119"/>
                  <a:pt x="7490" y="5119"/>
                  <a:pt x="7490" y="5119"/>
                </a:cubicBezTo>
                <a:cubicBezTo>
                  <a:pt x="7471" y="5119"/>
                  <a:pt x="7471" y="5119"/>
                  <a:pt x="7452" y="5119"/>
                </a:cubicBezTo>
                <a:cubicBezTo>
                  <a:pt x="7452" y="5119"/>
                  <a:pt x="7452" y="5119"/>
                  <a:pt x="7452" y="5119"/>
                </a:cubicBezTo>
                <a:close/>
                <a:moveTo>
                  <a:pt x="5523" y="19785"/>
                </a:moveTo>
                <a:cubicBezTo>
                  <a:pt x="5523" y="19785"/>
                  <a:pt x="5523" y="19785"/>
                  <a:pt x="5523" y="19785"/>
                </a:cubicBezTo>
                <a:cubicBezTo>
                  <a:pt x="5504" y="19785"/>
                  <a:pt x="5504" y="19785"/>
                  <a:pt x="5485" y="19785"/>
                </a:cubicBezTo>
                <a:cubicBezTo>
                  <a:pt x="5504" y="19712"/>
                  <a:pt x="5504" y="19640"/>
                  <a:pt x="5504" y="19603"/>
                </a:cubicBezTo>
                <a:cubicBezTo>
                  <a:pt x="5523" y="19567"/>
                  <a:pt x="5523" y="19567"/>
                  <a:pt x="5523" y="19567"/>
                </a:cubicBezTo>
                <a:cubicBezTo>
                  <a:pt x="5523" y="19567"/>
                  <a:pt x="5523" y="19567"/>
                  <a:pt x="5542" y="19603"/>
                </a:cubicBezTo>
                <a:cubicBezTo>
                  <a:pt x="5542" y="19603"/>
                  <a:pt x="5542" y="19603"/>
                  <a:pt x="5542" y="19640"/>
                </a:cubicBezTo>
                <a:cubicBezTo>
                  <a:pt x="5542" y="19640"/>
                  <a:pt x="5523" y="19640"/>
                  <a:pt x="5523" y="19676"/>
                </a:cubicBezTo>
                <a:cubicBezTo>
                  <a:pt x="5523" y="19676"/>
                  <a:pt x="5523" y="19712"/>
                  <a:pt x="5542" y="19712"/>
                </a:cubicBezTo>
                <a:cubicBezTo>
                  <a:pt x="5523" y="19749"/>
                  <a:pt x="5523" y="19785"/>
                  <a:pt x="5523" y="19785"/>
                </a:cubicBezTo>
                <a:close/>
                <a:moveTo>
                  <a:pt x="2667" y="3884"/>
                </a:moveTo>
                <a:cubicBezTo>
                  <a:pt x="2667" y="3848"/>
                  <a:pt x="2648" y="3812"/>
                  <a:pt x="2667" y="3775"/>
                </a:cubicBezTo>
                <a:cubicBezTo>
                  <a:pt x="2686" y="3775"/>
                  <a:pt x="2705" y="3775"/>
                  <a:pt x="2705" y="3775"/>
                </a:cubicBezTo>
                <a:cubicBezTo>
                  <a:pt x="2724" y="3812"/>
                  <a:pt x="2724" y="3812"/>
                  <a:pt x="2705" y="3848"/>
                </a:cubicBezTo>
                <a:cubicBezTo>
                  <a:pt x="2761" y="3921"/>
                  <a:pt x="2799" y="3812"/>
                  <a:pt x="2818" y="3775"/>
                </a:cubicBezTo>
                <a:cubicBezTo>
                  <a:pt x="2837" y="3739"/>
                  <a:pt x="2913" y="3812"/>
                  <a:pt x="2932" y="3812"/>
                </a:cubicBezTo>
                <a:cubicBezTo>
                  <a:pt x="3007" y="3884"/>
                  <a:pt x="3140" y="3993"/>
                  <a:pt x="3253" y="3957"/>
                </a:cubicBezTo>
                <a:cubicBezTo>
                  <a:pt x="3291" y="3957"/>
                  <a:pt x="3348" y="4030"/>
                  <a:pt x="3367" y="4102"/>
                </a:cubicBezTo>
                <a:cubicBezTo>
                  <a:pt x="3329" y="4102"/>
                  <a:pt x="3310" y="4102"/>
                  <a:pt x="3272" y="4138"/>
                </a:cubicBezTo>
                <a:cubicBezTo>
                  <a:pt x="3272" y="4138"/>
                  <a:pt x="3272" y="4175"/>
                  <a:pt x="3272" y="4175"/>
                </a:cubicBezTo>
                <a:cubicBezTo>
                  <a:pt x="3329" y="4211"/>
                  <a:pt x="3386" y="4247"/>
                  <a:pt x="3461" y="4211"/>
                </a:cubicBezTo>
                <a:cubicBezTo>
                  <a:pt x="3499" y="4211"/>
                  <a:pt x="3537" y="4175"/>
                  <a:pt x="3575" y="4175"/>
                </a:cubicBezTo>
                <a:cubicBezTo>
                  <a:pt x="3613" y="4175"/>
                  <a:pt x="3632" y="4211"/>
                  <a:pt x="3650" y="4211"/>
                </a:cubicBezTo>
                <a:cubicBezTo>
                  <a:pt x="3669" y="4247"/>
                  <a:pt x="3707" y="4247"/>
                  <a:pt x="3726" y="4284"/>
                </a:cubicBezTo>
                <a:cubicBezTo>
                  <a:pt x="3726" y="4320"/>
                  <a:pt x="3726" y="4320"/>
                  <a:pt x="3726" y="4320"/>
                </a:cubicBezTo>
                <a:cubicBezTo>
                  <a:pt x="3707" y="4320"/>
                  <a:pt x="3707" y="4356"/>
                  <a:pt x="3707" y="4356"/>
                </a:cubicBezTo>
                <a:cubicBezTo>
                  <a:pt x="3726" y="4393"/>
                  <a:pt x="3745" y="4429"/>
                  <a:pt x="3764" y="4465"/>
                </a:cubicBezTo>
                <a:cubicBezTo>
                  <a:pt x="3764" y="4429"/>
                  <a:pt x="3764" y="4393"/>
                  <a:pt x="3764" y="4393"/>
                </a:cubicBezTo>
                <a:cubicBezTo>
                  <a:pt x="3764" y="4393"/>
                  <a:pt x="3783" y="4393"/>
                  <a:pt x="3783" y="4393"/>
                </a:cubicBezTo>
                <a:cubicBezTo>
                  <a:pt x="3783" y="4284"/>
                  <a:pt x="3745" y="4320"/>
                  <a:pt x="3764" y="4175"/>
                </a:cubicBezTo>
                <a:cubicBezTo>
                  <a:pt x="3783" y="4175"/>
                  <a:pt x="3821" y="4175"/>
                  <a:pt x="3840" y="4138"/>
                </a:cubicBezTo>
                <a:cubicBezTo>
                  <a:pt x="3858" y="4102"/>
                  <a:pt x="3858" y="4102"/>
                  <a:pt x="3858" y="4102"/>
                </a:cubicBezTo>
                <a:cubicBezTo>
                  <a:pt x="3915" y="4102"/>
                  <a:pt x="3934" y="4175"/>
                  <a:pt x="4010" y="4138"/>
                </a:cubicBezTo>
                <a:cubicBezTo>
                  <a:pt x="4029" y="4175"/>
                  <a:pt x="4085" y="4247"/>
                  <a:pt x="4142" y="4211"/>
                </a:cubicBezTo>
                <a:cubicBezTo>
                  <a:pt x="4161" y="4211"/>
                  <a:pt x="4161" y="4211"/>
                  <a:pt x="4180" y="4211"/>
                </a:cubicBezTo>
                <a:cubicBezTo>
                  <a:pt x="4237" y="4211"/>
                  <a:pt x="4294" y="4211"/>
                  <a:pt x="4331" y="4175"/>
                </a:cubicBezTo>
                <a:cubicBezTo>
                  <a:pt x="4350" y="4211"/>
                  <a:pt x="4369" y="4247"/>
                  <a:pt x="4388" y="4247"/>
                </a:cubicBezTo>
                <a:cubicBezTo>
                  <a:pt x="4407" y="4211"/>
                  <a:pt x="4407" y="4175"/>
                  <a:pt x="4407" y="4175"/>
                </a:cubicBezTo>
                <a:cubicBezTo>
                  <a:pt x="4388" y="4138"/>
                  <a:pt x="4350" y="4138"/>
                  <a:pt x="4331" y="4138"/>
                </a:cubicBezTo>
                <a:cubicBezTo>
                  <a:pt x="4331" y="4102"/>
                  <a:pt x="4331" y="4102"/>
                  <a:pt x="4331" y="4102"/>
                </a:cubicBezTo>
                <a:cubicBezTo>
                  <a:pt x="4369" y="4066"/>
                  <a:pt x="4388" y="4102"/>
                  <a:pt x="4426" y="4138"/>
                </a:cubicBezTo>
                <a:cubicBezTo>
                  <a:pt x="4445" y="4138"/>
                  <a:pt x="4445" y="4138"/>
                  <a:pt x="4464" y="4138"/>
                </a:cubicBezTo>
                <a:cubicBezTo>
                  <a:pt x="4464" y="4175"/>
                  <a:pt x="4464" y="4211"/>
                  <a:pt x="4445" y="4247"/>
                </a:cubicBezTo>
                <a:cubicBezTo>
                  <a:pt x="4445" y="4320"/>
                  <a:pt x="4502" y="4356"/>
                  <a:pt x="4520" y="4356"/>
                </a:cubicBezTo>
                <a:cubicBezTo>
                  <a:pt x="4520" y="4284"/>
                  <a:pt x="4483" y="4211"/>
                  <a:pt x="4520" y="4138"/>
                </a:cubicBezTo>
                <a:cubicBezTo>
                  <a:pt x="4520" y="4138"/>
                  <a:pt x="4558" y="4138"/>
                  <a:pt x="4558" y="4138"/>
                </a:cubicBezTo>
                <a:cubicBezTo>
                  <a:pt x="4577" y="4138"/>
                  <a:pt x="4577" y="4102"/>
                  <a:pt x="4596" y="4066"/>
                </a:cubicBezTo>
                <a:cubicBezTo>
                  <a:pt x="4615" y="4066"/>
                  <a:pt x="4615" y="4066"/>
                  <a:pt x="4634" y="4030"/>
                </a:cubicBezTo>
                <a:cubicBezTo>
                  <a:pt x="4634" y="4030"/>
                  <a:pt x="4634" y="3957"/>
                  <a:pt x="4615" y="3957"/>
                </a:cubicBezTo>
                <a:cubicBezTo>
                  <a:pt x="4596" y="3993"/>
                  <a:pt x="4577" y="3993"/>
                  <a:pt x="4558" y="3993"/>
                </a:cubicBezTo>
                <a:cubicBezTo>
                  <a:pt x="4558" y="3993"/>
                  <a:pt x="4558" y="3993"/>
                  <a:pt x="4558" y="3993"/>
                </a:cubicBezTo>
                <a:cubicBezTo>
                  <a:pt x="4577" y="3957"/>
                  <a:pt x="4577" y="3957"/>
                  <a:pt x="4577" y="3921"/>
                </a:cubicBezTo>
                <a:cubicBezTo>
                  <a:pt x="4596" y="3921"/>
                  <a:pt x="4596" y="3921"/>
                  <a:pt x="4634" y="3921"/>
                </a:cubicBezTo>
                <a:cubicBezTo>
                  <a:pt x="4634" y="3921"/>
                  <a:pt x="4653" y="3957"/>
                  <a:pt x="4653" y="3957"/>
                </a:cubicBezTo>
                <a:cubicBezTo>
                  <a:pt x="4653" y="3921"/>
                  <a:pt x="4653" y="3884"/>
                  <a:pt x="4653" y="3848"/>
                </a:cubicBezTo>
                <a:cubicBezTo>
                  <a:pt x="4653" y="3848"/>
                  <a:pt x="4653" y="3848"/>
                  <a:pt x="4653" y="3848"/>
                </a:cubicBezTo>
                <a:cubicBezTo>
                  <a:pt x="4615" y="3884"/>
                  <a:pt x="4596" y="3812"/>
                  <a:pt x="4577" y="3812"/>
                </a:cubicBezTo>
                <a:cubicBezTo>
                  <a:pt x="4558" y="3812"/>
                  <a:pt x="4558" y="3812"/>
                  <a:pt x="4558" y="3812"/>
                </a:cubicBezTo>
                <a:cubicBezTo>
                  <a:pt x="4520" y="3812"/>
                  <a:pt x="4445" y="3775"/>
                  <a:pt x="4445" y="3667"/>
                </a:cubicBezTo>
                <a:cubicBezTo>
                  <a:pt x="4464" y="3667"/>
                  <a:pt x="4464" y="3667"/>
                  <a:pt x="4483" y="3630"/>
                </a:cubicBezTo>
                <a:cubicBezTo>
                  <a:pt x="4464" y="3594"/>
                  <a:pt x="4445" y="3594"/>
                  <a:pt x="4426" y="3558"/>
                </a:cubicBezTo>
                <a:cubicBezTo>
                  <a:pt x="4445" y="3521"/>
                  <a:pt x="4445" y="3485"/>
                  <a:pt x="4464" y="3449"/>
                </a:cubicBezTo>
                <a:cubicBezTo>
                  <a:pt x="4483" y="3449"/>
                  <a:pt x="4502" y="3485"/>
                  <a:pt x="4520" y="3485"/>
                </a:cubicBezTo>
                <a:cubicBezTo>
                  <a:pt x="4520" y="3485"/>
                  <a:pt x="4520" y="3449"/>
                  <a:pt x="4520" y="3449"/>
                </a:cubicBezTo>
                <a:cubicBezTo>
                  <a:pt x="4502" y="3412"/>
                  <a:pt x="4502" y="3412"/>
                  <a:pt x="4483" y="3376"/>
                </a:cubicBezTo>
                <a:cubicBezTo>
                  <a:pt x="4502" y="3376"/>
                  <a:pt x="4502" y="3340"/>
                  <a:pt x="4520" y="3340"/>
                </a:cubicBezTo>
                <a:cubicBezTo>
                  <a:pt x="4577" y="3304"/>
                  <a:pt x="4634" y="3376"/>
                  <a:pt x="4653" y="3449"/>
                </a:cubicBezTo>
                <a:cubicBezTo>
                  <a:pt x="4672" y="3485"/>
                  <a:pt x="4653" y="3521"/>
                  <a:pt x="4653" y="3558"/>
                </a:cubicBezTo>
                <a:cubicBezTo>
                  <a:pt x="4672" y="3558"/>
                  <a:pt x="4729" y="3667"/>
                  <a:pt x="4747" y="3703"/>
                </a:cubicBezTo>
                <a:cubicBezTo>
                  <a:pt x="4747" y="3703"/>
                  <a:pt x="4729" y="3703"/>
                  <a:pt x="4729" y="3739"/>
                </a:cubicBezTo>
                <a:cubicBezTo>
                  <a:pt x="4710" y="3739"/>
                  <a:pt x="4710" y="3739"/>
                  <a:pt x="4691" y="3739"/>
                </a:cubicBezTo>
                <a:cubicBezTo>
                  <a:pt x="4691" y="3775"/>
                  <a:pt x="4691" y="3775"/>
                  <a:pt x="4691" y="3812"/>
                </a:cubicBezTo>
                <a:cubicBezTo>
                  <a:pt x="4691" y="3812"/>
                  <a:pt x="4710" y="3812"/>
                  <a:pt x="4729" y="3848"/>
                </a:cubicBezTo>
                <a:cubicBezTo>
                  <a:pt x="4747" y="3848"/>
                  <a:pt x="4747" y="3812"/>
                  <a:pt x="4747" y="3812"/>
                </a:cubicBezTo>
                <a:cubicBezTo>
                  <a:pt x="4766" y="3812"/>
                  <a:pt x="4804" y="3848"/>
                  <a:pt x="4804" y="3848"/>
                </a:cubicBezTo>
                <a:cubicBezTo>
                  <a:pt x="4804" y="3884"/>
                  <a:pt x="4804" y="3884"/>
                  <a:pt x="4785" y="3921"/>
                </a:cubicBezTo>
                <a:cubicBezTo>
                  <a:pt x="4785" y="3957"/>
                  <a:pt x="4804" y="3957"/>
                  <a:pt x="4804" y="3957"/>
                </a:cubicBezTo>
                <a:cubicBezTo>
                  <a:pt x="4823" y="3993"/>
                  <a:pt x="4823" y="4066"/>
                  <a:pt x="4823" y="4102"/>
                </a:cubicBezTo>
                <a:cubicBezTo>
                  <a:pt x="4880" y="4066"/>
                  <a:pt x="4861" y="3957"/>
                  <a:pt x="4899" y="3921"/>
                </a:cubicBezTo>
                <a:cubicBezTo>
                  <a:pt x="4937" y="3921"/>
                  <a:pt x="4993" y="4030"/>
                  <a:pt x="4974" y="4102"/>
                </a:cubicBezTo>
                <a:cubicBezTo>
                  <a:pt x="4974" y="4102"/>
                  <a:pt x="4956" y="4102"/>
                  <a:pt x="4937" y="4102"/>
                </a:cubicBezTo>
                <a:cubicBezTo>
                  <a:pt x="4937" y="4102"/>
                  <a:pt x="4937" y="4138"/>
                  <a:pt x="4937" y="4175"/>
                </a:cubicBezTo>
                <a:cubicBezTo>
                  <a:pt x="4937" y="4211"/>
                  <a:pt x="4993" y="4320"/>
                  <a:pt x="5012" y="4320"/>
                </a:cubicBezTo>
                <a:cubicBezTo>
                  <a:pt x="5031" y="4320"/>
                  <a:pt x="5050" y="4320"/>
                  <a:pt x="5069" y="4284"/>
                </a:cubicBezTo>
                <a:cubicBezTo>
                  <a:pt x="5069" y="4211"/>
                  <a:pt x="5088" y="4211"/>
                  <a:pt x="5107" y="4138"/>
                </a:cubicBezTo>
                <a:cubicBezTo>
                  <a:pt x="5126" y="4102"/>
                  <a:pt x="5107" y="4030"/>
                  <a:pt x="5126" y="3993"/>
                </a:cubicBezTo>
                <a:cubicBezTo>
                  <a:pt x="5145" y="3993"/>
                  <a:pt x="5164" y="4030"/>
                  <a:pt x="5182" y="3993"/>
                </a:cubicBezTo>
                <a:cubicBezTo>
                  <a:pt x="5182" y="3993"/>
                  <a:pt x="5182" y="3993"/>
                  <a:pt x="5182" y="3957"/>
                </a:cubicBezTo>
                <a:cubicBezTo>
                  <a:pt x="5164" y="3957"/>
                  <a:pt x="5145" y="3921"/>
                  <a:pt x="5126" y="3884"/>
                </a:cubicBezTo>
                <a:cubicBezTo>
                  <a:pt x="5126" y="3884"/>
                  <a:pt x="5126" y="3848"/>
                  <a:pt x="5126" y="3812"/>
                </a:cubicBezTo>
                <a:cubicBezTo>
                  <a:pt x="5126" y="3812"/>
                  <a:pt x="5145" y="3812"/>
                  <a:pt x="5145" y="3775"/>
                </a:cubicBezTo>
                <a:cubicBezTo>
                  <a:pt x="5201" y="3775"/>
                  <a:pt x="5220" y="3812"/>
                  <a:pt x="5258" y="3812"/>
                </a:cubicBezTo>
                <a:cubicBezTo>
                  <a:pt x="5258" y="3848"/>
                  <a:pt x="5277" y="3848"/>
                  <a:pt x="5296" y="3848"/>
                </a:cubicBezTo>
                <a:cubicBezTo>
                  <a:pt x="5296" y="3848"/>
                  <a:pt x="5315" y="3884"/>
                  <a:pt x="5334" y="3921"/>
                </a:cubicBezTo>
                <a:cubicBezTo>
                  <a:pt x="5353" y="3921"/>
                  <a:pt x="5353" y="3884"/>
                  <a:pt x="5353" y="3921"/>
                </a:cubicBezTo>
                <a:cubicBezTo>
                  <a:pt x="5372" y="3921"/>
                  <a:pt x="5372" y="4030"/>
                  <a:pt x="5372" y="4030"/>
                </a:cubicBezTo>
                <a:cubicBezTo>
                  <a:pt x="5372" y="4030"/>
                  <a:pt x="5353" y="4030"/>
                  <a:pt x="5353" y="4066"/>
                </a:cubicBezTo>
                <a:cubicBezTo>
                  <a:pt x="5334" y="4030"/>
                  <a:pt x="5334" y="4030"/>
                  <a:pt x="5334" y="3993"/>
                </a:cubicBezTo>
                <a:cubicBezTo>
                  <a:pt x="5315" y="3993"/>
                  <a:pt x="5315" y="4030"/>
                  <a:pt x="5296" y="4030"/>
                </a:cubicBezTo>
                <a:cubicBezTo>
                  <a:pt x="5296" y="4138"/>
                  <a:pt x="5353" y="4175"/>
                  <a:pt x="5391" y="4284"/>
                </a:cubicBezTo>
                <a:cubicBezTo>
                  <a:pt x="5391" y="4320"/>
                  <a:pt x="5334" y="4429"/>
                  <a:pt x="5315" y="4429"/>
                </a:cubicBezTo>
                <a:cubicBezTo>
                  <a:pt x="5296" y="4465"/>
                  <a:pt x="5277" y="4465"/>
                  <a:pt x="5277" y="4502"/>
                </a:cubicBezTo>
                <a:cubicBezTo>
                  <a:pt x="5220" y="4465"/>
                  <a:pt x="5220" y="4356"/>
                  <a:pt x="5164" y="4356"/>
                </a:cubicBezTo>
                <a:cubicBezTo>
                  <a:pt x="5164" y="4356"/>
                  <a:pt x="5164" y="4356"/>
                  <a:pt x="5145" y="4393"/>
                </a:cubicBezTo>
                <a:cubicBezTo>
                  <a:pt x="5164" y="4393"/>
                  <a:pt x="5164" y="4393"/>
                  <a:pt x="5164" y="4393"/>
                </a:cubicBezTo>
                <a:cubicBezTo>
                  <a:pt x="5182" y="4393"/>
                  <a:pt x="5220" y="4465"/>
                  <a:pt x="5239" y="4502"/>
                </a:cubicBezTo>
                <a:cubicBezTo>
                  <a:pt x="5220" y="4502"/>
                  <a:pt x="5201" y="4502"/>
                  <a:pt x="5182" y="4502"/>
                </a:cubicBezTo>
                <a:cubicBezTo>
                  <a:pt x="5145" y="4502"/>
                  <a:pt x="5145" y="4502"/>
                  <a:pt x="5126" y="4429"/>
                </a:cubicBezTo>
                <a:cubicBezTo>
                  <a:pt x="5107" y="4429"/>
                  <a:pt x="5069" y="4429"/>
                  <a:pt x="5050" y="4465"/>
                </a:cubicBezTo>
                <a:cubicBezTo>
                  <a:pt x="5050" y="4465"/>
                  <a:pt x="5031" y="4465"/>
                  <a:pt x="5031" y="4465"/>
                </a:cubicBezTo>
                <a:cubicBezTo>
                  <a:pt x="5031" y="4465"/>
                  <a:pt x="5031" y="4465"/>
                  <a:pt x="5050" y="4465"/>
                </a:cubicBezTo>
                <a:cubicBezTo>
                  <a:pt x="5050" y="4502"/>
                  <a:pt x="5069" y="4502"/>
                  <a:pt x="5088" y="4538"/>
                </a:cubicBezTo>
                <a:cubicBezTo>
                  <a:pt x="5088" y="4574"/>
                  <a:pt x="5012" y="4719"/>
                  <a:pt x="4974" y="4683"/>
                </a:cubicBezTo>
                <a:cubicBezTo>
                  <a:pt x="4956" y="4683"/>
                  <a:pt x="4956" y="4647"/>
                  <a:pt x="4937" y="4610"/>
                </a:cubicBezTo>
                <a:cubicBezTo>
                  <a:pt x="4918" y="4610"/>
                  <a:pt x="4899" y="4610"/>
                  <a:pt x="4899" y="4610"/>
                </a:cubicBezTo>
                <a:cubicBezTo>
                  <a:pt x="4880" y="4574"/>
                  <a:pt x="4880" y="4574"/>
                  <a:pt x="4861" y="4574"/>
                </a:cubicBezTo>
                <a:cubicBezTo>
                  <a:pt x="4842" y="4574"/>
                  <a:pt x="4804" y="4574"/>
                  <a:pt x="4785" y="4574"/>
                </a:cubicBezTo>
                <a:cubicBezTo>
                  <a:pt x="4785" y="4574"/>
                  <a:pt x="4804" y="4574"/>
                  <a:pt x="4804" y="4574"/>
                </a:cubicBezTo>
                <a:cubicBezTo>
                  <a:pt x="4823" y="4610"/>
                  <a:pt x="4842" y="4610"/>
                  <a:pt x="4861" y="4610"/>
                </a:cubicBezTo>
                <a:cubicBezTo>
                  <a:pt x="4880" y="4647"/>
                  <a:pt x="4899" y="4683"/>
                  <a:pt x="4918" y="4683"/>
                </a:cubicBezTo>
                <a:cubicBezTo>
                  <a:pt x="4937" y="4719"/>
                  <a:pt x="4974" y="4756"/>
                  <a:pt x="5012" y="4756"/>
                </a:cubicBezTo>
                <a:cubicBezTo>
                  <a:pt x="5012" y="4756"/>
                  <a:pt x="5012" y="4756"/>
                  <a:pt x="5012" y="4756"/>
                </a:cubicBezTo>
                <a:cubicBezTo>
                  <a:pt x="5012" y="4792"/>
                  <a:pt x="5012" y="4792"/>
                  <a:pt x="5012" y="4828"/>
                </a:cubicBezTo>
                <a:cubicBezTo>
                  <a:pt x="4993" y="4865"/>
                  <a:pt x="4937" y="4973"/>
                  <a:pt x="4899" y="4937"/>
                </a:cubicBezTo>
                <a:cubicBezTo>
                  <a:pt x="4880" y="4937"/>
                  <a:pt x="4861" y="4937"/>
                  <a:pt x="4842" y="4901"/>
                </a:cubicBezTo>
                <a:cubicBezTo>
                  <a:pt x="4842" y="4973"/>
                  <a:pt x="4861" y="5010"/>
                  <a:pt x="4861" y="5046"/>
                </a:cubicBezTo>
                <a:cubicBezTo>
                  <a:pt x="4804" y="5046"/>
                  <a:pt x="4785" y="5010"/>
                  <a:pt x="4747" y="4973"/>
                </a:cubicBezTo>
                <a:cubicBezTo>
                  <a:pt x="4710" y="4973"/>
                  <a:pt x="4672" y="4973"/>
                  <a:pt x="4634" y="4937"/>
                </a:cubicBezTo>
                <a:cubicBezTo>
                  <a:pt x="4634" y="4937"/>
                  <a:pt x="4634" y="4973"/>
                  <a:pt x="4634" y="4973"/>
                </a:cubicBezTo>
                <a:cubicBezTo>
                  <a:pt x="4634" y="4973"/>
                  <a:pt x="4634" y="4973"/>
                  <a:pt x="4653" y="4973"/>
                </a:cubicBezTo>
                <a:cubicBezTo>
                  <a:pt x="4672" y="4973"/>
                  <a:pt x="4691" y="5010"/>
                  <a:pt x="4710" y="5010"/>
                </a:cubicBezTo>
                <a:cubicBezTo>
                  <a:pt x="4747" y="5046"/>
                  <a:pt x="4785" y="5046"/>
                  <a:pt x="4804" y="5082"/>
                </a:cubicBezTo>
                <a:cubicBezTo>
                  <a:pt x="4804" y="5119"/>
                  <a:pt x="4804" y="5119"/>
                  <a:pt x="4804" y="5119"/>
                </a:cubicBezTo>
                <a:cubicBezTo>
                  <a:pt x="4785" y="5155"/>
                  <a:pt x="4785" y="5155"/>
                  <a:pt x="4766" y="5155"/>
                </a:cubicBezTo>
                <a:cubicBezTo>
                  <a:pt x="4729" y="5155"/>
                  <a:pt x="4710" y="5155"/>
                  <a:pt x="4691" y="5155"/>
                </a:cubicBezTo>
                <a:cubicBezTo>
                  <a:pt x="4691" y="5155"/>
                  <a:pt x="4691" y="5155"/>
                  <a:pt x="4691" y="5155"/>
                </a:cubicBezTo>
                <a:cubicBezTo>
                  <a:pt x="4691" y="5155"/>
                  <a:pt x="4691" y="5155"/>
                  <a:pt x="4691" y="5155"/>
                </a:cubicBezTo>
                <a:cubicBezTo>
                  <a:pt x="4710" y="5191"/>
                  <a:pt x="4710" y="5191"/>
                  <a:pt x="4729" y="5191"/>
                </a:cubicBezTo>
                <a:cubicBezTo>
                  <a:pt x="4729" y="5228"/>
                  <a:pt x="4729" y="5228"/>
                  <a:pt x="4729" y="5228"/>
                </a:cubicBezTo>
                <a:cubicBezTo>
                  <a:pt x="4710" y="5264"/>
                  <a:pt x="4653" y="5300"/>
                  <a:pt x="4634" y="5336"/>
                </a:cubicBezTo>
                <a:cubicBezTo>
                  <a:pt x="4634" y="5373"/>
                  <a:pt x="4634" y="5409"/>
                  <a:pt x="4634" y="5409"/>
                </a:cubicBezTo>
                <a:cubicBezTo>
                  <a:pt x="4634" y="5445"/>
                  <a:pt x="4615" y="5409"/>
                  <a:pt x="4596" y="5445"/>
                </a:cubicBezTo>
                <a:cubicBezTo>
                  <a:pt x="4577" y="5518"/>
                  <a:pt x="4520" y="5772"/>
                  <a:pt x="4558" y="5881"/>
                </a:cubicBezTo>
                <a:cubicBezTo>
                  <a:pt x="4596" y="5917"/>
                  <a:pt x="4615" y="5881"/>
                  <a:pt x="4653" y="5917"/>
                </a:cubicBezTo>
                <a:cubicBezTo>
                  <a:pt x="4672" y="5954"/>
                  <a:pt x="4691" y="6063"/>
                  <a:pt x="4691" y="6135"/>
                </a:cubicBezTo>
                <a:cubicBezTo>
                  <a:pt x="4691" y="6135"/>
                  <a:pt x="4691" y="6171"/>
                  <a:pt x="4691" y="6208"/>
                </a:cubicBezTo>
                <a:cubicBezTo>
                  <a:pt x="4729" y="6208"/>
                  <a:pt x="4747" y="6135"/>
                  <a:pt x="4804" y="6171"/>
                </a:cubicBezTo>
                <a:cubicBezTo>
                  <a:pt x="4861" y="6171"/>
                  <a:pt x="4937" y="6244"/>
                  <a:pt x="4974" y="6317"/>
                </a:cubicBezTo>
                <a:cubicBezTo>
                  <a:pt x="4974" y="6317"/>
                  <a:pt x="4993" y="6353"/>
                  <a:pt x="4993" y="6389"/>
                </a:cubicBezTo>
                <a:cubicBezTo>
                  <a:pt x="5031" y="6389"/>
                  <a:pt x="5069" y="6426"/>
                  <a:pt x="5088" y="6426"/>
                </a:cubicBezTo>
                <a:cubicBezTo>
                  <a:pt x="5107" y="6426"/>
                  <a:pt x="5126" y="6462"/>
                  <a:pt x="5145" y="6462"/>
                </a:cubicBezTo>
                <a:cubicBezTo>
                  <a:pt x="5182" y="6498"/>
                  <a:pt x="5296" y="6462"/>
                  <a:pt x="5334" y="6534"/>
                </a:cubicBezTo>
                <a:cubicBezTo>
                  <a:pt x="5315" y="6571"/>
                  <a:pt x="5315" y="6607"/>
                  <a:pt x="5315" y="6643"/>
                </a:cubicBezTo>
                <a:cubicBezTo>
                  <a:pt x="5315" y="6680"/>
                  <a:pt x="5315" y="6680"/>
                  <a:pt x="5334" y="6716"/>
                </a:cubicBezTo>
                <a:cubicBezTo>
                  <a:pt x="5334" y="6789"/>
                  <a:pt x="5315" y="6825"/>
                  <a:pt x="5315" y="6861"/>
                </a:cubicBezTo>
                <a:cubicBezTo>
                  <a:pt x="5334" y="6897"/>
                  <a:pt x="5353" y="6897"/>
                  <a:pt x="5353" y="7006"/>
                </a:cubicBezTo>
                <a:cubicBezTo>
                  <a:pt x="5391" y="7006"/>
                  <a:pt x="5428" y="7043"/>
                  <a:pt x="5447" y="7115"/>
                </a:cubicBezTo>
                <a:cubicBezTo>
                  <a:pt x="5466" y="7115"/>
                  <a:pt x="5485" y="7188"/>
                  <a:pt x="5504" y="7188"/>
                </a:cubicBezTo>
                <a:cubicBezTo>
                  <a:pt x="5504" y="7152"/>
                  <a:pt x="5485" y="7152"/>
                  <a:pt x="5485" y="7115"/>
                </a:cubicBezTo>
                <a:cubicBezTo>
                  <a:pt x="5485" y="7115"/>
                  <a:pt x="5504" y="7079"/>
                  <a:pt x="5504" y="7079"/>
                </a:cubicBezTo>
                <a:cubicBezTo>
                  <a:pt x="5523" y="7079"/>
                  <a:pt x="5523" y="7115"/>
                  <a:pt x="5542" y="7152"/>
                </a:cubicBezTo>
                <a:cubicBezTo>
                  <a:pt x="5542" y="7115"/>
                  <a:pt x="5542" y="7079"/>
                  <a:pt x="5542" y="7043"/>
                </a:cubicBezTo>
                <a:cubicBezTo>
                  <a:pt x="5580" y="7006"/>
                  <a:pt x="5542" y="6934"/>
                  <a:pt x="5542" y="6861"/>
                </a:cubicBezTo>
                <a:cubicBezTo>
                  <a:pt x="5542" y="6825"/>
                  <a:pt x="5542" y="6825"/>
                  <a:pt x="5542" y="6825"/>
                </a:cubicBezTo>
                <a:cubicBezTo>
                  <a:pt x="5523" y="6789"/>
                  <a:pt x="5523" y="6752"/>
                  <a:pt x="5523" y="6716"/>
                </a:cubicBezTo>
                <a:cubicBezTo>
                  <a:pt x="5523" y="6716"/>
                  <a:pt x="5523" y="6716"/>
                  <a:pt x="5542" y="6716"/>
                </a:cubicBezTo>
                <a:cubicBezTo>
                  <a:pt x="5542" y="6680"/>
                  <a:pt x="5523" y="6680"/>
                  <a:pt x="5504" y="6680"/>
                </a:cubicBezTo>
                <a:cubicBezTo>
                  <a:pt x="5504" y="6643"/>
                  <a:pt x="5485" y="6607"/>
                  <a:pt x="5485" y="6571"/>
                </a:cubicBezTo>
                <a:cubicBezTo>
                  <a:pt x="5580" y="6534"/>
                  <a:pt x="5750" y="6317"/>
                  <a:pt x="5655" y="6063"/>
                </a:cubicBezTo>
                <a:cubicBezTo>
                  <a:pt x="5636" y="6026"/>
                  <a:pt x="5561" y="5954"/>
                  <a:pt x="5561" y="5917"/>
                </a:cubicBezTo>
                <a:cubicBezTo>
                  <a:pt x="5580" y="5881"/>
                  <a:pt x="5580" y="5845"/>
                  <a:pt x="5599" y="5808"/>
                </a:cubicBezTo>
                <a:cubicBezTo>
                  <a:pt x="5599" y="5772"/>
                  <a:pt x="5599" y="5772"/>
                  <a:pt x="5599" y="5736"/>
                </a:cubicBezTo>
                <a:cubicBezTo>
                  <a:pt x="5618" y="5736"/>
                  <a:pt x="5618" y="5736"/>
                  <a:pt x="5636" y="5736"/>
                </a:cubicBezTo>
                <a:cubicBezTo>
                  <a:pt x="5636" y="5699"/>
                  <a:pt x="5636" y="5663"/>
                  <a:pt x="5618" y="5663"/>
                </a:cubicBezTo>
                <a:cubicBezTo>
                  <a:pt x="5618" y="5627"/>
                  <a:pt x="5618" y="5627"/>
                  <a:pt x="5618" y="5627"/>
                </a:cubicBezTo>
                <a:cubicBezTo>
                  <a:pt x="5618" y="5591"/>
                  <a:pt x="5618" y="5591"/>
                  <a:pt x="5618" y="5554"/>
                </a:cubicBezTo>
                <a:cubicBezTo>
                  <a:pt x="5599" y="5554"/>
                  <a:pt x="5599" y="5554"/>
                  <a:pt x="5580" y="5554"/>
                </a:cubicBezTo>
                <a:cubicBezTo>
                  <a:pt x="5580" y="5554"/>
                  <a:pt x="5580" y="5554"/>
                  <a:pt x="5580" y="5554"/>
                </a:cubicBezTo>
                <a:cubicBezTo>
                  <a:pt x="5580" y="5518"/>
                  <a:pt x="5618" y="5482"/>
                  <a:pt x="5618" y="5409"/>
                </a:cubicBezTo>
                <a:cubicBezTo>
                  <a:pt x="5599" y="5373"/>
                  <a:pt x="5599" y="5373"/>
                  <a:pt x="5580" y="5336"/>
                </a:cubicBezTo>
                <a:cubicBezTo>
                  <a:pt x="5580" y="5300"/>
                  <a:pt x="5599" y="5228"/>
                  <a:pt x="5636" y="5228"/>
                </a:cubicBezTo>
                <a:cubicBezTo>
                  <a:pt x="5674" y="5228"/>
                  <a:pt x="5712" y="5264"/>
                  <a:pt x="5750" y="5300"/>
                </a:cubicBezTo>
                <a:cubicBezTo>
                  <a:pt x="5788" y="5300"/>
                  <a:pt x="5844" y="5228"/>
                  <a:pt x="5863" y="5264"/>
                </a:cubicBezTo>
                <a:cubicBezTo>
                  <a:pt x="5901" y="5264"/>
                  <a:pt x="5939" y="5373"/>
                  <a:pt x="5977" y="5409"/>
                </a:cubicBezTo>
                <a:cubicBezTo>
                  <a:pt x="5958" y="5445"/>
                  <a:pt x="5958" y="5445"/>
                  <a:pt x="5977" y="5445"/>
                </a:cubicBezTo>
                <a:cubicBezTo>
                  <a:pt x="6015" y="5482"/>
                  <a:pt x="6034" y="5518"/>
                  <a:pt x="6071" y="5518"/>
                </a:cubicBezTo>
                <a:cubicBezTo>
                  <a:pt x="6090" y="5518"/>
                  <a:pt x="6109" y="5518"/>
                  <a:pt x="6109" y="5518"/>
                </a:cubicBezTo>
                <a:cubicBezTo>
                  <a:pt x="6109" y="5518"/>
                  <a:pt x="6109" y="5518"/>
                  <a:pt x="6109" y="5518"/>
                </a:cubicBezTo>
                <a:cubicBezTo>
                  <a:pt x="6109" y="5554"/>
                  <a:pt x="6109" y="5554"/>
                  <a:pt x="6109" y="5554"/>
                </a:cubicBezTo>
                <a:cubicBezTo>
                  <a:pt x="6071" y="5591"/>
                  <a:pt x="6128" y="5808"/>
                  <a:pt x="6109" y="5845"/>
                </a:cubicBezTo>
                <a:cubicBezTo>
                  <a:pt x="6109" y="5845"/>
                  <a:pt x="6090" y="5845"/>
                  <a:pt x="6090" y="5845"/>
                </a:cubicBezTo>
                <a:cubicBezTo>
                  <a:pt x="6090" y="5881"/>
                  <a:pt x="6090" y="5917"/>
                  <a:pt x="6090" y="5917"/>
                </a:cubicBezTo>
                <a:cubicBezTo>
                  <a:pt x="6090" y="5917"/>
                  <a:pt x="6090" y="5917"/>
                  <a:pt x="6090" y="5917"/>
                </a:cubicBezTo>
                <a:cubicBezTo>
                  <a:pt x="6147" y="5881"/>
                  <a:pt x="6166" y="5845"/>
                  <a:pt x="6204" y="5954"/>
                </a:cubicBezTo>
                <a:cubicBezTo>
                  <a:pt x="6204" y="5954"/>
                  <a:pt x="6204" y="5954"/>
                  <a:pt x="6185" y="5990"/>
                </a:cubicBezTo>
                <a:cubicBezTo>
                  <a:pt x="6204" y="5990"/>
                  <a:pt x="6204" y="5990"/>
                  <a:pt x="6204" y="5990"/>
                </a:cubicBezTo>
                <a:cubicBezTo>
                  <a:pt x="6223" y="5990"/>
                  <a:pt x="6261" y="5990"/>
                  <a:pt x="6280" y="5954"/>
                </a:cubicBezTo>
                <a:cubicBezTo>
                  <a:pt x="6280" y="5917"/>
                  <a:pt x="6298" y="5917"/>
                  <a:pt x="6298" y="5881"/>
                </a:cubicBezTo>
                <a:cubicBezTo>
                  <a:pt x="6317" y="5881"/>
                  <a:pt x="6317" y="5917"/>
                  <a:pt x="6336" y="5954"/>
                </a:cubicBezTo>
                <a:cubicBezTo>
                  <a:pt x="6336" y="5954"/>
                  <a:pt x="6336" y="5954"/>
                  <a:pt x="6336" y="5954"/>
                </a:cubicBezTo>
                <a:cubicBezTo>
                  <a:pt x="6336" y="5845"/>
                  <a:pt x="6355" y="5845"/>
                  <a:pt x="6374" y="5808"/>
                </a:cubicBezTo>
                <a:cubicBezTo>
                  <a:pt x="6336" y="5699"/>
                  <a:pt x="6355" y="5736"/>
                  <a:pt x="6393" y="5699"/>
                </a:cubicBezTo>
                <a:cubicBezTo>
                  <a:pt x="6393" y="5699"/>
                  <a:pt x="6393" y="5663"/>
                  <a:pt x="6412" y="5663"/>
                </a:cubicBezTo>
                <a:cubicBezTo>
                  <a:pt x="6412" y="5663"/>
                  <a:pt x="6412" y="5663"/>
                  <a:pt x="6412" y="5663"/>
                </a:cubicBezTo>
                <a:cubicBezTo>
                  <a:pt x="6431" y="5663"/>
                  <a:pt x="6488" y="5845"/>
                  <a:pt x="6525" y="5917"/>
                </a:cubicBezTo>
                <a:cubicBezTo>
                  <a:pt x="6506" y="5917"/>
                  <a:pt x="6506" y="5917"/>
                  <a:pt x="6506" y="5954"/>
                </a:cubicBezTo>
                <a:cubicBezTo>
                  <a:pt x="6506" y="5954"/>
                  <a:pt x="6525" y="5954"/>
                  <a:pt x="6525" y="5954"/>
                </a:cubicBezTo>
                <a:cubicBezTo>
                  <a:pt x="6525" y="6063"/>
                  <a:pt x="6582" y="6026"/>
                  <a:pt x="6582" y="6099"/>
                </a:cubicBezTo>
                <a:cubicBezTo>
                  <a:pt x="6582" y="6099"/>
                  <a:pt x="6563" y="6099"/>
                  <a:pt x="6563" y="6135"/>
                </a:cubicBezTo>
                <a:cubicBezTo>
                  <a:pt x="6582" y="6171"/>
                  <a:pt x="6601" y="6171"/>
                  <a:pt x="6620" y="6208"/>
                </a:cubicBezTo>
                <a:cubicBezTo>
                  <a:pt x="6620" y="6208"/>
                  <a:pt x="6620" y="6244"/>
                  <a:pt x="6601" y="6244"/>
                </a:cubicBezTo>
                <a:cubicBezTo>
                  <a:pt x="6601" y="6244"/>
                  <a:pt x="6563" y="6208"/>
                  <a:pt x="6563" y="6244"/>
                </a:cubicBezTo>
                <a:cubicBezTo>
                  <a:pt x="6544" y="6244"/>
                  <a:pt x="6544" y="6244"/>
                  <a:pt x="6544" y="6244"/>
                </a:cubicBezTo>
                <a:cubicBezTo>
                  <a:pt x="6563" y="6244"/>
                  <a:pt x="6582" y="6317"/>
                  <a:pt x="6582" y="6353"/>
                </a:cubicBezTo>
                <a:cubicBezTo>
                  <a:pt x="6601" y="6353"/>
                  <a:pt x="6601" y="6353"/>
                  <a:pt x="6601" y="6353"/>
                </a:cubicBezTo>
                <a:cubicBezTo>
                  <a:pt x="6620" y="6353"/>
                  <a:pt x="6677" y="6426"/>
                  <a:pt x="6677" y="6462"/>
                </a:cubicBezTo>
                <a:cubicBezTo>
                  <a:pt x="6677" y="6462"/>
                  <a:pt x="6658" y="6498"/>
                  <a:pt x="6658" y="6534"/>
                </a:cubicBezTo>
                <a:cubicBezTo>
                  <a:pt x="6677" y="6534"/>
                  <a:pt x="6696" y="6498"/>
                  <a:pt x="6715" y="6498"/>
                </a:cubicBezTo>
                <a:cubicBezTo>
                  <a:pt x="6733" y="6498"/>
                  <a:pt x="6752" y="6534"/>
                  <a:pt x="6790" y="6571"/>
                </a:cubicBezTo>
                <a:cubicBezTo>
                  <a:pt x="6809" y="6571"/>
                  <a:pt x="6828" y="6607"/>
                  <a:pt x="6847" y="6607"/>
                </a:cubicBezTo>
                <a:cubicBezTo>
                  <a:pt x="6847" y="6643"/>
                  <a:pt x="6809" y="6643"/>
                  <a:pt x="6790" y="6643"/>
                </a:cubicBezTo>
                <a:cubicBezTo>
                  <a:pt x="6771" y="6680"/>
                  <a:pt x="6752" y="6716"/>
                  <a:pt x="6733" y="6716"/>
                </a:cubicBezTo>
                <a:cubicBezTo>
                  <a:pt x="6715" y="6716"/>
                  <a:pt x="6715" y="6716"/>
                  <a:pt x="6696" y="6716"/>
                </a:cubicBezTo>
                <a:cubicBezTo>
                  <a:pt x="6696" y="6752"/>
                  <a:pt x="6677" y="6789"/>
                  <a:pt x="6677" y="6825"/>
                </a:cubicBezTo>
                <a:cubicBezTo>
                  <a:pt x="6696" y="6789"/>
                  <a:pt x="6733" y="6789"/>
                  <a:pt x="6752" y="6752"/>
                </a:cubicBezTo>
                <a:cubicBezTo>
                  <a:pt x="6790" y="6716"/>
                  <a:pt x="6828" y="6607"/>
                  <a:pt x="6866" y="6716"/>
                </a:cubicBezTo>
                <a:cubicBezTo>
                  <a:pt x="6866" y="6716"/>
                  <a:pt x="6866" y="6752"/>
                  <a:pt x="6866" y="6752"/>
                </a:cubicBezTo>
                <a:cubicBezTo>
                  <a:pt x="6866" y="6752"/>
                  <a:pt x="6866" y="6752"/>
                  <a:pt x="6866" y="6789"/>
                </a:cubicBezTo>
                <a:cubicBezTo>
                  <a:pt x="6885" y="6752"/>
                  <a:pt x="6885" y="6752"/>
                  <a:pt x="6904" y="6752"/>
                </a:cubicBezTo>
                <a:cubicBezTo>
                  <a:pt x="6923" y="6752"/>
                  <a:pt x="6960" y="6789"/>
                  <a:pt x="6960" y="6825"/>
                </a:cubicBezTo>
                <a:cubicBezTo>
                  <a:pt x="6942" y="6861"/>
                  <a:pt x="6942" y="6897"/>
                  <a:pt x="6942" y="6934"/>
                </a:cubicBezTo>
                <a:cubicBezTo>
                  <a:pt x="6942" y="6934"/>
                  <a:pt x="6960" y="6970"/>
                  <a:pt x="6960" y="6970"/>
                </a:cubicBezTo>
                <a:cubicBezTo>
                  <a:pt x="6960" y="6970"/>
                  <a:pt x="6960" y="6970"/>
                  <a:pt x="6960" y="7006"/>
                </a:cubicBezTo>
                <a:cubicBezTo>
                  <a:pt x="6942" y="7006"/>
                  <a:pt x="6904" y="7079"/>
                  <a:pt x="6885" y="7079"/>
                </a:cubicBezTo>
                <a:cubicBezTo>
                  <a:pt x="6847" y="7115"/>
                  <a:pt x="6809" y="7115"/>
                  <a:pt x="6790" y="7115"/>
                </a:cubicBezTo>
                <a:cubicBezTo>
                  <a:pt x="6771" y="7152"/>
                  <a:pt x="6752" y="7188"/>
                  <a:pt x="6733" y="7224"/>
                </a:cubicBezTo>
                <a:cubicBezTo>
                  <a:pt x="6696" y="7261"/>
                  <a:pt x="6658" y="7261"/>
                  <a:pt x="6601" y="7297"/>
                </a:cubicBezTo>
                <a:cubicBezTo>
                  <a:pt x="6563" y="7297"/>
                  <a:pt x="6525" y="7261"/>
                  <a:pt x="6506" y="7261"/>
                </a:cubicBezTo>
                <a:cubicBezTo>
                  <a:pt x="6469" y="7261"/>
                  <a:pt x="6431" y="7297"/>
                  <a:pt x="6393" y="7261"/>
                </a:cubicBezTo>
                <a:cubicBezTo>
                  <a:pt x="6374" y="7261"/>
                  <a:pt x="6317" y="7261"/>
                  <a:pt x="6298" y="7297"/>
                </a:cubicBezTo>
                <a:cubicBezTo>
                  <a:pt x="6261" y="7297"/>
                  <a:pt x="6261" y="7369"/>
                  <a:pt x="6242" y="7406"/>
                </a:cubicBezTo>
                <a:cubicBezTo>
                  <a:pt x="6223" y="7442"/>
                  <a:pt x="6204" y="7442"/>
                  <a:pt x="6185" y="7442"/>
                </a:cubicBezTo>
                <a:cubicBezTo>
                  <a:pt x="6109" y="7515"/>
                  <a:pt x="6053" y="7696"/>
                  <a:pt x="6015" y="7805"/>
                </a:cubicBezTo>
                <a:cubicBezTo>
                  <a:pt x="6053" y="7769"/>
                  <a:pt x="6090" y="7660"/>
                  <a:pt x="6128" y="7624"/>
                </a:cubicBezTo>
                <a:cubicBezTo>
                  <a:pt x="6166" y="7551"/>
                  <a:pt x="6242" y="7515"/>
                  <a:pt x="6298" y="7478"/>
                </a:cubicBezTo>
                <a:cubicBezTo>
                  <a:pt x="6355" y="7442"/>
                  <a:pt x="6412" y="7442"/>
                  <a:pt x="6431" y="7515"/>
                </a:cubicBezTo>
                <a:cubicBezTo>
                  <a:pt x="6431" y="7551"/>
                  <a:pt x="6374" y="7624"/>
                  <a:pt x="6355" y="7624"/>
                </a:cubicBezTo>
                <a:cubicBezTo>
                  <a:pt x="6355" y="7624"/>
                  <a:pt x="6336" y="7624"/>
                  <a:pt x="6336" y="7587"/>
                </a:cubicBezTo>
                <a:cubicBezTo>
                  <a:pt x="6317" y="7587"/>
                  <a:pt x="6298" y="7624"/>
                  <a:pt x="6298" y="7624"/>
                </a:cubicBezTo>
                <a:cubicBezTo>
                  <a:pt x="6298" y="7624"/>
                  <a:pt x="6298" y="7624"/>
                  <a:pt x="6298" y="7624"/>
                </a:cubicBezTo>
                <a:cubicBezTo>
                  <a:pt x="6317" y="7624"/>
                  <a:pt x="6336" y="7660"/>
                  <a:pt x="6355" y="7696"/>
                </a:cubicBezTo>
                <a:cubicBezTo>
                  <a:pt x="6355" y="7660"/>
                  <a:pt x="6374" y="7660"/>
                  <a:pt x="6393" y="7660"/>
                </a:cubicBezTo>
                <a:cubicBezTo>
                  <a:pt x="6393" y="7660"/>
                  <a:pt x="6393" y="7660"/>
                  <a:pt x="6393" y="7660"/>
                </a:cubicBezTo>
                <a:cubicBezTo>
                  <a:pt x="6393" y="7660"/>
                  <a:pt x="6393" y="7660"/>
                  <a:pt x="6393" y="7660"/>
                </a:cubicBezTo>
                <a:cubicBezTo>
                  <a:pt x="6393" y="7660"/>
                  <a:pt x="6412" y="7660"/>
                  <a:pt x="6412" y="7660"/>
                </a:cubicBezTo>
                <a:cubicBezTo>
                  <a:pt x="6393" y="7660"/>
                  <a:pt x="6393" y="7696"/>
                  <a:pt x="6393" y="7696"/>
                </a:cubicBezTo>
                <a:cubicBezTo>
                  <a:pt x="6393" y="7732"/>
                  <a:pt x="6374" y="7732"/>
                  <a:pt x="6374" y="7769"/>
                </a:cubicBezTo>
                <a:cubicBezTo>
                  <a:pt x="6374" y="7769"/>
                  <a:pt x="6393" y="7769"/>
                  <a:pt x="6393" y="7769"/>
                </a:cubicBezTo>
                <a:cubicBezTo>
                  <a:pt x="6393" y="7805"/>
                  <a:pt x="6393" y="7805"/>
                  <a:pt x="6393" y="7841"/>
                </a:cubicBezTo>
                <a:cubicBezTo>
                  <a:pt x="6393" y="7805"/>
                  <a:pt x="6393" y="7805"/>
                  <a:pt x="6412" y="7841"/>
                </a:cubicBezTo>
                <a:cubicBezTo>
                  <a:pt x="6393" y="7914"/>
                  <a:pt x="6431" y="7878"/>
                  <a:pt x="6469" y="7914"/>
                </a:cubicBezTo>
                <a:cubicBezTo>
                  <a:pt x="6469" y="7914"/>
                  <a:pt x="6469" y="7914"/>
                  <a:pt x="6450" y="7914"/>
                </a:cubicBezTo>
                <a:cubicBezTo>
                  <a:pt x="6450" y="7914"/>
                  <a:pt x="6450" y="7914"/>
                  <a:pt x="6450" y="7914"/>
                </a:cubicBezTo>
                <a:cubicBezTo>
                  <a:pt x="6450" y="7914"/>
                  <a:pt x="6450" y="7914"/>
                  <a:pt x="6450" y="7914"/>
                </a:cubicBezTo>
                <a:cubicBezTo>
                  <a:pt x="6450" y="7914"/>
                  <a:pt x="6450" y="7914"/>
                  <a:pt x="6450" y="7914"/>
                </a:cubicBezTo>
                <a:cubicBezTo>
                  <a:pt x="6450" y="7914"/>
                  <a:pt x="6450" y="7914"/>
                  <a:pt x="6450" y="7914"/>
                </a:cubicBezTo>
                <a:cubicBezTo>
                  <a:pt x="6450" y="7914"/>
                  <a:pt x="6450" y="7950"/>
                  <a:pt x="6469" y="7950"/>
                </a:cubicBezTo>
                <a:cubicBezTo>
                  <a:pt x="6469" y="7950"/>
                  <a:pt x="6469" y="7950"/>
                  <a:pt x="6488" y="7950"/>
                </a:cubicBezTo>
                <a:cubicBezTo>
                  <a:pt x="6488" y="7950"/>
                  <a:pt x="6488" y="7950"/>
                  <a:pt x="6488" y="7950"/>
                </a:cubicBezTo>
                <a:cubicBezTo>
                  <a:pt x="6506" y="7950"/>
                  <a:pt x="6506" y="7950"/>
                  <a:pt x="6525" y="7950"/>
                </a:cubicBezTo>
                <a:cubicBezTo>
                  <a:pt x="6525" y="7950"/>
                  <a:pt x="6525" y="7950"/>
                  <a:pt x="6525" y="7950"/>
                </a:cubicBezTo>
                <a:cubicBezTo>
                  <a:pt x="6525" y="7950"/>
                  <a:pt x="6525" y="7950"/>
                  <a:pt x="6525" y="7950"/>
                </a:cubicBezTo>
                <a:cubicBezTo>
                  <a:pt x="6525" y="7950"/>
                  <a:pt x="6525" y="7987"/>
                  <a:pt x="6525" y="7987"/>
                </a:cubicBezTo>
                <a:cubicBezTo>
                  <a:pt x="6525" y="7987"/>
                  <a:pt x="6544" y="7987"/>
                  <a:pt x="6544" y="7987"/>
                </a:cubicBezTo>
                <a:cubicBezTo>
                  <a:pt x="6563" y="7950"/>
                  <a:pt x="6563" y="7950"/>
                  <a:pt x="6582" y="7950"/>
                </a:cubicBezTo>
                <a:cubicBezTo>
                  <a:pt x="6582" y="7987"/>
                  <a:pt x="6582" y="7950"/>
                  <a:pt x="6601" y="7987"/>
                </a:cubicBezTo>
                <a:cubicBezTo>
                  <a:pt x="6601" y="7987"/>
                  <a:pt x="6620" y="7987"/>
                  <a:pt x="6620" y="7987"/>
                </a:cubicBezTo>
                <a:cubicBezTo>
                  <a:pt x="6620" y="7987"/>
                  <a:pt x="6620" y="7987"/>
                  <a:pt x="6620" y="8023"/>
                </a:cubicBezTo>
                <a:cubicBezTo>
                  <a:pt x="6601" y="8023"/>
                  <a:pt x="6601" y="8023"/>
                  <a:pt x="6601" y="8023"/>
                </a:cubicBezTo>
                <a:cubicBezTo>
                  <a:pt x="6601" y="8023"/>
                  <a:pt x="6601" y="8023"/>
                  <a:pt x="6601" y="8023"/>
                </a:cubicBezTo>
                <a:cubicBezTo>
                  <a:pt x="6620" y="8023"/>
                  <a:pt x="6639" y="8023"/>
                  <a:pt x="6639" y="8023"/>
                </a:cubicBezTo>
                <a:cubicBezTo>
                  <a:pt x="6639" y="8023"/>
                  <a:pt x="6620" y="8059"/>
                  <a:pt x="6620" y="8059"/>
                </a:cubicBezTo>
                <a:cubicBezTo>
                  <a:pt x="6620" y="8023"/>
                  <a:pt x="6620" y="8023"/>
                  <a:pt x="6620" y="8023"/>
                </a:cubicBezTo>
                <a:cubicBezTo>
                  <a:pt x="6620" y="8059"/>
                  <a:pt x="6601" y="8059"/>
                  <a:pt x="6601" y="8059"/>
                </a:cubicBezTo>
                <a:cubicBezTo>
                  <a:pt x="6601" y="8059"/>
                  <a:pt x="6620" y="8059"/>
                  <a:pt x="6620" y="8059"/>
                </a:cubicBezTo>
                <a:cubicBezTo>
                  <a:pt x="6601" y="8059"/>
                  <a:pt x="6601" y="8059"/>
                  <a:pt x="6582" y="8059"/>
                </a:cubicBezTo>
                <a:cubicBezTo>
                  <a:pt x="6601" y="8059"/>
                  <a:pt x="6601" y="8059"/>
                  <a:pt x="6601" y="8059"/>
                </a:cubicBezTo>
                <a:cubicBezTo>
                  <a:pt x="6563" y="8059"/>
                  <a:pt x="6525" y="8095"/>
                  <a:pt x="6506" y="8132"/>
                </a:cubicBezTo>
                <a:cubicBezTo>
                  <a:pt x="6506" y="8095"/>
                  <a:pt x="6506" y="8095"/>
                  <a:pt x="6506" y="8095"/>
                </a:cubicBezTo>
                <a:cubicBezTo>
                  <a:pt x="6488" y="8095"/>
                  <a:pt x="6488" y="8095"/>
                  <a:pt x="6488" y="8095"/>
                </a:cubicBezTo>
                <a:cubicBezTo>
                  <a:pt x="6488" y="8132"/>
                  <a:pt x="6488" y="8132"/>
                  <a:pt x="6488" y="8132"/>
                </a:cubicBezTo>
                <a:cubicBezTo>
                  <a:pt x="6488" y="8132"/>
                  <a:pt x="6488" y="8132"/>
                  <a:pt x="6488" y="8132"/>
                </a:cubicBezTo>
                <a:cubicBezTo>
                  <a:pt x="6488" y="8132"/>
                  <a:pt x="6488" y="8132"/>
                  <a:pt x="6469" y="8132"/>
                </a:cubicBezTo>
                <a:cubicBezTo>
                  <a:pt x="6469" y="8132"/>
                  <a:pt x="6469" y="8132"/>
                  <a:pt x="6450" y="8132"/>
                </a:cubicBezTo>
                <a:cubicBezTo>
                  <a:pt x="6450" y="8132"/>
                  <a:pt x="6450" y="8132"/>
                  <a:pt x="6450" y="8132"/>
                </a:cubicBezTo>
                <a:cubicBezTo>
                  <a:pt x="6450" y="8132"/>
                  <a:pt x="6450" y="8132"/>
                  <a:pt x="6450" y="8132"/>
                </a:cubicBezTo>
                <a:cubicBezTo>
                  <a:pt x="6450" y="8132"/>
                  <a:pt x="6450" y="8132"/>
                  <a:pt x="6450" y="8132"/>
                </a:cubicBezTo>
                <a:cubicBezTo>
                  <a:pt x="6450" y="8132"/>
                  <a:pt x="6450" y="8132"/>
                  <a:pt x="6450" y="8132"/>
                </a:cubicBezTo>
                <a:cubicBezTo>
                  <a:pt x="6431" y="8132"/>
                  <a:pt x="6431" y="8132"/>
                  <a:pt x="6431" y="8132"/>
                </a:cubicBezTo>
                <a:cubicBezTo>
                  <a:pt x="6431" y="8132"/>
                  <a:pt x="6431" y="8132"/>
                  <a:pt x="6431" y="8132"/>
                </a:cubicBezTo>
                <a:cubicBezTo>
                  <a:pt x="6431" y="8168"/>
                  <a:pt x="6431" y="8168"/>
                  <a:pt x="6431" y="8168"/>
                </a:cubicBezTo>
                <a:cubicBezTo>
                  <a:pt x="6412" y="8168"/>
                  <a:pt x="6393" y="8241"/>
                  <a:pt x="6393" y="8241"/>
                </a:cubicBezTo>
                <a:cubicBezTo>
                  <a:pt x="6393" y="8241"/>
                  <a:pt x="6393" y="8241"/>
                  <a:pt x="6393" y="8241"/>
                </a:cubicBezTo>
                <a:cubicBezTo>
                  <a:pt x="6393" y="8241"/>
                  <a:pt x="6393" y="8241"/>
                  <a:pt x="6393" y="8277"/>
                </a:cubicBezTo>
                <a:cubicBezTo>
                  <a:pt x="6374" y="8277"/>
                  <a:pt x="6374" y="8277"/>
                  <a:pt x="6355" y="8277"/>
                </a:cubicBezTo>
                <a:cubicBezTo>
                  <a:pt x="6355" y="8277"/>
                  <a:pt x="6355" y="8277"/>
                  <a:pt x="6355" y="8277"/>
                </a:cubicBezTo>
                <a:cubicBezTo>
                  <a:pt x="6355" y="8277"/>
                  <a:pt x="6355" y="8277"/>
                  <a:pt x="6336" y="8277"/>
                </a:cubicBezTo>
                <a:cubicBezTo>
                  <a:pt x="6336" y="8277"/>
                  <a:pt x="6336" y="8277"/>
                  <a:pt x="6336" y="8241"/>
                </a:cubicBezTo>
                <a:cubicBezTo>
                  <a:pt x="6317" y="8241"/>
                  <a:pt x="6317" y="8241"/>
                  <a:pt x="6317" y="8241"/>
                </a:cubicBezTo>
                <a:cubicBezTo>
                  <a:pt x="6317" y="8204"/>
                  <a:pt x="6317" y="8168"/>
                  <a:pt x="6317" y="8168"/>
                </a:cubicBezTo>
                <a:cubicBezTo>
                  <a:pt x="6336" y="8132"/>
                  <a:pt x="6336" y="8168"/>
                  <a:pt x="6336" y="8132"/>
                </a:cubicBezTo>
                <a:cubicBezTo>
                  <a:pt x="6336" y="8132"/>
                  <a:pt x="6317" y="8168"/>
                  <a:pt x="6317" y="8168"/>
                </a:cubicBezTo>
                <a:cubicBezTo>
                  <a:pt x="6317" y="8168"/>
                  <a:pt x="6317" y="8168"/>
                  <a:pt x="6317" y="8168"/>
                </a:cubicBezTo>
                <a:cubicBezTo>
                  <a:pt x="6317" y="8168"/>
                  <a:pt x="6317" y="8132"/>
                  <a:pt x="6317" y="8132"/>
                </a:cubicBezTo>
                <a:cubicBezTo>
                  <a:pt x="6317" y="8132"/>
                  <a:pt x="6336" y="8132"/>
                  <a:pt x="6336" y="8132"/>
                </a:cubicBezTo>
                <a:cubicBezTo>
                  <a:pt x="6336" y="8132"/>
                  <a:pt x="6336" y="8132"/>
                  <a:pt x="6355" y="8132"/>
                </a:cubicBezTo>
                <a:cubicBezTo>
                  <a:pt x="6355" y="8132"/>
                  <a:pt x="6355" y="8132"/>
                  <a:pt x="6355" y="8132"/>
                </a:cubicBezTo>
                <a:cubicBezTo>
                  <a:pt x="6336" y="8132"/>
                  <a:pt x="6336" y="8132"/>
                  <a:pt x="6336" y="8132"/>
                </a:cubicBezTo>
                <a:cubicBezTo>
                  <a:pt x="6336" y="8132"/>
                  <a:pt x="6336" y="8132"/>
                  <a:pt x="6336" y="8132"/>
                </a:cubicBezTo>
                <a:cubicBezTo>
                  <a:pt x="6355" y="8095"/>
                  <a:pt x="6412" y="8023"/>
                  <a:pt x="6431" y="8023"/>
                </a:cubicBezTo>
                <a:cubicBezTo>
                  <a:pt x="6431" y="8023"/>
                  <a:pt x="6431" y="8059"/>
                  <a:pt x="6431" y="8059"/>
                </a:cubicBezTo>
                <a:cubicBezTo>
                  <a:pt x="6431" y="8059"/>
                  <a:pt x="6431" y="8059"/>
                  <a:pt x="6431" y="8059"/>
                </a:cubicBezTo>
                <a:cubicBezTo>
                  <a:pt x="6431" y="8059"/>
                  <a:pt x="6431" y="8059"/>
                  <a:pt x="6431" y="8059"/>
                </a:cubicBezTo>
                <a:cubicBezTo>
                  <a:pt x="6450" y="8023"/>
                  <a:pt x="6469" y="8023"/>
                  <a:pt x="6488" y="8023"/>
                </a:cubicBezTo>
                <a:cubicBezTo>
                  <a:pt x="6488" y="8023"/>
                  <a:pt x="6488" y="8023"/>
                  <a:pt x="6488" y="8023"/>
                </a:cubicBezTo>
                <a:cubicBezTo>
                  <a:pt x="6450" y="8023"/>
                  <a:pt x="6412" y="7987"/>
                  <a:pt x="6393" y="8023"/>
                </a:cubicBezTo>
                <a:cubicBezTo>
                  <a:pt x="6393" y="8023"/>
                  <a:pt x="6393" y="8023"/>
                  <a:pt x="6393" y="8023"/>
                </a:cubicBezTo>
                <a:cubicBezTo>
                  <a:pt x="6412" y="7987"/>
                  <a:pt x="6431" y="7987"/>
                  <a:pt x="6431" y="7950"/>
                </a:cubicBezTo>
                <a:cubicBezTo>
                  <a:pt x="6431" y="7950"/>
                  <a:pt x="6431" y="7950"/>
                  <a:pt x="6431" y="7950"/>
                </a:cubicBezTo>
                <a:cubicBezTo>
                  <a:pt x="6431" y="7950"/>
                  <a:pt x="6412" y="7950"/>
                  <a:pt x="6412" y="7950"/>
                </a:cubicBezTo>
                <a:cubicBezTo>
                  <a:pt x="6412" y="7950"/>
                  <a:pt x="6412" y="7950"/>
                  <a:pt x="6412" y="7914"/>
                </a:cubicBezTo>
                <a:cubicBezTo>
                  <a:pt x="6412" y="7950"/>
                  <a:pt x="6412" y="7950"/>
                  <a:pt x="6412" y="7950"/>
                </a:cubicBezTo>
                <a:cubicBezTo>
                  <a:pt x="6412" y="7950"/>
                  <a:pt x="6412" y="7987"/>
                  <a:pt x="6412" y="7987"/>
                </a:cubicBezTo>
                <a:cubicBezTo>
                  <a:pt x="6374" y="7987"/>
                  <a:pt x="6355" y="8023"/>
                  <a:pt x="6336" y="8023"/>
                </a:cubicBezTo>
                <a:cubicBezTo>
                  <a:pt x="6317" y="8023"/>
                  <a:pt x="6317" y="8023"/>
                  <a:pt x="6317" y="8023"/>
                </a:cubicBezTo>
                <a:cubicBezTo>
                  <a:pt x="6317" y="8023"/>
                  <a:pt x="6317" y="8023"/>
                  <a:pt x="6317" y="8023"/>
                </a:cubicBezTo>
                <a:cubicBezTo>
                  <a:pt x="6317" y="8059"/>
                  <a:pt x="6298" y="8059"/>
                  <a:pt x="6298" y="8059"/>
                </a:cubicBezTo>
                <a:cubicBezTo>
                  <a:pt x="6298" y="8059"/>
                  <a:pt x="6280" y="8059"/>
                  <a:pt x="6261" y="8059"/>
                </a:cubicBezTo>
                <a:cubicBezTo>
                  <a:pt x="6261" y="8059"/>
                  <a:pt x="6261" y="8059"/>
                  <a:pt x="6261" y="8059"/>
                </a:cubicBezTo>
                <a:cubicBezTo>
                  <a:pt x="6261" y="8059"/>
                  <a:pt x="6261" y="8059"/>
                  <a:pt x="6261" y="8059"/>
                </a:cubicBezTo>
                <a:cubicBezTo>
                  <a:pt x="6261" y="8095"/>
                  <a:pt x="6261" y="8095"/>
                  <a:pt x="6261" y="8095"/>
                </a:cubicBezTo>
                <a:cubicBezTo>
                  <a:pt x="6261" y="8095"/>
                  <a:pt x="6261" y="8095"/>
                  <a:pt x="6261" y="8095"/>
                </a:cubicBezTo>
                <a:cubicBezTo>
                  <a:pt x="6261" y="8095"/>
                  <a:pt x="6261" y="8095"/>
                  <a:pt x="6261" y="8095"/>
                </a:cubicBezTo>
                <a:cubicBezTo>
                  <a:pt x="6242" y="8132"/>
                  <a:pt x="6242" y="8132"/>
                  <a:pt x="6223" y="8132"/>
                </a:cubicBezTo>
                <a:cubicBezTo>
                  <a:pt x="6223" y="8132"/>
                  <a:pt x="6223" y="8132"/>
                  <a:pt x="6223" y="8132"/>
                </a:cubicBezTo>
                <a:cubicBezTo>
                  <a:pt x="6223" y="8132"/>
                  <a:pt x="6223" y="8132"/>
                  <a:pt x="6223" y="8132"/>
                </a:cubicBezTo>
                <a:cubicBezTo>
                  <a:pt x="6204" y="8132"/>
                  <a:pt x="6204" y="8168"/>
                  <a:pt x="6204" y="8168"/>
                </a:cubicBezTo>
                <a:cubicBezTo>
                  <a:pt x="6204" y="8168"/>
                  <a:pt x="6185" y="8168"/>
                  <a:pt x="6185" y="8132"/>
                </a:cubicBezTo>
                <a:cubicBezTo>
                  <a:pt x="6185" y="8132"/>
                  <a:pt x="6185" y="8168"/>
                  <a:pt x="6166" y="8168"/>
                </a:cubicBezTo>
                <a:cubicBezTo>
                  <a:pt x="6166" y="8168"/>
                  <a:pt x="6166" y="8168"/>
                  <a:pt x="6166" y="8168"/>
                </a:cubicBezTo>
                <a:cubicBezTo>
                  <a:pt x="6166" y="8168"/>
                  <a:pt x="6166" y="8168"/>
                  <a:pt x="6147" y="8168"/>
                </a:cubicBezTo>
                <a:cubicBezTo>
                  <a:pt x="6147" y="8168"/>
                  <a:pt x="6147" y="8168"/>
                  <a:pt x="6147" y="8168"/>
                </a:cubicBezTo>
                <a:cubicBezTo>
                  <a:pt x="6147" y="8168"/>
                  <a:pt x="6147" y="8132"/>
                  <a:pt x="6166" y="8132"/>
                </a:cubicBezTo>
                <a:cubicBezTo>
                  <a:pt x="6147" y="8132"/>
                  <a:pt x="6147" y="8132"/>
                  <a:pt x="6147" y="8132"/>
                </a:cubicBezTo>
                <a:cubicBezTo>
                  <a:pt x="6147" y="8132"/>
                  <a:pt x="6147" y="8132"/>
                  <a:pt x="6147" y="8132"/>
                </a:cubicBezTo>
                <a:cubicBezTo>
                  <a:pt x="6147" y="8168"/>
                  <a:pt x="6128" y="8204"/>
                  <a:pt x="6128" y="8241"/>
                </a:cubicBezTo>
                <a:cubicBezTo>
                  <a:pt x="6128" y="8204"/>
                  <a:pt x="6109" y="8204"/>
                  <a:pt x="6109" y="8204"/>
                </a:cubicBezTo>
                <a:cubicBezTo>
                  <a:pt x="6109" y="8241"/>
                  <a:pt x="6109" y="8241"/>
                  <a:pt x="6109" y="8241"/>
                </a:cubicBezTo>
                <a:cubicBezTo>
                  <a:pt x="6109" y="8241"/>
                  <a:pt x="6109" y="8241"/>
                  <a:pt x="6090" y="8241"/>
                </a:cubicBezTo>
                <a:cubicBezTo>
                  <a:pt x="6090" y="8241"/>
                  <a:pt x="6109" y="8241"/>
                  <a:pt x="6109" y="8204"/>
                </a:cubicBezTo>
                <a:cubicBezTo>
                  <a:pt x="6090" y="8204"/>
                  <a:pt x="6090" y="8241"/>
                  <a:pt x="6090" y="8241"/>
                </a:cubicBezTo>
                <a:cubicBezTo>
                  <a:pt x="6090" y="8241"/>
                  <a:pt x="6090" y="8241"/>
                  <a:pt x="6090" y="8277"/>
                </a:cubicBezTo>
                <a:cubicBezTo>
                  <a:pt x="6090" y="8277"/>
                  <a:pt x="6090" y="8277"/>
                  <a:pt x="6090" y="8277"/>
                </a:cubicBezTo>
                <a:cubicBezTo>
                  <a:pt x="6090" y="8241"/>
                  <a:pt x="6090" y="8241"/>
                  <a:pt x="6071" y="8241"/>
                </a:cubicBezTo>
                <a:cubicBezTo>
                  <a:pt x="6071" y="8241"/>
                  <a:pt x="6090" y="8241"/>
                  <a:pt x="6090" y="8241"/>
                </a:cubicBezTo>
                <a:cubicBezTo>
                  <a:pt x="6071" y="8241"/>
                  <a:pt x="6071" y="8241"/>
                  <a:pt x="6071" y="8241"/>
                </a:cubicBezTo>
                <a:cubicBezTo>
                  <a:pt x="6071" y="8277"/>
                  <a:pt x="6071" y="8277"/>
                  <a:pt x="6071" y="8277"/>
                </a:cubicBezTo>
                <a:cubicBezTo>
                  <a:pt x="6053" y="8277"/>
                  <a:pt x="6034" y="8350"/>
                  <a:pt x="6034" y="8386"/>
                </a:cubicBezTo>
                <a:cubicBezTo>
                  <a:pt x="6034" y="8422"/>
                  <a:pt x="6034" y="8422"/>
                  <a:pt x="6034" y="8422"/>
                </a:cubicBezTo>
                <a:cubicBezTo>
                  <a:pt x="6034" y="8422"/>
                  <a:pt x="6034" y="8422"/>
                  <a:pt x="6034" y="8422"/>
                </a:cubicBezTo>
                <a:cubicBezTo>
                  <a:pt x="6034" y="8422"/>
                  <a:pt x="6015" y="8422"/>
                  <a:pt x="6015" y="8458"/>
                </a:cubicBezTo>
                <a:cubicBezTo>
                  <a:pt x="6034" y="8458"/>
                  <a:pt x="6053" y="8495"/>
                  <a:pt x="6053" y="8531"/>
                </a:cubicBezTo>
                <a:cubicBezTo>
                  <a:pt x="6053" y="8531"/>
                  <a:pt x="6053" y="8531"/>
                  <a:pt x="6053" y="8531"/>
                </a:cubicBezTo>
                <a:cubicBezTo>
                  <a:pt x="6071" y="8531"/>
                  <a:pt x="6071" y="8531"/>
                  <a:pt x="6071" y="8531"/>
                </a:cubicBezTo>
                <a:cubicBezTo>
                  <a:pt x="6071" y="8531"/>
                  <a:pt x="6071" y="8531"/>
                  <a:pt x="6071" y="8531"/>
                </a:cubicBezTo>
                <a:cubicBezTo>
                  <a:pt x="6071" y="8531"/>
                  <a:pt x="6071" y="8531"/>
                  <a:pt x="6071" y="8531"/>
                </a:cubicBezTo>
                <a:cubicBezTo>
                  <a:pt x="6071" y="8495"/>
                  <a:pt x="6071" y="8495"/>
                  <a:pt x="6071" y="8495"/>
                </a:cubicBezTo>
                <a:cubicBezTo>
                  <a:pt x="6071" y="8495"/>
                  <a:pt x="6071" y="8495"/>
                  <a:pt x="6071" y="8495"/>
                </a:cubicBezTo>
                <a:cubicBezTo>
                  <a:pt x="6071" y="8495"/>
                  <a:pt x="6071" y="8495"/>
                  <a:pt x="6071" y="8495"/>
                </a:cubicBezTo>
                <a:cubicBezTo>
                  <a:pt x="6071" y="8531"/>
                  <a:pt x="6090" y="8531"/>
                  <a:pt x="6090" y="8567"/>
                </a:cubicBezTo>
                <a:cubicBezTo>
                  <a:pt x="6071" y="8567"/>
                  <a:pt x="6053" y="8567"/>
                  <a:pt x="6034" y="8567"/>
                </a:cubicBezTo>
                <a:cubicBezTo>
                  <a:pt x="6034" y="8567"/>
                  <a:pt x="6034" y="8531"/>
                  <a:pt x="6034" y="8531"/>
                </a:cubicBezTo>
                <a:cubicBezTo>
                  <a:pt x="6034" y="8531"/>
                  <a:pt x="6034" y="8531"/>
                  <a:pt x="6034" y="8531"/>
                </a:cubicBezTo>
                <a:cubicBezTo>
                  <a:pt x="6034" y="8567"/>
                  <a:pt x="6015" y="8567"/>
                  <a:pt x="6015" y="8567"/>
                </a:cubicBezTo>
                <a:cubicBezTo>
                  <a:pt x="6015" y="8567"/>
                  <a:pt x="6015" y="8567"/>
                  <a:pt x="5996" y="8567"/>
                </a:cubicBezTo>
                <a:cubicBezTo>
                  <a:pt x="5996" y="8567"/>
                  <a:pt x="6015" y="8531"/>
                  <a:pt x="6015" y="8531"/>
                </a:cubicBezTo>
                <a:cubicBezTo>
                  <a:pt x="5996" y="8531"/>
                  <a:pt x="5996" y="8531"/>
                  <a:pt x="5996" y="8531"/>
                </a:cubicBezTo>
                <a:cubicBezTo>
                  <a:pt x="5996" y="8567"/>
                  <a:pt x="5996" y="8567"/>
                  <a:pt x="5996" y="8604"/>
                </a:cubicBezTo>
                <a:cubicBezTo>
                  <a:pt x="5920" y="8604"/>
                  <a:pt x="5863" y="8640"/>
                  <a:pt x="5826" y="8676"/>
                </a:cubicBezTo>
                <a:cubicBezTo>
                  <a:pt x="5826" y="8676"/>
                  <a:pt x="5844" y="8640"/>
                  <a:pt x="5844" y="8640"/>
                </a:cubicBezTo>
                <a:cubicBezTo>
                  <a:pt x="5844" y="8640"/>
                  <a:pt x="5826" y="8676"/>
                  <a:pt x="5826" y="8676"/>
                </a:cubicBezTo>
                <a:cubicBezTo>
                  <a:pt x="5826" y="8676"/>
                  <a:pt x="5826" y="8676"/>
                  <a:pt x="5807" y="8713"/>
                </a:cubicBezTo>
                <a:cubicBezTo>
                  <a:pt x="5807" y="8713"/>
                  <a:pt x="5807" y="8713"/>
                  <a:pt x="5807" y="8713"/>
                </a:cubicBezTo>
                <a:cubicBezTo>
                  <a:pt x="5826" y="8713"/>
                  <a:pt x="5826" y="8713"/>
                  <a:pt x="5826" y="8713"/>
                </a:cubicBezTo>
                <a:cubicBezTo>
                  <a:pt x="5826" y="8785"/>
                  <a:pt x="5826" y="8822"/>
                  <a:pt x="5807" y="8858"/>
                </a:cubicBezTo>
                <a:cubicBezTo>
                  <a:pt x="5807" y="8858"/>
                  <a:pt x="5807" y="8858"/>
                  <a:pt x="5807" y="8858"/>
                </a:cubicBezTo>
                <a:cubicBezTo>
                  <a:pt x="5807" y="8894"/>
                  <a:pt x="5788" y="8930"/>
                  <a:pt x="5769" y="8930"/>
                </a:cubicBezTo>
                <a:cubicBezTo>
                  <a:pt x="5769" y="8930"/>
                  <a:pt x="5769" y="8930"/>
                  <a:pt x="5769" y="8930"/>
                </a:cubicBezTo>
                <a:cubicBezTo>
                  <a:pt x="5769" y="8930"/>
                  <a:pt x="5769" y="8930"/>
                  <a:pt x="5769" y="8930"/>
                </a:cubicBezTo>
                <a:cubicBezTo>
                  <a:pt x="5769" y="8930"/>
                  <a:pt x="5769" y="8930"/>
                  <a:pt x="5769" y="8894"/>
                </a:cubicBezTo>
                <a:cubicBezTo>
                  <a:pt x="5750" y="8894"/>
                  <a:pt x="5750" y="8858"/>
                  <a:pt x="5731" y="8858"/>
                </a:cubicBezTo>
                <a:cubicBezTo>
                  <a:pt x="5731" y="8822"/>
                  <a:pt x="5750" y="8822"/>
                  <a:pt x="5750" y="8822"/>
                </a:cubicBezTo>
                <a:cubicBezTo>
                  <a:pt x="5750" y="8822"/>
                  <a:pt x="5750" y="8822"/>
                  <a:pt x="5750" y="8822"/>
                </a:cubicBezTo>
                <a:cubicBezTo>
                  <a:pt x="5731" y="8822"/>
                  <a:pt x="5731" y="8822"/>
                  <a:pt x="5731" y="8822"/>
                </a:cubicBezTo>
                <a:cubicBezTo>
                  <a:pt x="5731" y="8858"/>
                  <a:pt x="5750" y="8930"/>
                  <a:pt x="5769" y="8967"/>
                </a:cubicBezTo>
                <a:cubicBezTo>
                  <a:pt x="5769" y="8967"/>
                  <a:pt x="5769" y="9003"/>
                  <a:pt x="5769" y="9003"/>
                </a:cubicBezTo>
                <a:cubicBezTo>
                  <a:pt x="5769" y="9039"/>
                  <a:pt x="5750" y="9039"/>
                  <a:pt x="5750" y="9076"/>
                </a:cubicBezTo>
                <a:cubicBezTo>
                  <a:pt x="5750" y="9076"/>
                  <a:pt x="5731" y="9112"/>
                  <a:pt x="5731" y="9112"/>
                </a:cubicBezTo>
                <a:cubicBezTo>
                  <a:pt x="5731" y="9148"/>
                  <a:pt x="5731" y="9112"/>
                  <a:pt x="5731" y="9112"/>
                </a:cubicBezTo>
                <a:cubicBezTo>
                  <a:pt x="5712" y="9148"/>
                  <a:pt x="5712" y="9148"/>
                  <a:pt x="5712" y="9185"/>
                </a:cubicBezTo>
                <a:cubicBezTo>
                  <a:pt x="5712" y="9185"/>
                  <a:pt x="5712" y="9185"/>
                  <a:pt x="5712" y="9185"/>
                </a:cubicBezTo>
                <a:cubicBezTo>
                  <a:pt x="5712" y="9185"/>
                  <a:pt x="5712" y="9185"/>
                  <a:pt x="5712" y="9148"/>
                </a:cubicBezTo>
                <a:cubicBezTo>
                  <a:pt x="5712" y="9112"/>
                  <a:pt x="5712" y="9112"/>
                  <a:pt x="5731" y="9076"/>
                </a:cubicBezTo>
                <a:cubicBezTo>
                  <a:pt x="5731" y="9076"/>
                  <a:pt x="5731" y="9076"/>
                  <a:pt x="5712" y="9076"/>
                </a:cubicBezTo>
                <a:cubicBezTo>
                  <a:pt x="5712" y="9076"/>
                  <a:pt x="5712" y="9076"/>
                  <a:pt x="5712" y="9076"/>
                </a:cubicBezTo>
                <a:cubicBezTo>
                  <a:pt x="5712" y="9076"/>
                  <a:pt x="5712" y="9076"/>
                  <a:pt x="5712" y="9076"/>
                </a:cubicBezTo>
                <a:cubicBezTo>
                  <a:pt x="5712" y="9076"/>
                  <a:pt x="5712" y="9039"/>
                  <a:pt x="5731" y="9039"/>
                </a:cubicBezTo>
                <a:cubicBezTo>
                  <a:pt x="5712" y="9039"/>
                  <a:pt x="5712" y="9039"/>
                  <a:pt x="5712" y="9039"/>
                </a:cubicBezTo>
                <a:cubicBezTo>
                  <a:pt x="5712" y="9039"/>
                  <a:pt x="5712" y="9039"/>
                  <a:pt x="5712" y="9003"/>
                </a:cubicBezTo>
                <a:cubicBezTo>
                  <a:pt x="5712" y="9003"/>
                  <a:pt x="5712" y="9039"/>
                  <a:pt x="5712" y="9039"/>
                </a:cubicBezTo>
                <a:cubicBezTo>
                  <a:pt x="5693" y="9039"/>
                  <a:pt x="5693" y="9003"/>
                  <a:pt x="5693" y="9003"/>
                </a:cubicBezTo>
                <a:cubicBezTo>
                  <a:pt x="5693" y="9003"/>
                  <a:pt x="5693" y="9003"/>
                  <a:pt x="5693" y="9003"/>
                </a:cubicBezTo>
                <a:cubicBezTo>
                  <a:pt x="5693" y="9003"/>
                  <a:pt x="5693" y="9003"/>
                  <a:pt x="5693" y="9003"/>
                </a:cubicBezTo>
                <a:cubicBezTo>
                  <a:pt x="5693" y="9003"/>
                  <a:pt x="5693" y="8967"/>
                  <a:pt x="5712" y="8967"/>
                </a:cubicBezTo>
                <a:cubicBezTo>
                  <a:pt x="5712" y="8967"/>
                  <a:pt x="5712" y="8967"/>
                  <a:pt x="5712" y="8967"/>
                </a:cubicBezTo>
                <a:cubicBezTo>
                  <a:pt x="5693" y="8967"/>
                  <a:pt x="5693" y="8967"/>
                  <a:pt x="5693" y="8967"/>
                </a:cubicBezTo>
                <a:cubicBezTo>
                  <a:pt x="5693" y="8967"/>
                  <a:pt x="5693" y="8967"/>
                  <a:pt x="5693" y="8967"/>
                </a:cubicBezTo>
                <a:cubicBezTo>
                  <a:pt x="5693" y="8967"/>
                  <a:pt x="5693" y="8967"/>
                  <a:pt x="5693" y="8967"/>
                </a:cubicBezTo>
                <a:cubicBezTo>
                  <a:pt x="5693" y="8930"/>
                  <a:pt x="5693" y="8930"/>
                  <a:pt x="5693" y="8930"/>
                </a:cubicBezTo>
                <a:cubicBezTo>
                  <a:pt x="5693" y="8967"/>
                  <a:pt x="5693" y="8967"/>
                  <a:pt x="5693" y="8967"/>
                </a:cubicBezTo>
                <a:cubicBezTo>
                  <a:pt x="5693" y="8967"/>
                  <a:pt x="5693" y="8930"/>
                  <a:pt x="5693" y="8930"/>
                </a:cubicBezTo>
                <a:cubicBezTo>
                  <a:pt x="5693" y="8930"/>
                  <a:pt x="5693" y="8930"/>
                  <a:pt x="5693" y="8930"/>
                </a:cubicBezTo>
                <a:cubicBezTo>
                  <a:pt x="5693" y="8930"/>
                  <a:pt x="5693" y="8930"/>
                  <a:pt x="5693" y="8930"/>
                </a:cubicBezTo>
                <a:cubicBezTo>
                  <a:pt x="5693" y="8930"/>
                  <a:pt x="5693" y="8930"/>
                  <a:pt x="5693" y="8930"/>
                </a:cubicBezTo>
                <a:cubicBezTo>
                  <a:pt x="5693" y="8930"/>
                  <a:pt x="5693" y="8930"/>
                  <a:pt x="5712" y="8894"/>
                </a:cubicBezTo>
                <a:cubicBezTo>
                  <a:pt x="5693" y="8894"/>
                  <a:pt x="5693" y="8894"/>
                  <a:pt x="5693" y="8894"/>
                </a:cubicBezTo>
                <a:cubicBezTo>
                  <a:pt x="5693" y="8894"/>
                  <a:pt x="5693" y="8894"/>
                  <a:pt x="5693" y="8894"/>
                </a:cubicBezTo>
                <a:cubicBezTo>
                  <a:pt x="5693" y="8894"/>
                  <a:pt x="5693" y="8894"/>
                  <a:pt x="5693" y="8894"/>
                </a:cubicBezTo>
                <a:cubicBezTo>
                  <a:pt x="5712" y="8894"/>
                  <a:pt x="5712" y="8858"/>
                  <a:pt x="5712" y="8858"/>
                </a:cubicBezTo>
                <a:cubicBezTo>
                  <a:pt x="5712" y="8858"/>
                  <a:pt x="5712" y="8858"/>
                  <a:pt x="5712" y="8858"/>
                </a:cubicBezTo>
                <a:cubicBezTo>
                  <a:pt x="5712" y="8858"/>
                  <a:pt x="5712" y="8858"/>
                  <a:pt x="5712" y="8858"/>
                </a:cubicBezTo>
                <a:cubicBezTo>
                  <a:pt x="5712" y="8858"/>
                  <a:pt x="5712" y="8858"/>
                  <a:pt x="5693" y="8858"/>
                </a:cubicBezTo>
                <a:cubicBezTo>
                  <a:pt x="5693" y="8858"/>
                  <a:pt x="5693" y="8858"/>
                  <a:pt x="5693" y="8858"/>
                </a:cubicBezTo>
                <a:cubicBezTo>
                  <a:pt x="5693" y="8858"/>
                  <a:pt x="5693" y="8858"/>
                  <a:pt x="5693" y="8858"/>
                </a:cubicBezTo>
                <a:cubicBezTo>
                  <a:pt x="5693" y="8858"/>
                  <a:pt x="5693" y="8858"/>
                  <a:pt x="5693" y="8894"/>
                </a:cubicBezTo>
                <a:cubicBezTo>
                  <a:pt x="5693" y="8894"/>
                  <a:pt x="5693" y="8894"/>
                  <a:pt x="5693" y="8894"/>
                </a:cubicBezTo>
                <a:cubicBezTo>
                  <a:pt x="5693" y="8858"/>
                  <a:pt x="5693" y="8858"/>
                  <a:pt x="5693" y="8858"/>
                </a:cubicBezTo>
                <a:cubicBezTo>
                  <a:pt x="5693" y="8894"/>
                  <a:pt x="5693" y="8894"/>
                  <a:pt x="5693" y="8894"/>
                </a:cubicBezTo>
                <a:cubicBezTo>
                  <a:pt x="5674" y="8894"/>
                  <a:pt x="5674" y="8894"/>
                  <a:pt x="5674" y="8894"/>
                </a:cubicBezTo>
                <a:cubicBezTo>
                  <a:pt x="5693" y="8967"/>
                  <a:pt x="5674" y="8930"/>
                  <a:pt x="5674" y="8967"/>
                </a:cubicBezTo>
                <a:cubicBezTo>
                  <a:pt x="5674" y="8967"/>
                  <a:pt x="5674" y="9003"/>
                  <a:pt x="5693" y="9003"/>
                </a:cubicBezTo>
                <a:cubicBezTo>
                  <a:pt x="5693" y="9003"/>
                  <a:pt x="5674" y="9003"/>
                  <a:pt x="5674" y="9003"/>
                </a:cubicBezTo>
                <a:cubicBezTo>
                  <a:pt x="5674" y="9003"/>
                  <a:pt x="5674" y="9003"/>
                  <a:pt x="5674" y="9003"/>
                </a:cubicBezTo>
                <a:cubicBezTo>
                  <a:pt x="5674" y="9003"/>
                  <a:pt x="5674" y="9003"/>
                  <a:pt x="5674" y="9003"/>
                </a:cubicBezTo>
                <a:cubicBezTo>
                  <a:pt x="5674" y="9003"/>
                  <a:pt x="5674" y="9003"/>
                  <a:pt x="5674" y="9003"/>
                </a:cubicBezTo>
                <a:cubicBezTo>
                  <a:pt x="5674" y="9003"/>
                  <a:pt x="5674" y="9003"/>
                  <a:pt x="5693" y="9039"/>
                </a:cubicBezTo>
                <a:cubicBezTo>
                  <a:pt x="5674" y="9039"/>
                  <a:pt x="5655" y="9039"/>
                  <a:pt x="5655" y="9003"/>
                </a:cubicBezTo>
                <a:cubicBezTo>
                  <a:pt x="5655" y="9003"/>
                  <a:pt x="5655" y="9003"/>
                  <a:pt x="5655" y="9039"/>
                </a:cubicBezTo>
                <a:cubicBezTo>
                  <a:pt x="5636" y="9003"/>
                  <a:pt x="5636" y="9003"/>
                  <a:pt x="5636" y="9003"/>
                </a:cubicBezTo>
                <a:cubicBezTo>
                  <a:pt x="5636" y="9003"/>
                  <a:pt x="5636" y="9003"/>
                  <a:pt x="5636" y="9003"/>
                </a:cubicBezTo>
                <a:cubicBezTo>
                  <a:pt x="5636" y="8967"/>
                  <a:pt x="5636" y="8967"/>
                  <a:pt x="5636" y="8967"/>
                </a:cubicBezTo>
                <a:cubicBezTo>
                  <a:pt x="5636" y="8967"/>
                  <a:pt x="5636" y="8967"/>
                  <a:pt x="5636" y="8967"/>
                </a:cubicBezTo>
                <a:cubicBezTo>
                  <a:pt x="5636" y="9003"/>
                  <a:pt x="5618" y="9003"/>
                  <a:pt x="5636" y="9003"/>
                </a:cubicBezTo>
                <a:cubicBezTo>
                  <a:pt x="5636" y="9039"/>
                  <a:pt x="5693" y="9076"/>
                  <a:pt x="5693" y="9076"/>
                </a:cubicBezTo>
                <a:cubicBezTo>
                  <a:pt x="5693" y="9112"/>
                  <a:pt x="5693" y="9112"/>
                  <a:pt x="5674" y="9112"/>
                </a:cubicBezTo>
                <a:cubicBezTo>
                  <a:pt x="5674" y="9112"/>
                  <a:pt x="5674" y="9112"/>
                  <a:pt x="5674" y="9112"/>
                </a:cubicBezTo>
                <a:cubicBezTo>
                  <a:pt x="5674" y="9076"/>
                  <a:pt x="5655" y="9076"/>
                  <a:pt x="5655" y="9076"/>
                </a:cubicBezTo>
                <a:cubicBezTo>
                  <a:pt x="5674" y="9112"/>
                  <a:pt x="5674" y="9112"/>
                  <a:pt x="5693" y="9112"/>
                </a:cubicBezTo>
                <a:cubicBezTo>
                  <a:pt x="5693" y="9112"/>
                  <a:pt x="5693" y="9112"/>
                  <a:pt x="5693" y="9112"/>
                </a:cubicBezTo>
                <a:cubicBezTo>
                  <a:pt x="5693" y="9148"/>
                  <a:pt x="5693" y="9148"/>
                  <a:pt x="5693" y="9148"/>
                </a:cubicBezTo>
                <a:cubicBezTo>
                  <a:pt x="5693" y="9148"/>
                  <a:pt x="5693" y="9148"/>
                  <a:pt x="5693" y="9148"/>
                </a:cubicBezTo>
                <a:cubicBezTo>
                  <a:pt x="5693" y="9148"/>
                  <a:pt x="5693" y="9148"/>
                  <a:pt x="5674" y="9148"/>
                </a:cubicBezTo>
                <a:cubicBezTo>
                  <a:pt x="5674" y="9148"/>
                  <a:pt x="5674" y="9148"/>
                  <a:pt x="5674" y="9148"/>
                </a:cubicBezTo>
                <a:cubicBezTo>
                  <a:pt x="5674" y="9148"/>
                  <a:pt x="5674" y="9148"/>
                  <a:pt x="5674" y="9148"/>
                </a:cubicBezTo>
                <a:cubicBezTo>
                  <a:pt x="5674" y="9148"/>
                  <a:pt x="5674" y="9148"/>
                  <a:pt x="5655" y="9148"/>
                </a:cubicBezTo>
                <a:cubicBezTo>
                  <a:pt x="5674" y="9148"/>
                  <a:pt x="5674" y="9148"/>
                  <a:pt x="5693" y="9185"/>
                </a:cubicBezTo>
                <a:cubicBezTo>
                  <a:pt x="5693" y="9185"/>
                  <a:pt x="5693" y="9185"/>
                  <a:pt x="5693" y="9185"/>
                </a:cubicBezTo>
                <a:cubicBezTo>
                  <a:pt x="5674" y="9185"/>
                  <a:pt x="5674" y="9185"/>
                  <a:pt x="5674" y="9185"/>
                </a:cubicBezTo>
                <a:cubicBezTo>
                  <a:pt x="5674" y="9185"/>
                  <a:pt x="5674" y="9148"/>
                  <a:pt x="5655" y="9148"/>
                </a:cubicBezTo>
                <a:cubicBezTo>
                  <a:pt x="5655" y="9148"/>
                  <a:pt x="5655" y="9148"/>
                  <a:pt x="5655" y="9148"/>
                </a:cubicBezTo>
                <a:cubicBezTo>
                  <a:pt x="5655" y="9185"/>
                  <a:pt x="5655" y="9185"/>
                  <a:pt x="5655" y="9185"/>
                </a:cubicBezTo>
                <a:cubicBezTo>
                  <a:pt x="5655" y="9185"/>
                  <a:pt x="5674" y="9185"/>
                  <a:pt x="5674" y="9221"/>
                </a:cubicBezTo>
                <a:cubicBezTo>
                  <a:pt x="5693" y="9221"/>
                  <a:pt x="5712" y="9185"/>
                  <a:pt x="5712" y="9257"/>
                </a:cubicBezTo>
                <a:cubicBezTo>
                  <a:pt x="5712" y="9257"/>
                  <a:pt x="5712" y="9257"/>
                  <a:pt x="5712" y="9257"/>
                </a:cubicBezTo>
                <a:cubicBezTo>
                  <a:pt x="5712" y="9257"/>
                  <a:pt x="5712" y="9257"/>
                  <a:pt x="5712" y="9257"/>
                </a:cubicBezTo>
                <a:cubicBezTo>
                  <a:pt x="5712" y="9257"/>
                  <a:pt x="5712" y="9257"/>
                  <a:pt x="5712" y="9257"/>
                </a:cubicBezTo>
                <a:cubicBezTo>
                  <a:pt x="5712" y="9257"/>
                  <a:pt x="5712" y="9257"/>
                  <a:pt x="5712" y="9257"/>
                </a:cubicBezTo>
                <a:cubicBezTo>
                  <a:pt x="5712" y="9257"/>
                  <a:pt x="5712" y="9257"/>
                  <a:pt x="5712" y="9257"/>
                </a:cubicBezTo>
                <a:cubicBezTo>
                  <a:pt x="5712" y="9293"/>
                  <a:pt x="5712" y="9293"/>
                  <a:pt x="5712" y="9330"/>
                </a:cubicBezTo>
                <a:cubicBezTo>
                  <a:pt x="5712" y="9330"/>
                  <a:pt x="5712" y="9330"/>
                  <a:pt x="5712" y="9330"/>
                </a:cubicBezTo>
                <a:cubicBezTo>
                  <a:pt x="5712" y="9330"/>
                  <a:pt x="5712" y="9293"/>
                  <a:pt x="5712" y="9293"/>
                </a:cubicBezTo>
                <a:cubicBezTo>
                  <a:pt x="5712" y="9293"/>
                  <a:pt x="5693" y="9293"/>
                  <a:pt x="5693" y="9293"/>
                </a:cubicBezTo>
                <a:cubicBezTo>
                  <a:pt x="5693" y="9293"/>
                  <a:pt x="5693" y="9293"/>
                  <a:pt x="5693" y="9330"/>
                </a:cubicBezTo>
                <a:cubicBezTo>
                  <a:pt x="5693" y="9330"/>
                  <a:pt x="5693" y="9330"/>
                  <a:pt x="5693" y="9330"/>
                </a:cubicBezTo>
                <a:cubicBezTo>
                  <a:pt x="5693" y="9330"/>
                  <a:pt x="5693" y="9330"/>
                  <a:pt x="5693" y="9330"/>
                </a:cubicBezTo>
                <a:cubicBezTo>
                  <a:pt x="5693" y="9330"/>
                  <a:pt x="5693" y="9330"/>
                  <a:pt x="5674" y="9293"/>
                </a:cubicBezTo>
                <a:cubicBezTo>
                  <a:pt x="5693" y="9330"/>
                  <a:pt x="5693" y="9330"/>
                  <a:pt x="5693" y="9330"/>
                </a:cubicBezTo>
                <a:cubicBezTo>
                  <a:pt x="5674" y="9330"/>
                  <a:pt x="5674" y="9330"/>
                  <a:pt x="5674" y="9330"/>
                </a:cubicBezTo>
                <a:cubicBezTo>
                  <a:pt x="5674" y="9330"/>
                  <a:pt x="5674" y="9330"/>
                  <a:pt x="5674" y="9330"/>
                </a:cubicBezTo>
                <a:cubicBezTo>
                  <a:pt x="5655" y="9293"/>
                  <a:pt x="5674" y="9293"/>
                  <a:pt x="5655" y="9293"/>
                </a:cubicBezTo>
                <a:cubicBezTo>
                  <a:pt x="5655" y="9293"/>
                  <a:pt x="5655" y="9293"/>
                  <a:pt x="5655" y="9293"/>
                </a:cubicBezTo>
                <a:cubicBezTo>
                  <a:pt x="5655" y="9330"/>
                  <a:pt x="5674" y="9330"/>
                  <a:pt x="5655" y="9330"/>
                </a:cubicBezTo>
                <a:cubicBezTo>
                  <a:pt x="5674" y="9330"/>
                  <a:pt x="5693" y="9330"/>
                  <a:pt x="5712" y="9330"/>
                </a:cubicBezTo>
                <a:cubicBezTo>
                  <a:pt x="5712" y="9330"/>
                  <a:pt x="5712" y="9330"/>
                  <a:pt x="5712" y="9330"/>
                </a:cubicBezTo>
                <a:cubicBezTo>
                  <a:pt x="5712" y="9366"/>
                  <a:pt x="5693" y="9366"/>
                  <a:pt x="5712" y="9366"/>
                </a:cubicBezTo>
                <a:cubicBezTo>
                  <a:pt x="5712" y="9366"/>
                  <a:pt x="5712" y="9366"/>
                  <a:pt x="5712" y="9366"/>
                </a:cubicBezTo>
                <a:cubicBezTo>
                  <a:pt x="5712" y="9366"/>
                  <a:pt x="5712" y="9366"/>
                  <a:pt x="5712" y="9330"/>
                </a:cubicBezTo>
                <a:cubicBezTo>
                  <a:pt x="5712" y="9330"/>
                  <a:pt x="5712" y="9330"/>
                  <a:pt x="5712" y="9330"/>
                </a:cubicBezTo>
                <a:cubicBezTo>
                  <a:pt x="5731" y="9366"/>
                  <a:pt x="5731" y="9366"/>
                  <a:pt x="5731" y="9366"/>
                </a:cubicBezTo>
                <a:cubicBezTo>
                  <a:pt x="5731" y="9366"/>
                  <a:pt x="5731" y="9402"/>
                  <a:pt x="5731" y="9402"/>
                </a:cubicBezTo>
                <a:cubicBezTo>
                  <a:pt x="5712" y="9402"/>
                  <a:pt x="5712" y="9366"/>
                  <a:pt x="5712" y="9402"/>
                </a:cubicBezTo>
                <a:cubicBezTo>
                  <a:pt x="5712" y="9402"/>
                  <a:pt x="5712" y="9402"/>
                  <a:pt x="5693" y="9439"/>
                </a:cubicBezTo>
                <a:cubicBezTo>
                  <a:pt x="5674" y="9439"/>
                  <a:pt x="5674" y="9402"/>
                  <a:pt x="5674" y="9402"/>
                </a:cubicBezTo>
                <a:cubicBezTo>
                  <a:pt x="5674" y="9402"/>
                  <a:pt x="5674" y="9402"/>
                  <a:pt x="5674" y="9402"/>
                </a:cubicBezTo>
                <a:cubicBezTo>
                  <a:pt x="5674" y="9402"/>
                  <a:pt x="5674" y="9402"/>
                  <a:pt x="5674" y="9402"/>
                </a:cubicBezTo>
                <a:cubicBezTo>
                  <a:pt x="5655" y="9402"/>
                  <a:pt x="5655" y="9402"/>
                  <a:pt x="5636" y="9402"/>
                </a:cubicBezTo>
                <a:cubicBezTo>
                  <a:pt x="5636" y="9402"/>
                  <a:pt x="5655" y="9402"/>
                  <a:pt x="5655" y="9402"/>
                </a:cubicBezTo>
                <a:cubicBezTo>
                  <a:pt x="5655" y="9402"/>
                  <a:pt x="5674" y="9439"/>
                  <a:pt x="5674" y="9439"/>
                </a:cubicBezTo>
                <a:cubicBezTo>
                  <a:pt x="5674" y="9439"/>
                  <a:pt x="5674" y="9439"/>
                  <a:pt x="5674" y="9439"/>
                </a:cubicBezTo>
                <a:cubicBezTo>
                  <a:pt x="5674" y="9439"/>
                  <a:pt x="5674" y="9475"/>
                  <a:pt x="5655" y="9475"/>
                </a:cubicBezTo>
                <a:cubicBezTo>
                  <a:pt x="5655" y="9475"/>
                  <a:pt x="5655" y="9475"/>
                  <a:pt x="5636" y="9439"/>
                </a:cubicBezTo>
                <a:cubicBezTo>
                  <a:pt x="5636" y="9475"/>
                  <a:pt x="5655" y="9475"/>
                  <a:pt x="5655" y="9475"/>
                </a:cubicBezTo>
                <a:cubicBezTo>
                  <a:pt x="5655" y="9475"/>
                  <a:pt x="5655" y="9475"/>
                  <a:pt x="5655" y="9475"/>
                </a:cubicBezTo>
                <a:cubicBezTo>
                  <a:pt x="5674" y="9475"/>
                  <a:pt x="5674" y="9475"/>
                  <a:pt x="5674" y="9475"/>
                </a:cubicBezTo>
                <a:cubicBezTo>
                  <a:pt x="5674" y="9475"/>
                  <a:pt x="5693" y="9475"/>
                  <a:pt x="5693" y="9475"/>
                </a:cubicBezTo>
                <a:cubicBezTo>
                  <a:pt x="5693" y="9475"/>
                  <a:pt x="5693" y="9475"/>
                  <a:pt x="5693" y="9475"/>
                </a:cubicBezTo>
                <a:cubicBezTo>
                  <a:pt x="5674" y="9475"/>
                  <a:pt x="5674" y="9511"/>
                  <a:pt x="5674" y="9511"/>
                </a:cubicBezTo>
                <a:cubicBezTo>
                  <a:pt x="5655" y="9511"/>
                  <a:pt x="5636" y="9511"/>
                  <a:pt x="5636" y="9511"/>
                </a:cubicBezTo>
                <a:cubicBezTo>
                  <a:pt x="5618" y="9548"/>
                  <a:pt x="5599" y="9584"/>
                  <a:pt x="5580" y="9620"/>
                </a:cubicBezTo>
                <a:cubicBezTo>
                  <a:pt x="5580" y="9620"/>
                  <a:pt x="5542" y="9620"/>
                  <a:pt x="5523" y="9656"/>
                </a:cubicBezTo>
                <a:cubicBezTo>
                  <a:pt x="5504" y="9656"/>
                  <a:pt x="5504" y="9693"/>
                  <a:pt x="5504" y="9729"/>
                </a:cubicBezTo>
                <a:cubicBezTo>
                  <a:pt x="5485" y="9765"/>
                  <a:pt x="5447" y="9802"/>
                  <a:pt x="5428" y="9802"/>
                </a:cubicBezTo>
                <a:cubicBezTo>
                  <a:pt x="5409" y="9838"/>
                  <a:pt x="5409" y="9874"/>
                  <a:pt x="5391" y="9911"/>
                </a:cubicBezTo>
                <a:cubicBezTo>
                  <a:pt x="5391" y="9947"/>
                  <a:pt x="5372" y="9983"/>
                  <a:pt x="5372" y="10019"/>
                </a:cubicBezTo>
                <a:cubicBezTo>
                  <a:pt x="5353" y="10128"/>
                  <a:pt x="5409" y="10237"/>
                  <a:pt x="5428" y="10310"/>
                </a:cubicBezTo>
                <a:cubicBezTo>
                  <a:pt x="5428" y="10346"/>
                  <a:pt x="5428" y="10383"/>
                  <a:pt x="5428" y="10419"/>
                </a:cubicBezTo>
                <a:cubicBezTo>
                  <a:pt x="5447" y="10455"/>
                  <a:pt x="5447" y="10491"/>
                  <a:pt x="5447" y="10528"/>
                </a:cubicBezTo>
                <a:cubicBezTo>
                  <a:pt x="5466" y="10600"/>
                  <a:pt x="5447" y="10709"/>
                  <a:pt x="5428" y="10782"/>
                </a:cubicBezTo>
                <a:cubicBezTo>
                  <a:pt x="5428" y="10782"/>
                  <a:pt x="5428" y="10782"/>
                  <a:pt x="5428" y="10782"/>
                </a:cubicBezTo>
                <a:cubicBezTo>
                  <a:pt x="5428" y="10782"/>
                  <a:pt x="5428" y="10746"/>
                  <a:pt x="5428" y="10746"/>
                </a:cubicBezTo>
                <a:cubicBezTo>
                  <a:pt x="5428" y="10746"/>
                  <a:pt x="5409" y="10746"/>
                  <a:pt x="5391" y="10746"/>
                </a:cubicBezTo>
                <a:cubicBezTo>
                  <a:pt x="5391" y="10746"/>
                  <a:pt x="5372" y="10673"/>
                  <a:pt x="5372" y="10673"/>
                </a:cubicBezTo>
                <a:cubicBezTo>
                  <a:pt x="5334" y="10673"/>
                  <a:pt x="5353" y="10637"/>
                  <a:pt x="5353" y="10600"/>
                </a:cubicBezTo>
                <a:cubicBezTo>
                  <a:pt x="5334" y="10600"/>
                  <a:pt x="5334" y="10564"/>
                  <a:pt x="5334" y="10564"/>
                </a:cubicBezTo>
                <a:cubicBezTo>
                  <a:pt x="5334" y="10564"/>
                  <a:pt x="5334" y="10564"/>
                  <a:pt x="5334" y="10528"/>
                </a:cubicBezTo>
                <a:cubicBezTo>
                  <a:pt x="5334" y="10528"/>
                  <a:pt x="5315" y="10528"/>
                  <a:pt x="5315" y="10528"/>
                </a:cubicBezTo>
                <a:cubicBezTo>
                  <a:pt x="5315" y="10528"/>
                  <a:pt x="5296" y="10491"/>
                  <a:pt x="5296" y="10455"/>
                </a:cubicBezTo>
                <a:cubicBezTo>
                  <a:pt x="5296" y="10455"/>
                  <a:pt x="5296" y="10455"/>
                  <a:pt x="5315" y="10419"/>
                </a:cubicBezTo>
                <a:cubicBezTo>
                  <a:pt x="5315" y="10419"/>
                  <a:pt x="5315" y="10419"/>
                  <a:pt x="5315" y="10419"/>
                </a:cubicBezTo>
                <a:cubicBezTo>
                  <a:pt x="5296" y="10419"/>
                  <a:pt x="5296" y="10419"/>
                  <a:pt x="5296" y="10419"/>
                </a:cubicBezTo>
                <a:cubicBezTo>
                  <a:pt x="5296" y="10419"/>
                  <a:pt x="5277" y="10419"/>
                  <a:pt x="5277" y="10419"/>
                </a:cubicBezTo>
                <a:cubicBezTo>
                  <a:pt x="5296" y="10383"/>
                  <a:pt x="5296" y="10310"/>
                  <a:pt x="5296" y="10274"/>
                </a:cubicBezTo>
                <a:cubicBezTo>
                  <a:pt x="5296" y="10237"/>
                  <a:pt x="5277" y="10237"/>
                  <a:pt x="5277" y="10237"/>
                </a:cubicBezTo>
                <a:cubicBezTo>
                  <a:pt x="5258" y="10201"/>
                  <a:pt x="5239" y="10092"/>
                  <a:pt x="5201" y="10128"/>
                </a:cubicBezTo>
                <a:cubicBezTo>
                  <a:pt x="5182" y="10128"/>
                  <a:pt x="5182" y="10165"/>
                  <a:pt x="5164" y="10165"/>
                </a:cubicBezTo>
                <a:cubicBezTo>
                  <a:pt x="5164" y="10165"/>
                  <a:pt x="5145" y="10165"/>
                  <a:pt x="5126" y="10165"/>
                </a:cubicBezTo>
                <a:cubicBezTo>
                  <a:pt x="5126" y="10165"/>
                  <a:pt x="5126" y="10128"/>
                  <a:pt x="5107" y="10128"/>
                </a:cubicBezTo>
                <a:cubicBezTo>
                  <a:pt x="5088" y="10092"/>
                  <a:pt x="5088" y="10092"/>
                  <a:pt x="5069" y="10092"/>
                </a:cubicBezTo>
                <a:cubicBezTo>
                  <a:pt x="5050" y="10092"/>
                  <a:pt x="5031" y="10092"/>
                  <a:pt x="5012" y="10092"/>
                </a:cubicBezTo>
                <a:cubicBezTo>
                  <a:pt x="5012" y="10092"/>
                  <a:pt x="5012" y="10092"/>
                  <a:pt x="5012" y="10092"/>
                </a:cubicBezTo>
                <a:cubicBezTo>
                  <a:pt x="4993" y="10092"/>
                  <a:pt x="4993" y="10092"/>
                  <a:pt x="4974" y="10092"/>
                </a:cubicBezTo>
                <a:cubicBezTo>
                  <a:pt x="4974" y="10092"/>
                  <a:pt x="4974" y="10056"/>
                  <a:pt x="4974" y="10056"/>
                </a:cubicBezTo>
                <a:cubicBezTo>
                  <a:pt x="4974" y="10056"/>
                  <a:pt x="4974" y="10056"/>
                  <a:pt x="4956" y="10056"/>
                </a:cubicBezTo>
                <a:cubicBezTo>
                  <a:pt x="4956" y="10056"/>
                  <a:pt x="4956" y="10092"/>
                  <a:pt x="4956" y="10092"/>
                </a:cubicBezTo>
                <a:cubicBezTo>
                  <a:pt x="4937" y="10092"/>
                  <a:pt x="4899" y="10056"/>
                  <a:pt x="4899" y="10092"/>
                </a:cubicBezTo>
                <a:cubicBezTo>
                  <a:pt x="4880" y="10092"/>
                  <a:pt x="4880" y="10092"/>
                  <a:pt x="4861" y="10128"/>
                </a:cubicBezTo>
                <a:cubicBezTo>
                  <a:pt x="4861" y="10128"/>
                  <a:pt x="4842" y="10056"/>
                  <a:pt x="4823" y="10092"/>
                </a:cubicBezTo>
                <a:cubicBezTo>
                  <a:pt x="4823" y="10092"/>
                  <a:pt x="4823" y="10092"/>
                  <a:pt x="4823" y="10128"/>
                </a:cubicBezTo>
                <a:cubicBezTo>
                  <a:pt x="4823" y="10128"/>
                  <a:pt x="4842" y="10128"/>
                  <a:pt x="4861" y="10128"/>
                </a:cubicBezTo>
                <a:cubicBezTo>
                  <a:pt x="4861" y="10128"/>
                  <a:pt x="4880" y="10128"/>
                  <a:pt x="4880" y="10165"/>
                </a:cubicBezTo>
                <a:cubicBezTo>
                  <a:pt x="4880" y="10165"/>
                  <a:pt x="4880" y="10165"/>
                  <a:pt x="4861" y="10165"/>
                </a:cubicBezTo>
                <a:cubicBezTo>
                  <a:pt x="4861" y="10201"/>
                  <a:pt x="4899" y="10201"/>
                  <a:pt x="4899" y="10237"/>
                </a:cubicBezTo>
                <a:cubicBezTo>
                  <a:pt x="4899" y="10237"/>
                  <a:pt x="4880" y="10237"/>
                  <a:pt x="4880" y="10237"/>
                </a:cubicBezTo>
                <a:cubicBezTo>
                  <a:pt x="4861" y="10237"/>
                  <a:pt x="4842" y="10201"/>
                  <a:pt x="4823" y="10201"/>
                </a:cubicBezTo>
                <a:cubicBezTo>
                  <a:pt x="4823" y="10201"/>
                  <a:pt x="4823" y="10201"/>
                  <a:pt x="4823" y="10201"/>
                </a:cubicBezTo>
                <a:cubicBezTo>
                  <a:pt x="4823" y="10201"/>
                  <a:pt x="4823" y="10201"/>
                  <a:pt x="4823" y="10237"/>
                </a:cubicBezTo>
                <a:cubicBezTo>
                  <a:pt x="4823" y="10237"/>
                  <a:pt x="4842" y="10237"/>
                  <a:pt x="4842" y="10237"/>
                </a:cubicBezTo>
                <a:cubicBezTo>
                  <a:pt x="4842" y="10237"/>
                  <a:pt x="4842" y="10237"/>
                  <a:pt x="4842" y="10237"/>
                </a:cubicBezTo>
                <a:cubicBezTo>
                  <a:pt x="4842" y="10237"/>
                  <a:pt x="4823" y="10237"/>
                  <a:pt x="4823" y="10237"/>
                </a:cubicBezTo>
                <a:cubicBezTo>
                  <a:pt x="4823" y="10237"/>
                  <a:pt x="4823" y="10237"/>
                  <a:pt x="4823" y="10237"/>
                </a:cubicBezTo>
                <a:cubicBezTo>
                  <a:pt x="4823" y="10237"/>
                  <a:pt x="4823" y="10237"/>
                  <a:pt x="4823" y="10237"/>
                </a:cubicBezTo>
                <a:cubicBezTo>
                  <a:pt x="4804" y="10237"/>
                  <a:pt x="4804" y="10237"/>
                  <a:pt x="4785" y="10237"/>
                </a:cubicBezTo>
                <a:cubicBezTo>
                  <a:pt x="4785" y="10237"/>
                  <a:pt x="4785" y="10237"/>
                  <a:pt x="4766" y="10237"/>
                </a:cubicBezTo>
                <a:cubicBezTo>
                  <a:pt x="4766" y="10201"/>
                  <a:pt x="4766" y="10201"/>
                  <a:pt x="4747" y="10201"/>
                </a:cubicBezTo>
                <a:cubicBezTo>
                  <a:pt x="4747" y="10165"/>
                  <a:pt x="4729" y="10165"/>
                  <a:pt x="4729" y="10165"/>
                </a:cubicBezTo>
                <a:cubicBezTo>
                  <a:pt x="4729" y="10165"/>
                  <a:pt x="4710" y="10165"/>
                  <a:pt x="4710" y="10165"/>
                </a:cubicBezTo>
                <a:cubicBezTo>
                  <a:pt x="4710" y="10165"/>
                  <a:pt x="4710" y="10165"/>
                  <a:pt x="4710" y="10165"/>
                </a:cubicBezTo>
                <a:cubicBezTo>
                  <a:pt x="4710" y="10165"/>
                  <a:pt x="4710" y="10165"/>
                  <a:pt x="4729" y="10201"/>
                </a:cubicBezTo>
                <a:cubicBezTo>
                  <a:pt x="4729" y="10201"/>
                  <a:pt x="4729" y="10201"/>
                  <a:pt x="4729" y="10201"/>
                </a:cubicBezTo>
                <a:cubicBezTo>
                  <a:pt x="4710" y="10201"/>
                  <a:pt x="4691" y="10201"/>
                  <a:pt x="4672" y="10201"/>
                </a:cubicBezTo>
                <a:cubicBezTo>
                  <a:pt x="4653" y="10165"/>
                  <a:pt x="4615" y="10165"/>
                  <a:pt x="4596" y="10165"/>
                </a:cubicBezTo>
                <a:cubicBezTo>
                  <a:pt x="4577" y="10165"/>
                  <a:pt x="4577" y="10201"/>
                  <a:pt x="4539" y="10201"/>
                </a:cubicBezTo>
                <a:cubicBezTo>
                  <a:pt x="4539" y="10165"/>
                  <a:pt x="4539" y="10165"/>
                  <a:pt x="4539" y="10165"/>
                </a:cubicBezTo>
                <a:cubicBezTo>
                  <a:pt x="4539" y="10165"/>
                  <a:pt x="4539" y="10165"/>
                  <a:pt x="4539" y="10165"/>
                </a:cubicBezTo>
                <a:cubicBezTo>
                  <a:pt x="4539" y="10201"/>
                  <a:pt x="4539" y="10201"/>
                  <a:pt x="4539" y="10237"/>
                </a:cubicBezTo>
                <a:cubicBezTo>
                  <a:pt x="4520" y="10237"/>
                  <a:pt x="4502" y="10310"/>
                  <a:pt x="4483" y="10310"/>
                </a:cubicBezTo>
                <a:cubicBezTo>
                  <a:pt x="4464" y="10310"/>
                  <a:pt x="4445" y="10310"/>
                  <a:pt x="4426" y="10310"/>
                </a:cubicBezTo>
                <a:cubicBezTo>
                  <a:pt x="4426" y="10310"/>
                  <a:pt x="4445" y="10346"/>
                  <a:pt x="4445" y="10346"/>
                </a:cubicBezTo>
                <a:cubicBezTo>
                  <a:pt x="4426" y="10383"/>
                  <a:pt x="4388" y="10383"/>
                  <a:pt x="4388" y="10419"/>
                </a:cubicBezTo>
                <a:cubicBezTo>
                  <a:pt x="4388" y="10419"/>
                  <a:pt x="4388" y="10419"/>
                  <a:pt x="4388" y="10419"/>
                </a:cubicBezTo>
                <a:cubicBezTo>
                  <a:pt x="4388" y="10419"/>
                  <a:pt x="4388" y="10419"/>
                  <a:pt x="4388" y="10419"/>
                </a:cubicBezTo>
                <a:cubicBezTo>
                  <a:pt x="4388" y="10419"/>
                  <a:pt x="4388" y="10419"/>
                  <a:pt x="4388" y="10455"/>
                </a:cubicBezTo>
                <a:cubicBezTo>
                  <a:pt x="4388" y="10455"/>
                  <a:pt x="4388" y="10455"/>
                  <a:pt x="4369" y="10491"/>
                </a:cubicBezTo>
                <a:cubicBezTo>
                  <a:pt x="4369" y="10564"/>
                  <a:pt x="4388" y="10600"/>
                  <a:pt x="4388" y="10673"/>
                </a:cubicBezTo>
                <a:cubicBezTo>
                  <a:pt x="4369" y="10709"/>
                  <a:pt x="4369" y="10746"/>
                  <a:pt x="4350" y="10782"/>
                </a:cubicBezTo>
                <a:cubicBezTo>
                  <a:pt x="4350" y="10782"/>
                  <a:pt x="4350" y="10818"/>
                  <a:pt x="4350" y="10854"/>
                </a:cubicBezTo>
                <a:cubicBezTo>
                  <a:pt x="4331" y="10963"/>
                  <a:pt x="4350" y="11181"/>
                  <a:pt x="4369" y="11254"/>
                </a:cubicBezTo>
                <a:cubicBezTo>
                  <a:pt x="4388" y="11290"/>
                  <a:pt x="4407" y="11363"/>
                  <a:pt x="4426" y="11399"/>
                </a:cubicBezTo>
                <a:cubicBezTo>
                  <a:pt x="4445" y="11435"/>
                  <a:pt x="4445" y="11508"/>
                  <a:pt x="4464" y="11544"/>
                </a:cubicBezTo>
                <a:cubicBezTo>
                  <a:pt x="4483" y="11544"/>
                  <a:pt x="4502" y="11544"/>
                  <a:pt x="4520" y="11544"/>
                </a:cubicBezTo>
                <a:cubicBezTo>
                  <a:pt x="4539" y="11581"/>
                  <a:pt x="4539" y="11617"/>
                  <a:pt x="4558" y="11617"/>
                </a:cubicBezTo>
                <a:cubicBezTo>
                  <a:pt x="4596" y="11617"/>
                  <a:pt x="4672" y="11544"/>
                  <a:pt x="4710" y="11544"/>
                </a:cubicBezTo>
                <a:cubicBezTo>
                  <a:pt x="4710" y="11544"/>
                  <a:pt x="4710" y="11581"/>
                  <a:pt x="4710" y="11581"/>
                </a:cubicBezTo>
                <a:cubicBezTo>
                  <a:pt x="4710" y="11581"/>
                  <a:pt x="4729" y="11581"/>
                  <a:pt x="4729" y="11581"/>
                </a:cubicBezTo>
                <a:cubicBezTo>
                  <a:pt x="4729" y="11581"/>
                  <a:pt x="4729" y="11581"/>
                  <a:pt x="4747" y="11581"/>
                </a:cubicBezTo>
                <a:cubicBezTo>
                  <a:pt x="4729" y="11544"/>
                  <a:pt x="4729" y="11544"/>
                  <a:pt x="4729" y="11544"/>
                </a:cubicBezTo>
                <a:cubicBezTo>
                  <a:pt x="4729" y="11544"/>
                  <a:pt x="4729" y="11544"/>
                  <a:pt x="4729" y="11544"/>
                </a:cubicBezTo>
                <a:cubicBezTo>
                  <a:pt x="4747" y="11508"/>
                  <a:pt x="4766" y="11508"/>
                  <a:pt x="4766" y="11472"/>
                </a:cubicBezTo>
                <a:cubicBezTo>
                  <a:pt x="4785" y="11472"/>
                  <a:pt x="4785" y="11435"/>
                  <a:pt x="4785" y="11435"/>
                </a:cubicBezTo>
                <a:cubicBezTo>
                  <a:pt x="4785" y="11435"/>
                  <a:pt x="4785" y="11399"/>
                  <a:pt x="4785" y="11399"/>
                </a:cubicBezTo>
                <a:cubicBezTo>
                  <a:pt x="4785" y="11363"/>
                  <a:pt x="4785" y="11363"/>
                  <a:pt x="4785" y="11326"/>
                </a:cubicBezTo>
                <a:cubicBezTo>
                  <a:pt x="4785" y="11326"/>
                  <a:pt x="4804" y="11290"/>
                  <a:pt x="4804" y="11290"/>
                </a:cubicBezTo>
                <a:cubicBezTo>
                  <a:pt x="4861" y="11217"/>
                  <a:pt x="4974" y="11145"/>
                  <a:pt x="5031" y="11254"/>
                </a:cubicBezTo>
                <a:cubicBezTo>
                  <a:pt x="5031" y="11254"/>
                  <a:pt x="5031" y="11254"/>
                  <a:pt x="5012" y="11290"/>
                </a:cubicBezTo>
                <a:cubicBezTo>
                  <a:pt x="5012" y="11326"/>
                  <a:pt x="4993" y="11326"/>
                  <a:pt x="4974" y="11363"/>
                </a:cubicBezTo>
                <a:cubicBezTo>
                  <a:pt x="4974" y="11363"/>
                  <a:pt x="4974" y="11435"/>
                  <a:pt x="4956" y="11435"/>
                </a:cubicBezTo>
                <a:cubicBezTo>
                  <a:pt x="4974" y="11435"/>
                  <a:pt x="4974" y="11472"/>
                  <a:pt x="4974" y="11472"/>
                </a:cubicBezTo>
                <a:cubicBezTo>
                  <a:pt x="4974" y="11472"/>
                  <a:pt x="4974" y="11435"/>
                  <a:pt x="4974" y="11435"/>
                </a:cubicBezTo>
                <a:cubicBezTo>
                  <a:pt x="4974" y="11508"/>
                  <a:pt x="4974" y="11544"/>
                  <a:pt x="4956" y="11581"/>
                </a:cubicBezTo>
                <a:cubicBezTo>
                  <a:pt x="4956" y="11581"/>
                  <a:pt x="4956" y="11581"/>
                  <a:pt x="4956" y="11581"/>
                </a:cubicBezTo>
                <a:cubicBezTo>
                  <a:pt x="4956" y="11581"/>
                  <a:pt x="4956" y="11544"/>
                  <a:pt x="4937" y="11544"/>
                </a:cubicBezTo>
                <a:cubicBezTo>
                  <a:pt x="4937" y="11544"/>
                  <a:pt x="4937" y="11544"/>
                  <a:pt x="4937" y="11544"/>
                </a:cubicBezTo>
                <a:cubicBezTo>
                  <a:pt x="4937" y="11544"/>
                  <a:pt x="4937" y="11544"/>
                  <a:pt x="4937" y="11544"/>
                </a:cubicBezTo>
                <a:cubicBezTo>
                  <a:pt x="4937" y="11581"/>
                  <a:pt x="4937" y="11581"/>
                  <a:pt x="4937" y="11617"/>
                </a:cubicBezTo>
                <a:cubicBezTo>
                  <a:pt x="4937" y="11617"/>
                  <a:pt x="4937" y="11581"/>
                  <a:pt x="4956" y="11581"/>
                </a:cubicBezTo>
                <a:cubicBezTo>
                  <a:pt x="4956" y="11617"/>
                  <a:pt x="4956" y="11617"/>
                  <a:pt x="4956" y="11617"/>
                </a:cubicBezTo>
                <a:cubicBezTo>
                  <a:pt x="4937" y="11689"/>
                  <a:pt x="4956" y="11762"/>
                  <a:pt x="4937" y="11835"/>
                </a:cubicBezTo>
                <a:cubicBezTo>
                  <a:pt x="4918" y="11871"/>
                  <a:pt x="4899" y="11871"/>
                  <a:pt x="4899" y="11907"/>
                </a:cubicBezTo>
                <a:cubicBezTo>
                  <a:pt x="4899" y="11907"/>
                  <a:pt x="4918" y="11907"/>
                  <a:pt x="4918" y="11907"/>
                </a:cubicBezTo>
                <a:cubicBezTo>
                  <a:pt x="4918" y="11907"/>
                  <a:pt x="4918" y="11907"/>
                  <a:pt x="4918" y="11907"/>
                </a:cubicBezTo>
                <a:cubicBezTo>
                  <a:pt x="4918" y="11907"/>
                  <a:pt x="4918" y="11907"/>
                  <a:pt x="4918" y="11871"/>
                </a:cubicBezTo>
                <a:cubicBezTo>
                  <a:pt x="4937" y="11907"/>
                  <a:pt x="4937" y="11907"/>
                  <a:pt x="4956" y="11907"/>
                </a:cubicBezTo>
                <a:cubicBezTo>
                  <a:pt x="4974" y="11871"/>
                  <a:pt x="5012" y="11907"/>
                  <a:pt x="5069" y="11907"/>
                </a:cubicBezTo>
                <a:cubicBezTo>
                  <a:pt x="5069" y="11907"/>
                  <a:pt x="5069" y="11907"/>
                  <a:pt x="5088" y="11871"/>
                </a:cubicBezTo>
                <a:cubicBezTo>
                  <a:pt x="5088" y="11907"/>
                  <a:pt x="5088" y="11907"/>
                  <a:pt x="5107" y="11907"/>
                </a:cubicBezTo>
                <a:cubicBezTo>
                  <a:pt x="5126" y="11907"/>
                  <a:pt x="5145" y="11907"/>
                  <a:pt x="5164" y="11907"/>
                </a:cubicBezTo>
                <a:cubicBezTo>
                  <a:pt x="5182" y="11907"/>
                  <a:pt x="5182" y="11907"/>
                  <a:pt x="5182" y="11907"/>
                </a:cubicBezTo>
                <a:cubicBezTo>
                  <a:pt x="5182" y="11944"/>
                  <a:pt x="5182" y="11944"/>
                  <a:pt x="5201" y="11980"/>
                </a:cubicBezTo>
                <a:cubicBezTo>
                  <a:pt x="5201" y="11980"/>
                  <a:pt x="5220" y="11980"/>
                  <a:pt x="5239" y="11980"/>
                </a:cubicBezTo>
                <a:cubicBezTo>
                  <a:pt x="5239" y="12016"/>
                  <a:pt x="5258" y="12089"/>
                  <a:pt x="5239" y="12125"/>
                </a:cubicBezTo>
                <a:cubicBezTo>
                  <a:pt x="5239" y="12125"/>
                  <a:pt x="5220" y="12161"/>
                  <a:pt x="5220" y="12161"/>
                </a:cubicBezTo>
                <a:cubicBezTo>
                  <a:pt x="5220" y="12198"/>
                  <a:pt x="5220" y="12270"/>
                  <a:pt x="5220" y="12307"/>
                </a:cubicBezTo>
                <a:cubicBezTo>
                  <a:pt x="5201" y="12343"/>
                  <a:pt x="5201" y="12415"/>
                  <a:pt x="5201" y="12452"/>
                </a:cubicBezTo>
                <a:cubicBezTo>
                  <a:pt x="5220" y="12524"/>
                  <a:pt x="5277" y="12633"/>
                  <a:pt x="5296" y="12670"/>
                </a:cubicBezTo>
                <a:cubicBezTo>
                  <a:pt x="5315" y="12670"/>
                  <a:pt x="5315" y="12706"/>
                  <a:pt x="5315" y="12706"/>
                </a:cubicBezTo>
                <a:cubicBezTo>
                  <a:pt x="5334" y="12742"/>
                  <a:pt x="5334" y="12706"/>
                  <a:pt x="5353" y="12742"/>
                </a:cubicBezTo>
                <a:cubicBezTo>
                  <a:pt x="5391" y="12742"/>
                  <a:pt x="5409" y="12706"/>
                  <a:pt x="5428" y="12706"/>
                </a:cubicBezTo>
                <a:cubicBezTo>
                  <a:pt x="5428" y="12706"/>
                  <a:pt x="5447" y="12706"/>
                  <a:pt x="5447" y="12706"/>
                </a:cubicBezTo>
                <a:cubicBezTo>
                  <a:pt x="5466" y="12670"/>
                  <a:pt x="5466" y="12670"/>
                  <a:pt x="5485" y="12670"/>
                </a:cubicBezTo>
                <a:cubicBezTo>
                  <a:pt x="5485" y="12633"/>
                  <a:pt x="5504" y="12670"/>
                  <a:pt x="5504" y="12670"/>
                </a:cubicBezTo>
                <a:cubicBezTo>
                  <a:pt x="5523" y="12670"/>
                  <a:pt x="5542" y="12670"/>
                  <a:pt x="5561" y="12670"/>
                </a:cubicBezTo>
                <a:cubicBezTo>
                  <a:pt x="5599" y="12706"/>
                  <a:pt x="5618" y="12778"/>
                  <a:pt x="5618" y="12851"/>
                </a:cubicBezTo>
                <a:cubicBezTo>
                  <a:pt x="5618" y="12851"/>
                  <a:pt x="5618" y="12887"/>
                  <a:pt x="5599" y="12887"/>
                </a:cubicBezTo>
                <a:cubicBezTo>
                  <a:pt x="5599" y="12887"/>
                  <a:pt x="5599" y="12887"/>
                  <a:pt x="5599" y="12887"/>
                </a:cubicBezTo>
                <a:cubicBezTo>
                  <a:pt x="5599" y="12887"/>
                  <a:pt x="5599" y="12887"/>
                  <a:pt x="5599" y="12887"/>
                </a:cubicBezTo>
                <a:cubicBezTo>
                  <a:pt x="5599" y="12887"/>
                  <a:pt x="5580" y="12887"/>
                  <a:pt x="5580" y="12924"/>
                </a:cubicBezTo>
                <a:cubicBezTo>
                  <a:pt x="5599" y="12924"/>
                  <a:pt x="5599" y="12924"/>
                  <a:pt x="5618" y="12887"/>
                </a:cubicBezTo>
                <a:cubicBezTo>
                  <a:pt x="5618" y="12887"/>
                  <a:pt x="5636" y="12815"/>
                  <a:pt x="5674" y="12815"/>
                </a:cubicBezTo>
                <a:cubicBezTo>
                  <a:pt x="5674" y="12851"/>
                  <a:pt x="5693" y="12851"/>
                  <a:pt x="5693" y="12887"/>
                </a:cubicBezTo>
                <a:cubicBezTo>
                  <a:pt x="5693" y="12887"/>
                  <a:pt x="5693" y="12887"/>
                  <a:pt x="5693" y="12887"/>
                </a:cubicBezTo>
                <a:cubicBezTo>
                  <a:pt x="5655" y="12887"/>
                  <a:pt x="5636" y="12887"/>
                  <a:pt x="5636" y="12924"/>
                </a:cubicBezTo>
                <a:cubicBezTo>
                  <a:pt x="5636" y="12960"/>
                  <a:pt x="5655" y="12996"/>
                  <a:pt x="5655" y="13033"/>
                </a:cubicBezTo>
                <a:cubicBezTo>
                  <a:pt x="5636" y="13069"/>
                  <a:pt x="5636" y="13105"/>
                  <a:pt x="5618" y="13142"/>
                </a:cubicBezTo>
                <a:cubicBezTo>
                  <a:pt x="5636" y="13178"/>
                  <a:pt x="5636" y="13214"/>
                  <a:pt x="5655" y="13214"/>
                </a:cubicBezTo>
                <a:cubicBezTo>
                  <a:pt x="5674" y="13214"/>
                  <a:pt x="5693" y="13214"/>
                  <a:pt x="5693" y="13178"/>
                </a:cubicBezTo>
                <a:cubicBezTo>
                  <a:pt x="5693" y="13142"/>
                  <a:pt x="5674" y="13033"/>
                  <a:pt x="5655" y="13033"/>
                </a:cubicBezTo>
                <a:cubicBezTo>
                  <a:pt x="5655" y="13033"/>
                  <a:pt x="5655" y="13033"/>
                  <a:pt x="5674" y="12996"/>
                </a:cubicBezTo>
                <a:cubicBezTo>
                  <a:pt x="5655" y="12996"/>
                  <a:pt x="5655" y="12996"/>
                  <a:pt x="5655" y="12996"/>
                </a:cubicBezTo>
                <a:cubicBezTo>
                  <a:pt x="5674" y="12996"/>
                  <a:pt x="5769" y="12960"/>
                  <a:pt x="5769" y="12924"/>
                </a:cubicBezTo>
                <a:cubicBezTo>
                  <a:pt x="5769" y="12924"/>
                  <a:pt x="5769" y="12924"/>
                  <a:pt x="5769" y="12924"/>
                </a:cubicBezTo>
                <a:cubicBezTo>
                  <a:pt x="5750" y="12924"/>
                  <a:pt x="5750" y="12924"/>
                  <a:pt x="5750" y="12924"/>
                </a:cubicBezTo>
                <a:cubicBezTo>
                  <a:pt x="5750" y="12887"/>
                  <a:pt x="5731" y="12887"/>
                  <a:pt x="5731" y="12887"/>
                </a:cubicBezTo>
                <a:cubicBezTo>
                  <a:pt x="5731" y="12851"/>
                  <a:pt x="5750" y="12851"/>
                  <a:pt x="5750" y="12851"/>
                </a:cubicBezTo>
                <a:cubicBezTo>
                  <a:pt x="5769" y="12887"/>
                  <a:pt x="5769" y="12924"/>
                  <a:pt x="5769" y="12924"/>
                </a:cubicBezTo>
                <a:cubicBezTo>
                  <a:pt x="5807" y="12924"/>
                  <a:pt x="5844" y="12960"/>
                  <a:pt x="5863" y="12996"/>
                </a:cubicBezTo>
                <a:cubicBezTo>
                  <a:pt x="5863" y="13033"/>
                  <a:pt x="5863" y="13033"/>
                  <a:pt x="5863" y="13033"/>
                </a:cubicBezTo>
                <a:cubicBezTo>
                  <a:pt x="5901" y="13069"/>
                  <a:pt x="5939" y="13033"/>
                  <a:pt x="5977" y="13033"/>
                </a:cubicBezTo>
                <a:cubicBezTo>
                  <a:pt x="6015" y="13033"/>
                  <a:pt x="6015" y="13142"/>
                  <a:pt x="6071" y="13105"/>
                </a:cubicBezTo>
                <a:cubicBezTo>
                  <a:pt x="6090" y="13105"/>
                  <a:pt x="6109" y="13069"/>
                  <a:pt x="6128" y="13033"/>
                </a:cubicBezTo>
                <a:cubicBezTo>
                  <a:pt x="6147" y="13033"/>
                  <a:pt x="6204" y="13033"/>
                  <a:pt x="6242" y="13033"/>
                </a:cubicBezTo>
                <a:cubicBezTo>
                  <a:pt x="6242" y="13033"/>
                  <a:pt x="6242" y="13033"/>
                  <a:pt x="6242" y="13033"/>
                </a:cubicBezTo>
                <a:cubicBezTo>
                  <a:pt x="6242" y="13033"/>
                  <a:pt x="6242" y="13033"/>
                  <a:pt x="6242" y="13033"/>
                </a:cubicBezTo>
                <a:cubicBezTo>
                  <a:pt x="6242" y="13069"/>
                  <a:pt x="6223" y="13069"/>
                  <a:pt x="6223" y="13069"/>
                </a:cubicBezTo>
                <a:cubicBezTo>
                  <a:pt x="6223" y="13069"/>
                  <a:pt x="6204" y="13069"/>
                  <a:pt x="6185" y="13069"/>
                </a:cubicBezTo>
                <a:cubicBezTo>
                  <a:pt x="6185" y="13069"/>
                  <a:pt x="6185" y="13069"/>
                  <a:pt x="6185" y="13069"/>
                </a:cubicBezTo>
                <a:cubicBezTo>
                  <a:pt x="6204" y="13105"/>
                  <a:pt x="6223" y="13105"/>
                  <a:pt x="6223" y="13142"/>
                </a:cubicBezTo>
                <a:cubicBezTo>
                  <a:pt x="6223" y="13142"/>
                  <a:pt x="6242" y="13142"/>
                  <a:pt x="6242" y="13142"/>
                </a:cubicBezTo>
                <a:cubicBezTo>
                  <a:pt x="6242" y="13142"/>
                  <a:pt x="6242" y="13142"/>
                  <a:pt x="6242" y="13105"/>
                </a:cubicBezTo>
                <a:cubicBezTo>
                  <a:pt x="6242" y="13142"/>
                  <a:pt x="6261" y="13105"/>
                  <a:pt x="6280" y="13142"/>
                </a:cubicBezTo>
                <a:cubicBezTo>
                  <a:pt x="6280" y="13142"/>
                  <a:pt x="6280" y="13142"/>
                  <a:pt x="6280" y="13142"/>
                </a:cubicBezTo>
                <a:cubicBezTo>
                  <a:pt x="6298" y="13178"/>
                  <a:pt x="6317" y="13178"/>
                  <a:pt x="6317" y="13178"/>
                </a:cubicBezTo>
                <a:cubicBezTo>
                  <a:pt x="6317" y="13178"/>
                  <a:pt x="6317" y="13178"/>
                  <a:pt x="6317" y="13214"/>
                </a:cubicBezTo>
                <a:cubicBezTo>
                  <a:pt x="6298" y="13214"/>
                  <a:pt x="6298" y="13250"/>
                  <a:pt x="6261" y="13287"/>
                </a:cubicBezTo>
                <a:cubicBezTo>
                  <a:pt x="6261" y="13287"/>
                  <a:pt x="6261" y="13287"/>
                  <a:pt x="6261" y="13287"/>
                </a:cubicBezTo>
                <a:cubicBezTo>
                  <a:pt x="6280" y="13287"/>
                  <a:pt x="6298" y="13287"/>
                  <a:pt x="6298" y="13287"/>
                </a:cubicBezTo>
                <a:cubicBezTo>
                  <a:pt x="6317" y="13287"/>
                  <a:pt x="6336" y="13287"/>
                  <a:pt x="6355" y="13287"/>
                </a:cubicBezTo>
                <a:cubicBezTo>
                  <a:pt x="6393" y="13287"/>
                  <a:pt x="6450" y="13359"/>
                  <a:pt x="6450" y="13432"/>
                </a:cubicBezTo>
                <a:cubicBezTo>
                  <a:pt x="6469" y="13468"/>
                  <a:pt x="6469" y="13505"/>
                  <a:pt x="6469" y="13541"/>
                </a:cubicBezTo>
                <a:cubicBezTo>
                  <a:pt x="6469" y="13541"/>
                  <a:pt x="6469" y="13505"/>
                  <a:pt x="6469" y="13505"/>
                </a:cubicBezTo>
                <a:cubicBezTo>
                  <a:pt x="6469" y="13505"/>
                  <a:pt x="6469" y="13505"/>
                  <a:pt x="6469" y="13505"/>
                </a:cubicBezTo>
                <a:cubicBezTo>
                  <a:pt x="6506" y="13468"/>
                  <a:pt x="6544" y="13577"/>
                  <a:pt x="6563" y="13613"/>
                </a:cubicBezTo>
                <a:cubicBezTo>
                  <a:pt x="6563" y="13613"/>
                  <a:pt x="6563" y="13613"/>
                  <a:pt x="6563" y="13613"/>
                </a:cubicBezTo>
                <a:cubicBezTo>
                  <a:pt x="6563" y="13613"/>
                  <a:pt x="6563" y="13613"/>
                  <a:pt x="6563" y="13613"/>
                </a:cubicBezTo>
                <a:cubicBezTo>
                  <a:pt x="6582" y="13613"/>
                  <a:pt x="6601" y="13613"/>
                  <a:pt x="6620" y="13613"/>
                </a:cubicBezTo>
                <a:cubicBezTo>
                  <a:pt x="6620" y="13613"/>
                  <a:pt x="6620" y="13613"/>
                  <a:pt x="6620" y="13613"/>
                </a:cubicBezTo>
                <a:cubicBezTo>
                  <a:pt x="6658" y="13577"/>
                  <a:pt x="6715" y="13613"/>
                  <a:pt x="6733" y="13613"/>
                </a:cubicBezTo>
                <a:cubicBezTo>
                  <a:pt x="6752" y="13650"/>
                  <a:pt x="6771" y="13650"/>
                  <a:pt x="6809" y="13650"/>
                </a:cubicBezTo>
                <a:cubicBezTo>
                  <a:pt x="6828" y="13686"/>
                  <a:pt x="6885" y="13795"/>
                  <a:pt x="6885" y="13795"/>
                </a:cubicBezTo>
                <a:cubicBezTo>
                  <a:pt x="6885" y="13795"/>
                  <a:pt x="6904" y="13795"/>
                  <a:pt x="6904" y="13795"/>
                </a:cubicBezTo>
                <a:cubicBezTo>
                  <a:pt x="6923" y="13795"/>
                  <a:pt x="6923" y="13831"/>
                  <a:pt x="6923" y="13868"/>
                </a:cubicBezTo>
                <a:cubicBezTo>
                  <a:pt x="6942" y="13940"/>
                  <a:pt x="6942" y="14085"/>
                  <a:pt x="6998" y="14085"/>
                </a:cubicBezTo>
                <a:cubicBezTo>
                  <a:pt x="6998" y="14122"/>
                  <a:pt x="6998" y="14158"/>
                  <a:pt x="6998" y="14158"/>
                </a:cubicBezTo>
                <a:cubicBezTo>
                  <a:pt x="6979" y="14194"/>
                  <a:pt x="6960" y="14231"/>
                  <a:pt x="6960" y="14267"/>
                </a:cubicBezTo>
                <a:cubicBezTo>
                  <a:pt x="6942" y="14303"/>
                  <a:pt x="6904" y="14303"/>
                  <a:pt x="6885" y="14376"/>
                </a:cubicBezTo>
                <a:cubicBezTo>
                  <a:pt x="6885" y="14412"/>
                  <a:pt x="6885" y="14448"/>
                  <a:pt x="6866" y="14485"/>
                </a:cubicBezTo>
                <a:cubicBezTo>
                  <a:pt x="6866" y="14485"/>
                  <a:pt x="6866" y="14485"/>
                  <a:pt x="6866" y="14485"/>
                </a:cubicBezTo>
                <a:cubicBezTo>
                  <a:pt x="6885" y="14521"/>
                  <a:pt x="6904" y="14448"/>
                  <a:pt x="6923" y="14448"/>
                </a:cubicBezTo>
                <a:cubicBezTo>
                  <a:pt x="6942" y="14485"/>
                  <a:pt x="6942" y="14485"/>
                  <a:pt x="6942" y="14521"/>
                </a:cubicBezTo>
                <a:cubicBezTo>
                  <a:pt x="6979" y="14557"/>
                  <a:pt x="7017" y="14521"/>
                  <a:pt x="7036" y="14521"/>
                </a:cubicBezTo>
                <a:cubicBezTo>
                  <a:pt x="7036" y="14521"/>
                  <a:pt x="7017" y="14557"/>
                  <a:pt x="7017" y="14594"/>
                </a:cubicBezTo>
                <a:cubicBezTo>
                  <a:pt x="7036" y="14594"/>
                  <a:pt x="7036" y="14594"/>
                  <a:pt x="7036" y="14594"/>
                </a:cubicBezTo>
                <a:cubicBezTo>
                  <a:pt x="7036" y="14521"/>
                  <a:pt x="7074" y="14521"/>
                  <a:pt x="7093" y="14485"/>
                </a:cubicBezTo>
                <a:cubicBezTo>
                  <a:pt x="7093" y="14448"/>
                  <a:pt x="7093" y="14412"/>
                  <a:pt x="7112" y="14412"/>
                </a:cubicBezTo>
                <a:cubicBezTo>
                  <a:pt x="7131" y="14376"/>
                  <a:pt x="7150" y="14376"/>
                  <a:pt x="7168" y="14376"/>
                </a:cubicBezTo>
                <a:cubicBezTo>
                  <a:pt x="7168" y="14412"/>
                  <a:pt x="7187" y="14412"/>
                  <a:pt x="7187" y="14412"/>
                </a:cubicBezTo>
                <a:cubicBezTo>
                  <a:pt x="7225" y="14448"/>
                  <a:pt x="7263" y="14448"/>
                  <a:pt x="7282" y="14521"/>
                </a:cubicBezTo>
                <a:cubicBezTo>
                  <a:pt x="7282" y="14521"/>
                  <a:pt x="7282" y="14521"/>
                  <a:pt x="7282" y="14521"/>
                </a:cubicBezTo>
                <a:cubicBezTo>
                  <a:pt x="7282" y="14521"/>
                  <a:pt x="7282" y="14485"/>
                  <a:pt x="7301" y="14485"/>
                </a:cubicBezTo>
                <a:cubicBezTo>
                  <a:pt x="7301" y="14485"/>
                  <a:pt x="7339" y="14557"/>
                  <a:pt x="7339" y="14594"/>
                </a:cubicBezTo>
                <a:cubicBezTo>
                  <a:pt x="7320" y="14630"/>
                  <a:pt x="7320" y="14594"/>
                  <a:pt x="7320" y="14666"/>
                </a:cubicBezTo>
                <a:cubicBezTo>
                  <a:pt x="7339" y="14630"/>
                  <a:pt x="7377" y="14594"/>
                  <a:pt x="7395" y="14594"/>
                </a:cubicBezTo>
                <a:cubicBezTo>
                  <a:pt x="7433" y="14594"/>
                  <a:pt x="7452" y="14630"/>
                  <a:pt x="7471" y="14630"/>
                </a:cubicBezTo>
                <a:cubicBezTo>
                  <a:pt x="7490" y="14630"/>
                  <a:pt x="7509" y="14666"/>
                  <a:pt x="7528" y="14666"/>
                </a:cubicBezTo>
                <a:cubicBezTo>
                  <a:pt x="7566" y="14666"/>
                  <a:pt x="7585" y="14630"/>
                  <a:pt x="7622" y="14666"/>
                </a:cubicBezTo>
                <a:cubicBezTo>
                  <a:pt x="7679" y="14703"/>
                  <a:pt x="7717" y="14811"/>
                  <a:pt x="7774" y="14884"/>
                </a:cubicBezTo>
                <a:cubicBezTo>
                  <a:pt x="7812" y="14920"/>
                  <a:pt x="7849" y="14884"/>
                  <a:pt x="7868" y="14920"/>
                </a:cubicBezTo>
                <a:cubicBezTo>
                  <a:pt x="7887" y="14920"/>
                  <a:pt x="7925" y="15174"/>
                  <a:pt x="7925" y="15211"/>
                </a:cubicBezTo>
                <a:cubicBezTo>
                  <a:pt x="7906" y="15392"/>
                  <a:pt x="7868" y="15501"/>
                  <a:pt x="7812" y="15574"/>
                </a:cubicBezTo>
                <a:cubicBezTo>
                  <a:pt x="7793" y="15574"/>
                  <a:pt x="7793" y="15574"/>
                  <a:pt x="7774" y="15610"/>
                </a:cubicBezTo>
                <a:cubicBezTo>
                  <a:pt x="7774" y="15610"/>
                  <a:pt x="7774" y="15646"/>
                  <a:pt x="7774" y="15683"/>
                </a:cubicBezTo>
                <a:cubicBezTo>
                  <a:pt x="7755" y="15719"/>
                  <a:pt x="7736" y="15828"/>
                  <a:pt x="7698" y="15864"/>
                </a:cubicBezTo>
                <a:cubicBezTo>
                  <a:pt x="7698" y="15864"/>
                  <a:pt x="7698" y="15864"/>
                  <a:pt x="7698" y="15864"/>
                </a:cubicBezTo>
                <a:cubicBezTo>
                  <a:pt x="7698" y="15828"/>
                  <a:pt x="7698" y="15828"/>
                  <a:pt x="7698" y="15828"/>
                </a:cubicBezTo>
                <a:cubicBezTo>
                  <a:pt x="7679" y="15792"/>
                  <a:pt x="7679" y="15792"/>
                  <a:pt x="7679" y="15792"/>
                </a:cubicBezTo>
                <a:cubicBezTo>
                  <a:pt x="7679" y="15864"/>
                  <a:pt x="7660" y="15937"/>
                  <a:pt x="7660" y="16009"/>
                </a:cubicBezTo>
                <a:cubicBezTo>
                  <a:pt x="7660" y="16046"/>
                  <a:pt x="7660" y="16118"/>
                  <a:pt x="7679" y="16191"/>
                </a:cubicBezTo>
                <a:cubicBezTo>
                  <a:pt x="7679" y="16264"/>
                  <a:pt x="7660" y="16300"/>
                  <a:pt x="7660" y="16336"/>
                </a:cubicBezTo>
                <a:cubicBezTo>
                  <a:pt x="7660" y="16372"/>
                  <a:pt x="7660" y="16409"/>
                  <a:pt x="7660" y="16445"/>
                </a:cubicBezTo>
                <a:cubicBezTo>
                  <a:pt x="7641" y="16445"/>
                  <a:pt x="7622" y="16518"/>
                  <a:pt x="7622" y="16554"/>
                </a:cubicBezTo>
                <a:cubicBezTo>
                  <a:pt x="7622" y="16590"/>
                  <a:pt x="7622" y="16627"/>
                  <a:pt x="7622" y="16663"/>
                </a:cubicBezTo>
                <a:cubicBezTo>
                  <a:pt x="7622" y="16663"/>
                  <a:pt x="7604" y="16663"/>
                  <a:pt x="7604" y="16699"/>
                </a:cubicBezTo>
                <a:cubicBezTo>
                  <a:pt x="7585" y="16735"/>
                  <a:pt x="7585" y="16772"/>
                  <a:pt x="7585" y="16772"/>
                </a:cubicBezTo>
                <a:cubicBezTo>
                  <a:pt x="7566" y="16808"/>
                  <a:pt x="7547" y="16844"/>
                  <a:pt x="7547" y="16917"/>
                </a:cubicBezTo>
                <a:cubicBezTo>
                  <a:pt x="7547" y="16917"/>
                  <a:pt x="7547" y="16953"/>
                  <a:pt x="7547" y="16953"/>
                </a:cubicBezTo>
                <a:cubicBezTo>
                  <a:pt x="7509" y="16953"/>
                  <a:pt x="7490" y="16990"/>
                  <a:pt x="7490" y="17062"/>
                </a:cubicBezTo>
                <a:cubicBezTo>
                  <a:pt x="7452" y="17062"/>
                  <a:pt x="7414" y="17098"/>
                  <a:pt x="7377" y="17062"/>
                </a:cubicBezTo>
                <a:cubicBezTo>
                  <a:pt x="7358" y="17062"/>
                  <a:pt x="7339" y="17062"/>
                  <a:pt x="7320" y="17062"/>
                </a:cubicBezTo>
                <a:cubicBezTo>
                  <a:pt x="7320" y="17135"/>
                  <a:pt x="7301" y="17098"/>
                  <a:pt x="7282" y="17135"/>
                </a:cubicBezTo>
                <a:cubicBezTo>
                  <a:pt x="7282" y="17135"/>
                  <a:pt x="7282" y="17171"/>
                  <a:pt x="7263" y="17171"/>
                </a:cubicBezTo>
                <a:cubicBezTo>
                  <a:pt x="7263" y="17171"/>
                  <a:pt x="7244" y="17171"/>
                  <a:pt x="7244" y="17171"/>
                </a:cubicBezTo>
                <a:cubicBezTo>
                  <a:pt x="7225" y="17171"/>
                  <a:pt x="7131" y="17280"/>
                  <a:pt x="7112" y="17316"/>
                </a:cubicBezTo>
                <a:cubicBezTo>
                  <a:pt x="7112" y="17353"/>
                  <a:pt x="7093" y="17389"/>
                  <a:pt x="7074" y="17389"/>
                </a:cubicBezTo>
                <a:cubicBezTo>
                  <a:pt x="7074" y="17389"/>
                  <a:pt x="7074" y="17389"/>
                  <a:pt x="7074" y="17389"/>
                </a:cubicBezTo>
                <a:cubicBezTo>
                  <a:pt x="7093" y="17425"/>
                  <a:pt x="7074" y="17462"/>
                  <a:pt x="7074" y="17498"/>
                </a:cubicBezTo>
                <a:cubicBezTo>
                  <a:pt x="7074" y="17534"/>
                  <a:pt x="7074" y="17534"/>
                  <a:pt x="7074" y="17570"/>
                </a:cubicBezTo>
                <a:cubicBezTo>
                  <a:pt x="7093" y="17788"/>
                  <a:pt x="7036" y="17788"/>
                  <a:pt x="6998" y="17897"/>
                </a:cubicBezTo>
                <a:cubicBezTo>
                  <a:pt x="6979" y="17970"/>
                  <a:pt x="6979" y="18006"/>
                  <a:pt x="6960" y="18042"/>
                </a:cubicBezTo>
                <a:cubicBezTo>
                  <a:pt x="6942" y="18115"/>
                  <a:pt x="6923" y="18151"/>
                  <a:pt x="6904" y="18188"/>
                </a:cubicBezTo>
                <a:cubicBezTo>
                  <a:pt x="6904" y="18115"/>
                  <a:pt x="6960" y="18079"/>
                  <a:pt x="6960" y="18006"/>
                </a:cubicBezTo>
                <a:cubicBezTo>
                  <a:pt x="6942" y="18006"/>
                  <a:pt x="6942" y="18006"/>
                  <a:pt x="6942" y="18006"/>
                </a:cubicBezTo>
                <a:cubicBezTo>
                  <a:pt x="6942" y="18006"/>
                  <a:pt x="6923" y="18006"/>
                  <a:pt x="6923" y="18006"/>
                </a:cubicBezTo>
                <a:cubicBezTo>
                  <a:pt x="6923" y="18006"/>
                  <a:pt x="6923" y="18006"/>
                  <a:pt x="6923" y="18006"/>
                </a:cubicBezTo>
                <a:cubicBezTo>
                  <a:pt x="6904" y="18042"/>
                  <a:pt x="6904" y="18079"/>
                  <a:pt x="6904" y="18115"/>
                </a:cubicBezTo>
                <a:cubicBezTo>
                  <a:pt x="6885" y="18115"/>
                  <a:pt x="6866" y="18151"/>
                  <a:pt x="6866" y="18188"/>
                </a:cubicBezTo>
                <a:cubicBezTo>
                  <a:pt x="6847" y="18224"/>
                  <a:pt x="6847" y="18260"/>
                  <a:pt x="6847" y="18296"/>
                </a:cubicBezTo>
                <a:cubicBezTo>
                  <a:pt x="6828" y="18369"/>
                  <a:pt x="6790" y="18405"/>
                  <a:pt x="6771" y="18478"/>
                </a:cubicBezTo>
                <a:cubicBezTo>
                  <a:pt x="6752" y="18514"/>
                  <a:pt x="6733" y="18587"/>
                  <a:pt x="6715" y="18623"/>
                </a:cubicBezTo>
                <a:cubicBezTo>
                  <a:pt x="6677" y="18623"/>
                  <a:pt x="6677" y="18587"/>
                  <a:pt x="6658" y="18587"/>
                </a:cubicBezTo>
                <a:cubicBezTo>
                  <a:pt x="6639" y="18587"/>
                  <a:pt x="6620" y="18623"/>
                  <a:pt x="6601" y="18623"/>
                </a:cubicBezTo>
                <a:cubicBezTo>
                  <a:pt x="6582" y="18551"/>
                  <a:pt x="6544" y="18551"/>
                  <a:pt x="6506" y="18587"/>
                </a:cubicBezTo>
                <a:cubicBezTo>
                  <a:pt x="6488" y="18551"/>
                  <a:pt x="6488" y="18514"/>
                  <a:pt x="6469" y="18514"/>
                </a:cubicBezTo>
                <a:cubicBezTo>
                  <a:pt x="6469" y="18514"/>
                  <a:pt x="6469" y="18551"/>
                  <a:pt x="6469" y="18551"/>
                </a:cubicBezTo>
                <a:cubicBezTo>
                  <a:pt x="6469" y="18551"/>
                  <a:pt x="6469" y="18551"/>
                  <a:pt x="6469" y="18551"/>
                </a:cubicBezTo>
                <a:cubicBezTo>
                  <a:pt x="6488" y="18623"/>
                  <a:pt x="6525" y="18623"/>
                  <a:pt x="6544" y="18696"/>
                </a:cubicBezTo>
                <a:cubicBezTo>
                  <a:pt x="6544" y="18696"/>
                  <a:pt x="6544" y="18696"/>
                  <a:pt x="6525" y="18732"/>
                </a:cubicBezTo>
                <a:cubicBezTo>
                  <a:pt x="6525" y="18805"/>
                  <a:pt x="6563" y="18805"/>
                  <a:pt x="6563" y="18841"/>
                </a:cubicBezTo>
                <a:cubicBezTo>
                  <a:pt x="6582" y="18841"/>
                  <a:pt x="6582" y="18877"/>
                  <a:pt x="6582" y="18877"/>
                </a:cubicBezTo>
                <a:cubicBezTo>
                  <a:pt x="6563" y="18914"/>
                  <a:pt x="6544" y="18950"/>
                  <a:pt x="6544" y="18986"/>
                </a:cubicBezTo>
                <a:cubicBezTo>
                  <a:pt x="6525" y="19023"/>
                  <a:pt x="6525" y="19059"/>
                  <a:pt x="6525" y="19059"/>
                </a:cubicBezTo>
                <a:cubicBezTo>
                  <a:pt x="6506" y="19131"/>
                  <a:pt x="6412" y="19131"/>
                  <a:pt x="6374" y="19168"/>
                </a:cubicBezTo>
                <a:cubicBezTo>
                  <a:pt x="6336" y="19168"/>
                  <a:pt x="6298" y="19168"/>
                  <a:pt x="6261" y="19168"/>
                </a:cubicBezTo>
                <a:cubicBezTo>
                  <a:pt x="6261" y="19168"/>
                  <a:pt x="6242" y="19131"/>
                  <a:pt x="6223" y="19168"/>
                </a:cubicBezTo>
                <a:cubicBezTo>
                  <a:pt x="6223" y="19204"/>
                  <a:pt x="6242" y="19240"/>
                  <a:pt x="6242" y="19240"/>
                </a:cubicBezTo>
                <a:cubicBezTo>
                  <a:pt x="6242" y="19277"/>
                  <a:pt x="6223" y="19313"/>
                  <a:pt x="6223" y="19349"/>
                </a:cubicBezTo>
                <a:cubicBezTo>
                  <a:pt x="6223" y="19386"/>
                  <a:pt x="6242" y="19386"/>
                  <a:pt x="6223" y="19422"/>
                </a:cubicBezTo>
                <a:cubicBezTo>
                  <a:pt x="6223" y="19422"/>
                  <a:pt x="6223" y="19422"/>
                  <a:pt x="6204" y="19458"/>
                </a:cubicBezTo>
                <a:cubicBezTo>
                  <a:pt x="6185" y="19458"/>
                  <a:pt x="6166" y="19494"/>
                  <a:pt x="6128" y="19458"/>
                </a:cubicBezTo>
                <a:cubicBezTo>
                  <a:pt x="6109" y="19458"/>
                  <a:pt x="6090" y="19422"/>
                  <a:pt x="6053" y="19422"/>
                </a:cubicBezTo>
                <a:cubicBezTo>
                  <a:pt x="6053" y="19422"/>
                  <a:pt x="6053" y="19422"/>
                  <a:pt x="6053" y="19458"/>
                </a:cubicBezTo>
                <a:cubicBezTo>
                  <a:pt x="6053" y="19494"/>
                  <a:pt x="6071" y="19494"/>
                  <a:pt x="6071" y="19531"/>
                </a:cubicBezTo>
                <a:cubicBezTo>
                  <a:pt x="6071" y="19567"/>
                  <a:pt x="6071" y="19567"/>
                  <a:pt x="6071" y="19603"/>
                </a:cubicBezTo>
                <a:cubicBezTo>
                  <a:pt x="6071" y="19640"/>
                  <a:pt x="6090" y="19676"/>
                  <a:pt x="6109" y="19640"/>
                </a:cubicBezTo>
                <a:cubicBezTo>
                  <a:pt x="6109" y="19640"/>
                  <a:pt x="6109" y="19640"/>
                  <a:pt x="6109" y="19640"/>
                </a:cubicBezTo>
                <a:cubicBezTo>
                  <a:pt x="6109" y="19640"/>
                  <a:pt x="6109" y="19640"/>
                  <a:pt x="6109" y="19603"/>
                </a:cubicBezTo>
                <a:cubicBezTo>
                  <a:pt x="6128" y="19603"/>
                  <a:pt x="6128" y="19603"/>
                  <a:pt x="6147" y="19603"/>
                </a:cubicBezTo>
                <a:cubicBezTo>
                  <a:pt x="6147" y="19603"/>
                  <a:pt x="6147" y="19603"/>
                  <a:pt x="6147" y="19603"/>
                </a:cubicBezTo>
                <a:cubicBezTo>
                  <a:pt x="6147" y="19640"/>
                  <a:pt x="6147" y="19676"/>
                  <a:pt x="6147" y="19676"/>
                </a:cubicBezTo>
                <a:cubicBezTo>
                  <a:pt x="6147" y="19676"/>
                  <a:pt x="6147" y="19676"/>
                  <a:pt x="6147" y="19712"/>
                </a:cubicBezTo>
                <a:cubicBezTo>
                  <a:pt x="6147" y="19712"/>
                  <a:pt x="6128" y="19712"/>
                  <a:pt x="6128" y="19712"/>
                </a:cubicBezTo>
                <a:cubicBezTo>
                  <a:pt x="6109" y="19712"/>
                  <a:pt x="6109" y="19676"/>
                  <a:pt x="6109" y="19676"/>
                </a:cubicBezTo>
                <a:cubicBezTo>
                  <a:pt x="6090" y="19676"/>
                  <a:pt x="6071" y="19676"/>
                  <a:pt x="6053" y="19712"/>
                </a:cubicBezTo>
                <a:cubicBezTo>
                  <a:pt x="6071" y="19712"/>
                  <a:pt x="6071" y="19712"/>
                  <a:pt x="6071" y="19712"/>
                </a:cubicBezTo>
                <a:cubicBezTo>
                  <a:pt x="6071" y="19712"/>
                  <a:pt x="6090" y="19712"/>
                  <a:pt x="6109" y="19749"/>
                </a:cubicBezTo>
                <a:cubicBezTo>
                  <a:pt x="6109" y="19749"/>
                  <a:pt x="6109" y="19749"/>
                  <a:pt x="6109" y="19749"/>
                </a:cubicBezTo>
                <a:cubicBezTo>
                  <a:pt x="6090" y="19749"/>
                  <a:pt x="6053" y="19785"/>
                  <a:pt x="6053" y="19821"/>
                </a:cubicBezTo>
                <a:cubicBezTo>
                  <a:pt x="6053" y="19894"/>
                  <a:pt x="6053" y="19930"/>
                  <a:pt x="6034" y="19966"/>
                </a:cubicBezTo>
                <a:cubicBezTo>
                  <a:pt x="6034" y="19966"/>
                  <a:pt x="6034" y="20003"/>
                  <a:pt x="6034" y="20003"/>
                </a:cubicBezTo>
                <a:cubicBezTo>
                  <a:pt x="6015" y="20003"/>
                  <a:pt x="5996" y="20003"/>
                  <a:pt x="5977" y="20039"/>
                </a:cubicBezTo>
                <a:cubicBezTo>
                  <a:pt x="5939" y="20039"/>
                  <a:pt x="5901" y="20148"/>
                  <a:pt x="5920" y="20257"/>
                </a:cubicBezTo>
                <a:cubicBezTo>
                  <a:pt x="5920" y="20293"/>
                  <a:pt x="5958" y="20329"/>
                  <a:pt x="5977" y="20329"/>
                </a:cubicBezTo>
                <a:cubicBezTo>
                  <a:pt x="5996" y="20329"/>
                  <a:pt x="6015" y="20329"/>
                  <a:pt x="6015" y="20366"/>
                </a:cubicBezTo>
                <a:cubicBezTo>
                  <a:pt x="6034" y="20511"/>
                  <a:pt x="5958" y="20511"/>
                  <a:pt x="5920" y="20584"/>
                </a:cubicBezTo>
                <a:cubicBezTo>
                  <a:pt x="5920" y="20620"/>
                  <a:pt x="5901" y="20620"/>
                  <a:pt x="5901" y="20656"/>
                </a:cubicBezTo>
                <a:cubicBezTo>
                  <a:pt x="5901" y="20692"/>
                  <a:pt x="5901" y="20729"/>
                  <a:pt x="5882" y="20765"/>
                </a:cubicBezTo>
                <a:cubicBezTo>
                  <a:pt x="5882" y="20801"/>
                  <a:pt x="5844" y="20801"/>
                  <a:pt x="5826" y="20838"/>
                </a:cubicBezTo>
                <a:cubicBezTo>
                  <a:pt x="5769" y="20947"/>
                  <a:pt x="5844" y="21055"/>
                  <a:pt x="5863" y="21164"/>
                </a:cubicBezTo>
                <a:cubicBezTo>
                  <a:pt x="5826" y="21164"/>
                  <a:pt x="5826" y="21164"/>
                  <a:pt x="5807" y="21128"/>
                </a:cubicBezTo>
                <a:cubicBezTo>
                  <a:pt x="5807" y="21128"/>
                  <a:pt x="5788" y="21128"/>
                  <a:pt x="5788" y="21128"/>
                </a:cubicBezTo>
                <a:cubicBezTo>
                  <a:pt x="5788" y="21128"/>
                  <a:pt x="5769" y="21164"/>
                  <a:pt x="5769" y="21164"/>
                </a:cubicBezTo>
                <a:cubicBezTo>
                  <a:pt x="5750" y="21201"/>
                  <a:pt x="5731" y="21164"/>
                  <a:pt x="5712" y="21201"/>
                </a:cubicBezTo>
                <a:cubicBezTo>
                  <a:pt x="5712" y="21201"/>
                  <a:pt x="5712" y="21201"/>
                  <a:pt x="5712" y="21201"/>
                </a:cubicBezTo>
                <a:cubicBezTo>
                  <a:pt x="5693" y="21273"/>
                  <a:pt x="5712" y="21310"/>
                  <a:pt x="5693" y="21382"/>
                </a:cubicBezTo>
                <a:cubicBezTo>
                  <a:pt x="5693" y="21382"/>
                  <a:pt x="5674" y="21382"/>
                  <a:pt x="5674" y="21382"/>
                </a:cubicBezTo>
                <a:cubicBezTo>
                  <a:pt x="5655" y="21382"/>
                  <a:pt x="5655" y="21346"/>
                  <a:pt x="5636" y="21346"/>
                </a:cubicBezTo>
                <a:cubicBezTo>
                  <a:pt x="5655" y="21310"/>
                  <a:pt x="5674" y="21273"/>
                  <a:pt x="5693" y="21237"/>
                </a:cubicBezTo>
                <a:cubicBezTo>
                  <a:pt x="5693" y="21237"/>
                  <a:pt x="5693" y="21237"/>
                  <a:pt x="5693" y="21237"/>
                </a:cubicBezTo>
                <a:cubicBezTo>
                  <a:pt x="5674" y="21237"/>
                  <a:pt x="5674" y="21237"/>
                  <a:pt x="5674" y="21201"/>
                </a:cubicBezTo>
                <a:cubicBezTo>
                  <a:pt x="5636" y="21237"/>
                  <a:pt x="5618" y="21273"/>
                  <a:pt x="5580" y="21273"/>
                </a:cubicBezTo>
                <a:cubicBezTo>
                  <a:pt x="5580" y="21237"/>
                  <a:pt x="5580" y="21237"/>
                  <a:pt x="5580" y="21237"/>
                </a:cubicBezTo>
                <a:cubicBezTo>
                  <a:pt x="5618" y="21201"/>
                  <a:pt x="5618" y="21201"/>
                  <a:pt x="5655" y="21201"/>
                </a:cubicBezTo>
                <a:cubicBezTo>
                  <a:pt x="5636" y="21164"/>
                  <a:pt x="5618" y="21164"/>
                  <a:pt x="5599" y="21164"/>
                </a:cubicBezTo>
                <a:cubicBezTo>
                  <a:pt x="5599" y="21128"/>
                  <a:pt x="5599" y="21128"/>
                  <a:pt x="5599" y="21092"/>
                </a:cubicBezTo>
                <a:cubicBezTo>
                  <a:pt x="5599" y="21092"/>
                  <a:pt x="5580" y="21092"/>
                  <a:pt x="5580" y="21055"/>
                </a:cubicBezTo>
                <a:cubicBezTo>
                  <a:pt x="5580" y="21092"/>
                  <a:pt x="5561" y="21092"/>
                  <a:pt x="5561" y="21092"/>
                </a:cubicBezTo>
                <a:cubicBezTo>
                  <a:pt x="5561" y="21092"/>
                  <a:pt x="5561" y="21092"/>
                  <a:pt x="5542" y="21092"/>
                </a:cubicBezTo>
                <a:cubicBezTo>
                  <a:pt x="5542" y="21055"/>
                  <a:pt x="5561" y="21055"/>
                  <a:pt x="5561" y="21019"/>
                </a:cubicBezTo>
                <a:cubicBezTo>
                  <a:pt x="5561" y="21019"/>
                  <a:pt x="5561" y="21019"/>
                  <a:pt x="5561" y="21019"/>
                </a:cubicBezTo>
                <a:cubicBezTo>
                  <a:pt x="5542" y="21055"/>
                  <a:pt x="5542" y="21055"/>
                  <a:pt x="5542" y="21055"/>
                </a:cubicBezTo>
                <a:cubicBezTo>
                  <a:pt x="5523" y="21019"/>
                  <a:pt x="5523" y="21019"/>
                  <a:pt x="5523" y="21019"/>
                </a:cubicBezTo>
                <a:cubicBezTo>
                  <a:pt x="5523" y="21019"/>
                  <a:pt x="5523" y="21019"/>
                  <a:pt x="5523" y="20983"/>
                </a:cubicBezTo>
                <a:cubicBezTo>
                  <a:pt x="5523" y="20983"/>
                  <a:pt x="5523" y="20983"/>
                  <a:pt x="5523" y="20983"/>
                </a:cubicBezTo>
                <a:cubicBezTo>
                  <a:pt x="5523" y="20983"/>
                  <a:pt x="5523" y="20983"/>
                  <a:pt x="5523" y="20947"/>
                </a:cubicBezTo>
                <a:cubicBezTo>
                  <a:pt x="5523" y="20947"/>
                  <a:pt x="5504" y="20947"/>
                  <a:pt x="5485" y="20910"/>
                </a:cubicBezTo>
                <a:cubicBezTo>
                  <a:pt x="5523" y="20910"/>
                  <a:pt x="5523" y="20874"/>
                  <a:pt x="5542" y="20838"/>
                </a:cubicBezTo>
                <a:cubicBezTo>
                  <a:pt x="5523" y="20838"/>
                  <a:pt x="5504" y="20838"/>
                  <a:pt x="5504" y="20838"/>
                </a:cubicBezTo>
                <a:cubicBezTo>
                  <a:pt x="5504" y="20838"/>
                  <a:pt x="5504" y="20801"/>
                  <a:pt x="5504" y="20801"/>
                </a:cubicBezTo>
                <a:cubicBezTo>
                  <a:pt x="5504" y="20801"/>
                  <a:pt x="5504" y="20765"/>
                  <a:pt x="5504" y="20765"/>
                </a:cubicBezTo>
                <a:cubicBezTo>
                  <a:pt x="5504" y="20765"/>
                  <a:pt x="5504" y="20729"/>
                  <a:pt x="5504" y="20692"/>
                </a:cubicBezTo>
                <a:cubicBezTo>
                  <a:pt x="5504" y="20692"/>
                  <a:pt x="5504" y="20692"/>
                  <a:pt x="5523" y="20692"/>
                </a:cubicBezTo>
                <a:cubicBezTo>
                  <a:pt x="5523" y="20656"/>
                  <a:pt x="5504" y="20656"/>
                  <a:pt x="5504" y="20656"/>
                </a:cubicBezTo>
                <a:cubicBezTo>
                  <a:pt x="5504" y="20656"/>
                  <a:pt x="5504" y="20656"/>
                  <a:pt x="5485" y="20692"/>
                </a:cubicBezTo>
                <a:cubicBezTo>
                  <a:pt x="5485" y="20656"/>
                  <a:pt x="5485" y="20620"/>
                  <a:pt x="5485" y="20584"/>
                </a:cubicBezTo>
                <a:cubicBezTo>
                  <a:pt x="5485" y="20547"/>
                  <a:pt x="5504" y="20547"/>
                  <a:pt x="5504" y="20547"/>
                </a:cubicBezTo>
                <a:cubicBezTo>
                  <a:pt x="5504" y="20511"/>
                  <a:pt x="5504" y="20475"/>
                  <a:pt x="5504" y="20475"/>
                </a:cubicBezTo>
                <a:cubicBezTo>
                  <a:pt x="5523" y="20475"/>
                  <a:pt x="5523" y="20475"/>
                  <a:pt x="5542" y="20475"/>
                </a:cubicBezTo>
                <a:cubicBezTo>
                  <a:pt x="5542" y="20475"/>
                  <a:pt x="5542" y="20475"/>
                  <a:pt x="5542" y="20475"/>
                </a:cubicBezTo>
                <a:cubicBezTo>
                  <a:pt x="5542" y="20475"/>
                  <a:pt x="5542" y="20475"/>
                  <a:pt x="5542" y="20475"/>
                </a:cubicBezTo>
                <a:cubicBezTo>
                  <a:pt x="5542" y="20438"/>
                  <a:pt x="5542" y="20438"/>
                  <a:pt x="5523" y="20438"/>
                </a:cubicBezTo>
                <a:cubicBezTo>
                  <a:pt x="5485" y="20438"/>
                  <a:pt x="5485" y="20438"/>
                  <a:pt x="5485" y="20438"/>
                </a:cubicBezTo>
                <a:cubicBezTo>
                  <a:pt x="5485" y="20438"/>
                  <a:pt x="5485" y="20438"/>
                  <a:pt x="5485" y="20402"/>
                </a:cubicBezTo>
                <a:cubicBezTo>
                  <a:pt x="5485" y="20402"/>
                  <a:pt x="5485" y="20366"/>
                  <a:pt x="5485" y="20366"/>
                </a:cubicBezTo>
                <a:cubicBezTo>
                  <a:pt x="5504" y="20366"/>
                  <a:pt x="5504" y="20366"/>
                  <a:pt x="5504" y="20366"/>
                </a:cubicBezTo>
                <a:cubicBezTo>
                  <a:pt x="5504" y="20329"/>
                  <a:pt x="5504" y="20329"/>
                  <a:pt x="5504" y="20329"/>
                </a:cubicBezTo>
                <a:cubicBezTo>
                  <a:pt x="5485" y="20293"/>
                  <a:pt x="5466" y="20293"/>
                  <a:pt x="5447" y="20293"/>
                </a:cubicBezTo>
                <a:cubicBezTo>
                  <a:pt x="5447" y="20257"/>
                  <a:pt x="5447" y="20257"/>
                  <a:pt x="5447" y="20257"/>
                </a:cubicBezTo>
                <a:cubicBezTo>
                  <a:pt x="5428" y="20257"/>
                  <a:pt x="5428" y="20257"/>
                  <a:pt x="5409" y="20257"/>
                </a:cubicBezTo>
                <a:cubicBezTo>
                  <a:pt x="5409" y="20257"/>
                  <a:pt x="5428" y="20257"/>
                  <a:pt x="5428" y="20220"/>
                </a:cubicBezTo>
                <a:cubicBezTo>
                  <a:pt x="5447" y="20220"/>
                  <a:pt x="5466" y="20184"/>
                  <a:pt x="5466" y="20148"/>
                </a:cubicBezTo>
                <a:cubicBezTo>
                  <a:pt x="5485" y="20148"/>
                  <a:pt x="5504" y="20148"/>
                  <a:pt x="5504" y="20148"/>
                </a:cubicBezTo>
                <a:cubicBezTo>
                  <a:pt x="5504" y="20148"/>
                  <a:pt x="5504" y="20184"/>
                  <a:pt x="5504" y="20184"/>
                </a:cubicBezTo>
                <a:cubicBezTo>
                  <a:pt x="5485" y="20184"/>
                  <a:pt x="5485" y="20184"/>
                  <a:pt x="5485" y="20220"/>
                </a:cubicBezTo>
                <a:cubicBezTo>
                  <a:pt x="5485" y="20220"/>
                  <a:pt x="5485" y="20220"/>
                  <a:pt x="5485" y="20257"/>
                </a:cubicBezTo>
                <a:cubicBezTo>
                  <a:pt x="5485" y="20257"/>
                  <a:pt x="5485" y="20257"/>
                  <a:pt x="5485" y="20257"/>
                </a:cubicBezTo>
                <a:cubicBezTo>
                  <a:pt x="5485" y="20220"/>
                  <a:pt x="5504" y="20220"/>
                  <a:pt x="5504" y="20220"/>
                </a:cubicBezTo>
                <a:cubicBezTo>
                  <a:pt x="5504" y="20220"/>
                  <a:pt x="5504" y="20220"/>
                  <a:pt x="5504" y="20220"/>
                </a:cubicBezTo>
                <a:cubicBezTo>
                  <a:pt x="5504" y="20220"/>
                  <a:pt x="5504" y="20257"/>
                  <a:pt x="5504" y="20257"/>
                </a:cubicBezTo>
                <a:cubicBezTo>
                  <a:pt x="5504" y="20257"/>
                  <a:pt x="5523" y="20257"/>
                  <a:pt x="5523" y="20257"/>
                </a:cubicBezTo>
                <a:cubicBezTo>
                  <a:pt x="5523" y="20257"/>
                  <a:pt x="5523" y="20220"/>
                  <a:pt x="5542" y="20184"/>
                </a:cubicBezTo>
                <a:cubicBezTo>
                  <a:pt x="5561" y="20112"/>
                  <a:pt x="5523" y="20148"/>
                  <a:pt x="5561" y="20075"/>
                </a:cubicBezTo>
                <a:cubicBezTo>
                  <a:pt x="5561" y="20075"/>
                  <a:pt x="5542" y="20075"/>
                  <a:pt x="5561" y="20039"/>
                </a:cubicBezTo>
                <a:cubicBezTo>
                  <a:pt x="5561" y="20039"/>
                  <a:pt x="5561" y="20003"/>
                  <a:pt x="5580" y="20003"/>
                </a:cubicBezTo>
                <a:cubicBezTo>
                  <a:pt x="5580" y="20003"/>
                  <a:pt x="5599" y="19966"/>
                  <a:pt x="5599" y="19966"/>
                </a:cubicBezTo>
                <a:cubicBezTo>
                  <a:pt x="5599" y="19930"/>
                  <a:pt x="5599" y="19930"/>
                  <a:pt x="5599" y="19930"/>
                </a:cubicBezTo>
                <a:cubicBezTo>
                  <a:pt x="5580" y="19930"/>
                  <a:pt x="5580" y="19930"/>
                  <a:pt x="5561" y="19894"/>
                </a:cubicBezTo>
                <a:cubicBezTo>
                  <a:pt x="5561" y="19857"/>
                  <a:pt x="5580" y="19857"/>
                  <a:pt x="5580" y="19821"/>
                </a:cubicBezTo>
                <a:cubicBezTo>
                  <a:pt x="5580" y="19785"/>
                  <a:pt x="5561" y="19749"/>
                  <a:pt x="5599" y="19749"/>
                </a:cubicBezTo>
                <a:cubicBezTo>
                  <a:pt x="5599" y="19712"/>
                  <a:pt x="5580" y="19676"/>
                  <a:pt x="5580" y="19640"/>
                </a:cubicBezTo>
                <a:cubicBezTo>
                  <a:pt x="5599" y="19640"/>
                  <a:pt x="5599" y="19640"/>
                  <a:pt x="5599" y="19640"/>
                </a:cubicBezTo>
                <a:cubicBezTo>
                  <a:pt x="5599" y="19603"/>
                  <a:pt x="5599" y="19603"/>
                  <a:pt x="5599" y="19603"/>
                </a:cubicBezTo>
                <a:cubicBezTo>
                  <a:pt x="5599" y="19603"/>
                  <a:pt x="5599" y="19603"/>
                  <a:pt x="5580" y="19567"/>
                </a:cubicBezTo>
                <a:cubicBezTo>
                  <a:pt x="5599" y="19567"/>
                  <a:pt x="5599" y="19531"/>
                  <a:pt x="5599" y="19531"/>
                </a:cubicBezTo>
                <a:cubicBezTo>
                  <a:pt x="5580" y="19531"/>
                  <a:pt x="5580" y="19531"/>
                  <a:pt x="5580" y="19531"/>
                </a:cubicBezTo>
                <a:cubicBezTo>
                  <a:pt x="5561" y="19567"/>
                  <a:pt x="5542" y="19567"/>
                  <a:pt x="5542" y="19531"/>
                </a:cubicBezTo>
                <a:cubicBezTo>
                  <a:pt x="5523" y="19494"/>
                  <a:pt x="5523" y="19494"/>
                  <a:pt x="5523" y="19458"/>
                </a:cubicBezTo>
                <a:cubicBezTo>
                  <a:pt x="5504" y="19349"/>
                  <a:pt x="5542" y="19313"/>
                  <a:pt x="5561" y="19240"/>
                </a:cubicBezTo>
                <a:cubicBezTo>
                  <a:pt x="5561" y="19240"/>
                  <a:pt x="5561" y="19240"/>
                  <a:pt x="5561" y="19240"/>
                </a:cubicBezTo>
                <a:cubicBezTo>
                  <a:pt x="5561" y="19204"/>
                  <a:pt x="5542" y="19168"/>
                  <a:pt x="5542" y="19131"/>
                </a:cubicBezTo>
                <a:cubicBezTo>
                  <a:pt x="5542" y="19095"/>
                  <a:pt x="5542" y="19059"/>
                  <a:pt x="5542" y="19023"/>
                </a:cubicBezTo>
                <a:cubicBezTo>
                  <a:pt x="5542" y="18986"/>
                  <a:pt x="5542" y="18950"/>
                  <a:pt x="5523" y="18950"/>
                </a:cubicBezTo>
                <a:cubicBezTo>
                  <a:pt x="5523" y="18950"/>
                  <a:pt x="5523" y="18950"/>
                  <a:pt x="5523" y="18950"/>
                </a:cubicBezTo>
                <a:cubicBezTo>
                  <a:pt x="5542" y="18914"/>
                  <a:pt x="5561" y="18950"/>
                  <a:pt x="5561" y="18914"/>
                </a:cubicBezTo>
                <a:cubicBezTo>
                  <a:pt x="5580" y="18768"/>
                  <a:pt x="5618" y="18659"/>
                  <a:pt x="5636" y="18514"/>
                </a:cubicBezTo>
                <a:cubicBezTo>
                  <a:pt x="5636" y="18478"/>
                  <a:pt x="5655" y="18478"/>
                  <a:pt x="5655" y="18442"/>
                </a:cubicBezTo>
                <a:cubicBezTo>
                  <a:pt x="5655" y="18405"/>
                  <a:pt x="5655" y="18405"/>
                  <a:pt x="5655" y="18369"/>
                </a:cubicBezTo>
                <a:cubicBezTo>
                  <a:pt x="5655" y="18369"/>
                  <a:pt x="5655" y="18333"/>
                  <a:pt x="5674" y="18333"/>
                </a:cubicBezTo>
                <a:cubicBezTo>
                  <a:pt x="5674" y="18296"/>
                  <a:pt x="5674" y="18296"/>
                  <a:pt x="5655" y="18260"/>
                </a:cubicBezTo>
                <a:cubicBezTo>
                  <a:pt x="5655" y="18224"/>
                  <a:pt x="5655" y="18079"/>
                  <a:pt x="5655" y="18042"/>
                </a:cubicBezTo>
                <a:cubicBezTo>
                  <a:pt x="5655" y="18006"/>
                  <a:pt x="5674" y="17970"/>
                  <a:pt x="5674" y="17933"/>
                </a:cubicBezTo>
                <a:cubicBezTo>
                  <a:pt x="5693" y="17897"/>
                  <a:pt x="5655" y="17897"/>
                  <a:pt x="5674" y="17825"/>
                </a:cubicBezTo>
                <a:cubicBezTo>
                  <a:pt x="5674" y="17788"/>
                  <a:pt x="5674" y="17752"/>
                  <a:pt x="5693" y="17716"/>
                </a:cubicBezTo>
                <a:cubicBezTo>
                  <a:pt x="5693" y="17679"/>
                  <a:pt x="5693" y="17679"/>
                  <a:pt x="5693" y="17679"/>
                </a:cubicBezTo>
                <a:cubicBezTo>
                  <a:pt x="5712" y="17607"/>
                  <a:pt x="5712" y="17462"/>
                  <a:pt x="5712" y="17425"/>
                </a:cubicBezTo>
                <a:cubicBezTo>
                  <a:pt x="5712" y="17389"/>
                  <a:pt x="5731" y="17389"/>
                  <a:pt x="5731" y="17353"/>
                </a:cubicBezTo>
                <a:cubicBezTo>
                  <a:pt x="5731" y="17353"/>
                  <a:pt x="5731" y="17316"/>
                  <a:pt x="5731" y="17316"/>
                </a:cubicBezTo>
                <a:cubicBezTo>
                  <a:pt x="5712" y="17280"/>
                  <a:pt x="5731" y="17207"/>
                  <a:pt x="5731" y="17171"/>
                </a:cubicBezTo>
                <a:cubicBezTo>
                  <a:pt x="5731" y="17135"/>
                  <a:pt x="5731" y="17135"/>
                  <a:pt x="5712" y="17135"/>
                </a:cubicBezTo>
                <a:cubicBezTo>
                  <a:pt x="5712" y="17135"/>
                  <a:pt x="5712" y="17098"/>
                  <a:pt x="5712" y="17098"/>
                </a:cubicBezTo>
                <a:cubicBezTo>
                  <a:pt x="5731" y="17098"/>
                  <a:pt x="5731" y="17062"/>
                  <a:pt x="5731" y="17062"/>
                </a:cubicBezTo>
                <a:cubicBezTo>
                  <a:pt x="5750" y="16953"/>
                  <a:pt x="5750" y="16590"/>
                  <a:pt x="5731" y="16481"/>
                </a:cubicBezTo>
                <a:cubicBezTo>
                  <a:pt x="5712" y="16445"/>
                  <a:pt x="5693" y="16445"/>
                  <a:pt x="5674" y="16409"/>
                </a:cubicBezTo>
                <a:cubicBezTo>
                  <a:pt x="5674" y="16409"/>
                  <a:pt x="5655" y="16372"/>
                  <a:pt x="5655" y="16372"/>
                </a:cubicBezTo>
                <a:cubicBezTo>
                  <a:pt x="5636" y="16336"/>
                  <a:pt x="5618" y="16336"/>
                  <a:pt x="5599" y="16300"/>
                </a:cubicBezTo>
                <a:cubicBezTo>
                  <a:pt x="5523" y="16227"/>
                  <a:pt x="5447" y="16155"/>
                  <a:pt x="5391" y="16046"/>
                </a:cubicBezTo>
                <a:cubicBezTo>
                  <a:pt x="5391" y="16046"/>
                  <a:pt x="5372" y="16009"/>
                  <a:pt x="5372" y="15973"/>
                </a:cubicBezTo>
                <a:cubicBezTo>
                  <a:pt x="5372" y="15973"/>
                  <a:pt x="5372" y="15937"/>
                  <a:pt x="5372" y="15901"/>
                </a:cubicBezTo>
                <a:cubicBezTo>
                  <a:pt x="5372" y="15864"/>
                  <a:pt x="5353" y="15864"/>
                  <a:pt x="5334" y="15828"/>
                </a:cubicBezTo>
                <a:cubicBezTo>
                  <a:pt x="5315" y="15755"/>
                  <a:pt x="5315" y="15683"/>
                  <a:pt x="5277" y="15646"/>
                </a:cubicBezTo>
                <a:cubicBezTo>
                  <a:pt x="5277" y="15537"/>
                  <a:pt x="5201" y="15320"/>
                  <a:pt x="5164" y="15211"/>
                </a:cubicBezTo>
                <a:cubicBezTo>
                  <a:pt x="5164" y="15174"/>
                  <a:pt x="5145" y="15138"/>
                  <a:pt x="5126" y="15102"/>
                </a:cubicBezTo>
                <a:cubicBezTo>
                  <a:pt x="5107" y="15066"/>
                  <a:pt x="5088" y="15066"/>
                  <a:pt x="5050" y="15029"/>
                </a:cubicBezTo>
                <a:cubicBezTo>
                  <a:pt x="5069" y="15029"/>
                  <a:pt x="5069" y="15029"/>
                  <a:pt x="5069" y="15029"/>
                </a:cubicBezTo>
                <a:cubicBezTo>
                  <a:pt x="5069" y="14993"/>
                  <a:pt x="5069" y="14993"/>
                  <a:pt x="5088" y="14993"/>
                </a:cubicBezTo>
                <a:cubicBezTo>
                  <a:pt x="5088" y="14920"/>
                  <a:pt x="5050" y="14920"/>
                  <a:pt x="5050" y="14848"/>
                </a:cubicBezTo>
                <a:cubicBezTo>
                  <a:pt x="5069" y="14775"/>
                  <a:pt x="5145" y="14739"/>
                  <a:pt x="5145" y="14630"/>
                </a:cubicBezTo>
                <a:cubicBezTo>
                  <a:pt x="5164" y="14630"/>
                  <a:pt x="5145" y="14594"/>
                  <a:pt x="5145" y="14557"/>
                </a:cubicBezTo>
                <a:cubicBezTo>
                  <a:pt x="5126" y="14594"/>
                  <a:pt x="5107" y="14666"/>
                  <a:pt x="5088" y="14594"/>
                </a:cubicBezTo>
                <a:cubicBezTo>
                  <a:pt x="5088" y="14594"/>
                  <a:pt x="5088" y="14594"/>
                  <a:pt x="5088" y="14594"/>
                </a:cubicBezTo>
                <a:cubicBezTo>
                  <a:pt x="5088" y="14557"/>
                  <a:pt x="5088" y="14557"/>
                  <a:pt x="5088" y="14557"/>
                </a:cubicBezTo>
                <a:cubicBezTo>
                  <a:pt x="5088" y="14521"/>
                  <a:pt x="5088" y="14485"/>
                  <a:pt x="5088" y="14412"/>
                </a:cubicBezTo>
                <a:cubicBezTo>
                  <a:pt x="5088" y="14412"/>
                  <a:pt x="5107" y="14412"/>
                  <a:pt x="5126" y="14376"/>
                </a:cubicBezTo>
                <a:cubicBezTo>
                  <a:pt x="5107" y="14376"/>
                  <a:pt x="5107" y="14376"/>
                  <a:pt x="5107" y="14376"/>
                </a:cubicBezTo>
                <a:cubicBezTo>
                  <a:pt x="5107" y="14339"/>
                  <a:pt x="5126" y="14339"/>
                  <a:pt x="5126" y="14303"/>
                </a:cubicBezTo>
                <a:cubicBezTo>
                  <a:pt x="5145" y="14267"/>
                  <a:pt x="5126" y="14231"/>
                  <a:pt x="5145" y="14194"/>
                </a:cubicBezTo>
                <a:cubicBezTo>
                  <a:pt x="5164" y="14194"/>
                  <a:pt x="5182" y="14194"/>
                  <a:pt x="5201" y="14158"/>
                </a:cubicBezTo>
                <a:cubicBezTo>
                  <a:pt x="5201" y="14122"/>
                  <a:pt x="5201" y="14122"/>
                  <a:pt x="5201" y="14122"/>
                </a:cubicBezTo>
                <a:cubicBezTo>
                  <a:pt x="5201" y="14122"/>
                  <a:pt x="5201" y="14085"/>
                  <a:pt x="5201" y="14085"/>
                </a:cubicBezTo>
                <a:cubicBezTo>
                  <a:pt x="5220" y="14085"/>
                  <a:pt x="5220" y="14085"/>
                  <a:pt x="5220" y="14085"/>
                </a:cubicBezTo>
                <a:cubicBezTo>
                  <a:pt x="5239" y="14085"/>
                  <a:pt x="5220" y="14049"/>
                  <a:pt x="5220" y="14013"/>
                </a:cubicBezTo>
                <a:cubicBezTo>
                  <a:pt x="5239" y="14013"/>
                  <a:pt x="5258" y="14013"/>
                  <a:pt x="5277" y="14013"/>
                </a:cubicBezTo>
                <a:cubicBezTo>
                  <a:pt x="5296" y="13940"/>
                  <a:pt x="5296" y="13904"/>
                  <a:pt x="5315" y="13868"/>
                </a:cubicBezTo>
                <a:cubicBezTo>
                  <a:pt x="5315" y="13831"/>
                  <a:pt x="5296" y="13831"/>
                  <a:pt x="5296" y="13831"/>
                </a:cubicBezTo>
                <a:cubicBezTo>
                  <a:pt x="5296" y="13795"/>
                  <a:pt x="5296" y="13759"/>
                  <a:pt x="5315" y="13722"/>
                </a:cubicBezTo>
                <a:cubicBezTo>
                  <a:pt x="5315" y="13686"/>
                  <a:pt x="5296" y="13686"/>
                  <a:pt x="5296" y="13650"/>
                </a:cubicBezTo>
                <a:cubicBezTo>
                  <a:pt x="5296" y="13650"/>
                  <a:pt x="5315" y="13650"/>
                  <a:pt x="5315" y="13613"/>
                </a:cubicBezTo>
                <a:cubicBezTo>
                  <a:pt x="5315" y="13613"/>
                  <a:pt x="5296" y="13613"/>
                  <a:pt x="5296" y="13577"/>
                </a:cubicBezTo>
                <a:cubicBezTo>
                  <a:pt x="5296" y="13541"/>
                  <a:pt x="5296" y="13541"/>
                  <a:pt x="5296" y="13541"/>
                </a:cubicBezTo>
                <a:cubicBezTo>
                  <a:pt x="5296" y="13505"/>
                  <a:pt x="5277" y="13468"/>
                  <a:pt x="5277" y="13468"/>
                </a:cubicBezTo>
                <a:cubicBezTo>
                  <a:pt x="5277" y="13432"/>
                  <a:pt x="5277" y="13396"/>
                  <a:pt x="5277" y="13396"/>
                </a:cubicBezTo>
                <a:cubicBezTo>
                  <a:pt x="5277" y="13396"/>
                  <a:pt x="5296" y="13396"/>
                  <a:pt x="5296" y="13396"/>
                </a:cubicBezTo>
                <a:cubicBezTo>
                  <a:pt x="5296" y="13396"/>
                  <a:pt x="5315" y="13359"/>
                  <a:pt x="5315" y="13359"/>
                </a:cubicBezTo>
                <a:cubicBezTo>
                  <a:pt x="5315" y="13323"/>
                  <a:pt x="5296" y="13323"/>
                  <a:pt x="5296" y="13287"/>
                </a:cubicBezTo>
                <a:cubicBezTo>
                  <a:pt x="5296" y="13287"/>
                  <a:pt x="5296" y="13287"/>
                  <a:pt x="5296" y="13287"/>
                </a:cubicBezTo>
                <a:cubicBezTo>
                  <a:pt x="5315" y="13287"/>
                  <a:pt x="5315" y="13323"/>
                  <a:pt x="5334" y="13359"/>
                </a:cubicBezTo>
                <a:cubicBezTo>
                  <a:pt x="5334" y="13359"/>
                  <a:pt x="5334" y="13359"/>
                  <a:pt x="5334" y="13359"/>
                </a:cubicBezTo>
                <a:cubicBezTo>
                  <a:pt x="5334" y="13359"/>
                  <a:pt x="5334" y="13359"/>
                  <a:pt x="5334" y="13359"/>
                </a:cubicBezTo>
                <a:cubicBezTo>
                  <a:pt x="5334" y="13323"/>
                  <a:pt x="5334" y="13323"/>
                  <a:pt x="5334" y="13287"/>
                </a:cubicBezTo>
                <a:cubicBezTo>
                  <a:pt x="5372" y="13214"/>
                  <a:pt x="5372" y="13214"/>
                  <a:pt x="5372" y="13214"/>
                </a:cubicBezTo>
                <a:cubicBezTo>
                  <a:pt x="5391" y="13178"/>
                  <a:pt x="5391" y="13178"/>
                  <a:pt x="5409" y="13178"/>
                </a:cubicBezTo>
                <a:cubicBezTo>
                  <a:pt x="5428" y="13105"/>
                  <a:pt x="5409" y="13069"/>
                  <a:pt x="5447" y="12996"/>
                </a:cubicBezTo>
                <a:cubicBezTo>
                  <a:pt x="5447" y="12996"/>
                  <a:pt x="5466" y="12996"/>
                  <a:pt x="5466" y="12996"/>
                </a:cubicBezTo>
                <a:cubicBezTo>
                  <a:pt x="5485" y="12996"/>
                  <a:pt x="5485" y="12996"/>
                  <a:pt x="5485" y="13033"/>
                </a:cubicBezTo>
                <a:cubicBezTo>
                  <a:pt x="5485" y="13033"/>
                  <a:pt x="5485" y="13033"/>
                  <a:pt x="5485" y="12996"/>
                </a:cubicBezTo>
                <a:cubicBezTo>
                  <a:pt x="5485" y="12960"/>
                  <a:pt x="5485" y="12960"/>
                  <a:pt x="5504" y="12960"/>
                </a:cubicBezTo>
                <a:cubicBezTo>
                  <a:pt x="5523" y="12960"/>
                  <a:pt x="5561" y="12960"/>
                  <a:pt x="5580" y="12924"/>
                </a:cubicBezTo>
                <a:cubicBezTo>
                  <a:pt x="5561" y="12924"/>
                  <a:pt x="5542" y="12851"/>
                  <a:pt x="5561" y="12851"/>
                </a:cubicBezTo>
                <a:cubicBezTo>
                  <a:pt x="5561" y="12815"/>
                  <a:pt x="5561" y="12815"/>
                  <a:pt x="5580" y="12815"/>
                </a:cubicBezTo>
                <a:cubicBezTo>
                  <a:pt x="5580" y="12815"/>
                  <a:pt x="5580" y="12815"/>
                  <a:pt x="5580" y="12815"/>
                </a:cubicBezTo>
                <a:cubicBezTo>
                  <a:pt x="5580" y="12815"/>
                  <a:pt x="5561" y="12815"/>
                  <a:pt x="5561" y="12778"/>
                </a:cubicBezTo>
                <a:cubicBezTo>
                  <a:pt x="5561" y="12778"/>
                  <a:pt x="5561" y="12815"/>
                  <a:pt x="5542" y="12815"/>
                </a:cubicBezTo>
                <a:cubicBezTo>
                  <a:pt x="5542" y="12742"/>
                  <a:pt x="5504" y="12706"/>
                  <a:pt x="5466" y="12742"/>
                </a:cubicBezTo>
                <a:cubicBezTo>
                  <a:pt x="5466" y="12742"/>
                  <a:pt x="5466" y="12778"/>
                  <a:pt x="5466" y="12778"/>
                </a:cubicBezTo>
                <a:cubicBezTo>
                  <a:pt x="5447" y="12778"/>
                  <a:pt x="5428" y="12815"/>
                  <a:pt x="5428" y="12815"/>
                </a:cubicBezTo>
                <a:cubicBezTo>
                  <a:pt x="5428" y="12851"/>
                  <a:pt x="5447" y="12851"/>
                  <a:pt x="5447" y="12924"/>
                </a:cubicBezTo>
                <a:cubicBezTo>
                  <a:pt x="5428" y="12924"/>
                  <a:pt x="5428" y="12924"/>
                  <a:pt x="5391" y="12924"/>
                </a:cubicBezTo>
                <a:cubicBezTo>
                  <a:pt x="5391" y="12924"/>
                  <a:pt x="5391" y="12924"/>
                  <a:pt x="5391" y="12924"/>
                </a:cubicBezTo>
                <a:cubicBezTo>
                  <a:pt x="5391" y="12887"/>
                  <a:pt x="5391" y="12887"/>
                  <a:pt x="5372" y="12851"/>
                </a:cubicBezTo>
                <a:cubicBezTo>
                  <a:pt x="5372" y="12851"/>
                  <a:pt x="5372" y="12851"/>
                  <a:pt x="5372" y="12851"/>
                </a:cubicBezTo>
                <a:cubicBezTo>
                  <a:pt x="5372" y="12851"/>
                  <a:pt x="5372" y="12887"/>
                  <a:pt x="5372" y="12887"/>
                </a:cubicBezTo>
                <a:cubicBezTo>
                  <a:pt x="5353" y="12887"/>
                  <a:pt x="5353" y="12851"/>
                  <a:pt x="5353" y="12815"/>
                </a:cubicBezTo>
                <a:cubicBezTo>
                  <a:pt x="5315" y="12815"/>
                  <a:pt x="5296" y="12815"/>
                  <a:pt x="5277" y="12815"/>
                </a:cubicBezTo>
                <a:cubicBezTo>
                  <a:pt x="5277" y="12815"/>
                  <a:pt x="5277" y="12815"/>
                  <a:pt x="5258" y="12851"/>
                </a:cubicBezTo>
                <a:cubicBezTo>
                  <a:pt x="5258" y="12815"/>
                  <a:pt x="5258" y="12778"/>
                  <a:pt x="5239" y="12742"/>
                </a:cubicBezTo>
                <a:cubicBezTo>
                  <a:pt x="5239" y="12742"/>
                  <a:pt x="5239" y="12742"/>
                  <a:pt x="5239" y="12742"/>
                </a:cubicBezTo>
                <a:cubicBezTo>
                  <a:pt x="5239" y="12778"/>
                  <a:pt x="5239" y="12778"/>
                  <a:pt x="5258" y="12778"/>
                </a:cubicBezTo>
                <a:cubicBezTo>
                  <a:pt x="5258" y="12778"/>
                  <a:pt x="5258" y="12778"/>
                  <a:pt x="5258" y="12778"/>
                </a:cubicBezTo>
                <a:cubicBezTo>
                  <a:pt x="5239" y="12778"/>
                  <a:pt x="5220" y="12778"/>
                  <a:pt x="5220" y="12778"/>
                </a:cubicBezTo>
                <a:cubicBezTo>
                  <a:pt x="5239" y="12706"/>
                  <a:pt x="5201" y="12706"/>
                  <a:pt x="5164" y="12670"/>
                </a:cubicBezTo>
                <a:cubicBezTo>
                  <a:pt x="5164" y="12670"/>
                  <a:pt x="5164" y="12633"/>
                  <a:pt x="5164" y="12597"/>
                </a:cubicBezTo>
                <a:cubicBezTo>
                  <a:pt x="5145" y="12597"/>
                  <a:pt x="5145" y="12597"/>
                  <a:pt x="5126" y="12561"/>
                </a:cubicBezTo>
                <a:cubicBezTo>
                  <a:pt x="5126" y="12561"/>
                  <a:pt x="5126" y="12561"/>
                  <a:pt x="5126" y="12561"/>
                </a:cubicBezTo>
                <a:cubicBezTo>
                  <a:pt x="5126" y="12597"/>
                  <a:pt x="5126" y="12597"/>
                  <a:pt x="5126" y="12597"/>
                </a:cubicBezTo>
                <a:cubicBezTo>
                  <a:pt x="5145" y="12597"/>
                  <a:pt x="5145" y="12597"/>
                  <a:pt x="5145" y="12633"/>
                </a:cubicBezTo>
                <a:cubicBezTo>
                  <a:pt x="5145" y="12633"/>
                  <a:pt x="5145" y="12633"/>
                  <a:pt x="5145" y="12670"/>
                </a:cubicBezTo>
                <a:cubicBezTo>
                  <a:pt x="5145" y="12670"/>
                  <a:pt x="5126" y="12670"/>
                  <a:pt x="5126" y="12670"/>
                </a:cubicBezTo>
                <a:cubicBezTo>
                  <a:pt x="5126" y="12597"/>
                  <a:pt x="5107" y="12633"/>
                  <a:pt x="5088" y="12561"/>
                </a:cubicBezTo>
                <a:cubicBezTo>
                  <a:pt x="5088" y="12561"/>
                  <a:pt x="5107" y="12524"/>
                  <a:pt x="5107" y="12524"/>
                </a:cubicBezTo>
                <a:cubicBezTo>
                  <a:pt x="5107" y="12524"/>
                  <a:pt x="5107" y="12524"/>
                  <a:pt x="5107" y="12524"/>
                </a:cubicBezTo>
                <a:cubicBezTo>
                  <a:pt x="5088" y="12488"/>
                  <a:pt x="5088" y="12488"/>
                  <a:pt x="5088" y="12488"/>
                </a:cubicBezTo>
                <a:cubicBezTo>
                  <a:pt x="5088" y="12488"/>
                  <a:pt x="5088" y="12488"/>
                  <a:pt x="5107" y="12488"/>
                </a:cubicBezTo>
                <a:cubicBezTo>
                  <a:pt x="5088" y="12488"/>
                  <a:pt x="5088" y="12488"/>
                  <a:pt x="5088" y="12488"/>
                </a:cubicBezTo>
                <a:cubicBezTo>
                  <a:pt x="5088" y="12488"/>
                  <a:pt x="5069" y="12415"/>
                  <a:pt x="5069" y="12415"/>
                </a:cubicBezTo>
                <a:cubicBezTo>
                  <a:pt x="5031" y="12343"/>
                  <a:pt x="4993" y="12307"/>
                  <a:pt x="4974" y="12270"/>
                </a:cubicBezTo>
                <a:cubicBezTo>
                  <a:pt x="4974" y="12234"/>
                  <a:pt x="4974" y="12234"/>
                  <a:pt x="4974" y="12234"/>
                </a:cubicBezTo>
                <a:cubicBezTo>
                  <a:pt x="4974" y="12234"/>
                  <a:pt x="4993" y="12234"/>
                  <a:pt x="4993" y="12234"/>
                </a:cubicBezTo>
                <a:cubicBezTo>
                  <a:pt x="4993" y="12234"/>
                  <a:pt x="4974" y="12198"/>
                  <a:pt x="4974" y="12198"/>
                </a:cubicBezTo>
                <a:cubicBezTo>
                  <a:pt x="4974" y="12198"/>
                  <a:pt x="4956" y="12198"/>
                  <a:pt x="4956" y="12234"/>
                </a:cubicBezTo>
                <a:cubicBezTo>
                  <a:pt x="4899" y="12234"/>
                  <a:pt x="4842" y="12161"/>
                  <a:pt x="4785" y="12125"/>
                </a:cubicBezTo>
                <a:cubicBezTo>
                  <a:pt x="4766" y="12125"/>
                  <a:pt x="4747" y="12125"/>
                  <a:pt x="4729" y="12125"/>
                </a:cubicBezTo>
                <a:cubicBezTo>
                  <a:pt x="4691" y="12052"/>
                  <a:pt x="4615" y="11907"/>
                  <a:pt x="4558" y="11871"/>
                </a:cubicBezTo>
                <a:cubicBezTo>
                  <a:pt x="4502" y="11835"/>
                  <a:pt x="4483" y="11907"/>
                  <a:pt x="4445" y="11907"/>
                </a:cubicBezTo>
                <a:cubicBezTo>
                  <a:pt x="4426" y="11907"/>
                  <a:pt x="4350" y="11871"/>
                  <a:pt x="4331" y="11871"/>
                </a:cubicBezTo>
                <a:cubicBezTo>
                  <a:pt x="4312" y="11835"/>
                  <a:pt x="4294" y="11835"/>
                  <a:pt x="4275" y="11798"/>
                </a:cubicBezTo>
                <a:cubicBezTo>
                  <a:pt x="4256" y="11798"/>
                  <a:pt x="4237" y="11798"/>
                  <a:pt x="4218" y="11762"/>
                </a:cubicBezTo>
                <a:cubicBezTo>
                  <a:pt x="4199" y="11762"/>
                  <a:pt x="4180" y="11726"/>
                  <a:pt x="4142" y="11726"/>
                </a:cubicBezTo>
                <a:cubicBezTo>
                  <a:pt x="4123" y="11689"/>
                  <a:pt x="4104" y="11653"/>
                  <a:pt x="4067" y="11653"/>
                </a:cubicBezTo>
                <a:cubicBezTo>
                  <a:pt x="4048" y="11617"/>
                  <a:pt x="4029" y="11617"/>
                  <a:pt x="3991" y="11617"/>
                </a:cubicBezTo>
                <a:cubicBezTo>
                  <a:pt x="3991" y="11581"/>
                  <a:pt x="3972" y="11544"/>
                  <a:pt x="3953" y="11508"/>
                </a:cubicBezTo>
                <a:cubicBezTo>
                  <a:pt x="3934" y="11508"/>
                  <a:pt x="3934" y="11472"/>
                  <a:pt x="3915" y="11472"/>
                </a:cubicBezTo>
                <a:cubicBezTo>
                  <a:pt x="3896" y="11435"/>
                  <a:pt x="3896" y="11399"/>
                  <a:pt x="3877" y="11399"/>
                </a:cubicBezTo>
                <a:cubicBezTo>
                  <a:pt x="3877" y="11363"/>
                  <a:pt x="3877" y="11363"/>
                  <a:pt x="3858" y="11363"/>
                </a:cubicBezTo>
                <a:cubicBezTo>
                  <a:pt x="3858" y="11326"/>
                  <a:pt x="3877" y="11326"/>
                  <a:pt x="3896" y="11326"/>
                </a:cubicBezTo>
                <a:cubicBezTo>
                  <a:pt x="3877" y="11290"/>
                  <a:pt x="3877" y="11290"/>
                  <a:pt x="3877" y="11290"/>
                </a:cubicBezTo>
                <a:cubicBezTo>
                  <a:pt x="3896" y="11254"/>
                  <a:pt x="3877" y="11181"/>
                  <a:pt x="3877" y="11145"/>
                </a:cubicBezTo>
                <a:cubicBezTo>
                  <a:pt x="3877" y="11145"/>
                  <a:pt x="3877" y="11145"/>
                  <a:pt x="3877" y="11109"/>
                </a:cubicBezTo>
                <a:cubicBezTo>
                  <a:pt x="3840" y="11036"/>
                  <a:pt x="3802" y="10963"/>
                  <a:pt x="3764" y="10854"/>
                </a:cubicBezTo>
                <a:cubicBezTo>
                  <a:pt x="3745" y="10854"/>
                  <a:pt x="3745" y="10854"/>
                  <a:pt x="3726" y="10818"/>
                </a:cubicBezTo>
                <a:cubicBezTo>
                  <a:pt x="3726" y="10818"/>
                  <a:pt x="3726" y="10782"/>
                  <a:pt x="3726" y="10782"/>
                </a:cubicBezTo>
                <a:cubicBezTo>
                  <a:pt x="3707" y="10746"/>
                  <a:pt x="3707" y="10746"/>
                  <a:pt x="3688" y="10746"/>
                </a:cubicBezTo>
                <a:cubicBezTo>
                  <a:pt x="3688" y="10709"/>
                  <a:pt x="3669" y="10709"/>
                  <a:pt x="3669" y="10709"/>
                </a:cubicBezTo>
                <a:cubicBezTo>
                  <a:pt x="3669" y="10673"/>
                  <a:pt x="3650" y="10709"/>
                  <a:pt x="3650" y="10709"/>
                </a:cubicBezTo>
                <a:cubicBezTo>
                  <a:pt x="3650" y="10709"/>
                  <a:pt x="3650" y="10709"/>
                  <a:pt x="3650" y="10673"/>
                </a:cubicBezTo>
                <a:cubicBezTo>
                  <a:pt x="3632" y="10673"/>
                  <a:pt x="3650" y="10637"/>
                  <a:pt x="3650" y="10600"/>
                </a:cubicBezTo>
                <a:cubicBezTo>
                  <a:pt x="3650" y="10564"/>
                  <a:pt x="3632" y="10564"/>
                  <a:pt x="3613" y="10564"/>
                </a:cubicBezTo>
                <a:cubicBezTo>
                  <a:pt x="3594" y="10491"/>
                  <a:pt x="3575" y="10528"/>
                  <a:pt x="3556" y="10455"/>
                </a:cubicBezTo>
                <a:cubicBezTo>
                  <a:pt x="3575" y="10455"/>
                  <a:pt x="3575" y="10419"/>
                  <a:pt x="3556" y="10419"/>
                </a:cubicBezTo>
                <a:cubicBezTo>
                  <a:pt x="3556" y="10419"/>
                  <a:pt x="3537" y="10383"/>
                  <a:pt x="3518" y="10383"/>
                </a:cubicBezTo>
                <a:cubicBezTo>
                  <a:pt x="3480" y="10346"/>
                  <a:pt x="3405" y="10092"/>
                  <a:pt x="3405" y="9983"/>
                </a:cubicBezTo>
                <a:cubicBezTo>
                  <a:pt x="3405" y="9983"/>
                  <a:pt x="3386" y="9983"/>
                  <a:pt x="3367" y="9947"/>
                </a:cubicBezTo>
                <a:cubicBezTo>
                  <a:pt x="3367" y="9947"/>
                  <a:pt x="3367" y="9947"/>
                  <a:pt x="3367" y="9911"/>
                </a:cubicBezTo>
                <a:cubicBezTo>
                  <a:pt x="3367" y="9911"/>
                  <a:pt x="3367" y="9911"/>
                  <a:pt x="3348" y="9911"/>
                </a:cubicBezTo>
                <a:cubicBezTo>
                  <a:pt x="3348" y="9911"/>
                  <a:pt x="3348" y="9947"/>
                  <a:pt x="3348" y="9947"/>
                </a:cubicBezTo>
                <a:cubicBezTo>
                  <a:pt x="3329" y="9947"/>
                  <a:pt x="3310" y="9911"/>
                  <a:pt x="3310" y="9911"/>
                </a:cubicBezTo>
                <a:cubicBezTo>
                  <a:pt x="3291" y="9911"/>
                  <a:pt x="3291" y="9947"/>
                  <a:pt x="3291" y="9983"/>
                </a:cubicBezTo>
                <a:cubicBezTo>
                  <a:pt x="3291" y="9983"/>
                  <a:pt x="3310" y="10019"/>
                  <a:pt x="3310" y="10019"/>
                </a:cubicBezTo>
                <a:cubicBezTo>
                  <a:pt x="3310" y="10056"/>
                  <a:pt x="3310" y="10092"/>
                  <a:pt x="3310" y="10128"/>
                </a:cubicBezTo>
                <a:cubicBezTo>
                  <a:pt x="3329" y="10165"/>
                  <a:pt x="3348" y="10165"/>
                  <a:pt x="3367" y="10201"/>
                </a:cubicBezTo>
                <a:cubicBezTo>
                  <a:pt x="3386" y="10237"/>
                  <a:pt x="3386" y="10310"/>
                  <a:pt x="3386" y="10310"/>
                </a:cubicBezTo>
                <a:cubicBezTo>
                  <a:pt x="3405" y="10346"/>
                  <a:pt x="3405" y="10346"/>
                  <a:pt x="3423" y="10346"/>
                </a:cubicBezTo>
                <a:cubicBezTo>
                  <a:pt x="3423" y="10383"/>
                  <a:pt x="3423" y="10419"/>
                  <a:pt x="3442" y="10455"/>
                </a:cubicBezTo>
                <a:cubicBezTo>
                  <a:pt x="3442" y="10455"/>
                  <a:pt x="3442" y="10455"/>
                  <a:pt x="3461" y="10455"/>
                </a:cubicBezTo>
                <a:cubicBezTo>
                  <a:pt x="3480" y="10528"/>
                  <a:pt x="3461" y="10564"/>
                  <a:pt x="3499" y="10564"/>
                </a:cubicBezTo>
                <a:cubicBezTo>
                  <a:pt x="3499" y="10600"/>
                  <a:pt x="3518" y="10637"/>
                  <a:pt x="3518" y="10673"/>
                </a:cubicBezTo>
                <a:cubicBezTo>
                  <a:pt x="3537" y="10709"/>
                  <a:pt x="3537" y="10746"/>
                  <a:pt x="3556" y="10782"/>
                </a:cubicBezTo>
                <a:cubicBezTo>
                  <a:pt x="3556" y="10854"/>
                  <a:pt x="3556" y="10854"/>
                  <a:pt x="3575" y="10891"/>
                </a:cubicBezTo>
                <a:cubicBezTo>
                  <a:pt x="3575" y="10891"/>
                  <a:pt x="3575" y="10854"/>
                  <a:pt x="3594" y="10854"/>
                </a:cubicBezTo>
                <a:cubicBezTo>
                  <a:pt x="3594" y="10891"/>
                  <a:pt x="3613" y="10927"/>
                  <a:pt x="3613" y="10927"/>
                </a:cubicBezTo>
                <a:cubicBezTo>
                  <a:pt x="3632" y="10963"/>
                  <a:pt x="3632" y="10963"/>
                  <a:pt x="3632" y="10963"/>
                </a:cubicBezTo>
                <a:cubicBezTo>
                  <a:pt x="3632" y="11000"/>
                  <a:pt x="3613" y="11036"/>
                  <a:pt x="3613" y="11036"/>
                </a:cubicBezTo>
                <a:cubicBezTo>
                  <a:pt x="3613" y="11036"/>
                  <a:pt x="3594" y="11036"/>
                  <a:pt x="3594" y="11036"/>
                </a:cubicBezTo>
                <a:cubicBezTo>
                  <a:pt x="3594" y="11036"/>
                  <a:pt x="3594" y="11000"/>
                  <a:pt x="3594" y="10963"/>
                </a:cubicBezTo>
                <a:cubicBezTo>
                  <a:pt x="3575" y="10963"/>
                  <a:pt x="3556" y="10927"/>
                  <a:pt x="3556" y="10927"/>
                </a:cubicBezTo>
                <a:cubicBezTo>
                  <a:pt x="3537" y="10891"/>
                  <a:pt x="3480" y="10818"/>
                  <a:pt x="3461" y="10782"/>
                </a:cubicBezTo>
                <a:cubicBezTo>
                  <a:pt x="3461" y="10746"/>
                  <a:pt x="3480" y="10709"/>
                  <a:pt x="3461" y="10709"/>
                </a:cubicBezTo>
                <a:cubicBezTo>
                  <a:pt x="3461" y="10673"/>
                  <a:pt x="3461" y="10637"/>
                  <a:pt x="3442" y="10600"/>
                </a:cubicBezTo>
                <a:cubicBezTo>
                  <a:pt x="3442" y="10600"/>
                  <a:pt x="3423" y="10600"/>
                  <a:pt x="3423" y="10600"/>
                </a:cubicBezTo>
                <a:cubicBezTo>
                  <a:pt x="3405" y="10564"/>
                  <a:pt x="3405" y="10564"/>
                  <a:pt x="3405" y="10564"/>
                </a:cubicBezTo>
                <a:cubicBezTo>
                  <a:pt x="3367" y="10564"/>
                  <a:pt x="3310" y="10455"/>
                  <a:pt x="3291" y="10419"/>
                </a:cubicBezTo>
                <a:cubicBezTo>
                  <a:pt x="3310" y="10419"/>
                  <a:pt x="3329" y="10419"/>
                  <a:pt x="3348" y="10383"/>
                </a:cubicBezTo>
                <a:cubicBezTo>
                  <a:pt x="3367" y="10346"/>
                  <a:pt x="3329" y="10274"/>
                  <a:pt x="3310" y="10274"/>
                </a:cubicBezTo>
                <a:cubicBezTo>
                  <a:pt x="3310" y="10237"/>
                  <a:pt x="3253" y="10201"/>
                  <a:pt x="3253" y="10165"/>
                </a:cubicBezTo>
                <a:cubicBezTo>
                  <a:pt x="3253" y="10165"/>
                  <a:pt x="3253" y="10128"/>
                  <a:pt x="3234" y="10092"/>
                </a:cubicBezTo>
                <a:cubicBezTo>
                  <a:pt x="3234" y="10092"/>
                  <a:pt x="3234" y="10092"/>
                  <a:pt x="3215" y="10092"/>
                </a:cubicBezTo>
                <a:cubicBezTo>
                  <a:pt x="3215" y="10056"/>
                  <a:pt x="3215" y="10019"/>
                  <a:pt x="3215" y="10019"/>
                </a:cubicBezTo>
                <a:cubicBezTo>
                  <a:pt x="3196" y="9983"/>
                  <a:pt x="3178" y="9947"/>
                  <a:pt x="3196" y="9874"/>
                </a:cubicBezTo>
                <a:cubicBezTo>
                  <a:pt x="3178" y="9874"/>
                  <a:pt x="3178" y="9874"/>
                  <a:pt x="3178" y="9838"/>
                </a:cubicBezTo>
                <a:cubicBezTo>
                  <a:pt x="3178" y="9838"/>
                  <a:pt x="3178" y="9838"/>
                  <a:pt x="3178" y="9802"/>
                </a:cubicBezTo>
                <a:cubicBezTo>
                  <a:pt x="3159" y="9765"/>
                  <a:pt x="3121" y="9584"/>
                  <a:pt x="3102" y="9656"/>
                </a:cubicBezTo>
                <a:cubicBezTo>
                  <a:pt x="3083" y="9620"/>
                  <a:pt x="3083" y="9620"/>
                  <a:pt x="3083" y="9620"/>
                </a:cubicBezTo>
                <a:cubicBezTo>
                  <a:pt x="3083" y="9620"/>
                  <a:pt x="3083" y="9620"/>
                  <a:pt x="3083" y="9584"/>
                </a:cubicBezTo>
                <a:cubicBezTo>
                  <a:pt x="3045" y="9584"/>
                  <a:pt x="3045" y="9548"/>
                  <a:pt x="3026" y="9548"/>
                </a:cubicBezTo>
                <a:cubicBezTo>
                  <a:pt x="3007" y="9548"/>
                  <a:pt x="2988" y="9548"/>
                  <a:pt x="2970" y="9548"/>
                </a:cubicBezTo>
                <a:cubicBezTo>
                  <a:pt x="2951" y="9511"/>
                  <a:pt x="2951" y="9511"/>
                  <a:pt x="2951" y="9511"/>
                </a:cubicBezTo>
                <a:cubicBezTo>
                  <a:pt x="2951" y="9475"/>
                  <a:pt x="2951" y="9475"/>
                  <a:pt x="2951" y="9439"/>
                </a:cubicBezTo>
                <a:cubicBezTo>
                  <a:pt x="2951" y="9439"/>
                  <a:pt x="2951" y="9439"/>
                  <a:pt x="2932" y="9439"/>
                </a:cubicBezTo>
                <a:cubicBezTo>
                  <a:pt x="2951" y="9402"/>
                  <a:pt x="2875" y="9330"/>
                  <a:pt x="2875" y="9257"/>
                </a:cubicBezTo>
                <a:cubicBezTo>
                  <a:pt x="2894" y="9257"/>
                  <a:pt x="2875" y="9221"/>
                  <a:pt x="2875" y="9221"/>
                </a:cubicBezTo>
                <a:cubicBezTo>
                  <a:pt x="2856" y="9185"/>
                  <a:pt x="2856" y="9185"/>
                  <a:pt x="2837" y="9148"/>
                </a:cubicBezTo>
                <a:cubicBezTo>
                  <a:pt x="2837" y="9148"/>
                  <a:pt x="2837" y="9112"/>
                  <a:pt x="2837" y="9112"/>
                </a:cubicBezTo>
                <a:cubicBezTo>
                  <a:pt x="2837" y="9112"/>
                  <a:pt x="2837" y="9076"/>
                  <a:pt x="2837" y="9076"/>
                </a:cubicBezTo>
                <a:cubicBezTo>
                  <a:pt x="2837" y="9076"/>
                  <a:pt x="2837" y="9076"/>
                  <a:pt x="2837" y="9076"/>
                </a:cubicBezTo>
                <a:cubicBezTo>
                  <a:pt x="2856" y="9112"/>
                  <a:pt x="2856" y="9112"/>
                  <a:pt x="2856" y="9148"/>
                </a:cubicBezTo>
                <a:cubicBezTo>
                  <a:pt x="2856" y="9112"/>
                  <a:pt x="2856" y="9112"/>
                  <a:pt x="2856" y="9112"/>
                </a:cubicBezTo>
                <a:cubicBezTo>
                  <a:pt x="2856" y="9112"/>
                  <a:pt x="2837" y="9076"/>
                  <a:pt x="2837" y="9039"/>
                </a:cubicBezTo>
                <a:cubicBezTo>
                  <a:pt x="2837" y="9039"/>
                  <a:pt x="2837" y="9039"/>
                  <a:pt x="2837" y="9039"/>
                </a:cubicBezTo>
                <a:cubicBezTo>
                  <a:pt x="2837" y="9076"/>
                  <a:pt x="2837" y="9076"/>
                  <a:pt x="2837" y="9076"/>
                </a:cubicBezTo>
                <a:cubicBezTo>
                  <a:pt x="2837" y="9076"/>
                  <a:pt x="2837" y="9076"/>
                  <a:pt x="2818" y="9076"/>
                </a:cubicBezTo>
                <a:cubicBezTo>
                  <a:pt x="2761" y="8930"/>
                  <a:pt x="2761" y="8930"/>
                  <a:pt x="2761" y="8930"/>
                </a:cubicBezTo>
                <a:cubicBezTo>
                  <a:pt x="2761" y="8930"/>
                  <a:pt x="2761" y="8930"/>
                  <a:pt x="2761" y="8930"/>
                </a:cubicBezTo>
                <a:cubicBezTo>
                  <a:pt x="2761" y="8930"/>
                  <a:pt x="2761" y="8894"/>
                  <a:pt x="2761" y="8858"/>
                </a:cubicBezTo>
                <a:cubicBezTo>
                  <a:pt x="2761" y="8858"/>
                  <a:pt x="2761" y="8858"/>
                  <a:pt x="2761" y="8858"/>
                </a:cubicBezTo>
                <a:cubicBezTo>
                  <a:pt x="2761" y="8785"/>
                  <a:pt x="2724" y="8785"/>
                  <a:pt x="2724" y="8749"/>
                </a:cubicBezTo>
                <a:cubicBezTo>
                  <a:pt x="2724" y="8676"/>
                  <a:pt x="2743" y="8640"/>
                  <a:pt x="2743" y="8567"/>
                </a:cubicBezTo>
                <a:cubicBezTo>
                  <a:pt x="2743" y="8531"/>
                  <a:pt x="2705" y="8386"/>
                  <a:pt x="2705" y="8350"/>
                </a:cubicBezTo>
                <a:cubicBezTo>
                  <a:pt x="2724" y="8350"/>
                  <a:pt x="2724" y="8313"/>
                  <a:pt x="2724" y="8313"/>
                </a:cubicBezTo>
                <a:cubicBezTo>
                  <a:pt x="2724" y="8313"/>
                  <a:pt x="2743" y="8277"/>
                  <a:pt x="2743" y="8277"/>
                </a:cubicBezTo>
                <a:cubicBezTo>
                  <a:pt x="2743" y="8277"/>
                  <a:pt x="2724" y="8241"/>
                  <a:pt x="2724" y="8241"/>
                </a:cubicBezTo>
                <a:cubicBezTo>
                  <a:pt x="2724" y="8204"/>
                  <a:pt x="2743" y="8132"/>
                  <a:pt x="2743" y="8095"/>
                </a:cubicBezTo>
                <a:cubicBezTo>
                  <a:pt x="2743" y="8023"/>
                  <a:pt x="2743" y="7950"/>
                  <a:pt x="2743" y="7878"/>
                </a:cubicBezTo>
                <a:cubicBezTo>
                  <a:pt x="2743" y="7878"/>
                  <a:pt x="2761" y="7878"/>
                  <a:pt x="2761" y="7878"/>
                </a:cubicBezTo>
                <a:cubicBezTo>
                  <a:pt x="2761" y="7878"/>
                  <a:pt x="2743" y="7878"/>
                  <a:pt x="2743" y="7878"/>
                </a:cubicBezTo>
                <a:cubicBezTo>
                  <a:pt x="2743" y="7841"/>
                  <a:pt x="2743" y="7805"/>
                  <a:pt x="2743" y="7805"/>
                </a:cubicBezTo>
                <a:cubicBezTo>
                  <a:pt x="2743" y="7769"/>
                  <a:pt x="2743" y="7769"/>
                  <a:pt x="2743" y="7769"/>
                </a:cubicBezTo>
                <a:cubicBezTo>
                  <a:pt x="2743" y="7769"/>
                  <a:pt x="2743" y="7769"/>
                  <a:pt x="2743" y="7769"/>
                </a:cubicBezTo>
                <a:cubicBezTo>
                  <a:pt x="2743" y="7769"/>
                  <a:pt x="2743" y="7769"/>
                  <a:pt x="2724" y="7769"/>
                </a:cubicBezTo>
                <a:cubicBezTo>
                  <a:pt x="2724" y="7769"/>
                  <a:pt x="2724" y="7769"/>
                  <a:pt x="2724" y="7769"/>
                </a:cubicBezTo>
                <a:cubicBezTo>
                  <a:pt x="2724" y="7696"/>
                  <a:pt x="2705" y="7660"/>
                  <a:pt x="2705" y="7587"/>
                </a:cubicBezTo>
                <a:cubicBezTo>
                  <a:pt x="2724" y="7551"/>
                  <a:pt x="2743" y="7587"/>
                  <a:pt x="2761" y="7587"/>
                </a:cubicBezTo>
                <a:cubicBezTo>
                  <a:pt x="2799" y="7624"/>
                  <a:pt x="2818" y="7587"/>
                  <a:pt x="2818" y="7660"/>
                </a:cubicBezTo>
                <a:cubicBezTo>
                  <a:pt x="2818" y="7660"/>
                  <a:pt x="2799" y="7696"/>
                  <a:pt x="2799" y="7696"/>
                </a:cubicBezTo>
                <a:cubicBezTo>
                  <a:pt x="2799" y="7696"/>
                  <a:pt x="2799" y="7696"/>
                  <a:pt x="2799" y="7696"/>
                </a:cubicBezTo>
                <a:cubicBezTo>
                  <a:pt x="2818" y="7732"/>
                  <a:pt x="2818" y="7732"/>
                  <a:pt x="2818" y="7732"/>
                </a:cubicBezTo>
                <a:cubicBezTo>
                  <a:pt x="2837" y="7696"/>
                  <a:pt x="2856" y="7660"/>
                  <a:pt x="2856" y="7587"/>
                </a:cubicBezTo>
                <a:cubicBezTo>
                  <a:pt x="2837" y="7551"/>
                  <a:pt x="2837" y="7551"/>
                  <a:pt x="2837" y="7515"/>
                </a:cubicBezTo>
                <a:cubicBezTo>
                  <a:pt x="2818" y="7478"/>
                  <a:pt x="2780" y="7442"/>
                  <a:pt x="2799" y="7406"/>
                </a:cubicBezTo>
                <a:cubicBezTo>
                  <a:pt x="2780" y="7406"/>
                  <a:pt x="2780" y="7406"/>
                  <a:pt x="2761" y="7406"/>
                </a:cubicBezTo>
                <a:cubicBezTo>
                  <a:pt x="2761" y="7369"/>
                  <a:pt x="2761" y="7369"/>
                  <a:pt x="2743" y="7333"/>
                </a:cubicBezTo>
                <a:cubicBezTo>
                  <a:pt x="2743" y="7333"/>
                  <a:pt x="2743" y="7369"/>
                  <a:pt x="2724" y="7369"/>
                </a:cubicBezTo>
                <a:cubicBezTo>
                  <a:pt x="2705" y="7333"/>
                  <a:pt x="2705" y="7297"/>
                  <a:pt x="2686" y="7224"/>
                </a:cubicBezTo>
                <a:cubicBezTo>
                  <a:pt x="2667" y="7261"/>
                  <a:pt x="2629" y="7224"/>
                  <a:pt x="2610" y="7224"/>
                </a:cubicBezTo>
                <a:cubicBezTo>
                  <a:pt x="2610" y="7188"/>
                  <a:pt x="2610" y="7188"/>
                  <a:pt x="2591" y="7152"/>
                </a:cubicBezTo>
                <a:cubicBezTo>
                  <a:pt x="2572" y="7188"/>
                  <a:pt x="2534" y="7188"/>
                  <a:pt x="2516" y="7152"/>
                </a:cubicBezTo>
                <a:cubicBezTo>
                  <a:pt x="2516" y="7115"/>
                  <a:pt x="2534" y="7079"/>
                  <a:pt x="2534" y="7079"/>
                </a:cubicBezTo>
                <a:cubicBezTo>
                  <a:pt x="2534" y="7043"/>
                  <a:pt x="2516" y="7043"/>
                  <a:pt x="2497" y="7043"/>
                </a:cubicBezTo>
                <a:cubicBezTo>
                  <a:pt x="2497" y="7043"/>
                  <a:pt x="2497" y="7043"/>
                  <a:pt x="2497" y="7043"/>
                </a:cubicBezTo>
                <a:cubicBezTo>
                  <a:pt x="2516" y="7006"/>
                  <a:pt x="2516" y="7006"/>
                  <a:pt x="2534" y="6970"/>
                </a:cubicBezTo>
                <a:cubicBezTo>
                  <a:pt x="2553" y="6970"/>
                  <a:pt x="2553" y="6970"/>
                  <a:pt x="2553" y="6934"/>
                </a:cubicBezTo>
                <a:cubicBezTo>
                  <a:pt x="2534" y="6934"/>
                  <a:pt x="2516" y="6970"/>
                  <a:pt x="2497" y="6934"/>
                </a:cubicBezTo>
                <a:cubicBezTo>
                  <a:pt x="2497" y="6897"/>
                  <a:pt x="2497" y="6897"/>
                  <a:pt x="2497" y="6861"/>
                </a:cubicBezTo>
                <a:cubicBezTo>
                  <a:pt x="2497" y="6861"/>
                  <a:pt x="2478" y="6861"/>
                  <a:pt x="2478" y="6861"/>
                </a:cubicBezTo>
                <a:cubicBezTo>
                  <a:pt x="2459" y="6825"/>
                  <a:pt x="2440" y="6789"/>
                  <a:pt x="2459" y="6716"/>
                </a:cubicBezTo>
                <a:cubicBezTo>
                  <a:pt x="2440" y="6752"/>
                  <a:pt x="2421" y="6752"/>
                  <a:pt x="2421" y="6752"/>
                </a:cubicBezTo>
                <a:cubicBezTo>
                  <a:pt x="2383" y="6752"/>
                  <a:pt x="2364" y="6680"/>
                  <a:pt x="2364" y="6607"/>
                </a:cubicBezTo>
                <a:cubicBezTo>
                  <a:pt x="2364" y="6571"/>
                  <a:pt x="2383" y="6571"/>
                  <a:pt x="2383" y="6534"/>
                </a:cubicBezTo>
                <a:cubicBezTo>
                  <a:pt x="2383" y="6534"/>
                  <a:pt x="2383" y="6498"/>
                  <a:pt x="2383" y="6498"/>
                </a:cubicBezTo>
                <a:cubicBezTo>
                  <a:pt x="2383" y="6498"/>
                  <a:pt x="2383" y="6498"/>
                  <a:pt x="2383" y="6498"/>
                </a:cubicBezTo>
                <a:cubicBezTo>
                  <a:pt x="2383" y="6498"/>
                  <a:pt x="2383" y="6498"/>
                  <a:pt x="2383" y="6498"/>
                </a:cubicBezTo>
                <a:cubicBezTo>
                  <a:pt x="2364" y="6534"/>
                  <a:pt x="2345" y="6534"/>
                  <a:pt x="2345" y="6534"/>
                </a:cubicBezTo>
                <a:cubicBezTo>
                  <a:pt x="2345" y="6534"/>
                  <a:pt x="2345" y="6534"/>
                  <a:pt x="2326" y="6534"/>
                </a:cubicBezTo>
                <a:cubicBezTo>
                  <a:pt x="2326" y="6498"/>
                  <a:pt x="2345" y="6462"/>
                  <a:pt x="2326" y="6462"/>
                </a:cubicBezTo>
                <a:cubicBezTo>
                  <a:pt x="2326" y="6426"/>
                  <a:pt x="2308" y="6389"/>
                  <a:pt x="2308" y="6353"/>
                </a:cubicBezTo>
                <a:cubicBezTo>
                  <a:pt x="2270" y="6353"/>
                  <a:pt x="2270" y="6389"/>
                  <a:pt x="2232" y="6389"/>
                </a:cubicBezTo>
                <a:cubicBezTo>
                  <a:pt x="2232" y="6353"/>
                  <a:pt x="2251" y="6317"/>
                  <a:pt x="2251" y="6280"/>
                </a:cubicBezTo>
                <a:cubicBezTo>
                  <a:pt x="2232" y="6244"/>
                  <a:pt x="2194" y="6208"/>
                  <a:pt x="2175" y="6171"/>
                </a:cubicBezTo>
                <a:cubicBezTo>
                  <a:pt x="2175" y="6135"/>
                  <a:pt x="2156" y="6099"/>
                  <a:pt x="2156" y="6063"/>
                </a:cubicBezTo>
                <a:cubicBezTo>
                  <a:pt x="2156" y="6063"/>
                  <a:pt x="2156" y="6063"/>
                  <a:pt x="2156" y="6063"/>
                </a:cubicBezTo>
                <a:cubicBezTo>
                  <a:pt x="2156" y="6063"/>
                  <a:pt x="2156" y="6063"/>
                  <a:pt x="2156" y="6026"/>
                </a:cubicBezTo>
                <a:cubicBezTo>
                  <a:pt x="2137" y="6026"/>
                  <a:pt x="2137" y="6026"/>
                  <a:pt x="2118" y="5990"/>
                </a:cubicBezTo>
                <a:cubicBezTo>
                  <a:pt x="2118" y="5954"/>
                  <a:pt x="2099" y="5954"/>
                  <a:pt x="2081" y="5954"/>
                </a:cubicBezTo>
                <a:cubicBezTo>
                  <a:pt x="2062" y="5917"/>
                  <a:pt x="2062" y="5845"/>
                  <a:pt x="2062" y="5808"/>
                </a:cubicBezTo>
                <a:cubicBezTo>
                  <a:pt x="2043" y="5808"/>
                  <a:pt x="2043" y="5808"/>
                  <a:pt x="2043" y="5808"/>
                </a:cubicBezTo>
                <a:cubicBezTo>
                  <a:pt x="2043" y="5808"/>
                  <a:pt x="2043" y="5808"/>
                  <a:pt x="2043" y="5808"/>
                </a:cubicBezTo>
                <a:cubicBezTo>
                  <a:pt x="2024" y="5881"/>
                  <a:pt x="2062" y="5917"/>
                  <a:pt x="2062" y="5954"/>
                </a:cubicBezTo>
                <a:cubicBezTo>
                  <a:pt x="2043" y="5954"/>
                  <a:pt x="2043" y="5954"/>
                  <a:pt x="2043" y="5954"/>
                </a:cubicBezTo>
                <a:cubicBezTo>
                  <a:pt x="2024" y="5954"/>
                  <a:pt x="2024" y="5917"/>
                  <a:pt x="2005" y="5881"/>
                </a:cubicBezTo>
                <a:cubicBezTo>
                  <a:pt x="1986" y="5881"/>
                  <a:pt x="1967" y="5881"/>
                  <a:pt x="1948" y="5881"/>
                </a:cubicBezTo>
                <a:cubicBezTo>
                  <a:pt x="1948" y="5881"/>
                  <a:pt x="1948" y="5881"/>
                  <a:pt x="1948" y="5881"/>
                </a:cubicBezTo>
                <a:cubicBezTo>
                  <a:pt x="1948" y="5881"/>
                  <a:pt x="1948" y="5881"/>
                  <a:pt x="1948" y="5881"/>
                </a:cubicBezTo>
                <a:cubicBezTo>
                  <a:pt x="1967" y="5881"/>
                  <a:pt x="1986" y="5917"/>
                  <a:pt x="1986" y="5954"/>
                </a:cubicBezTo>
                <a:cubicBezTo>
                  <a:pt x="1967" y="5954"/>
                  <a:pt x="1948" y="5954"/>
                  <a:pt x="1948" y="5954"/>
                </a:cubicBezTo>
                <a:cubicBezTo>
                  <a:pt x="1910" y="5917"/>
                  <a:pt x="1891" y="5845"/>
                  <a:pt x="1854" y="5845"/>
                </a:cubicBezTo>
                <a:cubicBezTo>
                  <a:pt x="1854" y="5845"/>
                  <a:pt x="1835" y="5808"/>
                  <a:pt x="1835" y="5808"/>
                </a:cubicBezTo>
                <a:cubicBezTo>
                  <a:pt x="1816" y="5808"/>
                  <a:pt x="1797" y="5772"/>
                  <a:pt x="1778" y="5772"/>
                </a:cubicBezTo>
                <a:cubicBezTo>
                  <a:pt x="1797" y="5772"/>
                  <a:pt x="1797" y="5736"/>
                  <a:pt x="1797" y="5736"/>
                </a:cubicBezTo>
                <a:cubicBezTo>
                  <a:pt x="1797" y="5699"/>
                  <a:pt x="1797" y="5699"/>
                  <a:pt x="1797" y="5699"/>
                </a:cubicBezTo>
                <a:cubicBezTo>
                  <a:pt x="1778" y="5699"/>
                  <a:pt x="1759" y="5699"/>
                  <a:pt x="1740" y="5736"/>
                </a:cubicBezTo>
                <a:cubicBezTo>
                  <a:pt x="1721" y="5736"/>
                  <a:pt x="1702" y="5699"/>
                  <a:pt x="1683" y="5699"/>
                </a:cubicBezTo>
                <a:cubicBezTo>
                  <a:pt x="1683" y="5699"/>
                  <a:pt x="1683" y="5663"/>
                  <a:pt x="1664" y="5663"/>
                </a:cubicBezTo>
                <a:cubicBezTo>
                  <a:pt x="1646" y="5663"/>
                  <a:pt x="1646" y="5663"/>
                  <a:pt x="1627" y="5663"/>
                </a:cubicBezTo>
                <a:cubicBezTo>
                  <a:pt x="1608" y="5699"/>
                  <a:pt x="1589" y="5663"/>
                  <a:pt x="1570" y="5663"/>
                </a:cubicBezTo>
                <a:cubicBezTo>
                  <a:pt x="1551" y="5663"/>
                  <a:pt x="1513" y="5663"/>
                  <a:pt x="1494" y="5663"/>
                </a:cubicBezTo>
                <a:cubicBezTo>
                  <a:pt x="1475" y="5663"/>
                  <a:pt x="1456" y="5627"/>
                  <a:pt x="1456" y="5591"/>
                </a:cubicBezTo>
                <a:cubicBezTo>
                  <a:pt x="1437" y="5591"/>
                  <a:pt x="1437" y="5591"/>
                  <a:pt x="1419" y="5627"/>
                </a:cubicBezTo>
                <a:cubicBezTo>
                  <a:pt x="1400" y="5591"/>
                  <a:pt x="1381" y="5554"/>
                  <a:pt x="1362" y="5518"/>
                </a:cubicBezTo>
                <a:cubicBezTo>
                  <a:pt x="1324" y="5518"/>
                  <a:pt x="1305" y="5518"/>
                  <a:pt x="1267" y="5482"/>
                </a:cubicBezTo>
                <a:cubicBezTo>
                  <a:pt x="1267" y="5482"/>
                  <a:pt x="1248" y="5482"/>
                  <a:pt x="1248" y="5482"/>
                </a:cubicBezTo>
                <a:cubicBezTo>
                  <a:pt x="1248" y="5518"/>
                  <a:pt x="1248" y="5518"/>
                  <a:pt x="1248" y="5518"/>
                </a:cubicBezTo>
                <a:cubicBezTo>
                  <a:pt x="1229" y="5518"/>
                  <a:pt x="1229" y="5554"/>
                  <a:pt x="1211" y="5591"/>
                </a:cubicBezTo>
                <a:cubicBezTo>
                  <a:pt x="1248" y="5627"/>
                  <a:pt x="1267" y="5591"/>
                  <a:pt x="1248" y="5699"/>
                </a:cubicBezTo>
                <a:cubicBezTo>
                  <a:pt x="1211" y="5699"/>
                  <a:pt x="1211" y="5663"/>
                  <a:pt x="1192" y="5663"/>
                </a:cubicBezTo>
                <a:cubicBezTo>
                  <a:pt x="1173" y="5663"/>
                  <a:pt x="1154" y="5699"/>
                  <a:pt x="1135" y="5736"/>
                </a:cubicBezTo>
                <a:cubicBezTo>
                  <a:pt x="1135" y="5736"/>
                  <a:pt x="1116" y="5736"/>
                  <a:pt x="1116" y="5736"/>
                </a:cubicBezTo>
                <a:cubicBezTo>
                  <a:pt x="1078" y="5772"/>
                  <a:pt x="1078" y="5808"/>
                  <a:pt x="1040" y="5845"/>
                </a:cubicBezTo>
                <a:cubicBezTo>
                  <a:pt x="1040" y="5772"/>
                  <a:pt x="1040" y="5772"/>
                  <a:pt x="1059" y="5772"/>
                </a:cubicBezTo>
                <a:cubicBezTo>
                  <a:pt x="1059" y="5736"/>
                  <a:pt x="1040" y="5699"/>
                  <a:pt x="1040" y="5699"/>
                </a:cubicBezTo>
                <a:cubicBezTo>
                  <a:pt x="1040" y="5663"/>
                  <a:pt x="1059" y="5663"/>
                  <a:pt x="1059" y="5627"/>
                </a:cubicBezTo>
                <a:cubicBezTo>
                  <a:pt x="1078" y="5591"/>
                  <a:pt x="1078" y="5554"/>
                  <a:pt x="1116" y="5518"/>
                </a:cubicBezTo>
                <a:cubicBezTo>
                  <a:pt x="1135" y="5518"/>
                  <a:pt x="1173" y="5518"/>
                  <a:pt x="1192" y="5518"/>
                </a:cubicBezTo>
                <a:cubicBezTo>
                  <a:pt x="1192" y="5518"/>
                  <a:pt x="1192" y="5518"/>
                  <a:pt x="1192" y="5518"/>
                </a:cubicBezTo>
                <a:cubicBezTo>
                  <a:pt x="1192" y="5518"/>
                  <a:pt x="1192" y="5518"/>
                  <a:pt x="1192" y="5518"/>
                </a:cubicBezTo>
                <a:cubicBezTo>
                  <a:pt x="1154" y="5482"/>
                  <a:pt x="1135" y="5409"/>
                  <a:pt x="1097" y="5445"/>
                </a:cubicBezTo>
                <a:cubicBezTo>
                  <a:pt x="1078" y="5482"/>
                  <a:pt x="1059" y="5518"/>
                  <a:pt x="1040" y="5554"/>
                </a:cubicBezTo>
                <a:cubicBezTo>
                  <a:pt x="1040" y="5554"/>
                  <a:pt x="1021" y="5554"/>
                  <a:pt x="1002" y="5554"/>
                </a:cubicBezTo>
                <a:cubicBezTo>
                  <a:pt x="1002" y="5591"/>
                  <a:pt x="1002" y="5591"/>
                  <a:pt x="984" y="5627"/>
                </a:cubicBezTo>
                <a:cubicBezTo>
                  <a:pt x="984" y="5627"/>
                  <a:pt x="984" y="5627"/>
                  <a:pt x="965" y="5627"/>
                </a:cubicBezTo>
                <a:cubicBezTo>
                  <a:pt x="984" y="5772"/>
                  <a:pt x="889" y="5699"/>
                  <a:pt x="889" y="5845"/>
                </a:cubicBezTo>
                <a:cubicBezTo>
                  <a:pt x="889" y="5845"/>
                  <a:pt x="889" y="5845"/>
                  <a:pt x="889" y="5845"/>
                </a:cubicBezTo>
                <a:cubicBezTo>
                  <a:pt x="908" y="5845"/>
                  <a:pt x="927" y="5845"/>
                  <a:pt x="927" y="5881"/>
                </a:cubicBezTo>
                <a:cubicBezTo>
                  <a:pt x="927" y="5917"/>
                  <a:pt x="908" y="5917"/>
                  <a:pt x="889" y="5954"/>
                </a:cubicBezTo>
                <a:cubicBezTo>
                  <a:pt x="889" y="5954"/>
                  <a:pt x="870" y="5990"/>
                  <a:pt x="851" y="6026"/>
                </a:cubicBezTo>
                <a:cubicBezTo>
                  <a:pt x="832" y="6026"/>
                  <a:pt x="813" y="6026"/>
                  <a:pt x="794" y="6026"/>
                </a:cubicBezTo>
                <a:cubicBezTo>
                  <a:pt x="775" y="6063"/>
                  <a:pt x="757" y="6099"/>
                  <a:pt x="738" y="6135"/>
                </a:cubicBezTo>
                <a:cubicBezTo>
                  <a:pt x="738" y="6135"/>
                  <a:pt x="738" y="6171"/>
                  <a:pt x="757" y="6171"/>
                </a:cubicBezTo>
                <a:cubicBezTo>
                  <a:pt x="738" y="6208"/>
                  <a:pt x="700" y="6208"/>
                  <a:pt x="662" y="6244"/>
                </a:cubicBezTo>
                <a:cubicBezTo>
                  <a:pt x="662" y="6244"/>
                  <a:pt x="624" y="6280"/>
                  <a:pt x="624" y="6280"/>
                </a:cubicBezTo>
                <a:cubicBezTo>
                  <a:pt x="624" y="6317"/>
                  <a:pt x="605" y="6317"/>
                  <a:pt x="605" y="6353"/>
                </a:cubicBezTo>
                <a:cubicBezTo>
                  <a:pt x="586" y="6389"/>
                  <a:pt x="511" y="6426"/>
                  <a:pt x="492" y="6353"/>
                </a:cubicBezTo>
                <a:cubicBezTo>
                  <a:pt x="492" y="6353"/>
                  <a:pt x="492" y="6353"/>
                  <a:pt x="492" y="6353"/>
                </a:cubicBezTo>
                <a:cubicBezTo>
                  <a:pt x="511" y="6317"/>
                  <a:pt x="549" y="6244"/>
                  <a:pt x="567" y="6244"/>
                </a:cubicBezTo>
                <a:cubicBezTo>
                  <a:pt x="586" y="6244"/>
                  <a:pt x="605" y="6244"/>
                  <a:pt x="605" y="6244"/>
                </a:cubicBezTo>
                <a:cubicBezTo>
                  <a:pt x="605" y="6244"/>
                  <a:pt x="605" y="6244"/>
                  <a:pt x="605" y="6244"/>
                </a:cubicBezTo>
                <a:cubicBezTo>
                  <a:pt x="605" y="6208"/>
                  <a:pt x="605" y="6171"/>
                  <a:pt x="624" y="6171"/>
                </a:cubicBezTo>
                <a:cubicBezTo>
                  <a:pt x="624" y="6171"/>
                  <a:pt x="662" y="6135"/>
                  <a:pt x="681" y="6099"/>
                </a:cubicBezTo>
                <a:cubicBezTo>
                  <a:pt x="681" y="6063"/>
                  <a:pt x="662" y="6026"/>
                  <a:pt x="681" y="5990"/>
                </a:cubicBezTo>
                <a:cubicBezTo>
                  <a:pt x="681" y="5954"/>
                  <a:pt x="700" y="5954"/>
                  <a:pt x="700" y="5954"/>
                </a:cubicBezTo>
                <a:cubicBezTo>
                  <a:pt x="700" y="5917"/>
                  <a:pt x="700" y="5917"/>
                  <a:pt x="700" y="5881"/>
                </a:cubicBezTo>
                <a:cubicBezTo>
                  <a:pt x="700" y="5881"/>
                  <a:pt x="700" y="5881"/>
                  <a:pt x="700" y="5881"/>
                </a:cubicBezTo>
                <a:cubicBezTo>
                  <a:pt x="681" y="5881"/>
                  <a:pt x="662" y="5917"/>
                  <a:pt x="643" y="5917"/>
                </a:cubicBezTo>
                <a:cubicBezTo>
                  <a:pt x="624" y="5881"/>
                  <a:pt x="624" y="5881"/>
                  <a:pt x="624" y="5845"/>
                </a:cubicBezTo>
                <a:cubicBezTo>
                  <a:pt x="605" y="5845"/>
                  <a:pt x="605" y="5881"/>
                  <a:pt x="605" y="5881"/>
                </a:cubicBezTo>
                <a:cubicBezTo>
                  <a:pt x="586" y="5917"/>
                  <a:pt x="605" y="5917"/>
                  <a:pt x="605" y="5954"/>
                </a:cubicBezTo>
                <a:cubicBezTo>
                  <a:pt x="567" y="5954"/>
                  <a:pt x="549" y="5881"/>
                  <a:pt x="530" y="5881"/>
                </a:cubicBezTo>
                <a:cubicBezTo>
                  <a:pt x="492" y="5845"/>
                  <a:pt x="492" y="5881"/>
                  <a:pt x="454" y="5917"/>
                </a:cubicBezTo>
                <a:cubicBezTo>
                  <a:pt x="454" y="5917"/>
                  <a:pt x="416" y="5917"/>
                  <a:pt x="416" y="5881"/>
                </a:cubicBezTo>
                <a:cubicBezTo>
                  <a:pt x="397" y="5845"/>
                  <a:pt x="397" y="5808"/>
                  <a:pt x="416" y="5772"/>
                </a:cubicBezTo>
                <a:cubicBezTo>
                  <a:pt x="416" y="5736"/>
                  <a:pt x="397" y="5663"/>
                  <a:pt x="378" y="5663"/>
                </a:cubicBezTo>
                <a:cubicBezTo>
                  <a:pt x="359" y="5663"/>
                  <a:pt x="284" y="5736"/>
                  <a:pt x="284" y="5699"/>
                </a:cubicBezTo>
                <a:cubicBezTo>
                  <a:pt x="265" y="5699"/>
                  <a:pt x="227" y="5591"/>
                  <a:pt x="208" y="5591"/>
                </a:cubicBezTo>
                <a:cubicBezTo>
                  <a:pt x="208" y="5591"/>
                  <a:pt x="208" y="5591"/>
                  <a:pt x="208" y="5591"/>
                </a:cubicBezTo>
                <a:cubicBezTo>
                  <a:pt x="227" y="5554"/>
                  <a:pt x="227" y="5554"/>
                  <a:pt x="227" y="5518"/>
                </a:cubicBezTo>
                <a:cubicBezTo>
                  <a:pt x="265" y="5554"/>
                  <a:pt x="284" y="5591"/>
                  <a:pt x="303" y="5554"/>
                </a:cubicBezTo>
                <a:cubicBezTo>
                  <a:pt x="303" y="5554"/>
                  <a:pt x="303" y="5554"/>
                  <a:pt x="303" y="5554"/>
                </a:cubicBezTo>
                <a:cubicBezTo>
                  <a:pt x="303" y="5518"/>
                  <a:pt x="303" y="5518"/>
                  <a:pt x="284" y="5482"/>
                </a:cubicBezTo>
                <a:cubicBezTo>
                  <a:pt x="265" y="5482"/>
                  <a:pt x="265" y="5518"/>
                  <a:pt x="246" y="5518"/>
                </a:cubicBezTo>
                <a:cubicBezTo>
                  <a:pt x="227" y="5482"/>
                  <a:pt x="208" y="5445"/>
                  <a:pt x="170" y="5445"/>
                </a:cubicBezTo>
                <a:cubicBezTo>
                  <a:pt x="151" y="5409"/>
                  <a:pt x="151" y="5409"/>
                  <a:pt x="151" y="5373"/>
                </a:cubicBezTo>
                <a:cubicBezTo>
                  <a:pt x="151" y="5373"/>
                  <a:pt x="170" y="5373"/>
                  <a:pt x="170" y="5336"/>
                </a:cubicBezTo>
                <a:cubicBezTo>
                  <a:pt x="170" y="5336"/>
                  <a:pt x="170" y="5300"/>
                  <a:pt x="170" y="5300"/>
                </a:cubicBezTo>
                <a:cubicBezTo>
                  <a:pt x="170" y="5300"/>
                  <a:pt x="189" y="5300"/>
                  <a:pt x="189" y="5300"/>
                </a:cubicBezTo>
                <a:cubicBezTo>
                  <a:pt x="189" y="5264"/>
                  <a:pt x="189" y="5264"/>
                  <a:pt x="189" y="5228"/>
                </a:cubicBezTo>
                <a:cubicBezTo>
                  <a:pt x="208" y="5228"/>
                  <a:pt x="208" y="5228"/>
                  <a:pt x="227" y="5191"/>
                </a:cubicBezTo>
                <a:cubicBezTo>
                  <a:pt x="227" y="5155"/>
                  <a:pt x="246" y="5119"/>
                  <a:pt x="265" y="5082"/>
                </a:cubicBezTo>
                <a:cubicBezTo>
                  <a:pt x="284" y="5082"/>
                  <a:pt x="322" y="5119"/>
                  <a:pt x="322" y="5119"/>
                </a:cubicBezTo>
                <a:cubicBezTo>
                  <a:pt x="359" y="5119"/>
                  <a:pt x="359" y="5082"/>
                  <a:pt x="378" y="5046"/>
                </a:cubicBezTo>
                <a:cubicBezTo>
                  <a:pt x="397" y="5046"/>
                  <a:pt x="435" y="5046"/>
                  <a:pt x="454" y="5046"/>
                </a:cubicBezTo>
                <a:cubicBezTo>
                  <a:pt x="473" y="5010"/>
                  <a:pt x="473" y="5010"/>
                  <a:pt x="473" y="5010"/>
                </a:cubicBezTo>
                <a:cubicBezTo>
                  <a:pt x="473" y="4937"/>
                  <a:pt x="454" y="4901"/>
                  <a:pt x="454" y="4865"/>
                </a:cubicBezTo>
                <a:cubicBezTo>
                  <a:pt x="454" y="4865"/>
                  <a:pt x="454" y="4865"/>
                  <a:pt x="454" y="4865"/>
                </a:cubicBezTo>
                <a:cubicBezTo>
                  <a:pt x="454" y="4865"/>
                  <a:pt x="473" y="4865"/>
                  <a:pt x="473" y="4828"/>
                </a:cubicBezTo>
                <a:cubicBezTo>
                  <a:pt x="473" y="4828"/>
                  <a:pt x="473" y="4828"/>
                  <a:pt x="473" y="4828"/>
                </a:cubicBezTo>
                <a:cubicBezTo>
                  <a:pt x="473" y="4792"/>
                  <a:pt x="473" y="4792"/>
                  <a:pt x="454" y="4756"/>
                </a:cubicBezTo>
                <a:cubicBezTo>
                  <a:pt x="435" y="4792"/>
                  <a:pt x="416" y="4792"/>
                  <a:pt x="397" y="4792"/>
                </a:cubicBezTo>
                <a:cubicBezTo>
                  <a:pt x="378" y="4828"/>
                  <a:pt x="359" y="4828"/>
                  <a:pt x="359" y="4865"/>
                </a:cubicBezTo>
                <a:cubicBezTo>
                  <a:pt x="340" y="4865"/>
                  <a:pt x="303" y="4828"/>
                  <a:pt x="284" y="4828"/>
                </a:cubicBezTo>
                <a:cubicBezTo>
                  <a:pt x="265" y="4828"/>
                  <a:pt x="227" y="4828"/>
                  <a:pt x="208" y="4828"/>
                </a:cubicBezTo>
                <a:cubicBezTo>
                  <a:pt x="189" y="4865"/>
                  <a:pt x="132" y="4828"/>
                  <a:pt x="113" y="4792"/>
                </a:cubicBezTo>
                <a:cubicBezTo>
                  <a:pt x="113" y="4792"/>
                  <a:pt x="113" y="4756"/>
                  <a:pt x="113" y="4719"/>
                </a:cubicBezTo>
                <a:cubicBezTo>
                  <a:pt x="113" y="4719"/>
                  <a:pt x="113" y="4719"/>
                  <a:pt x="132" y="4719"/>
                </a:cubicBezTo>
                <a:cubicBezTo>
                  <a:pt x="151" y="4719"/>
                  <a:pt x="170" y="4719"/>
                  <a:pt x="170" y="4719"/>
                </a:cubicBezTo>
                <a:cubicBezTo>
                  <a:pt x="132" y="4683"/>
                  <a:pt x="76" y="4647"/>
                  <a:pt x="19" y="4610"/>
                </a:cubicBezTo>
                <a:cubicBezTo>
                  <a:pt x="19" y="4610"/>
                  <a:pt x="38" y="4610"/>
                  <a:pt x="38" y="4610"/>
                </a:cubicBezTo>
                <a:cubicBezTo>
                  <a:pt x="76" y="4574"/>
                  <a:pt x="113" y="4574"/>
                  <a:pt x="151" y="4538"/>
                </a:cubicBezTo>
                <a:cubicBezTo>
                  <a:pt x="189" y="4502"/>
                  <a:pt x="246" y="4429"/>
                  <a:pt x="303" y="4465"/>
                </a:cubicBezTo>
                <a:cubicBezTo>
                  <a:pt x="303" y="4465"/>
                  <a:pt x="284" y="4502"/>
                  <a:pt x="303" y="4538"/>
                </a:cubicBezTo>
                <a:cubicBezTo>
                  <a:pt x="359" y="4538"/>
                  <a:pt x="397" y="4574"/>
                  <a:pt x="454" y="4502"/>
                </a:cubicBezTo>
                <a:cubicBezTo>
                  <a:pt x="473" y="4502"/>
                  <a:pt x="511" y="4538"/>
                  <a:pt x="530" y="4502"/>
                </a:cubicBezTo>
                <a:cubicBezTo>
                  <a:pt x="530" y="4465"/>
                  <a:pt x="530" y="4465"/>
                  <a:pt x="530" y="4465"/>
                </a:cubicBezTo>
                <a:cubicBezTo>
                  <a:pt x="511" y="4465"/>
                  <a:pt x="416" y="4429"/>
                  <a:pt x="416" y="4429"/>
                </a:cubicBezTo>
                <a:cubicBezTo>
                  <a:pt x="416" y="4393"/>
                  <a:pt x="416" y="4356"/>
                  <a:pt x="416" y="4356"/>
                </a:cubicBezTo>
                <a:cubicBezTo>
                  <a:pt x="378" y="4356"/>
                  <a:pt x="340" y="4320"/>
                  <a:pt x="303" y="4320"/>
                </a:cubicBezTo>
                <a:cubicBezTo>
                  <a:pt x="303" y="4211"/>
                  <a:pt x="151" y="4102"/>
                  <a:pt x="113" y="4066"/>
                </a:cubicBezTo>
                <a:cubicBezTo>
                  <a:pt x="113" y="4066"/>
                  <a:pt x="113" y="4066"/>
                  <a:pt x="113" y="4066"/>
                </a:cubicBezTo>
                <a:cubicBezTo>
                  <a:pt x="132" y="4066"/>
                  <a:pt x="132" y="4030"/>
                  <a:pt x="132" y="3993"/>
                </a:cubicBezTo>
                <a:cubicBezTo>
                  <a:pt x="189" y="3993"/>
                  <a:pt x="265" y="3993"/>
                  <a:pt x="303" y="3921"/>
                </a:cubicBezTo>
                <a:cubicBezTo>
                  <a:pt x="303" y="3884"/>
                  <a:pt x="303" y="3884"/>
                  <a:pt x="322" y="3848"/>
                </a:cubicBezTo>
                <a:cubicBezTo>
                  <a:pt x="322" y="3812"/>
                  <a:pt x="359" y="3739"/>
                  <a:pt x="378" y="3703"/>
                </a:cubicBezTo>
                <a:cubicBezTo>
                  <a:pt x="397" y="3703"/>
                  <a:pt x="454" y="3667"/>
                  <a:pt x="473" y="3667"/>
                </a:cubicBezTo>
                <a:cubicBezTo>
                  <a:pt x="492" y="3667"/>
                  <a:pt x="511" y="3667"/>
                  <a:pt x="530" y="3667"/>
                </a:cubicBezTo>
                <a:cubicBezTo>
                  <a:pt x="530" y="3667"/>
                  <a:pt x="530" y="3630"/>
                  <a:pt x="530" y="3630"/>
                </a:cubicBezTo>
                <a:cubicBezTo>
                  <a:pt x="530" y="3630"/>
                  <a:pt x="530" y="3594"/>
                  <a:pt x="511" y="3594"/>
                </a:cubicBezTo>
                <a:cubicBezTo>
                  <a:pt x="511" y="3594"/>
                  <a:pt x="511" y="3558"/>
                  <a:pt x="511" y="3558"/>
                </a:cubicBezTo>
                <a:cubicBezTo>
                  <a:pt x="567" y="3558"/>
                  <a:pt x="624" y="3558"/>
                  <a:pt x="662" y="3558"/>
                </a:cubicBezTo>
                <a:cubicBezTo>
                  <a:pt x="681" y="3521"/>
                  <a:pt x="700" y="3485"/>
                  <a:pt x="719" y="3449"/>
                </a:cubicBezTo>
                <a:cubicBezTo>
                  <a:pt x="757" y="3449"/>
                  <a:pt x="775" y="3485"/>
                  <a:pt x="775" y="3521"/>
                </a:cubicBezTo>
                <a:cubicBezTo>
                  <a:pt x="775" y="3521"/>
                  <a:pt x="775" y="3521"/>
                  <a:pt x="775" y="3558"/>
                </a:cubicBezTo>
                <a:cubicBezTo>
                  <a:pt x="775" y="3558"/>
                  <a:pt x="775" y="3558"/>
                  <a:pt x="775" y="3558"/>
                </a:cubicBezTo>
                <a:cubicBezTo>
                  <a:pt x="775" y="3558"/>
                  <a:pt x="794" y="3558"/>
                  <a:pt x="813" y="3558"/>
                </a:cubicBezTo>
                <a:cubicBezTo>
                  <a:pt x="813" y="3558"/>
                  <a:pt x="832" y="3521"/>
                  <a:pt x="832" y="3521"/>
                </a:cubicBezTo>
                <a:cubicBezTo>
                  <a:pt x="851" y="3521"/>
                  <a:pt x="851" y="3521"/>
                  <a:pt x="870" y="3521"/>
                </a:cubicBezTo>
                <a:cubicBezTo>
                  <a:pt x="908" y="3558"/>
                  <a:pt x="927" y="3558"/>
                  <a:pt x="965" y="3558"/>
                </a:cubicBezTo>
                <a:cubicBezTo>
                  <a:pt x="984" y="3558"/>
                  <a:pt x="1002" y="3630"/>
                  <a:pt x="1021" y="3630"/>
                </a:cubicBezTo>
                <a:cubicBezTo>
                  <a:pt x="1040" y="3630"/>
                  <a:pt x="1040" y="3630"/>
                  <a:pt x="1040" y="3630"/>
                </a:cubicBezTo>
                <a:cubicBezTo>
                  <a:pt x="1059" y="3630"/>
                  <a:pt x="1097" y="3667"/>
                  <a:pt x="1116" y="3630"/>
                </a:cubicBezTo>
                <a:cubicBezTo>
                  <a:pt x="1154" y="3630"/>
                  <a:pt x="1173" y="3630"/>
                  <a:pt x="1192" y="3630"/>
                </a:cubicBezTo>
                <a:cubicBezTo>
                  <a:pt x="1229" y="3630"/>
                  <a:pt x="1248" y="3667"/>
                  <a:pt x="1286" y="3667"/>
                </a:cubicBezTo>
                <a:cubicBezTo>
                  <a:pt x="1324" y="3667"/>
                  <a:pt x="1343" y="3703"/>
                  <a:pt x="1381" y="3703"/>
                </a:cubicBezTo>
                <a:cubicBezTo>
                  <a:pt x="1400" y="3703"/>
                  <a:pt x="1419" y="3703"/>
                  <a:pt x="1437" y="3739"/>
                </a:cubicBezTo>
                <a:cubicBezTo>
                  <a:pt x="1475" y="3703"/>
                  <a:pt x="1513" y="3703"/>
                  <a:pt x="1551" y="3703"/>
                </a:cubicBezTo>
                <a:cubicBezTo>
                  <a:pt x="1608" y="3739"/>
                  <a:pt x="1646" y="3812"/>
                  <a:pt x="1683" y="3848"/>
                </a:cubicBezTo>
                <a:cubicBezTo>
                  <a:pt x="1702" y="3848"/>
                  <a:pt x="1721" y="3812"/>
                  <a:pt x="1740" y="3812"/>
                </a:cubicBezTo>
                <a:cubicBezTo>
                  <a:pt x="1778" y="3848"/>
                  <a:pt x="1797" y="3848"/>
                  <a:pt x="1816" y="3884"/>
                </a:cubicBezTo>
                <a:cubicBezTo>
                  <a:pt x="1854" y="3921"/>
                  <a:pt x="1873" y="3957"/>
                  <a:pt x="1910" y="3957"/>
                </a:cubicBezTo>
                <a:cubicBezTo>
                  <a:pt x="1929" y="3957"/>
                  <a:pt x="1967" y="3957"/>
                  <a:pt x="1986" y="3993"/>
                </a:cubicBezTo>
                <a:cubicBezTo>
                  <a:pt x="2005" y="3993"/>
                  <a:pt x="2024" y="4030"/>
                  <a:pt x="2043" y="4030"/>
                </a:cubicBezTo>
                <a:cubicBezTo>
                  <a:pt x="2043" y="4030"/>
                  <a:pt x="2043" y="4030"/>
                  <a:pt x="2043" y="4030"/>
                </a:cubicBezTo>
                <a:cubicBezTo>
                  <a:pt x="2024" y="3993"/>
                  <a:pt x="2024" y="3957"/>
                  <a:pt x="2005" y="3921"/>
                </a:cubicBezTo>
                <a:cubicBezTo>
                  <a:pt x="2005" y="3921"/>
                  <a:pt x="2005" y="3884"/>
                  <a:pt x="2005" y="3884"/>
                </a:cubicBezTo>
                <a:cubicBezTo>
                  <a:pt x="2024" y="3884"/>
                  <a:pt x="2024" y="3848"/>
                  <a:pt x="2043" y="3848"/>
                </a:cubicBezTo>
                <a:cubicBezTo>
                  <a:pt x="2043" y="3848"/>
                  <a:pt x="2062" y="3848"/>
                  <a:pt x="2062" y="3848"/>
                </a:cubicBezTo>
                <a:cubicBezTo>
                  <a:pt x="2062" y="3848"/>
                  <a:pt x="2081" y="3848"/>
                  <a:pt x="2081" y="3848"/>
                </a:cubicBezTo>
                <a:cubicBezTo>
                  <a:pt x="2099" y="3812"/>
                  <a:pt x="2137" y="3884"/>
                  <a:pt x="2156" y="3848"/>
                </a:cubicBezTo>
                <a:cubicBezTo>
                  <a:pt x="2175" y="3848"/>
                  <a:pt x="2175" y="3812"/>
                  <a:pt x="2194" y="3812"/>
                </a:cubicBezTo>
                <a:cubicBezTo>
                  <a:pt x="2194" y="3812"/>
                  <a:pt x="2194" y="3812"/>
                  <a:pt x="2213" y="3812"/>
                </a:cubicBezTo>
                <a:cubicBezTo>
                  <a:pt x="2213" y="3775"/>
                  <a:pt x="2213" y="3775"/>
                  <a:pt x="2232" y="3775"/>
                </a:cubicBezTo>
                <a:cubicBezTo>
                  <a:pt x="2251" y="3775"/>
                  <a:pt x="2270" y="3775"/>
                  <a:pt x="2289" y="3775"/>
                </a:cubicBezTo>
                <a:cubicBezTo>
                  <a:pt x="2289" y="3739"/>
                  <a:pt x="2308" y="3739"/>
                  <a:pt x="2308" y="3703"/>
                </a:cubicBezTo>
                <a:cubicBezTo>
                  <a:pt x="2326" y="3703"/>
                  <a:pt x="2364" y="3703"/>
                  <a:pt x="2383" y="3703"/>
                </a:cubicBezTo>
                <a:cubicBezTo>
                  <a:pt x="2383" y="3775"/>
                  <a:pt x="2364" y="3775"/>
                  <a:pt x="2326" y="3775"/>
                </a:cubicBezTo>
                <a:cubicBezTo>
                  <a:pt x="2326" y="3775"/>
                  <a:pt x="2308" y="3812"/>
                  <a:pt x="2308" y="3812"/>
                </a:cubicBezTo>
                <a:cubicBezTo>
                  <a:pt x="2289" y="3812"/>
                  <a:pt x="2270" y="3848"/>
                  <a:pt x="2232" y="3848"/>
                </a:cubicBezTo>
                <a:cubicBezTo>
                  <a:pt x="2232" y="3884"/>
                  <a:pt x="2232" y="3884"/>
                  <a:pt x="2213" y="3921"/>
                </a:cubicBezTo>
                <a:cubicBezTo>
                  <a:pt x="2194" y="3957"/>
                  <a:pt x="2175" y="3884"/>
                  <a:pt x="2156" y="3993"/>
                </a:cubicBezTo>
                <a:cubicBezTo>
                  <a:pt x="2156" y="3993"/>
                  <a:pt x="2156" y="3993"/>
                  <a:pt x="2156" y="3993"/>
                </a:cubicBezTo>
                <a:cubicBezTo>
                  <a:pt x="2175" y="3993"/>
                  <a:pt x="2194" y="4030"/>
                  <a:pt x="2213" y="4066"/>
                </a:cubicBezTo>
                <a:cubicBezTo>
                  <a:pt x="2213" y="4030"/>
                  <a:pt x="2213" y="4030"/>
                  <a:pt x="2213" y="3993"/>
                </a:cubicBezTo>
                <a:cubicBezTo>
                  <a:pt x="2251" y="3957"/>
                  <a:pt x="2251" y="3921"/>
                  <a:pt x="2270" y="3884"/>
                </a:cubicBezTo>
                <a:cubicBezTo>
                  <a:pt x="2345" y="3921"/>
                  <a:pt x="2345" y="3848"/>
                  <a:pt x="2383" y="3812"/>
                </a:cubicBezTo>
                <a:cubicBezTo>
                  <a:pt x="2402" y="3812"/>
                  <a:pt x="2421" y="3812"/>
                  <a:pt x="2440" y="3812"/>
                </a:cubicBezTo>
                <a:cubicBezTo>
                  <a:pt x="2440" y="3812"/>
                  <a:pt x="2459" y="3775"/>
                  <a:pt x="2459" y="3775"/>
                </a:cubicBezTo>
                <a:cubicBezTo>
                  <a:pt x="2478" y="3739"/>
                  <a:pt x="2497" y="3739"/>
                  <a:pt x="2516" y="3703"/>
                </a:cubicBezTo>
                <a:cubicBezTo>
                  <a:pt x="2516" y="3667"/>
                  <a:pt x="2497" y="3630"/>
                  <a:pt x="2478" y="3594"/>
                </a:cubicBezTo>
                <a:cubicBezTo>
                  <a:pt x="2553" y="3630"/>
                  <a:pt x="2553" y="3775"/>
                  <a:pt x="2610" y="3848"/>
                </a:cubicBezTo>
                <a:cubicBezTo>
                  <a:pt x="2629" y="3848"/>
                  <a:pt x="2648" y="3921"/>
                  <a:pt x="2667" y="3884"/>
                </a:cubicBezTo>
                <a:close/>
                <a:moveTo>
                  <a:pt x="5712" y="9257"/>
                </a:moveTo>
                <a:cubicBezTo>
                  <a:pt x="5712" y="9257"/>
                  <a:pt x="5712" y="9257"/>
                  <a:pt x="5712" y="9257"/>
                </a:cubicBezTo>
                <a:cubicBezTo>
                  <a:pt x="5712" y="9257"/>
                  <a:pt x="5712" y="9257"/>
                  <a:pt x="5712" y="9257"/>
                </a:cubicBezTo>
                <a:cubicBezTo>
                  <a:pt x="5712" y="9257"/>
                  <a:pt x="5712" y="9257"/>
                  <a:pt x="5712" y="9257"/>
                </a:cubicBezTo>
                <a:close/>
                <a:moveTo>
                  <a:pt x="5712" y="9257"/>
                </a:moveTo>
                <a:cubicBezTo>
                  <a:pt x="5712" y="9257"/>
                  <a:pt x="5712" y="9257"/>
                  <a:pt x="5712" y="9257"/>
                </a:cubicBezTo>
                <a:cubicBezTo>
                  <a:pt x="5712" y="9257"/>
                  <a:pt x="5712" y="9257"/>
                  <a:pt x="5712" y="9257"/>
                </a:cubicBezTo>
                <a:cubicBezTo>
                  <a:pt x="5712" y="9257"/>
                  <a:pt x="5712" y="9257"/>
                  <a:pt x="5712" y="9257"/>
                </a:cubicBezTo>
                <a:close/>
                <a:moveTo>
                  <a:pt x="38" y="6789"/>
                </a:moveTo>
                <a:cubicBezTo>
                  <a:pt x="38" y="6825"/>
                  <a:pt x="19" y="6825"/>
                  <a:pt x="19" y="6825"/>
                </a:cubicBezTo>
                <a:cubicBezTo>
                  <a:pt x="0" y="6825"/>
                  <a:pt x="0" y="6789"/>
                  <a:pt x="0" y="6789"/>
                </a:cubicBezTo>
                <a:cubicBezTo>
                  <a:pt x="0" y="6789"/>
                  <a:pt x="19" y="6789"/>
                  <a:pt x="19" y="6752"/>
                </a:cubicBezTo>
                <a:cubicBezTo>
                  <a:pt x="38" y="6752"/>
                  <a:pt x="38" y="6789"/>
                  <a:pt x="38" y="6789"/>
                </a:cubicBezTo>
                <a:close/>
                <a:moveTo>
                  <a:pt x="113" y="6680"/>
                </a:moveTo>
                <a:cubicBezTo>
                  <a:pt x="113" y="6680"/>
                  <a:pt x="113" y="6680"/>
                  <a:pt x="132" y="6716"/>
                </a:cubicBezTo>
                <a:cubicBezTo>
                  <a:pt x="132" y="6716"/>
                  <a:pt x="132" y="6716"/>
                  <a:pt x="132" y="6716"/>
                </a:cubicBezTo>
                <a:cubicBezTo>
                  <a:pt x="132" y="6752"/>
                  <a:pt x="113" y="6752"/>
                  <a:pt x="95" y="6789"/>
                </a:cubicBezTo>
                <a:cubicBezTo>
                  <a:pt x="95" y="6789"/>
                  <a:pt x="95" y="6789"/>
                  <a:pt x="95" y="6789"/>
                </a:cubicBezTo>
                <a:cubicBezTo>
                  <a:pt x="95" y="6752"/>
                  <a:pt x="95" y="6716"/>
                  <a:pt x="95" y="6716"/>
                </a:cubicBezTo>
                <a:cubicBezTo>
                  <a:pt x="95" y="6716"/>
                  <a:pt x="95" y="6716"/>
                  <a:pt x="95" y="6716"/>
                </a:cubicBezTo>
                <a:cubicBezTo>
                  <a:pt x="95" y="6716"/>
                  <a:pt x="95" y="6680"/>
                  <a:pt x="113" y="6680"/>
                </a:cubicBezTo>
                <a:close/>
                <a:moveTo>
                  <a:pt x="303" y="6534"/>
                </a:moveTo>
                <a:cubicBezTo>
                  <a:pt x="303" y="6534"/>
                  <a:pt x="340" y="6534"/>
                  <a:pt x="322" y="6571"/>
                </a:cubicBezTo>
                <a:cubicBezTo>
                  <a:pt x="322" y="6571"/>
                  <a:pt x="322" y="6571"/>
                  <a:pt x="303" y="6607"/>
                </a:cubicBezTo>
                <a:cubicBezTo>
                  <a:pt x="303" y="6607"/>
                  <a:pt x="284" y="6571"/>
                  <a:pt x="265" y="6607"/>
                </a:cubicBezTo>
                <a:cubicBezTo>
                  <a:pt x="265" y="6607"/>
                  <a:pt x="265" y="6643"/>
                  <a:pt x="246" y="6643"/>
                </a:cubicBezTo>
                <a:cubicBezTo>
                  <a:pt x="227" y="6643"/>
                  <a:pt x="227" y="6643"/>
                  <a:pt x="227" y="6607"/>
                </a:cubicBezTo>
                <a:cubicBezTo>
                  <a:pt x="227" y="6607"/>
                  <a:pt x="246" y="6571"/>
                  <a:pt x="246" y="6571"/>
                </a:cubicBezTo>
                <a:cubicBezTo>
                  <a:pt x="265" y="6534"/>
                  <a:pt x="284" y="6534"/>
                  <a:pt x="303" y="6534"/>
                </a:cubicBezTo>
                <a:close/>
                <a:moveTo>
                  <a:pt x="322" y="6498"/>
                </a:moveTo>
                <a:cubicBezTo>
                  <a:pt x="340" y="6498"/>
                  <a:pt x="340" y="6498"/>
                  <a:pt x="340" y="6498"/>
                </a:cubicBezTo>
                <a:cubicBezTo>
                  <a:pt x="340" y="6498"/>
                  <a:pt x="359" y="6498"/>
                  <a:pt x="359" y="6498"/>
                </a:cubicBezTo>
                <a:cubicBezTo>
                  <a:pt x="359" y="6498"/>
                  <a:pt x="359" y="6498"/>
                  <a:pt x="359" y="6534"/>
                </a:cubicBezTo>
                <a:cubicBezTo>
                  <a:pt x="359" y="6534"/>
                  <a:pt x="359" y="6534"/>
                  <a:pt x="340" y="6534"/>
                </a:cubicBezTo>
                <a:cubicBezTo>
                  <a:pt x="340" y="6534"/>
                  <a:pt x="322" y="6534"/>
                  <a:pt x="322" y="6498"/>
                </a:cubicBezTo>
                <a:cubicBezTo>
                  <a:pt x="322" y="6498"/>
                  <a:pt x="322" y="6498"/>
                  <a:pt x="322" y="6498"/>
                </a:cubicBezTo>
                <a:close/>
                <a:moveTo>
                  <a:pt x="416" y="6389"/>
                </a:moveTo>
                <a:cubicBezTo>
                  <a:pt x="435" y="6389"/>
                  <a:pt x="435" y="6389"/>
                  <a:pt x="454" y="6389"/>
                </a:cubicBezTo>
                <a:cubicBezTo>
                  <a:pt x="473" y="6389"/>
                  <a:pt x="492" y="6389"/>
                  <a:pt x="511" y="6426"/>
                </a:cubicBezTo>
                <a:cubicBezTo>
                  <a:pt x="511" y="6426"/>
                  <a:pt x="511" y="6426"/>
                  <a:pt x="511" y="6426"/>
                </a:cubicBezTo>
                <a:cubicBezTo>
                  <a:pt x="473" y="6426"/>
                  <a:pt x="454" y="6426"/>
                  <a:pt x="435" y="6462"/>
                </a:cubicBezTo>
                <a:cubicBezTo>
                  <a:pt x="416" y="6462"/>
                  <a:pt x="397" y="6534"/>
                  <a:pt x="378" y="6498"/>
                </a:cubicBezTo>
                <a:cubicBezTo>
                  <a:pt x="378" y="6498"/>
                  <a:pt x="378" y="6462"/>
                  <a:pt x="378" y="6462"/>
                </a:cubicBezTo>
                <a:cubicBezTo>
                  <a:pt x="397" y="6462"/>
                  <a:pt x="397" y="6426"/>
                  <a:pt x="416" y="6389"/>
                </a:cubicBezTo>
                <a:close/>
                <a:moveTo>
                  <a:pt x="643" y="11181"/>
                </a:moveTo>
                <a:cubicBezTo>
                  <a:pt x="643" y="11181"/>
                  <a:pt x="662" y="11217"/>
                  <a:pt x="662" y="11217"/>
                </a:cubicBezTo>
                <a:cubicBezTo>
                  <a:pt x="662" y="11254"/>
                  <a:pt x="662" y="11254"/>
                  <a:pt x="662" y="11254"/>
                </a:cubicBezTo>
                <a:cubicBezTo>
                  <a:pt x="662" y="11254"/>
                  <a:pt x="662" y="11254"/>
                  <a:pt x="662" y="11254"/>
                </a:cubicBezTo>
                <a:cubicBezTo>
                  <a:pt x="643" y="11254"/>
                  <a:pt x="643" y="11254"/>
                  <a:pt x="624" y="11254"/>
                </a:cubicBezTo>
                <a:cubicBezTo>
                  <a:pt x="624" y="11217"/>
                  <a:pt x="624" y="11217"/>
                  <a:pt x="624" y="11181"/>
                </a:cubicBezTo>
                <a:cubicBezTo>
                  <a:pt x="624" y="11181"/>
                  <a:pt x="643" y="11181"/>
                  <a:pt x="643" y="11181"/>
                </a:cubicBezTo>
                <a:close/>
                <a:moveTo>
                  <a:pt x="775" y="11290"/>
                </a:moveTo>
                <a:cubicBezTo>
                  <a:pt x="775" y="11290"/>
                  <a:pt x="775" y="11290"/>
                  <a:pt x="775" y="11326"/>
                </a:cubicBezTo>
                <a:cubicBezTo>
                  <a:pt x="757" y="11326"/>
                  <a:pt x="757" y="11326"/>
                  <a:pt x="738" y="11326"/>
                </a:cubicBezTo>
                <a:cubicBezTo>
                  <a:pt x="738" y="11326"/>
                  <a:pt x="738" y="11290"/>
                  <a:pt x="719" y="11290"/>
                </a:cubicBezTo>
                <a:cubicBezTo>
                  <a:pt x="719" y="11290"/>
                  <a:pt x="719" y="11254"/>
                  <a:pt x="738" y="11254"/>
                </a:cubicBezTo>
                <a:cubicBezTo>
                  <a:pt x="738" y="11254"/>
                  <a:pt x="757" y="11290"/>
                  <a:pt x="775" y="11290"/>
                </a:cubicBezTo>
                <a:close/>
                <a:moveTo>
                  <a:pt x="775" y="11363"/>
                </a:moveTo>
                <a:cubicBezTo>
                  <a:pt x="775" y="11363"/>
                  <a:pt x="775" y="11363"/>
                  <a:pt x="775" y="11363"/>
                </a:cubicBezTo>
                <a:cubicBezTo>
                  <a:pt x="794" y="11363"/>
                  <a:pt x="813" y="11399"/>
                  <a:pt x="832" y="11399"/>
                </a:cubicBezTo>
                <a:cubicBezTo>
                  <a:pt x="832" y="11435"/>
                  <a:pt x="832" y="11435"/>
                  <a:pt x="851" y="11435"/>
                </a:cubicBezTo>
                <a:cubicBezTo>
                  <a:pt x="832" y="11508"/>
                  <a:pt x="813" y="11472"/>
                  <a:pt x="794" y="11508"/>
                </a:cubicBezTo>
                <a:cubicBezTo>
                  <a:pt x="794" y="11508"/>
                  <a:pt x="794" y="11508"/>
                  <a:pt x="794" y="11508"/>
                </a:cubicBezTo>
                <a:cubicBezTo>
                  <a:pt x="794" y="11508"/>
                  <a:pt x="794" y="11508"/>
                  <a:pt x="794" y="11508"/>
                </a:cubicBezTo>
                <a:cubicBezTo>
                  <a:pt x="775" y="11508"/>
                  <a:pt x="775" y="11508"/>
                  <a:pt x="775" y="11508"/>
                </a:cubicBezTo>
                <a:cubicBezTo>
                  <a:pt x="775" y="11472"/>
                  <a:pt x="775" y="11435"/>
                  <a:pt x="775" y="11435"/>
                </a:cubicBezTo>
                <a:cubicBezTo>
                  <a:pt x="775" y="11399"/>
                  <a:pt x="775" y="11399"/>
                  <a:pt x="775" y="11399"/>
                </a:cubicBezTo>
                <a:cubicBezTo>
                  <a:pt x="775" y="11363"/>
                  <a:pt x="775" y="11363"/>
                  <a:pt x="775" y="11363"/>
                </a:cubicBezTo>
                <a:close/>
                <a:moveTo>
                  <a:pt x="927" y="6099"/>
                </a:moveTo>
                <a:cubicBezTo>
                  <a:pt x="927" y="6099"/>
                  <a:pt x="927" y="6099"/>
                  <a:pt x="946" y="6063"/>
                </a:cubicBezTo>
                <a:cubicBezTo>
                  <a:pt x="946" y="6063"/>
                  <a:pt x="946" y="6063"/>
                  <a:pt x="946" y="6063"/>
                </a:cubicBezTo>
                <a:cubicBezTo>
                  <a:pt x="965" y="6063"/>
                  <a:pt x="984" y="6063"/>
                  <a:pt x="1002" y="6099"/>
                </a:cubicBezTo>
                <a:cubicBezTo>
                  <a:pt x="1002" y="6099"/>
                  <a:pt x="1002" y="6099"/>
                  <a:pt x="1002" y="6099"/>
                </a:cubicBezTo>
                <a:cubicBezTo>
                  <a:pt x="984" y="6099"/>
                  <a:pt x="965" y="6099"/>
                  <a:pt x="946" y="6135"/>
                </a:cubicBezTo>
                <a:cubicBezTo>
                  <a:pt x="927" y="6135"/>
                  <a:pt x="927" y="6244"/>
                  <a:pt x="889" y="6208"/>
                </a:cubicBezTo>
                <a:cubicBezTo>
                  <a:pt x="870" y="6171"/>
                  <a:pt x="870" y="6171"/>
                  <a:pt x="851" y="6171"/>
                </a:cubicBezTo>
                <a:cubicBezTo>
                  <a:pt x="870" y="6135"/>
                  <a:pt x="870" y="6135"/>
                  <a:pt x="889" y="6099"/>
                </a:cubicBezTo>
                <a:cubicBezTo>
                  <a:pt x="889" y="6099"/>
                  <a:pt x="908" y="6135"/>
                  <a:pt x="927" y="6099"/>
                </a:cubicBezTo>
                <a:close/>
                <a:moveTo>
                  <a:pt x="2005" y="5990"/>
                </a:moveTo>
                <a:cubicBezTo>
                  <a:pt x="2024" y="5990"/>
                  <a:pt x="2024" y="6026"/>
                  <a:pt x="2043" y="6026"/>
                </a:cubicBezTo>
                <a:cubicBezTo>
                  <a:pt x="2062" y="6026"/>
                  <a:pt x="2062" y="6063"/>
                  <a:pt x="2062" y="6099"/>
                </a:cubicBezTo>
                <a:cubicBezTo>
                  <a:pt x="2043" y="6099"/>
                  <a:pt x="2043" y="6063"/>
                  <a:pt x="2024" y="6063"/>
                </a:cubicBezTo>
                <a:cubicBezTo>
                  <a:pt x="2024" y="6099"/>
                  <a:pt x="2024" y="6099"/>
                  <a:pt x="2024" y="6135"/>
                </a:cubicBezTo>
                <a:cubicBezTo>
                  <a:pt x="2024" y="6099"/>
                  <a:pt x="2024" y="6099"/>
                  <a:pt x="2005" y="6099"/>
                </a:cubicBezTo>
                <a:cubicBezTo>
                  <a:pt x="2005" y="6099"/>
                  <a:pt x="1986" y="6063"/>
                  <a:pt x="1967" y="6026"/>
                </a:cubicBezTo>
                <a:cubicBezTo>
                  <a:pt x="1986" y="6026"/>
                  <a:pt x="1986" y="5990"/>
                  <a:pt x="1986" y="5990"/>
                </a:cubicBezTo>
                <a:cubicBezTo>
                  <a:pt x="2005" y="5990"/>
                  <a:pt x="2005" y="5990"/>
                  <a:pt x="2005" y="5990"/>
                </a:cubicBezTo>
                <a:close/>
                <a:moveTo>
                  <a:pt x="2081" y="6135"/>
                </a:moveTo>
                <a:cubicBezTo>
                  <a:pt x="2081" y="6208"/>
                  <a:pt x="2081" y="6208"/>
                  <a:pt x="2081" y="6280"/>
                </a:cubicBezTo>
                <a:cubicBezTo>
                  <a:pt x="2081" y="6280"/>
                  <a:pt x="2081" y="6280"/>
                  <a:pt x="2081" y="6280"/>
                </a:cubicBezTo>
                <a:cubicBezTo>
                  <a:pt x="2081" y="6280"/>
                  <a:pt x="2081" y="6280"/>
                  <a:pt x="2081" y="6280"/>
                </a:cubicBezTo>
                <a:cubicBezTo>
                  <a:pt x="2062" y="6244"/>
                  <a:pt x="2043" y="6171"/>
                  <a:pt x="2043" y="6135"/>
                </a:cubicBezTo>
                <a:cubicBezTo>
                  <a:pt x="2062" y="6135"/>
                  <a:pt x="2062" y="6135"/>
                  <a:pt x="2081" y="6135"/>
                </a:cubicBezTo>
                <a:close/>
                <a:moveTo>
                  <a:pt x="2213" y="6389"/>
                </a:moveTo>
                <a:cubicBezTo>
                  <a:pt x="2213" y="6389"/>
                  <a:pt x="2213" y="6426"/>
                  <a:pt x="2213" y="6426"/>
                </a:cubicBezTo>
                <a:cubicBezTo>
                  <a:pt x="2213" y="6462"/>
                  <a:pt x="2232" y="6462"/>
                  <a:pt x="2251" y="6498"/>
                </a:cubicBezTo>
                <a:cubicBezTo>
                  <a:pt x="2251" y="6498"/>
                  <a:pt x="2251" y="6534"/>
                  <a:pt x="2251" y="6571"/>
                </a:cubicBezTo>
                <a:cubicBezTo>
                  <a:pt x="2232" y="6534"/>
                  <a:pt x="2194" y="6462"/>
                  <a:pt x="2175" y="6426"/>
                </a:cubicBezTo>
                <a:cubicBezTo>
                  <a:pt x="2175" y="6426"/>
                  <a:pt x="2175" y="6389"/>
                  <a:pt x="2175" y="6389"/>
                </a:cubicBezTo>
                <a:cubicBezTo>
                  <a:pt x="2175" y="6353"/>
                  <a:pt x="2156" y="6353"/>
                  <a:pt x="2156" y="6317"/>
                </a:cubicBezTo>
                <a:cubicBezTo>
                  <a:pt x="2175" y="6317"/>
                  <a:pt x="2213" y="6353"/>
                  <a:pt x="2213" y="6389"/>
                </a:cubicBezTo>
                <a:close/>
                <a:moveTo>
                  <a:pt x="2270" y="6716"/>
                </a:moveTo>
                <a:cubicBezTo>
                  <a:pt x="2251" y="6716"/>
                  <a:pt x="2251" y="6752"/>
                  <a:pt x="2251" y="6789"/>
                </a:cubicBezTo>
                <a:cubicBezTo>
                  <a:pt x="2232" y="6789"/>
                  <a:pt x="2232" y="6789"/>
                  <a:pt x="2213" y="6825"/>
                </a:cubicBezTo>
                <a:cubicBezTo>
                  <a:pt x="2213" y="6789"/>
                  <a:pt x="2175" y="6752"/>
                  <a:pt x="2194" y="6680"/>
                </a:cubicBezTo>
                <a:cubicBezTo>
                  <a:pt x="2213" y="6680"/>
                  <a:pt x="2251" y="6680"/>
                  <a:pt x="2270" y="6716"/>
                </a:cubicBezTo>
                <a:close/>
                <a:moveTo>
                  <a:pt x="2497" y="7188"/>
                </a:moveTo>
                <a:cubicBezTo>
                  <a:pt x="2534" y="7188"/>
                  <a:pt x="2553" y="7224"/>
                  <a:pt x="2591" y="7261"/>
                </a:cubicBezTo>
                <a:cubicBezTo>
                  <a:pt x="2610" y="7261"/>
                  <a:pt x="2629" y="7261"/>
                  <a:pt x="2648" y="7261"/>
                </a:cubicBezTo>
                <a:cubicBezTo>
                  <a:pt x="2667" y="7297"/>
                  <a:pt x="2667" y="7369"/>
                  <a:pt x="2705" y="7406"/>
                </a:cubicBezTo>
                <a:cubicBezTo>
                  <a:pt x="2724" y="7442"/>
                  <a:pt x="2761" y="7442"/>
                  <a:pt x="2780" y="7551"/>
                </a:cubicBezTo>
                <a:cubicBezTo>
                  <a:pt x="2761" y="7551"/>
                  <a:pt x="2761" y="7551"/>
                  <a:pt x="2761" y="7551"/>
                </a:cubicBezTo>
                <a:cubicBezTo>
                  <a:pt x="2724" y="7551"/>
                  <a:pt x="2705" y="7551"/>
                  <a:pt x="2667" y="7515"/>
                </a:cubicBezTo>
                <a:cubicBezTo>
                  <a:pt x="2667" y="7515"/>
                  <a:pt x="2667" y="7478"/>
                  <a:pt x="2667" y="7478"/>
                </a:cubicBezTo>
                <a:cubicBezTo>
                  <a:pt x="2686" y="7478"/>
                  <a:pt x="2686" y="7478"/>
                  <a:pt x="2686" y="7442"/>
                </a:cubicBezTo>
                <a:cubicBezTo>
                  <a:pt x="2667" y="7442"/>
                  <a:pt x="2648" y="7442"/>
                  <a:pt x="2648" y="7478"/>
                </a:cubicBezTo>
                <a:cubicBezTo>
                  <a:pt x="2648" y="7478"/>
                  <a:pt x="2629" y="7478"/>
                  <a:pt x="2629" y="7442"/>
                </a:cubicBezTo>
                <a:cubicBezTo>
                  <a:pt x="2629" y="7442"/>
                  <a:pt x="2629" y="7442"/>
                  <a:pt x="2629" y="7406"/>
                </a:cubicBezTo>
                <a:cubicBezTo>
                  <a:pt x="2629" y="7406"/>
                  <a:pt x="2610" y="7406"/>
                  <a:pt x="2591" y="7406"/>
                </a:cubicBezTo>
                <a:cubicBezTo>
                  <a:pt x="2591" y="7406"/>
                  <a:pt x="2591" y="7369"/>
                  <a:pt x="2591" y="7369"/>
                </a:cubicBezTo>
                <a:cubicBezTo>
                  <a:pt x="2591" y="7369"/>
                  <a:pt x="2591" y="7369"/>
                  <a:pt x="2591" y="7369"/>
                </a:cubicBezTo>
                <a:cubicBezTo>
                  <a:pt x="2591" y="7333"/>
                  <a:pt x="2572" y="7333"/>
                  <a:pt x="2572" y="7333"/>
                </a:cubicBezTo>
                <a:cubicBezTo>
                  <a:pt x="2553" y="7333"/>
                  <a:pt x="2553" y="7333"/>
                  <a:pt x="2553" y="7333"/>
                </a:cubicBezTo>
                <a:cubicBezTo>
                  <a:pt x="2534" y="7333"/>
                  <a:pt x="2478" y="7224"/>
                  <a:pt x="2478" y="7188"/>
                </a:cubicBezTo>
                <a:cubicBezTo>
                  <a:pt x="2478" y="7188"/>
                  <a:pt x="2478" y="7188"/>
                  <a:pt x="2478" y="7188"/>
                </a:cubicBezTo>
                <a:cubicBezTo>
                  <a:pt x="2478" y="7188"/>
                  <a:pt x="2497" y="7188"/>
                  <a:pt x="2497" y="7188"/>
                </a:cubicBezTo>
                <a:close/>
                <a:moveTo>
                  <a:pt x="5580" y="21128"/>
                </a:moveTo>
                <a:cubicBezTo>
                  <a:pt x="5580" y="21128"/>
                  <a:pt x="5580" y="21128"/>
                  <a:pt x="5580" y="21128"/>
                </a:cubicBezTo>
                <a:cubicBezTo>
                  <a:pt x="5580" y="21201"/>
                  <a:pt x="5580" y="21201"/>
                  <a:pt x="5561" y="21237"/>
                </a:cubicBezTo>
                <a:cubicBezTo>
                  <a:pt x="5561" y="21237"/>
                  <a:pt x="5561" y="21237"/>
                  <a:pt x="5561" y="21237"/>
                </a:cubicBezTo>
                <a:cubicBezTo>
                  <a:pt x="5561" y="21237"/>
                  <a:pt x="5561" y="21237"/>
                  <a:pt x="5561" y="21237"/>
                </a:cubicBezTo>
                <a:cubicBezTo>
                  <a:pt x="5561" y="21201"/>
                  <a:pt x="5561" y="21201"/>
                  <a:pt x="5561" y="21164"/>
                </a:cubicBezTo>
                <a:cubicBezTo>
                  <a:pt x="5561" y="21164"/>
                  <a:pt x="5561" y="21164"/>
                  <a:pt x="5561" y="21164"/>
                </a:cubicBezTo>
                <a:cubicBezTo>
                  <a:pt x="5542" y="21164"/>
                  <a:pt x="5542" y="21164"/>
                  <a:pt x="5542" y="21164"/>
                </a:cubicBezTo>
                <a:cubicBezTo>
                  <a:pt x="5523" y="21164"/>
                  <a:pt x="5542" y="21128"/>
                  <a:pt x="5542" y="21128"/>
                </a:cubicBezTo>
                <a:cubicBezTo>
                  <a:pt x="5542" y="21128"/>
                  <a:pt x="5561" y="21128"/>
                  <a:pt x="5580" y="21128"/>
                </a:cubicBezTo>
                <a:close/>
                <a:moveTo>
                  <a:pt x="5788" y="21491"/>
                </a:moveTo>
                <a:cubicBezTo>
                  <a:pt x="5807" y="21491"/>
                  <a:pt x="5807" y="21491"/>
                  <a:pt x="5807" y="21491"/>
                </a:cubicBezTo>
                <a:cubicBezTo>
                  <a:pt x="5807" y="21491"/>
                  <a:pt x="5807" y="21455"/>
                  <a:pt x="5788" y="21455"/>
                </a:cubicBezTo>
                <a:cubicBezTo>
                  <a:pt x="5769" y="21418"/>
                  <a:pt x="5769" y="21418"/>
                  <a:pt x="5750" y="21382"/>
                </a:cubicBezTo>
                <a:cubicBezTo>
                  <a:pt x="5750" y="21382"/>
                  <a:pt x="5750" y="21382"/>
                  <a:pt x="5750" y="21382"/>
                </a:cubicBezTo>
                <a:cubicBezTo>
                  <a:pt x="5769" y="21346"/>
                  <a:pt x="5769" y="21346"/>
                  <a:pt x="5788" y="21346"/>
                </a:cubicBezTo>
                <a:cubicBezTo>
                  <a:pt x="5788" y="21310"/>
                  <a:pt x="5788" y="21310"/>
                  <a:pt x="5788" y="21310"/>
                </a:cubicBezTo>
                <a:cubicBezTo>
                  <a:pt x="5788" y="21310"/>
                  <a:pt x="5788" y="21310"/>
                  <a:pt x="5788" y="21310"/>
                </a:cubicBezTo>
                <a:cubicBezTo>
                  <a:pt x="5769" y="21310"/>
                  <a:pt x="5750" y="21310"/>
                  <a:pt x="5731" y="21310"/>
                </a:cubicBezTo>
                <a:cubicBezTo>
                  <a:pt x="5731" y="21310"/>
                  <a:pt x="5731" y="21310"/>
                  <a:pt x="5731" y="21310"/>
                </a:cubicBezTo>
                <a:cubicBezTo>
                  <a:pt x="5731" y="21237"/>
                  <a:pt x="5769" y="21201"/>
                  <a:pt x="5788" y="21164"/>
                </a:cubicBezTo>
                <a:cubicBezTo>
                  <a:pt x="5807" y="21201"/>
                  <a:pt x="5844" y="21201"/>
                  <a:pt x="5863" y="21237"/>
                </a:cubicBezTo>
                <a:cubicBezTo>
                  <a:pt x="5863" y="21237"/>
                  <a:pt x="5863" y="21237"/>
                  <a:pt x="5863" y="21237"/>
                </a:cubicBezTo>
                <a:cubicBezTo>
                  <a:pt x="5844" y="21273"/>
                  <a:pt x="5826" y="21273"/>
                  <a:pt x="5844" y="21310"/>
                </a:cubicBezTo>
                <a:cubicBezTo>
                  <a:pt x="5882" y="21310"/>
                  <a:pt x="5882" y="21346"/>
                  <a:pt x="5901" y="21382"/>
                </a:cubicBezTo>
                <a:cubicBezTo>
                  <a:pt x="5939" y="21455"/>
                  <a:pt x="5977" y="21527"/>
                  <a:pt x="6053" y="21527"/>
                </a:cubicBezTo>
                <a:cubicBezTo>
                  <a:pt x="6053" y="21527"/>
                  <a:pt x="6053" y="21527"/>
                  <a:pt x="6053" y="21527"/>
                </a:cubicBezTo>
                <a:cubicBezTo>
                  <a:pt x="6053" y="21527"/>
                  <a:pt x="6053" y="21564"/>
                  <a:pt x="6034" y="21564"/>
                </a:cubicBezTo>
                <a:cubicBezTo>
                  <a:pt x="6015" y="21564"/>
                  <a:pt x="5977" y="21600"/>
                  <a:pt x="5958" y="21564"/>
                </a:cubicBezTo>
                <a:cubicBezTo>
                  <a:pt x="5958" y="21564"/>
                  <a:pt x="5939" y="21564"/>
                  <a:pt x="5939" y="21564"/>
                </a:cubicBezTo>
                <a:cubicBezTo>
                  <a:pt x="5901" y="21564"/>
                  <a:pt x="5882" y="21527"/>
                  <a:pt x="5863" y="21527"/>
                </a:cubicBezTo>
                <a:cubicBezTo>
                  <a:pt x="5844" y="21564"/>
                  <a:pt x="5826" y="21564"/>
                  <a:pt x="5807" y="21564"/>
                </a:cubicBezTo>
                <a:cubicBezTo>
                  <a:pt x="5788" y="21564"/>
                  <a:pt x="5788" y="21527"/>
                  <a:pt x="5769" y="21527"/>
                </a:cubicBezTo>
                <a:cubicBezTo>
                  <a:pt x="5750" y="21527"/>
                  <a:pt x="5731" y="21564"/>
                  <a:pt x="5712" y="21564"/>
                </a:cubicBezTo>
                <a:cubicBezTo>
                  <a:pt x="5712" y="21564"/>
                  <a:pt x="5712" y="21564"/>
                  <a:pt x="5712" y="21564"/>
                </a:cubicBezTo>
                <a:cubicBezTo>
                  <a:pt x="5712" y="21527"/>
                  <a:pt x="5712" y="21491"/>
                  <a:pt x="5712" y="21491"/>
                </a:cubicBezTo>
                <a:cubicBezTo>
                  <a:pt x="5750" y="21491"/>
                  <a:pt x="5788" y="21455"/>
                  <a:pt x="5788" y="21491"/>
                </a:cubicBezTo>
                <a:close/>
                <a:moveTo>
                  <a:pt x="10403" y="12488"/>
                </a:moveTo>
                <a:cubicBezTo>
                  <a:pt x="10403" y="12488"/>
                  <a:pt x="10403" y="12488"/>
                  <a:pt x="10403" y="12488"/>
                </a:cubicBezTo>
                <a:cubicBezTo>
                  <a:pt x="10403" y="12524"/>
                  <a:pt x="10403" y="12561"/>
                  <a:pt x="10384" y="12561"/>
                </a:cubicBezTo>
                <a:cubicBezTo>
                  <a:pt x="10384" y="12561"/>
                  <a:pt x="10384" y="12561"/>
                  <a:pt x="10384" y="12561"/>
                </a:cubicBezTo>
                <a:cubicBezTo>
                  <a:pt x="10384" y="12524"/>
                  <a:pt x="10384" y="12524"/>
                  <a:pt x="10384" y="12524"/>
                </a:cubicBezTo>
                <a:cubicBezTo>
                  <a:pt x="10384" y="12524"/>
                  <a:pt x="10384" y="12488"/>
                  <a:pt x="10403" y="12488"/>
                </a:cubicBezTo>
                <a:close/>
                <a:moveTo>
                  <a:pt x="12559" y="15465"/>
                </a:moveTo>
                <a:cubicBezTo>
                  <a:pt x="12578" y="15465"/>
                  <a:pt x="12616" y="15283"/>
                  <a:pt x="12616" y="15247"/>
                </a:cubicBezTo>
                <a:cubicBezTo>
                  <a:pt x="12616" y="15247"/>
                  <a:pt x="12597" y="15211"/>
                  <a:pt x="12597" y="15211"/>
                </a:cubicBezTo>
                <a:cubicBezTo>
                  <a:pt x="12597" y="15174"/>
                  <a:pt x="12597" y="15174"/>
                  <a:pt x="12597" y="15174"/>
                </a:cubicBezTo>
                <a:cubicBezTo>
                  <a:pt x="12597" y="15138"/>
                  <a:pt x="12578" y="15066"/>
                  <a:pt x="12578" y="14993"/>
                </a:cubicBezTo>
                <a:cubicBezTo>
                  <a:pt x="12597" y="14957"/>
                  <a:pt x="12616" y="14957"/>
                  <a:pt x="12616" y="14848"/>
                </a:cubicBezTo>
                <a:cubicBezTo>
                  <a:pt x="12616" y="14848"/>
                  <a:pt x="12635" y="14848"/>
                  <a:pt x="12635" y="14848"/>
                </a:cubicBezTo>
                <a:cubicBezTo>
                  <a:pt x="12635" y="14848"/>
                  <a:pt x="12654" y="14848"/>
                  <a:pt x="12654" y="14811"/>
                </a:cubicBezTo>
                <a:cubicBezTo>
                  <a:pt x="12654" y="14811"/>
                  <a:pt x="12673" y="14848"/>
                  <a:pt x="12673" y="14848"/>
                </a:cubicBezTo>
                <a:cubicBezTo>
                  <a:pt x="12673" y="14811"/>
                  <a:pt x="12673" y="14811"/>
                  <a:pt x="12691" y="14811"/>
                </a:cubicBezTo>
                <a:cubicBezTo>
                  <a:pt x="12710" y="14811"/>
                  <a:pt x="12710" y="14811"/>
                  <a:pt x="12729" y="14811"/>
                </a:cubicBezTo>
                <a:cubicBezTo>
                  <a:pt x="12729" y="14811"/>
                  <a:pt x="12729" y="14811"/>
                  <a:pt x="12729" y="14775"/>
                </a:cubicBezTo>
                <a:cubicBezTo>
                  <a:pt x="12729" y="14775"/>
                  <a:pt x="12748" y="14775"/>
                  <a:pt x="12748" y="14739"/>
                </a:cubicBezTo>
                <a:cubicBezTo>
                  <a:pt x="12767" y="14739"/>
                  <a:pt x="12767" y="14775"/>
                  <a:pt x="12767" y="14775"/>
                </a:cubicBezTo>
                <a:cubicBezTo>
                  <a:pt x="12767" y="14739"/>
                  <a:pt x="12767" y="14739"/>
                  <a:pt x="12786" y="14739"/>
                </a:cubicBezTo>
                <a:cubicBezTo>
                  <a:pt x="12767" y="14739"/>
                  <a:pt x="12767" y="14739"/>
                  <a:pt x="12767" y="14703"/>
                </a:cubicBezTo>
                <a:cubicBezTo>
                  <a:pt x="12767" y="14703"/>
                  <a:pt x="12786" y="14703"/>
                  <a:pt x="12786" y="14703"/>
                </a:cubicBezTo>
                <a:cubicBezTo>
                  <a:pt x="12786" y="14703"/>
                  <a:pt x="12786" y="14703"/>
                  <a:pt x="12786" y="14703"/>
                </a:cubicBezTo>
                <a:cubicBezTo>
                  <a:pt x="12786" y="14703"/>
                  <a:pt x="12786" y="14703"/>
                  <a:pt x="12805" y="14703"/>
                </a:cubicBezTo>
                <a:cubicBezTo>
                  <a:pt x="12805" y="14703"/>
                  <a:pt x="12805" y="14666"/>
                  <a:pt x="12824" y="14666"/>
                </a:cubicBezTo>
                <a:cubicBezTo>
                  <a:pt x="12805" y="14666"/>
                  <a:pt x="12805" y="14630"/>
                  <a:pt x="12805" y="14630"/>
                </a:cubicBezTo>
                <a:cubicBezTo>
                  <a:pt x="12805" y="14630"/>
                  <a:pt x="12805" y="14630"/>
                  <a:pt x="12805" y="14630"/>
                </a:cubicBezTo>
                <a:cubicBezTo>
                  <a:pt x="12824" y="14630"/>
                  <a:pt x="12824" y="14630"/>
                  <a:pt x="12824" y="14630"/>
                </a:cubicBezTo>
                <a:cubicBezTo>
                  <a:pt x="12824" y="14594"/>
                  <a:pt x="12824" y="14594"/>
                  <a:pt x="12824" y="14594"/>
                </a:cubicBezTo>
                <a:cubicBezTo>
                  <a:pt x="12824" y="14594"/>
                  <a:pt x="12824" y="14557"/>
                  <a:pt x="12824" y="14521"/>
                </a:cubicBezTo>
                <a:cubicBezTo>
                  <a:pt x="12824" y="14521"/>
                  <a:pt x="12824" y="14521"/>
                  <a:pt x="12824" y="14521"/>
                </a:cubicBezTo>
                <a:cubicBezTo>
                  <a:pt x="12843" y="14557"/>
                  <a:pt x="12843" y="14557"/>
                  <a:pt x="12843" y="14557"/>
                </a:cubicBezTo>
                <a:cubicBezTo>
                  <a:pt x="12843" y="14557"/>
                  <a:pt x="12862" y="14521"/>
                  <a:pt x="12862" y="14521"/>
                </a:cubicBezTo>
                <a:cubicBezTo>
                  <a:pt x="12881" y="14485"/>
                  <a:pt x="12881" y="14448"/>
                  <a:pt x="12881" y="14412"/>
                </a:cubicBezTo>
                <a:cubicBezTo>
                  <a:pt x="12899" y="14376"/>
                  <a:pt x="12899" y="14376"/>
                  <a:pt x="12918" y="14412"/>
                </a:cubicBezTo>
                <a:cubicBezTo>
                  <a:pt x="12918" y="14412"/>
                  <a:pt x="12937" y="14412"/>
                  <a:pt x="12937" y="14448"/>
                </a:cubicBezTo>
                <a:cubicBezTo>
                  <a:pt x="12956" y="14485"/>
                  <a:pt x="12956" y="14630"/>
                  <a:pt x="12956" y="14666"/>
                </a:cubicBezTo>
                <a:cubicBezTo>
                  <a:pt x="12975" y="14703"/>
                  <a:pt x="12975" y="14703"/>
                  <a:pt x="12975" y="14739"/>
                </a:cubicBezTo>
                <a:cubicBezTo>
                  <a:pt x="12975" y="14775"/>
                  <a:pt x="12975" y="14811"/>
                  <a:pt x="12956" y="14811"/>
                </a:cubicBezTo>
                <a:cubicBezTo>
                  <a:pt x="12956" y="14811"/>
                  <a:pt x="12937" y="14775"/>
                  <a:pt x="12937" y="14739"/>
                </a:cubicBezTo>
                <a:cubicBezTo>
                  <a:pt x="12937" y="14739"/>
                  <a:pt x="12937" y="14739"/>
                  <a:pt x="12937" y="14775"/>
                </a:cubicBezTo>
                <a:cubicBezTo>
                  <a:pt x="12937" y="14775"/>
                  <a:pt x="12918" y="14775"/>
                  <a:pt x="12918" y="14775"/>
                </a:cubicBezTo>
                <a:cubicBezTo>
                  <a:pt x="12918" y="14811"/>
                  <a:pt x="12937" y="14848"/>
                  <a:pt x="12937" y="14884"/>
                </a:cubicBezTo>
                <a:cubicBezTo>
                  <a:pt x="12937" y="14920"/>
                  <a:pt x="12918" y="14957"/>
                  <a:pt x="12918" y="14993"/>
                </a:cubicBezTo>
                <a:cubicBezTo>
                  <a:pt x="12899" y="15029"/>
                  <a:pt x="12918" y="15066"/>
                  <a:pt x="12899" y="15102"/>
                </a:cubicBezTo>
                <a:cubicBezTo>
                  <a:pt x="12881" y="15283"/>
                  <a:pt x="12843" y="15501"/>
                  <a:pt x="12805" y="15683"/>
                </a:cubicBezTo>
                <a:cubicBezTo>
                  <a:pt x="12805" y="15755"/>
                  <a:pt x="12786" y="15937"/>
                  <a:pt x="12748" y="15973"/>
                </a:cubicBezTo>
                <a:cubicBezTo>
                  <a:pt x="12748" y="15973"/>
                  <a:pt x="12729" y="15973"/>
                  <a:pt x="12710" y="15973"/>
                </a:cubicBezTo>
                <a:cubicBezTo>
                  <a:pt x="12691" y="15973"/>
                  <a:pt x="12673" y="16009"/>
                  <a:pt x="12654" y="16009"/>
                </a:cubicBezTo>
                <a:cubicBezTo>
                  <a:pt x="12635" y="15973"/>
                  <a:pt x="12597" y="15973"/>
                  <a:pt x="12578" y="15937"/>
                </a:cubicBezTo>
                <a:cubicBezTo>
                  <a:pt x="12578" y="15937"/>
                  <a:pt x="12578" y="15901"/>
                  <a:pt x="12578" y="15901"/>
                </a:cubicBezTo>
                <a:cubicBezTo>
                  <a:pt x="12578" y="15864"/>
                  <a:pt x="12559" y="15864"/>
                  <a:pt x="12559" y="15792"/>
                </a:cubicBezTo>
                <a:cubicBezTo>
                  <a:pt x="12559" y="15755"/>
                  <a:pt x="12559" y="15755"/>
                  <a:pt x="12559" y="15719"/>
                </a:cubicBezTo>
                <a:cubicBezTo>
                  <a:pt x="12559" y="15683"/>
                  <a:pt x="12540" y="15646"/>
                  <a:pt x="12540" y="15610"/>
                </a:cubicBezTo>
                <a:cubicBezTo>
                  <a:pt x="12521" y="15574"/>
                  <a:pt x="12540" y="15501"/>
                  <a:pt x="12559" y="15501"/>
                </a:cubicBezTo>
                <a:cubicBezTo>
                  <a:pt x="12559" y="15501"/>
                  <a:pt x="12559" y="15465"/>
                  <a:pt x="12559" y="15465"/>
                </a:cubicBezTo>
                <a:close/>
                <a:moveTo>
                  <a:pt x="14791" y="11835"/>
                </a:moveTo>
                <a:cubicBezTo>
                  <a:pt x="14791" y="11871"/>
                  <a:pt x="14791" y="11835"/>
                  <a:pt x="14810" y="11835"/>
                </a:cubicBezTo>
                <a:cubicBezTo>
                  <a:pt x="14810" y="11798"/>
                  <a:pt x="14810" y="11798"/>
                  <a:pt x="14810" y="11762"/>
                </a:cubicBezTo>
                <a:cubicBezTo>
                  <a:pt x="14848" y="11798"/>
                  <a:pt x="14867" y="11835"/>
                  <a:pt x="14867" y="11907"/>
                </a:cubicBezTo>
                <a:cubicBezTo>
                  <a:pt x="14885" y="11944"/>
                  <a:pt x="14885" y="11944"/>
                  <a:pt x="14885" y="11980"/>
                </a:cubicBezTo>
                <a:cubicBezTo>
                  <a:pt x="14904" y="12016"/>
                  <a:pt x="14923" y="12016"/>
                  <a:pt x="14923" y="12052"/>
                </a:cubicBezTo>
                <a:cubicBezTo>
                  <a:pt x="14923" y="12161"/>
                  <a:pt x="14867" y="12234"/>
                  <a:pt x="14829" y="12198"/>
                </a:cubicBezTo>
                <a:cubicBezTo>
                  <a:pt x="14810" y="12198"/>
                  <a:pt x="14791" y="12125"/>
                  <a:pt x="14791" y="12089"/>
                </a:cubicBezTo>
                <a:cubicBezTo>
                  <a:pt x="14791" y="12016"/>
                  <a:pt x="14791" y="11980"/>
                  <a:pt x="14791" y="11944"/>
                </a:cubicBezTo>
                <a:cubicBezTo>
                  <a:pt x="14791" y="11907"/>
                  <a:pt x="14791" y="11907"/>
                  <a:pt x="14791" y="11871"/>
                </a:cubicBezTo>
                <a:cubicBezTo>
                  <a:pt x="14791" y="11871"/>
                  <a:pt x="14791" y="11871"/>
                  <a:pt x="14772" y="11871"/>
                </a:cubicBezTo>
                <a:cubicBezTo>
                  <a:pt x="14772" y="11871"/>
                  <a:pt x="14791" y="11871"/>
                  <a:pt x="14791" y="11835"/>
                </a:cubicBezTo>
                <a:close/>
                <a:moveTo>
                  <a:pt x="16512" y="13178"/>
                </a:moveTo>
                <a:cubicBezTo>
                  <a:pt x="16550" y="13178"/>
                  <a:pt x="16569" y="13178"/>
                  <a:pt x="16588" y="13178"/>
                </a:cubicBezTo>
                <a:cubicBezTo>
                  <a:pt x="16607" y="13214"/>
                  <a:pt x="16626" y="13214"/>
                  <a:pt x="16644" y="13250"/>
                </a:cubicBezTo>
                <a:cubicBezTo>
                  <a:pt x="16644" y="13287"/>
                  <a:pt x="16644" y="13287"/>
                  <a:pt x="16644" y="13287"/>
                </a:cubicBezTo>
                <a:cubicBezTo>
                  <a:pt x="16663" y="13323"/>
                  <a:pt x="16663" y="13323"/>
                  <a:pt x="16682" y="13359"/>
                </a:cubicBezTo>
                <a:cubicBezTo>
                  <a:pt x="16701" y="13396"/>
                  <a:pt x="16720" y="13396"/>
                  <a:pt x="16739" y="13432"/>
                </a:cubicBezTo>
                <a:cubicBezTo>
                  <a:pt x="16739" y="13432"/>
                  <a:pt x="16739" y="13468"/>
                  <a:pt x="16739" y="13468"/>
                </a:cubicBezTo>
                <a:cubicBezTo>
                  <a:pt x="16777" y="13468"/>
                  <a:pt x="16777" y="13541"/>
                  <a:pt x="16796" y="13541"/>
                </a:cubicBezTo>
                <a:cubicBezTo>
                  <a:pt x="16796" y="13541"/>
                  <a:pt x="16796" y="13541"/>
                  <a:pt x="16815" y="13541"/>
                </a:cubicBezTo>
                <a:cubicBezTo>
                  <a:pt x="16815" y="13541"/>
                  <a:pt x="16815" y="13541"/>
                  <a:pt x="16815" y="13505"/>
                </a:cubicBezTo>
                <a:cubicBezTo>
                  <a:pt x="16815" y="13505"/>
                  <a:pt x="16815" y="13505"/>
                  <a:pt x="16815" y="13505"/>
                </a:cubicBezTo>
                <a:cubicBezTo>
                  <a:pt x="16834" y="13541"/>
                  <a:pt x="16834" y="13577"/>
                  <a:pt x="16853" y="13577"/>
                </a:cubicBezTo>
                <a:cubicBezTo>
                  <a:pt x="16853" y="13613"/>
                  <a:pt x="16871" y="13613"/>
                  <a:pt x="16871" y="13613"/>
                </a:cubicBezTo>
                <a:cubicBezTo>
                  <a:pt x="16871" y="13613"/>
                  <a:pt x="16871" y="13613"/>
                  <a:pt x="16871" y="13613"/>
                </a:cubicBezTo>
                <a:cubicBezTo>
                  <a:pt x="16871" y="13613"/>
                  <a:pt x="16871" y="13613"/>
                  <a:pt x="16871" y="13613"/>
                </a:cubicBezTo>
                <a:cubicBezTo>
                  <a:pt x="16890" y="13650"/>
                  <a:pt x="16890" y="13650"/>
                  <a:pt x="16890" y="13686"/>
                </a:cubicBezTo>
                <a:cubicBezTo>
                  <a:pt x="16909" y="13722"/>
                  <a:pt x="16928" y="13686"/>
                  <a:pt x="16947" y="13722"/>
                </a:cubicBezTo>
                <a:cubicBezTo>
                  <a:pt x="16966" y="13722"/>
                  <a:pt x="16966" y="13759"/>
                  <a:pt x="16985" y="13759"/>
                </a:cubicBezTo>
                <a:cubicBezTo>
                  <a:pt x="16985" y="13795"/>
                  <a:pt x="16966" y="13831"/>
                  <a:pt x="16947" y="13868"/>
                </a:cubicBezTo>
                <a:cubicBezTo>
                  <a:pt x="16966" y="13868"/>
                  <a:pt x="16966" y="13904"/>
                  <a:pt x="16985" y="13904"/>
                </a:cubicBezTo>
                <a:cubicBezTo>
                  <a:pt x="17004" y="13904"/>
                  <a:pt x="17004" y="13904"/>
                  <a:pt x="17023" y="13904"/>
                </a:cubicBezTo>
                <a:cubicBezTo>
                  <a:pt x="17023" y="13940"/>
                  <a:pt x="17023" y="14013"/>
                  <a:pt x="17042" y="14013"/>
                </a:cubicBezTo>
                <a:cubicBezTo>
                  <a:pt x="17042" y="14013"/>
                  <a:pt x="17042" y="14013"/>
                  <a:pt x="17042" y="14013"/>
                </a:cubicBezTo>
                <a:cubicBezTo>
                  <a:pt x="17042" y="14049"/>
                  <a:pt x="17042" y="14049"/>
                  <a:pt x="17042" y="14085"/>
                </a:cubicBezTo>
                <a:cubicBezTo>
                  <a:pt x="17042" y="14085"/>
                  <a:pt x="17042" y="14085"/>
                  <a:pt x="17042" y="14085"/>
                </a:cubicBezTo>
                <a:cubicBezTo>
                  <a:pt x="17042" y="14085"/>
                  <a:pt x="17061" y="14085"/>
                  <a:pt x="17061" y="14049"/>
                </a:cubicBezTo>
                <a:cubicBezTo>
                  <a:pt x="17080" y="14085"/>
                  <a:pt x="17080" y="14085"/>
                  <a:pt x="17098" y="14085"/>
                </a:cubicBezTo>
                <a:cubicBezTo>
                  <a:pt x="17098" y="14085"/>
                  <a:pt x="17098" y="14122"/>
                  <a:pt x="17117" y="14158"/>
                </a:cubicBezTo>
                <a:cubicBezTo>
                  <a:pt x="17117" y="14194"/>
                  <a:pt x="17117" y="14231"/>
                  <a:pt x="17098" y="14267"/>
                </a:cubicBezTo>
                <a:cubicBezTo>
                  <a:pt x="17098" y="14303"/>
                  <a:pt x="17136" y="14448"/>
                  <a:pt x="17098" y="14485"/>
                </a:cubicBezTo>
                <a:cubicBezTo>
                  <a:pt x="17098" y="14448"/>
                  <a:pt x="17080" y="14448"/>
                  <a:pt x="17080" y="14412"/>
                </a:cubicBezTo>
                <a:cubicBezTo>
                  <a:pt x="17080" y="14448"/>
                  <a:pt x="17080" y="14448"/>
                  <a:pt x="17080" y="14448"/>
                </a:cubicBezTo>
                <a:cubicBezTo>
                  <a:pt x="17080" y="14448"/>
                  <a:pt x="17061" y="14448"/>
                  <a:pt x="17061" y="14485"/>
                </a:cubicBezTo>
                <a:cubicBezTo>
                  <a:pt x="17061" y="14448"/>
                  <a:pt x="17042" y="14448"/>
                  <a:pt x="17023" y="14448"/>
                </a:cubicBezTo>
                <a:cubicBezTo>
                  <a:pt x="17042" y="14448"/>
                  <a:pt x="17042" y="14448"/>
                  <a:pt x="17042" y="14485"/>
                </a:cubicBezTo>
                <a:cubicBezTo>
                  <a:pt x="17042" y="14485"/>
                  <a:pt x="16947" y="14339"/>
                  <a:pt x="16928" y="14303"/>
                </a:cubicBezTo>
                <a:cubicBezTo>
                  <a:pt x="16909" y="14267"/>
                  <a:pt x="16909" y="14267"/>
                  <a:pt x="16890" y="14231"/>
                </a:cubicBezTo>
                <a:cubicBezTo>
                  <a:pt x="16890" y="14231"/>
                  <a:pt x="16890" y="14194"/>
                  <a:pt x="16890" y="14194"/>
                </a:cubicBezTo>
                <a:cubicBezTo>
                  <a:pt x="16853" y="14158"/>
                  <a:pt x="16815" y="14122"/>
                  <a:pt x="16796" y="14049"/>
                </a:cubicBezTo>
                <a:cubicBezTo>
                  <a:pt x="16796" y="14013"/>
                  <a:pt x="16796" y="13976"/>
                  <a:pt x="16796" y="13976"/>
                </a:cubicBezTo>
                <a:cubicBezTo>
                  <a:pt x="16777" y="13904"/>
                  <a:pt x="16758" y="13831"/>
                  <a:pt x="16739" y="13795"/>
                </a:cubicBezTo>
                <a:cubicBezTo>
                  <a:pt x="16720" y="13759"/>
                  <a:pt x="16701" y="13759"/>
                  <a:pt x="16701" y="13759"/>
                </a:cubicBezTo>
                <a:cubicBezTo>
                  <a:pt x="16701" y="13722"/>
                  <a:pt x="16701" y="13722"/>
                  <a:pt x="16682" y="13686"/>
                </a:cubicBezTo>
                <a:cubicBezTo>
                  <a:pt x="16663" y="13577"/>
                  <a:pt x="16663" y="13541"/>
                  <a:pt x="16607" y="13505"/>
                </a:cubicBezTo>
                <a:cubicBezTo>
                  <a:pt x="16588" y="13432"/>
                  <a:pt x="16588" y="13359"/>
                  <a:pt x="16550" y="13323"/>
                </a:cubicBezTo>
                <a:cubicBezTo>
                  <a:pt x="16531" y="13359"/>
                  <a:pt x="16531" y="13323"/>
                  <a:pt x="16512" y="13287"/>
                </a:cubicBezTo>
                <a:cubicBezTo>
                  <a:pt x="16493" y="13250"/>
                  <a:pt x="16436" y="13178"/>
                  <a:pt x="16455" y="13105"/>
                </a:cubicBezTo>
                <a:cubicBezTo>
                  <a:pt x="16493" y="13105"/>
                  <a:pt x="16493" y="13142"/>
                  <a:pt x="16512" y="13178"/>
                </a:cubicBezTo>
                <a:close/>
                <a:moveTo>
                  <a:pt x="17117" y="14085"/>
                </a:moveTo>
                <a:cubicBezTo>
                  <a:pt x="17117" y="14085"/>
                  <a:pt x="17117" y="14049"/>
                  <a:pt x="17117" y="14049"/>
                </a:cubicBezTo>
                <a:cubicBezTo>
                  <a:pt x="17098" y="14049"/>
                  <a:pt x="17080" y="14049"/>
                  <a:pt x="17080" y="14013"/>
                </a:cubicBezTo>
                <a:cubicBezTo>
                  <a:pt x="17080" y="14013"/>
                  <a:pt x="17080" y="13976"/>
                  <a:pt x="17098" y="13976"/>
                </a:cubicBezTo>
                <a:cubicBezTo>
                  <a:pt x="17098" y="13976"/>
                  <a:pt x="17098" y="13976"/>
                  <a:pt x="17098" y="14013"/>
                </a:cubicBezTo>
                <a:cubicBezTo>
                  <a:pt x="17098" y="13976"/>
                  <a:pt x="17117" y="13976"/>
                  <a:pt x="17117" y="13976"/>
                </a:cubicBezTo>
                <a:cubicBezTo>
                  <a:pt x="17136" y="14013"/>
                  <a:pt x="17136" y="14085"/>
                  <a:pt x="17174" y="14085"/>
                </a:cubicBezTo>
                <a:cubicBezTo>
                  <a:pt x="17155" y="14085"/>
                  <a:pt x="17155" y="14085"/>
                  <a:pt x="17155" y="14085"/>
                </a:cubicBezTo>
                <a:cubicBezTo>
                  <a:pt x="17155" y="14085"/>
                  <a:pt x="17155" y="14122"/>
                  <a:pt x="17155" y="14122"/>
                </a:cubicBezTo>
                <a:cubicBezTo>
                  <a:pt x="17155" y="14122"/>
                  <a:pt x="17155" y="14122"/>
                  <a:pt x="17155" y="14158"/>
                </a:cubicBezTo>
                <a:cubicBezTo>
                  <a:pt x="17155" y="14122"/>
                  <a:pt x="17117" y="14122"/>
                  <a:pt x="17117" y="14085"/>
                </a:cubicBezTo>
                <a:close/>
                <a:moveTo>
                  <a:pt x="16663" y="10673"/>
                </a:moveTo>
                <a:cubicBezTo>
                  <a:pt x="16663" y="10673"/>
                  <a:pt x="16644" y="10709"/>
                  <a:pt x="16626" y="10709"/>
                </a:cubicBezTo>
                <a:cubicBezTo>
                  <a:pt x="16626" y="10709"/>
                  <a:pt x="16626" y="10746"/>
                  <a:pt x="16607" y="10746"/>
                </a:cubicBezTo>
                <a:cubicBezTo>
                  <a:pt x="16607" y="10746"/>
                  <a:pt x="16588" y="10709"/>
                  <a:pt x="16569" y="10709"/>
                </a:cubicBezTo>
                <a:cubicBezTo>
                  <a:pt x="16569" y="10673"/>
                  <a:pt x="16550" y="10637"/>
                  <a:pt x="16569" y="10600"/>
                </a:cubicBezTo>
                <a:cubicBezTo>
                  <a:pt x="16588" y="10600"/>
                  <a:pt x="16588" y="10564"/>
                  <a:pt x="16607" y="10564"/>
                </a:cubicBezTo>
                <a:cubicBezTo>
                  <a:pt x="16626" y="10528"/>
                  <a:pt x="16626" y="10528"/>
                  <a:pt x="16626" y="10528"/>
                </a:cubicBezTo>
                <a:cubicBezTo>
                  <a:pt x="16644" y="10528"/>
                  <a:pt x="16644" y="10528"/>
                  <a:pt x="16644" y="10528"/>
                </a:cubicBezTo>
                <a:cubicBezTo>
                  <a:pt x="16663" y="10528"/>
                  <a:pt x="16663" y="10528"/>
                  <a:pt x="16682" y="10528"/>
                </a:cubicBezTo>
                <a:cubicBezTo>
                  <a:pt x="16682" y="10528"/>
                  <a:pt x="16682" y="10528"/>
                  <a:pt x="16682" y="10528"/>
                </a:cubicBezTo>
                <a:cubicBezTo>
                  <a:pt x="16701" y="10528"/>
                  <a:pt x="16701" y="10528"/>
                  <a:pt x="16701" y="10564"/>
                </a:cubicBezTo>
                <a:cubicBezTo>
                  <a:pt x="16701" y="10564"/>
                  <a:pt x="16701" y="10564"/>
                  <a:pt x="16701" y="10564"/>
                </a:cubicBezTo>
                <a:cubicBezTo>
                  <a:pt x="16682" y="10564"/>
                  <a:pt x="16682" y="10600"/>
                  <a:pt x="16663" y="10637"/>
                </a:cubicBezTo>
                <a:cubicBezTo>
                  <a:pt x="16663" y="10673"/>
                  <a:pt x="16682" y="10673"/>
                  <a:pt x="16663" y="10673"/>
                </a:cubicBezTo>
                <a:close/>
                <a:moveTo>
                  <a:pt x="17155" y="11835"/>
                </a:moveTo>
                <a:cubicBezTo>
                  <a:pt x="17136" y="11835"/>
                  <a:pt x="17136" y="11835"/>
                  <a:pt x="17136" y="11871"/>
                </a:cubicBezTo>
                <a:cubicBezTo>
                  <a:pt x="17136" y="11871"/>
                  <a:pt x="17098" y="11907"/>
                  <a:pt x="17098" y="11907"/>
                </a:cubicBezTo>
                <a:cubicBezTo>
                  <a:pt x="17098" y="11907"/>
                  <a:pt x="17098" y="11907"/>
                  <a:pt x="17098" y="11907"/>
                </a:cubicBezTo>
                <a:cubicBezTo>
                  <a:pt x="17117" y="11835"/>
                  <a:pt x="17155" y="11798"/>
                  <a:pt x="17174" y="11726"/>
                </a:cubicBezTo>
                <a:cubicBezTo>
                  <a:pt x="17174" y="11726"/>
                  <a:pt x="17174" y="11762"/>
                  <a:pt x="17174" y="11798"/>
                </a:cubicBezTo>
                <a:cubicBezTo>
                  <a:pt x="17174" y="11798"/>
                  <a:pt x="17155" y="11798"/>
                  <a:pt x="17155" y="11835"/>
                </a:cubicBezTo>
                <a:close/>
                <a:moveTo>
                  <a:pt x="17212" y="12307"/>
                </a:moveTo>
                <a:cubicBezTo>
                  <a:pt x="17212" y="12307"/>
                  <a:pt x="17212" y="12307"/>
                  <a:pt x="17212" y="12307"/>
                </a:cubicBezTo>
                <a:cubicBezTo>
                  <a:pt x="17193" y="12307"/>
                  <a:pt x="17136" y="12343"/>
                  <a:pt x="17136" y="12343"/>
                </a:cubicBezTo>
                <a:cubicBezTo>
                  <a:pt x="17136" y="12343"/>
                  <a:pt x="17136" y="12343"/>
                  <a:pt x="17136" y="12343"/>
                </a:cubicBezTo>
                <a:cubicBezTo>
                  <a:pt x="17155" y="12379"/>
                  <a:pt x="17155" y="12379"/>
                  <a:pt x="17174" y="12379"/>
                </a:cubicBezTo>
                <a:cubicBezTo>
                  <a:pt x="17174" y="12379"/>
                  <a:pt x="17174" y="12379"/>
                  <a:pt x="17174" y="12415"/>
                </a:cubicBezTo>
                <a:cubicBezTo>
                  <a:pt x="17155" y="12452"/>
                  <a:pt x="17117" y="12415"/>
                  <a:pt x="17117" y="12452"/>
                </a:cubicBezTo>
                <a:cubicBezTo>
                  <a:pt x="17098" y="12415"/>
                  <a:pt x="17023" y="12379"/>
                  <a:pt x="17004" y="12415"/>
                </a:cubicBezTo>
                <a:cubicBezTo>
                  <a:pt x="16985" y="12452"/>
                  <a:pt x="17004" y="12488"/>
                  <a:pt x="16985" y="12524"/>
                </a:cubicBezTo>
                <a:cubicBezTo>
                  <a:pt x="16985" y="12561"/>
                  <a:pt x="16966" y="12561"/>
                  <a:pt x="16966" y="12561"/>
                </a:cubicBezTo>
                <a:cubicBezTo>
                  <a:pt x="16966" y="12597"/>
                  <a:pt x="16966" y="12597"/>
                  <a:pt x="16966" y="12633"/>
                </a:cubicBezTo>
                <a:cubicBezTo>
                  <a:pt x="16966" y="12670"/>
                  <a:pt x="16947" y="12706"/>
                  <a:pt x="16928" y="12742"/>
                </a:cubicBezTo>
                <a:cubicBezTo>
                  <a:pt x="16928" y="12742"/>
                  <a:pt x="16871" y="12778"/>
                  <a:pt x="16871" y="12778"/>
                </a:cubicBezTo>
                <a:cubicBezTo>
                  <a:pt x="16853" y="12778"/>
                  <a:pt x="16815" y="12706"/>
                  <a:pt x="16796" y="12742"/>
                </a:cubicBezTo>
                <a:cubicBezTo>
                  <a:pt x="16777" y="12778"/>
                  <a:pt x="16758" y="12815"/>
                  <a:pt x="16739" y="12815"/>
                </a:cubicBezTo>
                <a:cubicBezTo>
                  <a:pt x="16739" y="12815"/>
                  <a:pt x="16720" y="12815"/>
                  <a:pt x="16701" y="12815"/>
                </a:cubicBezTo>
                <a:cubicBezTo>
                  <a:pt x="16701" y="12815"/>
                  <a:pt x="16682" y="12815"/>
                  <a:pt x="16682" y="12815"/>
                </a:cubicBezTo>
                <a:cubicBezTo>
                  <a:pt x="16663" y="12778"/>
                  <a:pt x="16626" y="12778"/>
                  <a:pt x="16626" y="12706"/>
                </a:cubicBezTo>
                <a:cubicBezTo>
                  <a:pt x="16626" y="12706"/>
                  <a:pt x="16626" y="12706"/>
                  <a:pt x="16644" y="12706"/>
                </a:cubicBezTo>
                <a:cubicBezTo>
                  <a:pt x="16644" y="12742"/>
                  <a:pt x="16663" y="12742"/>
                  <a:pt x="16663" y="12742"/>
                </a:cubicBezTo>
                <a:cubicBezTo>
                  <a:pt x="16682" y="12742"/>
                  <a:pt x="16701" y="12778"/>
                  <a:pt x="16720" y="12778"/>
                </a:cubicBezTo>
                <a:cubicBezTo>
                  <a:pt x="16720" y="12778"/>
                  <a:pt x="16720" y="12742"/>
                  <a:pt x="16720" y="12742"/>
                </a:cubicBezTo>
                <a:cubicBezTo>
                  <a:pt x="16720" y="12742"/>
                  <a:pt x="16720" y="12742"/>
                  <a:pt x="16720" y="12742"/>
                </a:cubicBezTo>
                <a:cubicBezTo>
                  <a:pt x="16701" y="12742"/>
                  <a:pt x="16701" y="12742"/>
                  <a:pt x="16701" y="12742"/>
                </a:cubicBezTo>
                <a:cubicBezTo>
                  <a:pt x="16701" y="12706"/>
                  <a:pt x="16739" y="12597"/>
                  <a:pt x="16739" y="12597"/>
                </a:cubicBezTo>
                <a:cubicBezTo>
                  <a:pt x="16758" y="12597"/>
                  <a:pt x="16777" y="12597"/>
                  <a:pt x="16777" y="12561"/>
                </a:cubicBezTo>
                <a:cubicBezTo>
                  <a:pt x="16796" y="12561"/>
                  <a:pt x="16815" y="12561"/>
                  <a:pt x="16815" y="12561"/>
                </a:cubicBezTo>
                <a:cubicBezTo>
                  <a:pt x="16834" y="12524"/>
                  <a:pt x="16834" y="12488"/>
                  <a:pt x="16853" y="12488"/>
                </a:cubicBezTo>
                <a:cubicBezTo>
                  <a:pt x="16853" y="12488"/>
                  <a:pt x="16853" y="12452"/>
                  <a:pt x="16871" y="12452"/>
                </a:cubicBezTo>
                <a:cubicBezTo>
                  <a:pt x="16871" y="12452"/>
                  <a:pt x="16890" y="12415"/>
                  <a:pt x="16890" y="12379"/>
                </a:cubicBezTo>
                <a:cubicBezTo>
                  <a:pt x="16909" y="12379"/>
                  <a:pt x="16909" y="12379"/>
                  <a:pt x="16928" y="12379"/>
                </a:cubicBezTo>
                <a:cubicBezTo>
                  <a:pt x="16928" y="12343"/>
                  <a:pt x="16928" y="12343"/>
                  <a:pt x="16947" y="12307"/>
                </a:cubicBezTo>
                <a:cubicBezTo>
                  <a:pt x="16947" y="12307"/>
                  <a:pt x="16947" y="12307"/>
                  <a:pt x="16947" y="12307"/>
                </a:cubicBezTo>
                <a:cubicBezTo>
                  <a:pt x="16947" y="12307"/>
                  <a:pt x="16947" y="12343"/>
                  <a:pt x="16947" y="12343"/>
                </a:cubicBezTo>
                <a:cubicBezTo>
                  <a:pt x="16947" y="12343"/>
                  <a:pt x="16947" y="12343"/>
                  <a:pt x="16947" y="12343"/>
                </a:cubicBezTo>
                <a:cubicBezTo>
                  <a:pt x="16966" y="12343"/>
                  <a:pt x="16985" y="12343"/>
                  <a:pt x="16985" y="12343"/>
                </a:cubicBezTo>
                <a:cubicBezTo>
                  <a:pt x="16985" y="12307"/>
                  <a:pt x="16985" y="12307"/>
                  <a:pt x="16966" y="12270"/>
                </a:cubicBezTo>
                <a:cubicBezTo>
                  <a:pt x="16966" y="12270"/>
                  <a:pt x="16966" y="12270"/>
                  <a:pt x="16966" y="12270"/>
                </a:cubicBezTo>
                <a:cubicBezTo>
                  <a:pt x="16966" y="12270"/>
                  <a:pt x="16966" y="12270"/>
                  <a:pt x="16985" y="12270"/>
                </a:cubicBezTo>
                <a:cubicBezTo>
                  <a:pt x="16985" y="12270"/>
                  <a:pt x="16985" y="12270"/>
                  <a:pt x="17004" y="12270"/>
                </a:cubicBezTo>
                <a:cubicBezTo>
                  <a:pt x="17004" y="12198"/>
                  <a:pt x="17023" y="12198"/>
                  <a:pt x="17042" y="12161"/>
                </a:cubicBezTo>
                <a:cubicBezTo>
                  <a:pt x="17042" y="12125"/>
                  <a:pt x="17061" y="12125"/>
                  <a:pt x="17061" y="12089"/>
                </a:cubicBezTo>
                <a:cubicBezTo>
                  <a:pt x="17061" y="12089"/>
                  <a:pt x="17061" y="12125"/>
                  <a:pt x="17061" y="12125"/>
                </a:cubicBezTo>
                <a:cubicBezTo>
                  <a:pt x="17061" y="12125"/>
                  <a:pt x="17080" y="12125"/>
                  <a:pt x="17080" y="12125"/>
                </a:cubicBezTo>
                <a:cubicBezTo>
                  <a:pt x="17080" y="12125"/>
                  <a:pt x="17080" y="12125"/>
                  <a:pt x="17080" y="12089"/>
                </a:cubicBezTo>
                <a:cubicBezTo>
                  <a:pt x="17098" y="12125"/>
                  <a:pt x="17098" y="12125"/>
                  <a:pt x="17117" y="12161"/>
                </a:cubicBezTo>
                <a:cubicBezTo>
                  <a:pt x="17117" y="12198"/>
                  <a:pt x="17098" y="12198"/>
                  <a:pt x="17098" y="12234"/>
                </a:cubicBezTo>
                <a:cubicBezTo>
                  <a:pt x="17117" y="12234"/>
                  <a:pt x="17117" y="12198"/>
                  <a:pt x="17136" y="12198"/>
                </a:cubicBezTo>
                <a:cubicBezTo>
                  <a:pt x="17136" y="12234"/>
                  <a:pt x="17136" y="12234"/>
                  <a:pt x="17136" y="12234"/>
                </a:cubicBezTo>
                <a:cubicBezTo>
                  <a:pt x="17136" y="12234"/>
                  <a:pt x="17136" y="12234"/>
                  <a:pt x="17136" y="12234"/>
                </a:cubicBezTo>
                <a:cubicBezTo>
                  <a:pt x="17136" y="12234"/>
                  <a:pt x="17136" y="12234"/>
                  <a:pt x="17136" y="12234"/>
                </a:cubicBezTo>
                <a:cubicBezTo>
                  <a:pt x="17155" y="12234"/>
                  <a:pt x="17193" y="12270"/>
                  <a:pt x="17212" y="12307"/>
                </a:cubicBezTo>
                <a:close/>
                <a:moveTo>
                  <a:pt x="17193" y="11726"/>
                </a:moveTo>
                <a:cubicBezTo>
                  <a:pt x="17193" y="11726"/>
                  <a:pt x="17193" y="11726"/>
                  <a:pt x="17193" y="11726"/>
                </a:cubicBezTo>
                <a:cubicBezTo>
                  <a:pt x="17193" y="11726"/>
                  <a:pt x="17193" y="11726"/>
                  <a:pt x="17193" y="11726"/>
                </a:cubicBezTo>
                <a:cubicBezTo>
                  <a:pt x="17193" y="11689"/>
                  <a:pt x="17212" y="11689"/>
                  <a:pt x="17212" y="11653"/>
                </a:cubicBezTo>
                <a:cubicBezTo>
                  <a:pt x="17212" y="11617"/>
                  <a:pt x="17212" y="11617"/>
                  <a:pt x="17212" y="11581"/>
                </a:cubicBezTo>
                <a:cubicBezTo>
                  <a:pt x="17231" y="11581"/>
                  <a:pt x="17231" y="11581"/>
                  <a:pt x="17231" y="11581"/>
                </a:cubicBezTo>
                <a:cubicBezTo>
                  <a:pt x="17231" y="11581"/>
                  <a:pt x="17231" y="11581"/>
                  <a:pt x="17231" y="11581"/>
                </a:cubicBezTo>
                <a:cubicBezTo>
                  <a:pt x="17231" y="11581"/>
                  <a:pt x="17231" y="11617"/>
                  <a:pt x="17231" y="11617"/>
                </a:cubicBezTo>
                <a:cubicBezTo>
                  <a:pt x="17231" y="11617"/>
                  <a:pt x="17231" y="11653"/>
                  <a:pt x="17250" y="11653"/>
                </a:cubicBezTo>
                <a:cubicBezTo>
                  <a:pt x="17231" y="11689"/>
                  <a:pt x="17212" y="11689"/>
                  <a:pt x="17193" y="11726"/>
                </a:cubicBezTo>
                <a:close/>
                <a:moveTo>
                  <a:pt x="17098" y="14557"/>
                </a:moveTo>
                <a:cubicBezTo>
                  <a:pt x="17098" y="14557"/>
                  <a:pt x="17098" y="14557"/>
                  <a:pt x="17098" y="14521"/>
                </a:cubicBezTo>
                <a:cubicBezTo>
                  <a:pt x="17098" y="14521"/>
                  <a:pt x="17117" y="14557"/>
                  <a:pt x="17117" y="14557"/>
                </a:cubicBezTo>
                <a:cubicBezTo>
                  <a:pt x="17117" y="14521"/>
                  <a:pt x="17117" y="14521"/>
                  <a:pt x="17117" y="14485"/>
                </a:cubicBezTo>
                <a:cubicBezTo>
                  <a:pt x="17136" y="14485"/>
                  <a:pt x="17155" y="14485"/>
                  <a:pt x="17155" y="14485"/>
                </a:cubicBezTo>
                <a:cubicBezTo>
                  <a:pt x="17155" y="14521"/>
                  <a:pt x="17155" y="14521"/>
                  <a:pt x="17174" y="14521"/>
                </a:cubicBezTo>
                <a:cubicBezTo>
                  <a:pt x="17174" y="14521"/>
                  <a:pt x="17174" y="14521"/>
                  <a:pt x="17174" y="14521"/>
                </a:cubicBezTo>
                <a:cubicBezTo>
                  <a:pt x="17174" y="14521"/>
                  <a:pt x="17174" y="14485"/>
                  <a:pt x="17193" y="14485"/>
                </a:cubicBezTo>
                <a:cubicBezTo>
                  <a:pt x="17212" y="14521"/>
                  <a:pt x="17212" y="14521"/>
                  <a:pt x="17231" y="14521"/>
                </a:cubicBezTo>
                <a:cubicBezTo>
                  <a:pt x="17250" y="14557"/>
                  <a:pt x="17250" y="14521"/>
                  <a:pt x="17269" y="14521"/>
                </a:cubicBezTo>
                <a:cubicBezTo>
                  <a:pt x="17269" y="14521"/>
                  <a:pt x="17288" y="14557"/>
                  <a:pt x="17288" y="14594"/>
                </a:cubicBezTo>
                <a:cubicBezTo>
                  <a:pt x="17306" y="14594"/>
                  <a:pt x="17382" y="14630"/>
                  <a:pt x="17401" y="14594"/>
                </a:cubicBezTo>
                <a:cubicBezTo>
                  <a:pt x="17401" y="14594"/>
                  <a:pt x="17401" y="14557"/>
                  <a:pt x="17401" y="14557"/>
                </a:cubicBezTo>
                <a:cubicBezTo>
                  <a:pt x="17420" y="14557"/>
                  <a:pt x="17420" y="14557"/>
                  <a:pt x="17420" y="14557"/>
                </a:cubicBezTo>
                <a:cubicBezTo>
                  <a:pt x="17420" y="14557"/>
                  <a:pt x="17439" y="14557"/>
                  <a:pt x="17439" y="14594"/>
                </a:cubicBezTo>
                <a:cubicBezTo>
                  <a:pt x="17439" y="14594"/>
                  <a:pt x="17458" y="14594"/>
                  <a:pt x="17477" y="14594"/>
                </a:cubicBezTo>
                <a:cubicBezTo>
                  <a:pt x="17496" y="14594"/>
                  <a:pt x="17515" y="14594"/>
                  <a:pt x="17533" y="14630"/>
                </a:cubicBezTo>
                <a:cubicBezTo>
                  <a:pt x="17533" y="14630"/>
                  <a:pt x="17533" y="14666"/>
                  <a:pt x="17533" y="14666"/>
                </a:cubicBezTo>
                <a:cubicBezTo>
                  <a:pt x="17552" y="14739"/>
                  <a:pt x="17590" y="14703"/>
                  <a:pt x="17628" y="14703"/>
                </a:cubicBezTo>
                <a:cubicBezTo>
                  <a:pt x="17628" y="14739"/>
                  <a:pt x="17609" y="14775"/>
                  <a:pt x="17628" y="14775"/>
                </a:cubicBezTo>
                <a:cubicBezTo>
                  <a:pt x="17628" y="14811"/>
                  <a:pt x="17628" y="14811"/>
                  <a:pt x="17628" y="14811"/>
                </a:cubicBezTo>
                <a:cubicBezTo>
                  <a:pt x="17609" y="14811"/>
                  <a:pt x="17590" y="14775"/>
                  <a:pt x="17552" y="14775"/>
                </a:cubicBezTo>
                <a:cubicBezTo>
                  <a:pt x="17552" y="14739"/>
                  <a:pt x="17533" y="14775"/>
                  <a:pt x="17533" y="14775"/>
                </a:cubicBezTo>
                <a:cubicBezTo>
                  <a:pt x="17496" y="14775"/>
                  <a:pt x="17458" y="14775"/>
                  <a:pt x="17420" y="14775"/>
                </a:cubicBezTo>
                <a:cubicBezTo>
                  <a:pt x="17382" y="14739"/>
                  <a:pt x="17344" y="14703"/>
                  <a:pt x="17306" y="14703"/>
                </a:cubicBezTo>
                <a:cubicBezTo>
                  <a:pt x="17288" y="14666"/>
                  <a:pt x="17269" y="14703"/>
                  <a:pt x="17250" y="14703"/>
                </a:cubicBezTo>
                <a:cubicBezTo>
                  <a:pt x="17231" y="14703"/>
                  <a:pt x="17231" y="14666"/>
                  <a:pt x="17212" y="14666"/>
                </a:cubicBezTo>
                <a:cubicBezTo>
                  <a:pt x="17193" y="14666"/>
                  <a:pt x="17155" y="14666"/>
                  <a:pt x="17136" y="14666"/>
                </a:cubicBezTo>
                <a:cubicBezTo>
                  <a:pt x="17155" y="14630"/>
                  <a:pt x="17155" y="14630"/>
                  <a:pt x="17155" y="14630"/>
                </a:cubicBezTo>
                <a:cubicBezTo>
                  <a:pt x="17155" y="14630"/>
                  <a:pt x="17155" y="14630"/>
                  <a:pt x="17155" y="14630"/>
                </a:cubicBezTo>
                <a:cubicBezTo>
                  <a:pt x="17136" y="14594"/>
                  <a:pt x="17080" y="14594"/>
                  <a:pt x="17080" y="14594"/>
                </a:cubicBezTo>
                <a:cubicBezTo>
                  <a:pt x="17080" y="14594"/>
                  <a:pt x="17098" y="14594"/>
                  <a:pt x="17098" y="14557"/>
                </a:cubicBezTo>
                <a:close/>
                <a:moveTo>
                  <a:pt x="17571" y="17062"/>
                </a:moveTo>
                <a:cubicBezTo>
                  <a:pt x="17571" y="17062"/>
                  <a:pt x="17571" y="17062"/>
                  <a:pt x="17571" y="17062"/>
                </a:cubicBezTo>
                <a:cubicBezTo>
                  <a:pt x="17571" y="17062"/>
                  <a:pt x="17571" y="17026"/>
                  <a:pt x="17552" y="17026"/>
                </a:cubicBezTo>
                <a:cubicBezTo>
                  <a:pt x="17552" y="17026"/>
                  <a:pt x="17552" y="17026"/>
                  <a:pt x="17552" y="17026"/>
                </a:cubicBezTo>
                <a:cubicBezTo>
                  <a:pt x="17552" y="17026"/>
                  <a:pt x="17552" y="17026"/>
                  <a:pt x="17552" y="17026"/>
                </a:cubicBezTo>
                <a:cubicBezTo>
                  <a:pt x="17571" y="17026"/>
                  <a:pt x="17590" y="17026"/>
                  <a:pt x="17571" y="17062"/>
                </a:cubicBezTo>
                <a:close/>
                <a:moveTo>
                  <a:pt x="19009" y="15465"/>
                </a:moveTo>
                <a:cubicBezTo>
                  <a:pt x="19009" y="15465"/>
                  <a:pt x="19009" y="15465"/>
                  <a:pt x="18990" y="15465"/>
                </a:cubicBezTo>
                <a:cubicBezTo>
                  <a:pt x="18990" y="15465"/>
                  <a:pt x="18990" y="15465"/>
                  <a:pt x="18990" y="15465"/>
                </a:cubicBezTo>
                <a:cubicBezTo>
                  <a:pt x="19009" y="15429"/>
                  <a:pt x="18990" y="15429"/>
                  <a:pt x="19009" y="15429"/>
                </a:cubicBezTo>
                <a:cubicBezTo>
                  <a:pt x="19009" y="15429"/>
                  <a:pt x="19009" y="15429"/>
                  <a:pt x="19028" y="15429"/>
                </a:cubicBezTo>
                <a:cubicBezTo>
                  <a:pt x="19009" y="15429"/>
                  <a:pt x="19028" y="15465"/>
                  <a:pt x="19009" y="15465"/>
                </a:cubicBezTo>
                <a:close/>
                <a:moveTo>
                  <a:pt x="19198" y="15719"/>
                </a:moveTo>
                <a:cubicBezTo>
                  <a:pt x="19198" y="15719"/>
                  <a:pt x="19198" y="15719"/>
                  <a:pt x="19198" y="15719"/>
                </a:cubicBezTo>
                <a:cubicBezTo>
                  <a:pt x="19198" y="15755"/>
                  <a:pt x="19179" y="15755"/>
                  <a:pt x="19179" y="15755"/>
                </a:cubicBezTo>
                <a:cubicBezTo>
                  <a:pt x="19179" y="15755"/>
                  <a:pt x="19198" y="15719"/>
                  <a:pt x="19198" y="15719"/>
                </a:cubicBezTo>
                <a:cubicBezTo>
                  <a:pt x="19198" y="15719"/>
                  <a:pt x="19198" y="15719"/>
                  <a:pt x="19198" y="15719"/>
                </a:cubicBezTo>
                <a:cubicBezTo>
                  <a:pt x="19198" y="15719"/>
                  <a:pt x="19198" y="15719"/>
                  <a:pt x="19198" y="15719"/>
                </a:cubicBezTo>
                <a:close/>
                <a:moveTo>
                  <a:pt x="19141" y="14666"/>
                </a:moveTo>
                <a:cubicBezTo>
                  <a:pt x="19141" y="14666"/>
                  <a:pt x="19141" y="14703"/>
                  <a:pt x="19160" y="14703"/>
                </a:cubicBezTo>
                <a:cubicBezTo>
                  <a:pt x="19141" y="14739"/>
                  <a:pt x="19122" y="14775"/>
                  <a:pt x="19103" y="14775"/>
                </a:cubicBezTo>
                <a:cubicBezTo>
                  <a:pt x="19103" y="14775"/>
                  <a:pt x="19084" y="14775"/>
                  <a:pt x="19084" y="14775"/>
                </a:cubicBezTo>
                <a:cubicBezTo>
                  <a:pt x="19084" y="14775"/>
                  <a:pt x="19084" y="14775"/>
                  <a:pt x="19084" y="14775"/>
                </a:cubicBezTo>
                <a:cubicBezTo>
                  <a:pt x="19084" y="14739"/>
                  <a:pt x="19103" y="14703"/>
                  <a:pt x="19122" y="14666"/>
                </a:cubicBezTo>
                <a:cubicBezTo>
                  <a:pt x="19122" y="14666"/>
                  <a:pt x="19141" y="14666"/>
                  <a:pt x="19141" y="14666"/>
                </a:cubicBezTo>
                <a:close/>
                <a:moveTo>
                  <a:pt x="18649" y="15138"/>
                </a:moveTo>
                <a:cubicBezTo>
                  <a:pt x="18649" y="15138"/>
                  <a:pt x="18668" y="15138"/>
                  <a:pt x="18668" y="15138"/>
                </a:cubicBezTo>
                <a:cubicBezTo>
                  <a:pt x="18668" y="15174"/>
                  <a:pt x="18668" y="15174"/>
                  <a:pt x="18649" y="15211"/>
                </a:cubicBezTo>
                <a:cubicBezTo>
                  <a:pt x="18649" y="15211"/>
                  <a:pt x="18649" y="15211"/>
                  <a:pt x="18649" y="15211"/>
                </a:cubicBezTo>
                <a:cubicBezTo>
                  <a:pt x="18630" y="15211"/>
                  <a:pt x="18630" y="15211"/>
                  <a:pt x="18612" y="15211"/>
                </a:cubicBezTo>
                <a:cubicBezTo>
                  <a:pt x="18612" y="15174"/>
                  <a:pt x="18612" y="15174"/>
                  <a:pt x="18593" y="15138"/>
                </a:cubicBezTo>
                <a:cubicBezTo>
                  <a:pt x="18612" y="15138"/>
                  <a:pt x="18612" y="15138"/>
                  <a:pt x="18612" y="15138"/>
                </a:cubicBezTo>
                <a:cubicBezTo>
                  <a:pt x="18612" y="15138"/>
                  <a:pt x="18630" y="15174"/>
                  <a:pt x="18649" y="15138"/>
                </a:cubicBezTo>
                <a:close/>
                <a:moveTo>
                  <a:pt x="18612" y="15211"/>
                </a:moveTo>
                <a:cubicBezTo>
                  <a:pt x="18593" y="15211"/>
                  <a:pt x="18593" y="15211"/>
                  <a:pt x="18593" y="15211"/>
                </a:cubicBezTo>
                <a:cubicBezTo>
                  <a:pt x="18593" y="15211"/>
                  <a:pt x="18593" y="15211"/>
                  <a:pt x="18593" y="15211"/>
                </a:cubicBezTo>
                <a:cubicBezTo>
                  <a:pt x="18593" y="15174"/>
                  <a:pt x="18593" y="15174"/>
                  <a:pt x="18593" y="15138"/>
                </a:cubicBezTo>
                <a:cubicBezTo>
                  <a:pt x="18593" y="15138"/>
                  <a:pt x="18593" y="15138"/>
                  <a:pt x="18593" y="15138"/>
                </a:cubicBezTo>
                <a:cubicBezTo>
                  <a:pt x="18593" y="15138"/>
                  <a:pt x="18593" y="15138"/>
                  <a:pt x="18593" y="15138"/>
                </a:cubicBezTo>
                <a:cubicBezTo>
                  <a:pt x="18612" y="15174"/>
                  <a:pt x="18612" y="15174"/>
                  <a:pt x="18612" y="15211"/>
                </a:cubicBezTo>
                <a:cubicBezTo>
                  <a:pt x="18612" y="15211"/>
                  <a:pt x="18612" y="15211"/>
                  <a:pt x="18612" y="15211"/>
                </a:cubicBezTo>
                <a:cubicBezTo>
                  <a:pt x="18612" y="15211"/>
                  <a:pt x="18612" y="15211"/>
                  <a:pt x="18612" y="15211"/>
                </a:cubicBezTo>
                <a:close/>
                <a:moveTo>
                  <a:pt x="18536" y="14158"/>
                </a:moveTo>
                <a:cubicBezTo>
                  <a:pt x="18517" y="14158"/>
                  <a:pt x="18517" y="14194"/>
                  <a:pt x="18498" y="14194"/>
                </a:cubicBezTo>
                <a:cubicBezTo>
                  <a:pt x="18498" y="14158"/>
                  <a:pt x="18498" y="14158"/>
                  <a:pt x="18479" y="14122"/>
                </a:cubicBezTo>
                <a:cubicBezTo>
                  <a:pt x="18517" y="14122"/>
                  <a:pt x="18536" y="14122"/>
                  <a:pt x="18555" y="14158"/>
                </a:cubicBezTo>
                <a:cubicBezTo>
                  <a:pt x="18555" y="14158"/>
                  <a:pt x="18574" y="14122"/>
                  <a:pt x="18574" y="14122"/>
                </a:cubicBezTo>
                <a:cubicBezTo>
                  <a:pt x="18612" y="14122"/>
                  <a:pt x="18649" y="14158"/>
                  <a:pt x="18649" y="14231"/>
                </a:cubicBezTo>
                <a:cubicBezTo>
                  <a:pt x="18649" y="14231"/>
                  <a:pt x="18649" y="14231"/>
                  <a:pt x="18649" y="14231"/>
                </a:cubicBezTo>
                <a:cubicBezTo>
                  <a:pt x="18630" y="14231"/>
                  <a:pt x="18612" y="14194"/>
                  <a:pt x="18593" y="14158"/>
                </a:cubicBezTo>
                <a:cubicBezTo>
                  <a:pt x="18593" y="14158"/>
                  <a:pt x="18574" y="14158"/>
                  <a:pt x="18574" y="14158"/>
                </a:cubicBezTo>
                <a:cubicBezTo>
                  <a:pt x="18574" y="14194"/>
                  <a:pt x="18574" y="14194"/>
                  <a:pt x="18574" y="14194"/>
                </a:cubicBezTo>
                <a:cubicBezTo>
                  <a:pt x="18555" y="14194"/>
                  <a:pt x="18555" y="14158"/>
                  <a:pt x="18536" y="14158"/>
                </a:cubicBezTo>
                <a:close/>
                <a:moveTo>
                  <a:pt x="18441" y="13650"/>
                </a:moveTo>
                <a:cubicBezTo>
                  <a:pt x="18441" y="13613"/>
                  <a:pt x="18460" y="13577"/>
                  <a:pt x="18460" y="13541"/>
                </a:cubicBezTo>
                <a:cubicBezTo>
                  <a:pt x="18479" y="13577"/>
                  <a:pt x="18479" y="13577"/>
                  <a:pt x="18479" y="13577"/>
                </a:cubicBezTo>
                <a:cubicBezTo>
                  <a:pt x="18479" y="13613"/>
                  <a:pt x="18460" y="13650"/>
                  <a:pt x="18460" y="13686"/>
                </a:cubicBezTo>
                <a:cubicBezTo>
                  <a:pt x="18460" y="13686"/>
                  <a:pt x="18460" y="13686"/>
                  <a:pt x="18460" y="13686"/>
                </a:cubicBezTo>
                <a:cubicBezTo>
                  <a:pt x="18460" y="13686"/>
                  <a:pt x="18479" y="13686"/>
                  <a:pt x="18479" y="13686"/>
                </a:cubicBezTo>
                <a:cubicBezTo>
                  <a:pt x="18479" y="13650"/>
                  <a:pt x="18498" y="13577"/>
                  <a:pt x="18517" y="13613"/>
                </a:cubicBezTo>
                <a:cubicBezTo>
                  <a:pt x="18517" y="13613"/>
                  <a:pt x="18517" y="13650"/>
                  <a:pt x="18517" y="13650"/>
                </a:cubicBezTo>
                <a:cubicBezTo>
                  <a:pt x="18498" y="13650"/>
                  <a:pt x="18498" y="13686"/>
                  <a:pt x="18498" y="13686"/>
                </a:cubicBezTo>
                <a:cubicBezTo>
                  <a:pt x="18498" y="13722"/>
                  <a:pt x="18517" y="13722"/>
                  <a:pt x="18517" y="13722"/>
                </a:cubicBezTo>
                <a:cubicBezTo>
                  <a:pt x="18517" y="13722"/>
                  <a:pt x="18517" y="13722"/>
                  <a:pt x="18517" y="13759"/>
                </a:cubicBezTo>
                <a:cubicBezTo>
                  <a:pt x="18517" y="13759"/>
                  <a:pt x="18498" y="13722"/>
                  <a:pt x="18479" y="13722"/>
                </a:cubicBezTo>
                <a:cubicBezTo>
                  <a:pt x="18479" y="13722"/>
                  <a:pt x="18479" y="13722"/>
                  <a:pt x="18479" y="13722"/>
                </a:cubicBezTo>
                <a:cubicBezTo>
                  <a:pt x="18479" y="13795"/>
                  <a:pt x="18479" y="13831"/>
                  <a:pt x="18498" y="13868"/>
                </a:cubicBezTo>
                <a:cubicBezTo>
                  <a:pt x="18498" y="13868"/>
                  <a:pt x="18498" y="13904"/>
                  <a:pt x="18498" y="13904"/>
                </a:cubicBezTo>
                <a:cubicBezTo>
                  <a:pt x="18479" y="13868"/>
                  <a:pt x="18460" y="13831"/>
                  <a:pt x="18460" y="13795"/>
                </a:cubicBezTo>
                <a:cubicBezTo>
                  <a:pt x="18460" y="13795"/>
                  <a:pt x="18460" y="13759"/>
                  <a:pt x="18460" y="13759"/>
                </a:cubicBezTo>
                <a:cubicBezTo>
                  <a:pt x="18460" y="13759"/>
                  <a:pt x="18441" y="13722"/>
                  <a:pt x="18441" y="13722"/>
                </a:cubicBezTo>
                <a:cubicBezTo>
                  <a:pt x="18441" y="13686"/>
                  <a:pt x="18441" y="13686"/>
                  <a:pt x="18441" y="13686"/>
                </a:cubicBezTo>
                <a:cubicBezTo>
                  <a:pt x="18441" y="13686"/>
                  <a:pt x="18441" y="13650"/>
                  <a:pt x="18441" y="13650"/>
                </a:cubicBezTo>
                <a:close/>
                <a:moveTo>
                  <a:pt x="17893" y="8822"/>
                </a:moveTo>
                <a:cubicBezTo>
                  <a:pt x="17893" y="8785"/>
                  <a:pt x="17912" y="8785"/>
                  <a:pt x="17912" y="8785"/>
                </a:cubicBezTo>
                <a:cubicBezTo>
                  <a:pt x="17912" y="8785"/>
                  <a:pt x="17912" y="8749"/>
                  <a:pt x="17912" y="8749"/>
                </a:cubicBezTo>
                <a:cubicBezTo>
                  <a:pt x="17931" y="8749"/>
                  <a:pt x="17931" y="8785"/>
                  <a:pt x="17931" y="8785"/>
                </a:cubicBezTo>
                <a:cubicBezTo>
                  <a:pt x="17950" y="8822"/>
                  <a:pt x="17968" y="8785"/>
                  <a:pt x="17987" y="8785"/>
                </a:cubicBezTo>
                <a:cubicBezTo>
                  <a:pt x="17987" y="8822"/>
                  <a:pt x="17987" y="8822"/>
                  <a:pt x="17987" y="8822"/>
                </a:cubicBezTo>
                <a:cubicBezTo>
                  <a:pt x="17987" y="8822"/>
                  <a:pt x="17968" y="8822"/>
                  <a:pt x="17968" y="8858"/>
                </a:cubicBezTo>
                <a:cubicBezTo>
                  <a:pt x="17987" y="8858"/>
                  <a:pt x="17987" y="8894"/>
                  <a:pt x="17987" y="8894"/>
                </a:cubicBezTo>
                <a:cubicBezTo>
                  <a:pt x="17968" y="8930"/>
                  <a:pt x="17968" y="9003"/>
                  <a:pt x="17968" y="9039"/>
                </a:cubicBezTo>
                <a:cubicBezTo>
                  <a:pt x="17968" y="9039"/>
                  <a:pt x="17931" y="9148"/>
                  <a:pt x="17931" y="9148"/>
                </a:cubicBezTo>
                <a:cubicBezTo>
                  <a:pt x="17931" y="9148"/>
                  <a:pt x="17931" y="9148"/>
                  <a:pt x="17912" y="9148"/>
                </a:cubicBezTo>
                <a:cubicBezTo>
                  <a:pt x="17931" y="9112"/>
                  <a:pt x="17931" y="9076"/>
                  <a:pt x="17931" y="9076"/>
                </a:cubicBezTo>
                <a:cubicBezTo>
                  <a:pt x="17931" y="9076"/>
                  <a:pt x="17931" y="9039"/>
                  <a:pt x="17931" y="9039"/>
                </a:cubicBezTo>
                <a:cubicBezTo>
                  <a:pt x="17912" y="9039"/>
                  <a:pt x="17912" y="9076"/>
                  <a:pt x="17912" y="9076"/>
                </a:cubicBezTo>
                <a:cubicBezTo>
                  <a:pt x="17912" y="9076"/>
                  <a:pt x="17912" y="9112"/>
                  <a:pt x="17893" y="9112"/>
                </a:cubicBezTo>
                <a:cubicBezTo>
                  <a:pt x="17893" y="9112"/>
                  <a:pt x="17893" y="9112"/>
                  <a:pt x="17893" y="9112"/>
                </a:cubicBezTo>
                <a:cubicBezTo>
                  <a:pt x="17893" y="9112"/>
                  <a:pt x="17893" y="9112"/>
                  <a:pt x="17893" y="9112"/>
                </a:cubicBezTo>
                <a:cubicBezTo>
                  <a:pt x="17893" y="9076"/>
                  <a:pt x="17893" y="9076"/>
                  <a:pt x="17893" y="9039"/>
                </a:cubicBezTo>
                <a:cubicBezTo>
                  <a:pt x="17893" y="9039"/>
                  <a:pt x="17893" y="9003"/>
                  <a:pt x="17893" y="9003"/>
                </a:cubicBezTo>
                <a:cubicBezTo>
                  <a:pt x="17893" y="8967"/>
                  <a:pt x="17912" y="8967"/>
                  <a:pt x="17912" y="8930"/>
                </a:cubicBezTo>
                <a:cubicBezTo>
                  <a:pt x="17912" y="8894"/>
                  <a:pt x="17912" y="8894"/>
                  <a:pt x="17893" y="8858"/>
                </a:cubicBezTo>
                <a:cubicBezTo>
                  <a:pt x="17893" y="8858"/>
                  <a:pt x="17893" y="8858"/>
                  <a:pt x="17893" y="8858"/>
                </a:cubicBezTo>
                <a:cubicBezTo>
                  <a:pt x="17893" y="8894"/>
                  <a:pt x="17874" y="8894"/>
                  <a:pt x="17874" y="8930"/>
                </a:cubicBezTo>
                <a:cubicBezTo>
                  <a:pt x="17855" y="8894"/>
                  <a:pt x="17855" y="8858"/>
                  <a:pt x="17836" y="8858"/>
                </a:cubicBezTo>
                <a:cubicBezTo>
                  <a:pt x="17855" y="8822"/>
                  <a:pt x="17874" y="8822"/>
                  <a:pt x="17893" y="8822"/>
                </a:cubicBezTo>
                <a:close/>
                <a:moveTo>
                  <a:pt x="17912" y="14920"/>
                </a:moveTo>
                <a:cubicBezTo>
                  <a:pt x="17912" y="14920"/>
                  <a:pt x="17912" y="14920"/>
                  <a:pt x="17931" y="14920"/>
                </a:cubicBezTo>
                <a:cubicBezTo>
                  <a:pt x="17931" y="14884"/>
                  <a:pt x="17968" y="14920"/>
                  <a:pt x="17968" y="14884"/>
                </a:cubicBezTo>
                <a:cubicBezTo>
                  <a:pt x="17987" y="14920"/>
                  <a:pt x="18006" y="14957"/>
                  <a:pt x="18025" y="14957"/>
                </a:cubicBezTo>
                <a:cubicBezTo>
                  <a:pt x="18025" y="14993"/>
                  <a:pt x="18025" y="14993"/>
                  <a:pt x="18006" y="14993"/>
                </a:cubicBezTo>
                <a:cubicBezTo>
                  <a:pt x="18006" y="14993"/>
                  <a:pt x="17931" y="14920"/>
                  <a:pt x="17912" y="14920"/>
                </a:cubicBezTo>
                <a:close/>
                <a:moveTo>
                  <a:pt x="18158" y="14811"/>
                </a:moveTo>
                <a:cubicBezTo>
                  <a:pt x="18139" y="14811"/>
                  <a:pt x="18120" y="14811"/>
                  <a:pt x="18101" y="14811"/>
                </a:cubicBezTo>
                <a:cubicBezTo>
                  <a:pt x="18101" y="14848"/>
                  <a:pt x="18101" y="14848"/>
                  <a:pt x="18101" y="14848"/>
                </a:cubicBezTo>
                <a:cubicBezTo>
                  <a:pt x="18082" y="14848"/>
                  <a:pt x="18082" y="14848"/>
                  <a:pt x="18063" y="14848"/>
                </a:cubicBezTo>
                <a:cubicBezTo>
                  <a:pt x="18063" y="14848"/>
                  <a:pt x="18063" y="14848"/>
                  <a:pt x="18044" y="14848"/>
                </a:cubicBezTo>
                <a:cubicBezTo>
                  <a:pt x="18025" y="14848"/>
                  <a:pt x="18006" y="14811"/>
                  <a:pt x="17987" y="14848"/>
                </a:cubicBezTo>
                <a:cubicBezTo>
                  <a:pt x="17987" y="14811"/>
                  <a:pt x="17987" y="14811"/>
                  <a:pt x="17968" y="14811"/>
                </a:cubicBezTo>
                <a:cubicBezTo>
                  <a:pt x="17968" y="14811"/>
                  <a:pt x="17987" y="14775"/>
                  <a:pt x="17987" y="14775"/>
                </a:cubicBezTo>
                <a:cubicBezTo>
                  <a:pt x="18006" y="14775"/>
                  <a:pt x="18025" y="14775"/>
                  <a:pt x="18044" y="14775"/>
                </a:cubicBezTo>
                <a:cubicBezTo>
                  <a:pt x="18063" y="14775"/>
                  <a:pt x="18063" y="14811"/>
                  <a:pt x="18082" y="14811"/>
                </a:cubicBezTo>
                <a:cubicBezTo>
                  <a:pt x="18101" y="14775"/>
                  <a:pt x="18120" y="14811"/>
                  <a:pt x="18139" y="14775"/>
                </a:cubicBezTo>
                <a:cubicBezTo>
                  <a:pt x="18139" y="14775"/>
                  <a:pt x="18139" y="14775"/>
                  <a:pt x="18139" y="14775"/>
                </a:cubicBezTo>
                <a:cubicBezTo>
                  <a:pt x="18139" y="14775"/>
                  <a:pt x="18158" y="14775"/>
                  <a:pt x="18158" y="14739"/>
                </a:cubicBezTo>
                <a:cubicBezTo>
                  <a:pt x="18158" y="14739"/>
                  <a:pt x="18158" y="14739"/>
                  <a:pt x="18158" y="14739"/>
                </a:cubicBezTo>
                <a:cubicBezTo>
                  <a:pt x="18158" y="14739"/>
                  <a:pt x="18158" y="14739"/>
                  <a:pt x="18158" y="14739"/>
                </a:cubicBezTo>
                <a:cubicBezTo>
                  <a:pt x="18158" y="14739"/>
                  <a:pt x="18177" y="14739"/>
                  <a:pt x="18177" y="14739"/>
                </a:cubicBezTo>
                <a:cubicBezTo>
                  <a:pt x="18177" y="14775"/>
                  <a:pt x="18177" y="14775"/>
                  <a:pt x="18177" y="14775"/>
                </a:cubicBezTo>
                <a:cubicBezTo>
                  <a:pt x="18158" y="14775"/>
                  <a:pt x="18158" y="14775"/>
                  <a:pt x="18158" y="14811"/>
                </a:cubicBezTo>
                <a:close/>
                <a:moveTo>
                  <a:pt x="18101" y="8822"/>
                </a:moveTo>
                <a:cubicBezTo>
                  <a:pt x="18063" y="8822"/>
                  <a:pt x="18082" y="8894"/>
                  <a:pt x="18044" y="8930"/>
                </a:cubicBezTo>
                <a:cubicBezTo>
                  <a:pt x="18025" y="8894"/>
                  <a:pt x="18025" y="8858"/>
                  <a:pt x="18006" y="8822"/>
                </a:cubicBezTo>
                <a:cubicBezTo>
                  <a:pt x="18006" y="8822"/>
                  <a:pt x="18006" y="8822"/>
                  <a:pt x="18025" y="8822"/>
                </a:cubicBezTo>
                <a:cubicBezTo>
                  <a:pt x="18044" y="8785"/>
                  <a:pt x="18044" y="8785"/>
                  <a:pt x="18063" y="8749"/>
                </a:cubicBezTo>
                <a:cubicBezTo>
                  <a:pt x="18082" y="8749"/>
                  <a:pt x="18101" y="8749"/>
                  <a:pt x="18120" y="8713"/>
                </a:cubicBezTo>
                <a:cubicBezTo>
                  <a:pt x="18139" y="8713"/>
                  <a:pt x="18158" y="8713"/>
                  <a:pt x="18158" y="8749"/>
                </a:cubicBezTo>
                <a:cubicBezTo>
                  <a:pt x="18158" y="8749"/>
                  <a:pt x="18158" y="8749"/>
                  <a:pt x="18177" y="8749"/>
                </a:cubicBezTo>
                <a:cubicBezTo>
                  <a:pt x="18158" y="8785"/>
                  <a:pt x="18139" y="8822"/>
                  <a:pt x="18120" y="8858"/>
                </a:cubicBezTo>
                <a:cubicBezTo>
                  <a:pt x="18120" y="8822"/>
                  <a:pt x="18120" y="8822"/>
                  <a:pt x="18101" y="8822"/>
                </a:cubicBezTo>
                <a:close/>
                <a:moveTo>
                  <a:pt x="18366" y="14194"/>
                </a:moveTo>
                <a:cubicBezTo>
                  <a:pt x="18366" y="14158"/>
                  <a:pt x="18366" y="14158"/>
                  <a:pt x="18366" y="14158"/>
                </a:cubicBezTo>
                <a:cubicBezTo>
                  <a:pt x="18366" y="14158"/>
                  <a:pt x="18385" y="14158"/>
                  <a:pt x="18385" y="14158"/>
                </a:cubicBezTo>
                <a:cubicBezTo>
                  <a:pt x="18403" y="14158"/>
                  <a:pt x="18403" y="14158"/>
                  <a:pt x="18403" y="14158"/>
                </a:cubicBezTo>
                <a:cubicBezTo>
                  <a:pt x="18403" y="14158"/>
                  <a:pt x="18422" y="14194"/>
                  <a:pt x="18422" y="14194"/>
                </a:cubicBezTo>
                <a:cubicBezTo>
                  <a:pt x="18422" y="14194"/>
                  <a:pt x="18422" y="14194"/>
                  <a:pt x="18422" y="14194"/>
                </a:cubicBezTo>
                <a:cubicBezTo>
                  <a:pt x="18403" y="14267"/>
                  <a:pt x="18366" y="14231"/>
                  <a:pt x="18366" y="14194"/>
                </a:cubicBezTo>
                <a:close/>
                <a:moveTo>
                  <a:pt x="18422" y="14811"/>
                </a:moveTo>
                <a:cubicBezTo>
                  <a:pt x="18385" y="14848"/>
                  <a:pt x="18328" y="14848"/>
                  <a:pt x="18290" y="14884"/>
                </a:cubicBezTo>
                <a:cubicBezTo>
                  <a:pt x="18271" y="14920"/>
                  <a:pt x="18252" y="14993"/>
                  <a:pt x="18195" y="14993"/>
                </a:cubicBezTo>
                <a:cubicBezTo>
                  <a:pt x="18214" y="14993"/>
                  <a:pt x="18214" y="14920"/>
                  <a:pt x="18214" y="14920"/>
                </a:cubicBezTo>
                <a:cubicBezTo>
                  <a:pt x="18233" y="14884"/>
                  <a:pt x="18252" y="14884"/>
                  <a:pt x="18271" y="14848"/>
                </a:cubicBezTo>
                <a:cubicBezTo>
                  <a:pt x="18290" y="14848"/>
                  <a:pt x="18290" y="14811"/>
                  <a:pt x="18309" y="14811"/>
                </a:cubicBezTo>
                <a:cubicBezTo>
                  <a:pt x="18347" y="14775"/>
                  <a:pt x="18385" y="14811"/>
                  <a:pt x="18422" y="14775"/>
                </a:cubicBezTo>
                <a:cubicBezTo>
                  <a:pt x="18422" y="14775"/>
                  <a:pt x="18422" y="14775"/>
                  <a:pt x="18422" y="14775"/>
                </a:cubicBezTo>
                <a:cubicBezTo>
                  <a:pt x="18422" y="14775"/>
                  <a:pt x="18422" y="14775"/>
                  <a:pt x="18422" y="14811"/>
                </a:cubicBezTo>
                <a:close/>
                <a:moveTo>
                  <a:pt x="18006" y="13904"/>
                </a:moveTo>
                <a:cubicBezTo>
                  <a:pt x="18025" y="13940"/>
                  <a:pt x="18025" y="13940"/>
                  <a:pt x="18025" y="13940"/>
                </a:cubicBezTo>
                <a:cubicBezTo>
                  <a:pt x="18025" y="13940"/>
                  <a:pt x="18044" y="13940"/>
                  <a:pt x="18044" y="13940"/>
                </a:cubicBezTo>
                <a:cubicBezTo>
                  <a:pt x="18063" y="13940"/>
                  <a:pt x="18063" y="13904"/>
                  <a:pt x="18082" y="13904"/>
                </a:cubicBezTo>
                <a:cubicBezTo>
                  <a:pt x="18082" y="13904"/>
                  <a:pt x="18101" y="13904"/>
                  <a:pt x="18101" y="13904"/>
                </a:cubicBezTo>
                <a:cubicBezTo>
                  <a:pt x="18101" y="13904"/>
                  <a:pt x="18158" y="13868"/>
                  <a:pt x="18158" y="13868"/>
                </a:cubicBezTo>
                <a:cubicBezTo>
                  <a:pt x="18158" y="13868"/>
                  <a:pt x="18158" y="13868"/>
                  <a:pt x="18177" y="13868"/>
                </a:cubicBezTo>
                <a:cubicBezTo>
                  <a:pt x="18177" y="13868"/>
                  <a:pt x="18177" y="13868"/>
                  <a:pt x="18195" y="13868"/>
                </a:cubicBezTo>
                <a:cubicBezTo>
                  <a:pt x="18195" y="13904"/>
                  <a:pt x="18195" y="13904"/>
                  <a:pt x="18195" y="13904"/>
                </a:cubicBezTo>
                <a:cubicBezTo>
                  <a:pt x="18177" y="13904"/>
                  <a:pt x="18177" y="13904"/>
                  <a:pt x="18177" y="13904"/>
                </a:cubicBezTo>
                <a:cubicBezTo>
                  <a:pt x="18177" y="13904"/>
                  <a:pt x="18177" y="13904"/>
                  <a:pt x="18158" y="13904"/>
                </a:cubicBezTo>
                <a:cubicBezTo>
                  <a:pt x="18139" y="13940"/>
                  <a:pt x="18139" y="13940"/>
                  <a:pt x="18120" y="13976"/>
                </a:cubicBezTo>
                <a:cubicBezTo>
                  <a:pt x="18120" y="13976"/>
                  <a:pt x="18101" y="13976"/>
                  <a:pt x="18082" y="14013"/>
                </a:cubicBezTo>
                <a:cubicBezTo>
                  <a:pt x="18082" y="14013"/>
                  <a:pt x="18063" y="14013"/>
                  <a:pt x="18063" y="14013"/>
                </a:cubicBezTo>
                <a:cubicBezTo>
                  <a:pt x="18063" y="14013"/>
                  <a:pt x="18063" y="14013"/>
                  <a:pt x="18063" y="14013"/>
                </a:cubicBezTo>
                <a:cubicBezTo>
                  <a:pt x="18063" y="14013"/>
                  <a:pt x="18063" y="14013"/>
                  <a:pt x="18063" y="14013"/>
                </a:cubicBezTo>
                <a:cubicBezTo>
                  <a:pt x="18082" y="14049"/>
                  <a:pt x="18120" y="14122"/>
                  <a:pt x="18120" y="14158"/>
                </a:cubicBezTo>
                <a:cubicBezTo>
                  <a:pt x="18120" y="14231"/>
                  <a:pt x="18120" y="14267"/>
                  <a:pt x="18158" y="14267"/>
                </a:cubicBezTo>
                <a:cubicBezTo>
                  <a:pt x="18158" y="14303"/>
                  <a:pt x="18158" y="14303"/>
                  <a:pt x="18158" y="14303"/>
                </a:cubicBezTo>
                <a:cubicBezTo>
                  <a:pt x="18120" y="14303"/>
                  <a:pt x="18101" y="14303"/>
                  <a:pt x="18101" y="14376"/>
                </a:cubicBezTo>
                <a:cubicBezTo>
                  <a:pt x="18082" y="14376"/>
                  <a:pt x="18082" y="14339"/>
                  <a:pt x="18082" y="14339"/>
                </a:cubicBezTo>
                <a:cubicBezTo>
                  <a:pt x="18082" y="14303"/>
                  <a:pt x="18082" y="14303"/>
                  <a:pt x="18082" y="14267"/>
                </a:cubicBezTo>
                <a:cubicBezTo>
                  <a:pt x="18063" y="14231"/>
                  <a:pt x="18044" y="14231"/>
                  <a:pt x="18044" y="14194"/>
                </a:cubicBezTo>
                <a:cubicBezTo>
                  <a:pt x="18025" y="14158"/>
                  <a:pt x="18063" y="14158"/>
                  <a:pt x="18044" y="14122"/>
                </a:cubicBezTo>
                <a:cubicBezTo>
                  <a:pt x="18025" y="14122"/>
                  <a:pt x="18006" y="14122"/>
                  <a:pt x="18006" y="14122"/>
                </a:cubicBezTo>
                <a:cubicBezTo>
                  <a:pt x="18006" y="14158"/>
                  <a:pt x="18006" y="14194"/>
                  <a:pt x="18006" y="14231"/>
                </a:cubicBezTo>
                <a:cubicBezTo>
                  <a:pt x="18006" y="14231"/>
                  <a:pt x="18006" y="14267"/>
                  <a:pt x="18006" y="14303"/>
                </a:cubicBezTo>
                <a:cubicBezTo>
                  <a:pt x="18006" y="14303"/>
                  <a:pt x="18006" y="14339"/>
                  <a:pt x="18006" y="14339"/>
                </a:cubicBezTo>
                <a:cubicBezTo>
                  <a:pt x="18006" y="14376"/>
                  <a:pt x="18006" y="14376"/>
                  <a:pt x="17987" y="14412"/>
                </a:cubicBezTo>
                <a:cubicBezTo>
                  <a:pt x="18006" y="14412"/>
                  <a:pt x="18006" y="14412"/>
                  <a:pt x="18006" y="14448"/>
                </a:cubicBezTo>
                <a:cubicBezTo>
                  <a:pt x="17987" y="14448"/>
                  <a:pt x="17968" y="14448"/>
                  <a:pt x="17950" y="14448"/>
                </a:cubicBezTo>
                <a:cubicBezTo>
                  <a:pt x="17931" y="14448"/>
                  <a:pt x="17968" y="14267"/>
                  <a:pt x="17950" y="14194"/>
                </a:cubicBezTo>
                <a:cubicBezTo>
                  <a:pt x="17931" y="14194"/>
                  <a:pt x="17931" y="14194"/>
                  <a:pt x="17912" y="14194"/>
                </a:cubicBezTo>
                <a:cubicBezTo>
                  <a:pt x="17912" y="14158"/>
                  <a:pt x="17912" y="14158"/>
                  <a:pt x="17912" y="14122"/>
                </a:cubicBezTo>
                <a:cubicBezTo>
                  <a:pt x="17912" y="14085"/>
                  <a:pt x="17931" y="14049"/>
                  <a:pt x="17950" y="14013"/>
                </a:cubicBezTo>
                <a:cubicBezTo>
                  <a:pt x="17931" y="13976"/>
                  <a:pt x="17931" y="13976"/>
                  <a:pt x="17931" y="13940"/>
                </a:cubicBezTo>
                <a:cubicBezTo>
                  <a:pt x="17950" y="13904"/>
                  <a:pt x="17950" y="13904"/>
                  <a:pt x="17950" y="13868"/>
                </a:cubicBezTo>
                <a:cubicBezTo>
                  <a:pt x="17950" y="13868"/>
                  <a:pt x="17950" y="13868"/>
                  <a:pt x="17968" y="13868"/>
                </a:cubicBezTo>
                <a:cubicBezTo>
                  <a:pt x="17968" y="13795"/>
                  <a:pt x="17968" y="13722"/>
                  <a:pt x="18006" y="13686"/>
                </a:cubicBezTo>
                <a:cubicBezTo>
                  <a:pt x="18006" y="13686"/>
                  <a:pt x="18006" y="13686"/>
                  <a:pt x="18006" y="13686"/>
                </a:cubicBezTo>
                <a:cubicBezTo>
                  <a:pt x="18025" y="13686"/>
                  <a:pt x="18025" y="13650"/>
                  <a:pt x="18044" y="13650"/>
                </a:cubicBezTo>
                <a:cubicBezTo>
                  <a:pt x="18063" y="13613"/>
                  <a:pt x="18063" y="13650"/>
                  <a:pt x="18082" y="13686"/>
                </a:cubicBezTo>
                <a:cubicBezTo>
                  <a:pt x="18101" y="13686"/>
                  <a:pt x="18101" y="13686"/>
                  <a:pt x="18120" y="13686"/>
                </a:cubicBezTo>
                <a:cubicBezTo>
                  <a:pt x="18139" y="13686"/>
                  <a:pt x="18139" y="13686"/>
                  <a:pt x="18158" y="13686"/>
                </a:cubicBezTo>
                <a:cubicBezTo>
                  <a:pt x="18158" y="13686"/>
                  <a:pt x="18158" y="13686"/>
                  <a:pt x="18177" y="13686"/>
                </a:cubicBezTo>
                <a:cubicBezTo>
                  <a:pt x="18214" y="13650"/>
                  <a:pt x="18233" y="13722"/>
                  <a:pt x="18271" y="13650"/>
                </a:cubicBezTo>
                <a:cubicBezTo>
                  <a:pt x="18271" y="13650"/>
                  <a:pt x="18271" y="13650"/>
                  <a:pt x="18271" y="13613"/>
                </a:cubicBezTo>
                <a:cubicBezTo>
                  <a:pt x="18271" y="13613"/>
                  <a:pt x="18290" y="13577"/>
                  <a:pt x="18290" y="13577"/>
                </a:cubicBezTo>
                <a:cubicBezTo>
                  <a:pt x="18290" y="13613"/>
                  <a:pt x="18290" y="13650"/>
                  <a:pt x="18271" y="13686"/>
                </a:cubicBezTo>
                <a:cubicBezTo>
                  <a:pt x="18233" y="13795"/>
                  <a:pt x="18195" y="13722"/>
                  <a:pt x="18120" y="13722"/>
                </a:cubicBezTo>
                <a:cubicBezTo>
                  <a:pt x="18044" y="13722"/>
                  <a:pt x="18006" y="13686"/>
                  <a:pt x="17987" y="13795"/>
                </a:cubicBezTo>
                <a:cubicBezTo>
                  <a:pt x="17987" y="13795"/>
                  <a:pt x="17968" y="13831"/>
                  <a:pt x="17987" y="13868"/>
                </a:cubicBezTo>
                <a:cubicBezTo>
                  <a:pt x="17987" y="13904"/>
                  <a:pt x="18006" y="13904"/>
                  <a:pt x="18006" y="13904"/>
                </a:cubicBezTo>
                <a:close/>
                <a:moveTo>
                  <a:pt x="17855" y="14848"/>
                </a:moveTo>
                <a:cubicBezTo>
                  <a:pt x="17836" y="14848"/>
                  <a:pt x="17817" y="14884"/>
                  <a:pt x="17779" y="14848"/>
                </a:cubicBezTo>
                <a:cubicBezTo>
                  <a:pt x="17779" y="14811"/>
                  <a:pt x="17779" y="14811"/>
                  <a:pt x="17779" y="14811"/>
                </a:cubicBezTo>
                <a:cubicBezTo>
                  <a:pt x="17798" y="14811"/>
                  <a:pt x="17798" y="14775"/>
                  <a:pt x="17798" y="14775"/>
                </a:cubicBezTo>
                <a:cubicBezTo>
                  <a:pt x="17817" y="14775"/>
                  <a:pt x="17817" y="14775"/>
                  <a:pt x="17817" y="14775"/>
                </a:cubicBezTo>
                <a:cubicBezTo>
                  <a:pt x="17836" y="14811"/>
                  <a:pt x="17836" y="14848"/>
                  <a:pt x="17874" y="14811"/>
                </a:cubicBezTo>
                <a:cubicBezTo>
                  <a:pt x="17874" y="14811"/>
                  <a:pt x="17874" y="14775"/>
                  <a:pt x="17874" y="14775"/>
                </a:cubicBezTo>
                <a:cubicBezTo>
                  <a:pt x="17855" y="14775"/>
                  <a:pt x="17855" y="14775"/>
                  <a:pt x="17855" y="14775"/>
                </a:cubicBezTo>
                <a:cubicBezTo>
                  <a:pt x="17855" y="14775"/>
                  <a:pt x="17836" y="14775"/>
                  <a:pt x="17836" y="14739"/>
                </a:cubicBezTo>
                <a:cubicBezTo>
                  <a:pt x="17855" y="14739"/>
                  <a:pt x="17855" y="14739"/>
                  <a:pt x="17855" y="14739"/>
                </a:cubicBezTo>
                <a:cubicBezTo>
                  <a:pt x="17874" y="14739"/>
                  <a:pt x="17874" y="14739"/>
                  <a:pt x="17874" y="14775"/>
                </a:cubicBezTo>
                <a:cubicBezTo>
                  <a:pt x="17874" y="14739"/>
                  <a:pt x="17893" y="14739"/>
                  <a:pt x="17893" y="14775"/>
                </a:cubicBezTo>
                <a:cubicBezTo>
                  <a:pt x="17893" y="14775"/>
                  <a:pt x="17893" y="14775"/>
                  <a:pt x="17893" y="14775"/>
                </a:cubicBezTo>
                <a:cubicBezTo>
                  <a:pt x="17893" y="14775"/>
                  <a:pt x="17893" y="14775"/>
                  <a:pt x="17912" y="14775"/>
                </a:cubicBezTo>
                <a:cubicBezTo>
                  <a:pt x="17912" y="14775"/>
                  <a:pt x="17912" y="14775"/>
                  <a:pt x="17912" y="14775"/>
                </a:cubicBezTo>
                <a:cubicBezTo>
                  <a:pt x="17912" y="14775"/>
                  <a:pt x="17912" y="14775"/>
                  <a:pt x="17912" y="14811"/>
                </a:cubicBezTo>
                <a:cubicBezTo>
                  <a:pt x="17931" y="14811"/>
                  <a:pt x="17931" y="14811"/>
                  <a:pt x="17931" y="14811"/>
                </a:cubicBezTo>
                <a:cubicBezTo>
                  <a:pt x="17931" y="14811"/>
                  <a:pt x="17931" y="14811"/>
                  <a:pt x="17931" y="14811"/>
                </a:cubicBezTo>
                <a:cubicBezTo>
                  <a:pt x="17912" y="14811"/>
                  <a:pt x="17912" y="14811"/>
                  <a:pt x="17912" y="14811"/>
                </a:cubicBezTo>
                <a:cubicBezTo>
                  <a:pt x="17893" y="14811"/>
                  <a:pt x="17893" y="14848"/>
                  <a:pt x="17874" y="14811"/>
                </a:cubicBezTo>
                <a:cubicBezTo>
                  <a:pt x="17874" y="14811"/>
                  <a:pt x="17874" y="14811"/>
                  <a:pt x="17874" y="14811"/>
                </a:cubicBezTo>
                <a:cubicBezTo>
                  <a:pt x="17874" y="14811"/>
                  <a:pt x="17874" y="14811"/>
                  <a:pt x="17874" y="14811"/>
                </a:cubicBezTo>
                <a:cubicBezTo>
                  <a:pt x="17874" y="14811"/>
                  <a:pt x="17874" y="14811"/>
                  <a:pt x="17874" y="14811"/>
                </a:cubicBezTo>
                <a:cubicBezTo>
                  <a:pt x="17874" y="14811"/>
                  <a:pt x="17874" y="14811"/>
                  <a:pt x="17855" y="14848"/>
                </a:cubicBezTo>
                <a:close/>
                <a:moveTo>
                  <a:pt x="17685" y="14739"/>
                </a:moveTo>
                <a:cubicBezTo>
                  <a:pt x="17685" y="14775"/>
                  <a:pt x="17704" y="14775"/>
                  <a:pt x="17704" y="14775"/>
                </a:cubicBezTo>
                <a:cubicBezTo>
                  <a:pt x="17704" y="14775"/>
                  <a:pt x="17704" y="14775"/>
                  <a:pt x="17704" y="14775"/>
                </a:cubicBezTo>
                <a:cubicBezTo>
                  <a:pt x="17704" y="14775"/>
                  <a:pt x="17685" y="14775"/>
                  <a:pt x="17685" y="14811"/>
                </a:cubicBezTo>
                <a:cubicBezTo>
                  <a:pt x="17666" y="14811"/>
                  <a:pt x="17647" y="14775"/>
                  <a:pt x="17647" y="14775"/>
                </a:cubicBezTo>
                <a:cubicBezTo>
                  <a:pt x="17647" y="14775"/>
                  <a:pt x="17647" y="14775"/>
                  <a:pt x="17647" y="14775"/>
                </a:cubicBezTo>
                <a:cubicBezTo>
                  <a:pt x="17666" y="14775"/>
                  <a:pt x="17666" y="14739"/>
                  <a:pt x="17685" y="14739"/>
                </a:cubicBezTo>
                <a:close/>
                <a:moveTo>
                  <a:pt x="17666" y="13214"/>
                </a:moveTo>
                <a:cubicBezTo>
                  <a:pt x="17685" y="13214"/>
                  <a:pt x="17685" y="13214"/>
                  <a:pt x="17685" y="13214"/>
                </a:cubicBezTo>
                <a:cubicBezTo>
                  <a:pt x="17685" y="13214"/>
                  <a:pt x="17685" y="13250"/>
                  <a:pt x="17685" y="13250"/>
                </a:cubicBezTo>
                <a:cubicBezTo>
                  <a:pt x="17666" y="13287"/>
                  <a:pt x="17666" y="13287"/>
                  <a:pt x="17647" y="13287"/>
                </a:cubicBezTo>
                <a:cubicBezTo>
                  <a:pt x="17647" y="13287"/>
                  <a:pt x="17628" y="13287"/>
                  <a:pt x="17628" y="13287"/>
                </a:cubicBezTo>
                <a:cubicBezTo>
                  <a:pt x="17628" y="13250"/>
                  <a:pt x="17628" y="13250"/>
                  <a:pt x="17628" y="13250"/>
                </a:cubicBezTo>
                <a:cubicBezTo>
                  <a:pt x="17647" y="13214"/>
                  <a:pt x="17647" y="13214"/>
                  <a:pt x="17666" y="13178"/>
                </a:cubicBezTo>
                <a:cubicBezTo>
                  <a:pt x="17666" y="13178"/>
                  <a:pt x="17666" y="13178"/>
                  <a:pt x="17666" y="13214"/>
                </a:cubicBezTo>
                <a:close/>
                <a:moveTo>
                  <a:pt x="17382" y="11508"/>
                </a:moveTo>
                <a:cubicBezTo>
                  <a:pt x="17401" y="11544"/>
                  <a:pt x="17420" y="11544"/>
                  <a:pt x="17439" y="11544"/>
                </a:cubicBezTo>
                <a:cubicBezTo>
                  <a:pt x="17439" y="11544"/>
                  <a:pt x="17439" y="11544"/>
                  <a:pt x="17439" y="11581"/>
                </a:cubicBezTo>
                <a:cubicBezTo>
                  <a:pt x="17439" y="11617"/>
                  <a:pt x="17401" y="11653"/>
                  <a:pt x="17382" y="11653"/>
                </a:cubicBezTo>
                <a:cubicBezTo>
                  <a:pt x="17382" y="11617"/>
                  <a:pt x="17382" y="11581"/>
                  <a:pt x="17382" y="11508"/>
                </a:cubicBezTo>
                <a:close/>
                <a:moveTo>
                  <a:pt x="17439" y="11835"/>
                </a:moveTo>
                <a:cubicBezTo>
                  <a:pt x="17439" y="11835"/>
                  <a:pt x="17420" y="11798"/>
                  <a:pt x="17401" y="11762"/>
                </a:cubicBezTo>
                <a:cubicBezTo>
                  <a:pt x="17401" y="11762"/>
                  <a:pt x="17420" y="11762"/>
                  <a:pt x="17420" y="11762"/>
                </a:cubicBezTo>
                <a:cubicBezTo>
                  <a:pt x="17439" y="11726"/>
                  <a:pt x="17439" y="11689"/>
                  <a:pt x="17439" y="11617"/>
                </a:cubicBezTo>
                <a:cubicBezTo>
                  <a:pt x="17458" y="11617"/>
                  <a:pt x="17458" y="11617"/>
                  <a:pt x="17458" y="11617"/>
                </a:cubicBezTo>
                <a:cubicBezTo>
                  <a:pt x="17458" y="11617"/>
                  <a:pt x="17458" y="11617"/>
                  <a:pt x="17477" y="11617"/>
                </a:cubicBezTo>
                <a:cubicBezTo>
                  <a:pt x="17477" y="11689"/>
                  <a:pt x="17439" y="11726"/>
                  <a:pt x="17458" y="11798"/>
                </a:cubicBezTo>
                <a:cubicBezTo>
                  <a:pt x="17458" y="11835"/>
                  <a:pt x="17458" y="11835"/>
                  <a:pt x="17439" y="11835"/>
                </a:cubicBezTo>
                <a:close/>
                <a:moveTo>
                  <a:pt x="17344" y="11326"/>
                </a:moveTo>
                <a:cubicBezTo>
                  <a:pt x="17363" y="11363"/>
                  <a:pt x="17344" y="11435"/>
                  <a:pt x="17325" y="11472"/>
                </a:cubicBezTo>
                <a:cubicBezTo>
                  <a:pt x="17306" y="11435"/>
                  <a:pt x="17306" y="11363"/>
                  <a:pt x="17288" y="11326"/>
                </a:cubicBezTo>
                <a:cubicBezTo>
                  <a:pt x="17288" y="11326"/>
                  <a:pt x="17288" y="11326"/>
                  <a:pt x="17288" y="11326"/>
                </a:cubicBezTo>
                <a:cubicBezTo>
                  <a:pt x="17288" y="11326"/>
                  <a:pt x="17306" y="11326"/>
                  <a:pt x="17306" y="11326"/>
                </a:cubicBezTo>
                <a:cubicBezTo>
                  <a:pt x="17325" y="11326"/>
                  <a:pt x="17344" y="11326"/>
                  <a:pt x="17344" y="11326"/>
                </a:cubicBezTo>
                <a:close/>
                <a:moveTo>
                  <a:pt x="17325" y="10165"/>
                </a:moveTo>
                <a:cubicBezTo>
                  <a:pt x="17325" y="10201"/>
                  <a:pt x="17325" y="10274"/>
                  <a:pt x="17306" y="10274"/>
                </a:cubicBezTo>
                <a:cubicBezTo>
                  <a:pt x="17288" y="10237"/>
                  <a:pt x="17269" y="10201"/>
                  <a:pt x="17269" y="10128"/>
                </a:cubicBezTo>
                <a:cubicBezTo>
                  <a:pt x="17250" y="10092"/>
                  <a:pt x="17306" y="9911"/>
                  <a:pt x="17325" y="9911"/>
                </a:cubicBezTo>
                <a:cubicBezTo>
                  <a:pt x="17344" y="9874"/>
                  <a:pt x="17344" y="9874"/>
                  <a:pt x="17363" y="9874"/>
                </a:cubicBezTo>
                <a:cubicBezTo>
                  <a:pt x="17363" y="9874"/>
                  <a:pt x="17363" y="9874"/>
                  <a:pt x="17382" y="9911"/>
                </a:cubicBezTo>
                <a:cubicBezTo>
                  <a:pt x="17363" y="9947"/>
                  <a:pt x="17363" y="10019"/>
                  <a:pt x="17344" y="10092"/>
                </a:cubicBezTo>
                <a:cubicBezTo>
                  <a:pt x="17344" y="10128"/>
                  <a:pt x="17325" y="10165"/>
                  <a:pt x="17325" y="10165"/>
                </a:cubicBezTo>
                <a:close/>
                <a:moveTo>
                  <a:pt x="17496" y="11363"/>
                </a:moveTo>
                <a:cubicBezTo>
                  <a:pt x="17477" y="11363"/>
                  <a:pt x="17477" y="11363"/>
                  <a:pt x="17458" y="11363"/>
                </a:cubicBezTo>
                <a:cubicBezTo>
                  <a:pt x="17458" y="11326"/>
                  <a:pt x="17439" y="11254"/>
                  <a:pt x="17420" y="11254"/>
                </a:cubicBezTo>
                <a:cubicBezTo>
                  <a:pt x="17420" y="11254"/>
                  <a:pt x="17420" y="11254"/>
                  <a:pt x="17401" y="11254"/>
                </a:cubicBezTo>
                <a:cubicBezTo>
                  <a:pt x="17420" y="11290"/>
                  <a:pt x="17420" y="11290"/>
                  <a:pt x="17420" y="11326"/>
                </a:cubicBezTo>
                <a:cubicBezTo>
                  <a:pt x="17420" y="11326"/>
                  <a:pt x="17420" y="11326"/>
                  <a:pt x="17420" y="11326"/>
                </a:cubicBezTo>
                <a:cubicBezTo>
                  <a:pt x="17420" y="11326"/>
                  <a:pt x="17420" y="11326"/>
                  <a:pt x="17420" y="11326"/>
                </a:cubicBezTo>
                <a:cubicBezTo>
                  <a:pt x="17401" y="11290"/>
                  <a:pt x="17382" y="11254"/>
                  <a:pt x="17363" y="11254"/>
                </a:cubicBezTo>
                <a:cubicBezTo>
                  <a:pt x="17344" y="11254"/>
                  <a:pt x="17344" y="11290"/>
                  <a:pt x="17325" y="11290"/>
                </a:cubicBezTo>
                <a:cubicBezTo>
                  <a:pt x="17325" y="11254"/>
                  <a:pt x="17306" y="11254"/>
                  <a:pt x="17306" y="11217"/>
                </a:cubicBezTo>
                <a:cubicBezTo>
                  <a:pt x="17306" y="11217"/>
                  <a:pt x="17306" y="11217"/>
                  <a:pt x="17306" y="11181"/>
                </a:cubicBezTo>
                <a:cubicBezTo>
                  <a:pt x="17325" y="11217"/>
                  <a:pt x="17325" y="11217"/>
                  <a:pt x="17344" y="11217"/>
                </a:cubicBezTo>
                <a:cubicBezTo>
                  <a:pt x="17344" y="11217"/>
                  <a:pt x="17344" y="11217"/>
                  <a:pt x="17344" y="11217"/>
                </a:cubicBezTo>
                <a:cubicBezTo>
                  <a:pt x="17344" y="11217"/>
                  <a:pt x="17344" y="11181"/>
                  <a:pt x="17344" y="11181"/>
                </a:cubicBezTo>
                <a:cubicBezTo>
                  <a:pt x="17325" y="11181"/>
                  <a:pt x="17306" y="11145"/>
                  <a:pt x="17288" y="11145"/>
                </a:cubicBezTo>
                <a:cubicBezTo>
                  <a:pt x="17288" y="11145"/>
                  <a:pt x="17288" y="11181"/>
                  <a:pt x="17288" y="11181"/>
                </a:cubicBezTo>
                <a:cubicBezTo>
                  <a:pt x="17231" y="11109"/>
                  <a:pt x="17269" y="11036"/>
                  <a:pt x="17250" y="10963"/>
                </a:cubicBezTo>
                <a:cubicBezTo>
                  <a:pt x="17250" y="10963"/>
                  <a:pt x="17250" y="10963"/>
                  <a:pt x="17250" y="10963"/>
                </a:cubicBezTo>
                <a:cubicBezTo>
                  <a:pt x="17250" y="10963"/>
                  <a:pt x="17250" y="10963"/>
                  <a:pt x="17250" y="10963"/>
                </a:cubicBezTo>
                <a:cubicBezTo>
                  <a:pt x="17269" y="10963"/>
                  <a:pt x="17269" y="11000"/>
                  <a:pt x="17288" y="11000"/>
                </a:cubicBezTo>
                <a:cubicBezTo>
                  <a:pt x="17288" y="10891"/>
                  <a:pt x="17269" y="10746"/>
                  <a:pt x="17306" y="10673"/>
                </a:cubicBezTo>
                <a:cubicBezTo>
                  <a:pt x="17344" y="10709"/>
                  <a:pt x="17344" y="10709"/>
                  <a:pt x="17363" y="10709"/>
                </a:cubicBezTo>
                <a:cubicBezTo>
                  <a:pt x="17382" y="10746"/>
                  <a:pt x="17382" y="10709"/>
                  <a:pt x="17401" y="10709"/>
                </a:cubicBezTo>
                <a:cubicBezTo>
                  <a:pt x="17401" y="10709"/>
                  <a:pt x="17401" y="10709"/>
                  <a:pt x="17401" y="10746"/>
                </a:cubicBezTo>
                <a:cubicBezTo>
                  <a:pt x="17382" y="10818"/>
                  <a:pt x="17401" y="10818"/>
                  <a:pt x="17420" y="10854"/>
                </a:cubicBezTo>
                <a:cubicBezTo>
                  <a:pt x="17401" y="10963"/>
                  <a:pt x="17382" y="10963"/>
                  <a:pt x="17344" y="11000"/>
                </a:cubicBezTo>
                <a:cubicBezTo>
                  <a:pt x="17344" y="11036"/>
                  <a:pt x="17344" y="11072"/>
                  <a:pt x="17344" y="11109"/>
                </a:cubicBezTo>
                <a:cubicBezTo>
                  <a:pt x="17363" y="11145"/>
                  <a:pt x="17363" y="11254"/>
                  <a:pt x="17401" y="11254"/>
                </a:cubicBezTo>
                <a:cubicBezTo>
                  <a:pt x="17401" y="11217"/>
                  <a:pt x="17401" y="11217"/>
                  <a:pt x="17420" y="11217"/>
                </a:cubicBezTo>
                <a:cubicBezTo>
                  <a:pt x="17420" y="11217"/>
                  <a:pt x="17420" y="11217"/>
                  <a:pt x="17439" y="11217"/>
                </a:cubicBezTo>
                <a:cubicBezTo>
                  <a:pt x="17439" y="11217"/>
                  <a:pt x="17439" y="11254"/>
                  <a:pt x="17458" y="11290"/>
                </a:cubicBezTo>
                <a:cubicBezTo>
                  <a:pt x="17458" y="11290"/>
                  <a:pt x="17458" y="11290"/>
                  <a:pt x="17458" y="11290"/>
                </a:cubicBezTo>
                <a:cubicBezTo>
                  <a:pt x="17458" y="11254"/>
                  <a:pt x="17477" y="11254"/>
                  <a:pt x="17477" y="11254"/>
                </a:cubicBezTo>
                <a:cubicBezTo>
                  <a:pt x="17477" y="11254"/>
                  <a:pt x="17496" y="11254"/>
                  <a:pt x="17496" y="11254"/>
                </a:cubicBezTo>
                <a:cubicBezTo>
                  <a:pt x="17496" y="11254"/>
                  <a:pt x="17496" y="11254"/>
                  <a:pt x="17496" y="11254"/>
                </a:cubicBezTo>
                <a:cubicBezTo>
                  <a:pt x="17496" y="11254"/>
                  <a:pt x="17496" y="11290"/>
                  <a:pt x="17496" y="11290"/>
                </a:cubicBezTo>
                <a:cubicBezTo>
                  <a:pt x="17496" y="11290"/>
                  <a:pt x="17477" y="11290"/>
                  <a:pt x="17477" y="11290"/>
                </a:cubicBezTo>
                <a:cubicBezTo>
                  <a:pt x="17477" y="11326"/>
                  <a:pt x="17496" y="11363"/>
                  <a:pt x="17496" y="11363"/>
                </a:cubicBezTo>
                <a:cubicBezTo>
                  <a:pt x="17496" y="11363"/>
                  <a:pt x="17496" y="11363"/>
                  <a:pt x="17496" y="11363"/>
                </a:cubicBezTo>
                <a:close/>
                <a:moveTo>
                  <a:pt x="17533" y="11435"/>
                </a:moveTo>
                <a:cubicBezTo>
                  <a:pt x="17533" y="11435"/>
                  <a:pt x="17552" y="11435"/>
                  <a:pt x="17571" y="11435"/>
                </a:cubicBezTo>
                <a:cubicBezTo>
                  <a:pt x="17571" y="11435"/>
                  <a:pt x="17571" y="11435"/>
                  <a:pt x="17590" y="11435"/>
                </a:cubicBezTo>
                <a:cubicBezTo>
                  <a:pt x="17590" y="11472"/>
                  <a:pt x="17590" y="11544"/>
                  <a:pt x="17609" y="11581"/>
                </a:cubicBezTo>
                <a:cubicBezTo>
                  <a:pt x="17609" y="11581"/>
                  <a:pt x="17609" y="11581"/>
                  <a:pt x="17590" y="11581"/>
                </a:cubicBezTo>
                <a:cubicBezTo>
                  <a:pt x="17590" y="11581"/>
                  <a:pt x="17590" y="11581"/>
                  <a:pt x="17590" y="11581"/>
                </a:cubicBezTo>
                <a:cubicBezTo>
                  <a:pt x="17590" y="11581"/>
                  <a:pt x="17571" y="11581"/>
                  <a:pt x="17571" y="11544"/>
                </a:cubicBezTo>
                <a:cubicBezTo>
                  <a:pt x="17571" y="11544"/>
                  <a:pt x="17571" y="11508"/>
                  <a:pt x="17571" y="11508"/>
                </a:cubicBezTo>
                <a:cubicBezTo>
                  <a:pt x="17552" y="11508"/>
                  <a:pt x="17533" y="11472"/>
                  <a:pt x="17533" y="11435"/>
                </a:cubicBezTo>
                <a:close/>
                <a:moveTo>
                  <a:pt x="17666" y="12052"/>
                </a:moveTo>
                <a:cubicBezTo>
                  <a:pt x="17647" y="12089"/>
                  <a:pt x="17647" y="12089"/>
                  <a:pt x="17647" y="12125"/>
                </a:cubicBezTo>
                <a:cubicBezTo>
                  <a:pt x="17647" y="12125"/>
                  <a:pt x="17628" y="12125"/>
                  <a:pt x="17628" y="12125"/>
                </a:cubicBezTo>
                <a:cubicBezTo>
                  <a:pt x="17628" y="12089"/>
                  <a:pt x="17628" y="12052"/>
                  <a:pt x="17609" y="12052"/>
                </a:cubicBezTo>
                <a:cubicBezTo>
                  <a:pt x="17609" y="12089"/>
                  <a:pt x="17609" y="12089"/>
                  <a:pt x="17590" y="12125"/>
                </a:cubicBezTo>
                <a:cubicBezTo>
                  <a:pt x="17590" y="12161"/>
                  <a:pt x="17628" y="12198"/>
                  <a:pt x="17590" y="12270"/>
                </a:cubicBezTo>
                <a:cubicBezTo>
                  <a:pt x="17590" y="12270"/>
                  <a:pt x="17590" y="12270"/>
                  <a:pt x="17590" y="12270"/>
                </a:cubicBezTo>
                <a:cubicBezTo>
                  <a:pt x="17590" y="12234"/>
                  <a:pt x="17590" y="12234"/>
                  <a:pt x="17571" y="12234"/>
                </a:cubicBezTo>
                <a:cubicBezTo>
                  <a:pt x="17590" y="12234"/>
                  <a:pt x="17590" y="12198"/>
                  <a:pt x="17590" y="12198"/>
                </a:cubicBezTo>
                <a:cubicBezTo>
                  <a:pt x="17571" y="12198"/>
                  <a:pt x="17571" y="12198"/>
                  <a:pt x="17571" y="12198"/>
                </a:cubicBezTo>
                <a:cubicBezTo>
                  <a:pt x="17571" y="12198"/>
                  <a:pt x="17571" y="12198"/>
                  <a:pt x="17571" y="12234"/>
                </a:cubicBezTo>
                <a:cubicBezTo>
                  <a:pt x="17533" y="12234"/>
                  <a:pt x="17515" y="12161"/>
                  <a:pt x="17515" y="12125"/>
                </a:cubicBezTo>
                <a:cubicBezTo>
                  <a:pt x="17496" y="12089"/>
                  <a:pt x="17533" y="12052"/>
                  <a:pt x="17496" y="12016"/>
                </a:cubicBezTo>
                <a:cubicBezTo>
                  <a:pt x="17496" y="11980"/>
                  <a:pt x="17477" y="11980"/>
                  <a:pt x="17477" y="11980"/>
                </a:cubicBezTo>
                <a:cubicBezTo>
                  <a:pt x="17458" y="12016"/>
                  <a:pt x="17458" y="12016"/>
                  <a:pt x="17439" y="12016"/>
                </a:cubicBezTo>
                <a:cubicBezTo>
                  <a:pt x="17439" y="12016"/>
                  <a:pt x="17439" y="12016"/>
                  <a:pt x="17439" y="12016"/>
                </a:cubicBezTo>
                <a:cubicBezTo>
                  <a:pt x="17439" y="11980"/>
                  <a:pt x="17439" y="11980"/>
                  <a:pt x="17439" y="11980"/>
                </a:cubicBezTo>
                <a:cubicBezTo>
                  <a:pt x="17420" y="11980"/>
                  <a:pt x="17401" y="12052"/>
                  <a:pt x="17401" y="12089"/>
                </a:cubicBezTo>
                <a:cubicBezTo>
                  <a:pt x="17382" y="12089"/>
                  <a:pt x="17382" y="12089"/>
                  <a:pt x="17382" y="12089"/>
                </a:cubicBezTo>
                <a:cubicBezTo>
                  <a:pt x="17382" y="12089"/>
                  <a:pt x="17382" y="12089"/>
                  <a:pt x="17382" y="12089"/>
                </a:cubicBezTo>
                <a:cubicBezTo>
                  <a:pt x="17382" y="12052"/>
                  <a:pt x="17382" y="11980"/>
                  <a:pt x="17401" y="11980"/>
                </a:cubicBezTo>
                <a:cubicBezTo>
                  <a:pt x="17420" y="11980"/>
                  <a:pt x="17420" y="11980"/>
                  <a:pt x="17439" y="11944"/>
                </a:cubicBezTo>
                <a:cubicBezTo>
                  <a:pt x="17439" y="11907"/>
                  <a:pt x="17458" y="11907"/>
                  <a:pt x="17477" y="11907"/>
                </a:cubicBezTo>
                <a:cubicBezTo>
                  <a:pt x="17496" y="11907"/>
                  <a:pt x="17496" y="11944"/>
                  <a:pt x="17496" y="11944"/>
                </a:cubicBezTo>
                <a:cubicBezTo>
                  <a:pt x="17496" y="11944"/>
                  <a:pt x="17515" y="11944"/>
                  <a:pt x="17515" y="11944"/>
                </a:cubicBezTo>
                <a:cubicBezTo>
                  <a:pt x="17515" y="11907"/>
                  <a:pt x="17533" y="11907"/>
                  <a:pt x="17533" y="11907"/>
                </a:cubicBezTo>
                <a:cubicBezTo>
                  <a:pt x="17552" y="11907"/>
                  <a:pt x="17552" y="11907"/>
                  <a:pt x="17552" y="11907"/>
                </a:cubicBezTo>
                <a:cubicBezTo>
                  <a:pt x="17552" y="11871"/>
                  <a:pt x="17552" y="11871"/>
                  <a:pt x="17571" y="11835"/>
                </a:cubicBezTo>
                <a:cubicBezTo>
                  <a:pt x="17571" y="11871"/>
                  <a:pt x="17571" y="11871"/>
                  <a:pt x="17571" y="11871"/>
                </a:cubicBezTo>
                <a:cubicBezTo>
                  <a:pt x="17571" y="11871"/>
                  <a:pt x="17571" y="11871"/>
                  <a:pt x="17571" y="11871"/>
                </a:cubicBezTo>
                <a:cubicBezTo>
                  <a:pt x="17590" y="11835"/>
                  <a:pt x="17590" y="11871"/>
                  <a:pt x="17609" y="11835"/>
                </a:cubicBezTo>
                <a:cubicBezTo>
                  <a:pt x="17609" y="11835"/>
                  <a:pt x="17590" y="11798"/>
                  <a:pt x="17590" y="11762"/>
                </a:cubicBezTo>
                <a:cubicBezTo>
                  <a:pt x="17590" y="11762"/>
                  <a:pt x="17609" y="11762"/>
                  <a:pt x="17609" y="11762"/>
                </a:cubicBezTo>
                <a:cubicBezTo>
                  <a:pt x="17628" y="11798"/>
                  <a:pt x="17647" y="11835"/>
                  <a:pt x="17628" y="11907"/>
                </a:cubicBezTo>
                <a:cubicBezTo>
                  <a:pt x="17628" y="11907"/>
                  <a:pt x="17628" y="11907"/>
                  <a:pt x="17628" y="11907"/>
                </a:cubicBezTo>
                <a:cubicBezTo>
                  <a:pt x="17647" y="11907"/>
                  <a:pt x="17647" y="11907"/>
                  <a:pt x="17647" y="11907"/>
                </a:cubicBezTo>
                <a:cubicBezTo>
                  <a:pt x="17647" y="11907"/>
                  <a:pt x="17647" y="11907"/>
                  <a:pt x="17666" y="11944"/>
                </a:cubicBezTo>
                <a:cubicBezTo>
                  <a:pt x="17647" y="11980"/>
                  <a:pt x="17666" y="12016"/>
                  <a:pt x="17666" y="12052"/>
                </a:cubicBezTo>
                <a:close/>
                <a:moveTo>
                  <a:pt x="17723" y="13287"/>
                </a:moveTo>
                <a:cubicBezTo>
                  <a:pt x="17760" y="13287"/>
                  <a:pt x="17817" y="13287"/>
                  <a:pt x="17836" y="13287"/>
                </a:cubicBezTo>
                <a:cubicBezTo>
                  <a:pt x="17836" y="13323"/>
                  <a:pt x="17836" y="13323"/>
                  <a:pt x="17836" y="13359"/>
                </a:cubicBezTo>
                <a:cubicBezTo>
                  <a:pt x="17836" y="13359"/>
                  <a:pt x="17836" y="13359"/>
                  <a:pt x="17836" y="13359"/>
                </a:cubicBezTo>
                <a:cubicBezTo>
                  <a:pt x="17836" y="13359"/>
                  <a:pt x="17817" y="13359"/>
                  <a:pt x="17817" y="13359"/>
                </a:cubicBezTo>
                <a:cubicBezTo>
                  <a:pt x="17817" y="13359"/>
                  <a:pt x="17817" y="13396"/>
                  <a:pt x="17817" y="13396"/>
                </a:cubicBezTo>
                <a:cubicBezTo>
                  <a:pt x="17836" y="13432"/>
                  <a:pt x="17855" y="13468"/>
                  <a:pt x="17855" y="13505"/>
                </a:cubicBezTo>
                <a:cubicBezTo>
                  <a:pt x="17855" y="13505"/>
                  <a:pt x="17836" y="13541"/>
                  <a:pt x="17855" y="13541"/>
                </a:cubicBezTo>
                <a:cubicBezTo>
                  <a:pt x="17855" y="13541"/>
                  <a:pt x="17912" y="13650"/>
                  <a:pt x="17912" y="13686"/>
                </a:cubicBezTo>
                <a:cubicBezTo>
                  <a:pt x="17912" y="13686"/>
                  <a:pt x="17912" y="13686"/>
                  <a:pt x="17912" y="13686"/>
                </a:cubicBezTo>
                <a:cubicBezTo>
                  <a:pt x="17893" y="13686"/>
                  <a:pt x="17874" y="13686"/>
                  <a:pt x="17855" y="13686"/>
                </a:cubicBezTo>
                <a:cubicBezTo>
                  <a:pt x="17817" y="13722"/>
                  <a:pt x="17836" y="13795"/>
                  <a:pt x="17817" y="13904"/>
                </a:cubicBezTo>
                <a:cubicBezTo>
                  <a:pt x="17817" y="13904"/>
                  <a:pt x="17817" y="13904"/>
                  <a:pt x="17798" y="13868"/>
                </a:cubicBezTo>
                <a:cubicBezTo>
                  <a:pt x="17779" y="13940"/>
                  <a:pt x="17760" y="13976"/>
                  <a:pt x="17741" y="14013"/>
                </a:cubicBezTo>
                <a:cubicBezTo>
                  <a:pt x="17741" y="14013"/>
                  <a:pt x="17760" y="14013"/>
                  <a:pt x="17760" y="14013"/>
                </a:cubicBezTo>
                <a:cubicBezTo>
                  <a:pt x="17760" y="14049"/>
                  <a:pt x="17760" y="14049"/>
                  <a:pt x="17760" y="14049"/>
                </a:cubicBezTo>
                <a:cubicBezTo>
                  <a:pt x="17760" y="14049"/>
                  <a:pt x="17741" y="14049"/>
                  <a:pt x="17741" y="14049"/>
                </a:cubicBezTo>
                <a:cubicBezTo>
                  <a:pt x="17741" y="14085"/>
                  <a:pt x="17760" y="14085"/>
                  <a:pt x="17760" y="14122"/>
                </a:cubicBezTo>
                <a:cubicBezTo>
                  <a:pt x="17741" y="14158"/>
                  <a:pt x="17723" y="14231"/>
                  <a:pt x="17704" y="14231"/>
                </a:cubicBezTo>
                <a:cubicBezTo>
                  <a:pt x="17685" y="14267"/>
                  <a:pt x="17647" y="14267"/>
                  <a:pt x="17647" y="14267"/>
                </a:cubicBezTo>
                <a:cubicBezTo>
                  <a:pt x="17647" y="14267"/>
                  <a:pt x="17647" y="14194"/>
                  <a:pt x="17628" y="14158"/>
                </a:cubicBezTo>
                <a:cubicBezTo>
                  <a:pt x="17609" y="14158"/>
                  <a:pt x="17609" y="14194"/>
                  <a:pt x="17590" y="14194"/>
                </a:cubicBezTo>
                <a:cubicBezTo>
                  <a:pt x="17590" y="14194"/>
                  <a:pt x="17590" y="14194"/>
                  <a:pt x="17590" y="14194"/>
                </a:cubicBezTo>
                <a:cubicBezTo>
                  <a:pt x="17590" y="14158"/>
                  <a:pt x="17552" y="14158"/>
                  <a:pt x="17552" y="14122"/>
                </a:cubicBezTo>
                <a:cubicBezTo>
                  <a:pt x="17552" y="14122"/>
                  <a:pt x="17552" y="14122"/>
                  <a:pt x="17533" y="14122"/>
                </a:cubicBezTo>
                <a:cubicBezTo>
                  <a:pt x="17533" y="14158"/>
                  <a:pt x="17533" y="14158"/>
                  <a:pt x="17533" y="14194"/>
                </a:cubicBezTo>
                <a:cubicBezTo>
                  <a:pt x="17496" y="14194"/>
                  <a:pt x="17496" y="14194"/>
                  <a:pt x="17477" y="14194"/>
                </a:cubicBezTo>
                <a:cubicBezTo>
                  <a:pt x="17477" y="14158"/>
                  <a:pt x="17477" y="14122"/>
                  <a:pt x="17477" y="14122"/>
                </a:cubicBezTo>
                <a:cubicBezTo>
                  <a:pt x="17458" y="14122"/>
                  <a:pt x="17439" y="14158"/>
                  <a:pt x="17420" y="14158"/>
                </a:cubicBezTo>
                <a:cubicBezTo>
                  <a:pt x="17420" y="14158"/>
                  <a:pt x="17420" y="14122"/>
                  <a:pt x="17401" y="14122"/>
                </a:cubicBezTo>
                <a:cubicBezTo>
                  <a:pt x="17401" y="14122"/>
                  <a:pt x="17382" y="14122"/>
                  <a:pt x="17382" y="14122"/>
                </a:cubicBezTo>
                <a:cubicBezTo>
                  <a:pt x="17382" y="14085"/>
                  <a:pt x="17382" y="13976"/>
                  <a:pt x="17363" y="13940"/>
                </a:cubicBezTo>
                <a:cubicBezTo>
                  <a:pt x="17344" y="13904"/>
                  <a:pt x="17325" y="13904"/>
                  <a:pt x="17325" y="13868"/>
                </a:cubicBezTo>
                <a:cubicBezTo>
                  <a:pt x="17325" y="13868"/>
                  <a:pt x="17325" y="13868"/>
                  <a:pt x="17325" y="13868"/>
                </a:cubicBezTo>
                <a:cubicBezTo>
                  <a:pt x="17325" y="13868"/>
                  <a:pt x="17325" y="13868"/>
                  <a:pt x="17344" y="13868"/>
                </a:cubicBezTo>
                <a:cubicBezTo>
                  <a:pt x="17325" y="13831"/>
                  <a:pt x="17325" y="13831"/>
                  <a:pt x="17306" y="13831"/>
                </a:cubicBezTo>
                <a:cubicBezTo>
                  <a:pt x="17325" y="13795"/>
                  <a:pt x="17325" y="13759"/>
                  <a:pt x="17306" y="13759"/>
                </a:cubicBezTo>
                <a:cubicBezTo>
                  <a:pt x="17306" y="13759"/>
                  <a:pt x="17306" y="13722"/>
                  <a:pt x="17306" y="13722"/>
                </a:cubicBezTo>
                <a:cubicBezTo>
                  <a:pt x="17288" y="13686"/>
                  <a:pt x="17306" y="13613"/>
                  <a:pt x="17325" y="13577"/>
                </a:cubicBezTo>
                <a:cubicBezTo>
                  <a:pt x="17325" y="13577"/>
                  <a:pt x="17325" y="13541"/>
                  <a:pt x="17344" y="13541"/>
                </a:cubicBezTo>
                <a:cubicBezTo>
                  <a:pt x="17344" y="13541"/>
                  <a:pt x="17344" y="13541"/>
                  <a:pt x="17344" y="13541"/>
                </a:cubicBezTo>
                <a:cubicBezTo>
                  <a:pt x="17344" y="13577"/>
                  <a:pt x="17344" y="13577"/>
                  <a:pt x="17344" y="13613"/>
                </a:cubicBezTo>
                <a:cubicBezTo>
                  <a:pt x="17363" y="13650"/>
                  <a:pt x="17382" y="13650"/>
                  <a:pt x="17401" y="13686"/>
                </a:cubicBezTo>
                <a:cubicBezTo>
                  <a:pt x="17420" y="13686"/>
                  <a:pt x="17420" y="13650"/>
                  <a:pt x="17439" y="13650"/>
                </a:cubicBezTo>
                <a:cubicBezTo>
                  <a:pt x="17439" y="13650"/>
                  <a:pt x="17458" y="13686"/>
                  <a:pt x="17477" y="13686"/>
                </a:cubicBezTo>
                <a:cubicBezTo>
                  <a:pt x="17496" y="13686"/>
                  <a:pt x="17496" y="13613"/>
                  <a:pt x="17515" y="13613"/>
                </a:cubicBezTo>
                <a:cubicBezTo>
                  <a:pt x="17552" y="13577"/>
                  <a:pt x="17571" y="13650"/>
                  <a:pt x="17590" y="13650"/>
                </a:cubicBezTo>
                <a:cubicBezTo>
                  <a:pt x="17590" y="13650"/>
                  <a:pt x="17609" y="13613"/>
                  <a:pt x="17609" y="13613"/>
                </a:cubicBezTo>
                <a:cubicBezTo>
                  <a:pt x="17628" y="13613"/>
                  <a:pt x="17628" y="13613"/>
                  <a:pt x="17647" y="13613"/>
                </a:cubicBezTo>
                <a:cubicBezTo>
                  <a:pt x="17666" y="13577"/>
                  <a:pt x="17685" y="13505"/>
                  <a:pt x="17685" y="13505"/>
                </a:cubicBezTo>
                <a:cubicBezTo>
                  <a:pt x="17685" y="13468"/>
                  <a:pt x="17685" y="13468"/>
                  <a:pt x="17685" y="13432"/>
                </a:cubicBezTo>
                <a:cubicBezTo>
                  <a:pt x="17685" y="13432"/>
                  <a:pt x="17704" y="13396"/>
                  <a:pt x="17704" y="13396"/>
                </a:cubicBezTo>
                <a:cubicBezTo>
                  <a:pt x="17704" y="13323"/>
                  <a:pt x="17723" y="13323"/>
                  <a:pt x="17723" y="13287"/>
                </a:cubicBezTo>
                <a:close/>
                <a:moveTo>
                  <a:pt x="18328" y="8386"/>
                </a:moveTo>
                <a:cubicBezTo>
                  <a:pt x="18347" y="8350"/>
                  <a:pt x="18385" y="8313"/>
                  <a:pt x="18403" y="8277"/>
                </a:cubicBezTo>
                <a:cubicBezTo>
                  <a:pt x="18422" y="8277"/>
                  <a:pt x="18422" y="8241"/>
                  <a:pt x="18422" y="8241"/>
                </a:cubicBezTo>
                <a:cubicBezTo>
                  <a:pt x="18441" y="8204"/>
                  <a:pt x="18441" y="8204"/>
                  <a:pt x="18460" y="8204"/>
                </a:cubicBezTo>
                <a:cubicBezTo>
                  <a:pt x="18479" y="8168"/>
                  <a:pt x="18498" y="8023"/>
                  <a:pt x="18498" y="7950"/>
                </a:cubicBezTo>
                <a:cubicBezTo>
                  <a:pt x="18498" y="7950"/>
                  <a:pt x="18498" y="7950"/>
                  <a:pt x="18479" y="7914"/>
                </a:cubicBezTo>
                <a:cubicBezTo>
                  <a:pt x="18479" y="7914"/>
                  <a:pt x="18498" y="7914"/>
                  <a:pt x="18498" y="7914"/>
                </a:cubicBezTo>
                <a:cubicBezTo>
                  <a:pt x="18498" y="7914"/>
                  <a:pt x="18498" y="7914"/>
                  <a:pt x="18498" y="7878"/>
                </a:cubicBezTo>
                <a:cubicBezTo>
                  <a:pt x="18498" y="7878"/>
                  <a:pt x="18498" y="7841"/>
                  <a:pt x="18498" y="7841"/>
                </a:cubicBezTo>
                <a:cubicBezTo>
                  <a:pt x="18517" y="7805"/>
                  <a:pt x="18517" y="7805"/>
                  <a:pt x="18517" y="7769"/>
                </a:cubicBezTo>
                <a:cubicBezTo>
                  <a:pt x="18517" y="7769"/>
                  <a:pt x="18536" y="7769"/>
                  <a:pt x="18536" y="7769"/>
                </a:cubicBezTo>
                <a:cubicBezTo>
                  <a:pt x="18536" y="7769"/>
                  <a:pt x="18536" y="7805"/>
                  <a:pt x="18536" y="7805"/>
                </a:cubicBezTo>
                <a:cubicBezTo>
                  <a:pt x="18555" y="7805"/>
                  <a:pt x="18574" y="7805"/>
                  <a:pt x="18574" y="7805"/>
                </a:cubicBezTo>
                <a:cubicBezTo>
                  <a:pt x="18574" y="7769"/>
                  <a:pt x="18574" y="7769"/>
                  <a:pt x="18574" y="7769"/>
                </a:cubicBezTo>
                <a:cubicBezTo>
                  <a:pt x="18555" y="7769"/>
                  <a:pt x="18555" y="7732"/>
                  <a:pt x="18555" y="7732"/>
                </a:cubicBezTo>
                <a:cubicBezTo>
                  <a:pt x="18555" y="7732"/>
                  <a:pt x="18555" y="7732"/>
                  <a:pt x="18555" y="7732"/>
                </a:cubicBezTo>
                <a:cubicBezTo>
                  <a:pt x="18555" y="7732"/>
                  <a:pt x="18555" y="7696"/>
                  <a:pt x="18574" y="7696"/>
                </a:cubicBezTo>
                <a:cubicBezTo>
                  <a:pt x="18574" y="7696"/>
                  <a:pt x="18593" y="7732"/>
                  <a:pt x="18593" y="7732"/>
                </a:cubicBezTo>
                <a:cubicBezTo>
                  <a:pt x="18593" y="7769"/>
                  <a:pt x="18593" y="7805"/>
                  <a:pt x="18593" y="7841"/>
                </a:cubicBezTo>
                <a:cubicBezTo>
                  <a:pt x="18593" y="7841"/>
                  <a:pt x="18593" y="7841"/>
                  <a:pt x="18612" y="7878"/>
                </a:cubicBezTo>
                <a:cubicBezTo>
                  <a:pt x="18612" y="7878"/>
                  <a:pt x="18630" y="7950"/>
                  <a:pt x="18630" y="7987"/>
                </a:cubicBezTo>
                <a:cubicBezTo>
                  <a:pt x="18612" y="8023"/>
                  <a:pt x="18593" y="8059"/>
                  <a:pt x="18593" y="8095"/>
                </a:cubicBezTo>
                <a:cubicBezTo>
                  <a:pt x="18593" y="8095"/>
                  <a:pt x="18593" y="8132"/>
                  <a:pt x="18593" y="8132"/>
                </a:cubicBezTo>
                <a:cubicBezTo>
                  <a:pt x="18517" y="8168"/>
                  <a:pt x="18574" y="8241"/>
                  <a:pt x="18555" y="8313"/>
                </a:cubicBezTo>
                <a:cubicBezTo>
                  <a:pt x="18555" y="8386"/>
                  <a:pt x="18498" y="8422"/>
                  <a:pt x="18555" y="8495"/>
                </a:cubicBezTo>
                <a:cubicBezTo>
                  <a:pt x="18555" y="8495"/>
                  <a:pt x="18555" y="8495"/>
                  <a:pt x="18555" y="8495"/>
                </a:cubicBezTo>
                <a:cubicBezTo>
                  <a:pt x="18517" y="8531"/>
                  <a:pt x="18517" y="8531"/>
                  <a:pt x="18517" y="8604"/>
                </a:cubicBezTo>
                <a:cubicBezTo>
                  <a:pt x="18517" y="8604"/>
                  <a:pt x="18498" y="8604"/>
                  <a:pt x="18498" y="8604"/>
                </a:cubicBezTo>
                <a:cubicBezTo>
                  <a:pt x="18498" y="8604"/>
                  <a:pt x="18479" y="8604"/>
                  <a:pt x="18479" y="8604"/>
                </a:cubicBezTo>
                <a:cubicBezTo>
                  <a:pt x="18479" y="8567"/>
                  <a:pt x="18498" y="8567"/>
                  <a:pt x="18498" y="8531"/>
                </a:cubicBezTo>
                <a:cubicBezTo>
                  <a:pt x="18498" y="8531"/>
                  <a:pt x="18498" y="8531"/>
                  <a:pt x="18498" y="8531"/>
                </a:cubicBezTo>
                <a:cubicBezTo>
                  <a:pt x="18479" y="8531"/>
                  <a:pt x="18460" y="8567"/>
                  <a:pt x="18441" y="8604"/>
                </a:cubicBezTo>
                <a:cubicBezTo>
                  <a:pt x="18441" y="8640"/>
                  <a:pt x="18441" y="8640"/>
                  <a:pt x="18422" y="8640"/>
                </a:cubicBezTo>
                <a:cubicBezTo>
                  <a:pt x="18422" y="8640"/>
                  <a:pt x="18422" y="8640"/>
                  <a:pt x="18422" y="8640"/>
                </a:cubicBezTo>
                <a:cubicBezTo>
                  <a:pt x="18422" y="8640"/>
                  <a:pt x="18422" y="8604"/>
                  <a:pt x="18422" y="8604"/>
                </a:cubicBezTo>
                <a:cubicBezTo>
                  <a:pt x="18422" y="8604"/>
                  <a:pt x="18422" y="8604"/>
                  <a:pt x="18422" y="8604"/>
                </a:cubicBezTo>
                <a:cubicBezTo>
                  <a:pt x="18403" y="8604"/>
                  <a:pt x="18403" y="8640"/>
                  <a:pt x="18385" y="8640"/>
                </a:cubicBezTo>
                <a:cubicBezTo>
                  <a:pt x="18366" y="8640"/>
                  <a:pt x="18347" y="8676"/>
                  <a:pt x="18328" y="8676"/>
                </a:cubicBezTo>
                <a:cubicBezTo>
                  <a:pt x="18328" y="8640"/>
                  <a:pt x="18309" y="8604"/>
                  <a:pt x="18290" y="8604"/>
                </a:cubicBezTo>
                <a:cubicBezTo>
                  <a:pt x="18290" y="8640"/>
                  <a:pt x="18290" y="8640"/>
                  <a:pt x="18290" y="8676"/>
                </a:cubicBezTo>
                <a:cubicBezTo>
                  <a:pt x="18290" y="8676"/>
                  <a:pt x="18309" y="8676"/>
                  <a:pt x="18309" y="8676"/>
                </a:cubicBezTo>
                <a:cubicBezTo>
                  <a:pt x="18309" y="8713"/>
                  <a:pt x="18309" y="8713"/>
                  <a:pt x="18309" y="8713"/>
                </a:cubicBezTo>
                <a:cubicBezTo>
                  <a:pt x="18271" y="8713"/>
                  <a:pt x="18252" y="8749"/>
                  <a:pt x="18233" y="8822"/>
                </a:cubicBezTo>
                <a:cubicBezTo>
                  <a:pt x="18233" y="8785"/>
                  <a:pt x="18214" y="8785"/>
                  <a:pt x="18195" y="8785"/>
                </a:cubicBezTo>
                <a:cubicBezTo>
                  <a:pt x="18195" y="8749"/>
                  <a:pt x="18195" y="8713"/>
                  <a:pt x="18195" y="8713"/>
                </a:cubicBezTo>
                <a:cubicBezTo>
                  <a:pt x="18195" y="8676"/>
                  <a:pt x="18214" y="8676"/>
                  <a:pt x="18214" y="8640"/>
                </a:cubicBezTo>
                <a:cubicBezTo>
                  <a:pt x="18214" y="8640"/>
                  <a:pt x="18214" y="8640"/>
                  <a:pt x="18214" y="8640"/>
                </a:cubicBezTo>
                <a:cubicBezTo>
                  <a:pt x="18195" y="8640"/>
                  <a:pt x="18177" y="8640"/>
                  <a:pt x="18158" y="8640"/>
                </a:cubicBezTo>
                <a:cubicBezTo>
                  <a:pt x="18139" y="8640"/>
                  <a:pt x="18139" y="8676"/>
                  <a:pt x="18120" y="8676"/>
                </a:cubicBezTo>
                <a:cubicBezTo>
                  <a:pt x="18120" y="8676"/>
                  <a:pt x="18101" y="8676"/>
                  <a:pt x="18101" y="8676"/>
                </a:cubicBezTo>
                <a:cubicBezTo>
                  <a:pt x="18082" y="8676"/>
                  <a:pt x="18063" y="8713"/>
                  <a:pt x="18044" y="8713"/>
                </a:cubicBezTo>
                <a:cubicBezTo>
                  <a:pt x="18025" y="8713"/>
                  <a:pt x="18025" y="8713"/>
                  <a:pt x="18025" y="8676"/>
                </a:cubicBezTo>
                <a:cubicBezTo>
                  <a:pt x="18006" y="8676"/>
                  <a:pt x="18006" y="8713"/>
                  <a:pt x="18006" y="8749"/>
                </a:cubicBezTo>
                <a:cubicBezTo>
                  <a:pt x="17987" y="8749"/>
                  <a:pt x="17968" y="8713"/>
                  <a:pt x="17931" y="8749"/>
                </a:cubicBezTo>
                <a:cubicBezTo>
                  <a:pt x="17931" y="8749"/>
                  <a:pt x="17931" y="8749"/>
                  <a:pt x="17931" y="8713"/>
                </a:cubicBezTo>
                <a:cubicBezTo>
                  <a:pt x="17931" y="8713"/>
                  <a:pt x="17931" y="8713"/>
                  <a:pt x="17931" y="8676"/>
                </a:cubicBezTo>
                <a:cubicBezTo>
                  <a:pt x="18006" y="8676"/>
                  <a:pt x="18006" y="8567"/>
                  <a:pt x="18044" y="8531"/>
                </a:cubicBezTo>
                <a:cubicBezTo>
                  <a:pt x="18063" y="8531"/>
                  <a:pt x="18063" y="8531"/>
                  <a:pt x="18063" y="8567"/>
                </a:cubicBezTo>
                <a:cubicBezTo>
                  <a:pt x="18120" y="8531"/>
                  <a:pt x="18158" y="8531"/>
                  <a:pt x="18195" y="8495"/>
                </a:cubicBezTo>
                <a:cubicBezTo>
                  <a:pt x="18195" y="8531"/>
                  <a:pt x="18195" y="8531"/>
                  <a:pt x="18214" y="8567"/>
                </a:cubicBezTo>
                <a:cubicBezTo>
                  <a:pt x="18233" y="8531"/>
                  <a:pt x="18233" y="8531"/>
                  <a:pt x="18252" y="8531"/>
                </a:cubicBezTo>
                <a:cubicBezTo>
                  <a:pt x="18252" y="8422"/>
                  <a:pt x="18271" y="8422"/>
                  <a:pt x="18290" y="8386"/>
                </a:cubicBezTo>
                <a:cubicBezTo>
                  <a:pt x="18290" y="8350"/>
                  <a:pt x="18290" y="8313"/>
                  <a:pt x="18290" y="8277"/>
                </a:cubicBezTo>
                <a:cubicBezTo>
                  <a:pt x="18309" y="8277"/>
                  <a:pt x="18309" y="8277"/>
                  <a:pt x="18328" y="8277"/>
                </a:cubicBezTo>
                <a:cubicBezTo>
                  <a:pt x="18328" y="8277"/>
                  <a:pt x="18328" y="8277"/>
                  <a:pt x="18328" y="8277"/>
                </a:cubicBezTo>
                <a:cubicBezTo>
                  <a:pt x="18328" y="8313"/>
                  <a:pt x="18328" y="8313"/>
                  <a:pt x="18309" y="8313"/>
                </a:cubicBezTo>
                <a:cubicBezTo>
                  <a:pt x="18309" y="8350"/>
                  <a:pt x="18309" y="8350"/>
                  <a:pt x="18309" y="8386"/>
                </a:cubicBezTo>
                <a:cubicBezTo>
                  <a:pt x="18328" y="8386"/>
                  <a:pt x="18328" y="8386"/>
                  <a:pt x="18328" y="8386"/>
                </a:cubicBezTo>
                <a:close/>
                <a:moveTo>
                  <a:pt x="18706" y="6317"/>
                </a:moveTo>
                <a:cubicBezTo>
                  <a:pt x="18725" y="6389"/>
                  <a:pt x="18725" y="6462"/>
                  <a:pt x="18744" y="6498"/>
                </a:cubicBezTo>
                <a:cubicBezTo>
                  <a:pt x="18763" y="6571"/>
                  <a:pt x="18763" y="6607"/>
                  <a:pt x="18782" y="6643"/>
                </a:cubicBezTo>
                <a:cubicBezTo>
                  <a:pt x="18744" y="6607"/>
                  <a:pt x="18706" y="6534"/>
                  <a:pt x="18668" y="6571"/>
                </a:cubicBezTo>
                <a:cubicBezTo>
                  <a:pt x="18668" y="6643"/>
                  <a:pt x="18630" y="6752"/>
                  <a:pt x="18649" y="6825"/>
                </a:cubicBezTo>
                <a:cubicBezTo>
                  <a:pt x="18668" y="6897"/>
                  <a:pt x="18725" y="6934"/>
                  <a:pt x="18706" y="7043"/>
                </a:cubicBezTo>
                <a:cubicBezTo>
                  <a:pt x="18706" y="7043"/>
                  <a:pt x="18706" y="7043"/>
                  <a:pt x="18706" y="7043"/>
                </a:cubicBezTo>
                <a:cubicBezTo>
                  <a:pt x="18687" y="7006"/>
                  <a:pt x="18687" y="6934"/>
                  <a:pt x="18649" y="6934"/>
                </a:cubicBezTo>
                <a:cubicBezTo>
                  <a:pt x="18630" y="6970"/>
                  <a:pt x="18630" y="7006"/>
                  <a:pt x="18612" y="7043"/>
                </a:cubicBezTo>
                <a:cubicBezTo>
                  <a:pt x="18612" y="7043"/>
                  <a:pt x="18612" y="7043"/>
                  <a:pt x="18612" y="7043"/>
                </a:cubicBezTo>
                <a:cubicBezTo>
                  <a:pt x="18612" y="7043"/>
                  <a:pt x="18593" y="7006"/>
                  <a:pt x="18593" y="6970"/>
                </a:cubicBezTo>
                <a:cubicBezTo>
                  <a:pt x="18593" y="6934"/>
                  <a:pt x="18612" y="6897"/>
                  <a:pt x="18612" y="6897"/>
                </a:cubicBezTo>
                <a:cubicBezTo>
                  <a:pt x="18612" y="6861"/>
                  <a:pt x="18612" y="6825"/>
                  <a:pt x="18612" y="6825"/>
                </a:cubicBezTo>
                <a:cubicBezTo>
                  <a:pt x="18612" y="6789"/>
                  <a:pt x="18612" y="6789"/>
                  <a:pt x="18630" y="6752"/>
                </a:cubicBezTo>
                <a:cubicBezTo>
                  <a:pt x="18630" y="6716"/>
                  <a:pt x="18612" y="6643"/>
                  <a:pt x="18612" y="6607"/>
                </a:cubicBezTo>
                <a:cubicBezTo>
                  <a:pt x="18630" y="6607"/>
                  <a:pt x="18630" y="6317"/>
                  <a:pt x="18630" y="6244"/>
                </a:cubicBezTo>
                <a:cubicBezTo>
                  <a:pt x="18612" y="6208"/>
                  <a:pt x="18593" y="6171"/>
                  <a:pt x="18593" y="6135"/>
                </a:cubicBezTo>
                <a:cubicBezTo>
                  <a:pt x="18593" y="6063"/>
                  <a:pt x="18612" y="6026"/>
                  <a:pt x="18593" y="5954"/>
                </a:cubicBezTo>
                <a:cubicBezTo>
                  <a:pt x="18612" y="5917"/>
                  <a:pt x="18649" y="5917"/>
                  <a:pt x="18649" y="5881"/>
                </a:cubicBezTo>
                <a:cubicBezTo>
                  <a:pt x="18668" y="5881"/>
                  <a:pt x="18668" y="5917"/>
                  <a:pt x="18668" y="5917"/>
                </a:cubicBezTo>
                <a:cubicBezTo>
                  <a:pt x="18706" y="6026"/>
                  <a:pt x="18668" y="6099"/>
                  <a:pt x="18687" y="6208"/>
                </a:cubicBezTo>
                <a:cubicBezTo>
                  <a:pt x="18687" y="6244"/>
                  <a:pt x="18687" y="6280"/>
                  <a:pt x="18706" y="6317"/>
                </a:cubicBezTo>
                <a:close/>
                <a:moveTo>
                  <a:pt x="18839" y="7478"/>
                </a:moveTo>
                <a:cubicBezTo>
                  <a:pt x="18820" y="7478"/>
                  <a:pt x="18801" y="7478"/>
                  <a:pt x="18782" y="7515"/>
                </a:cubicBezTo>
                <a:cubicBezTo>
                  <a:pt x="18782" y="7515"/>
                  <a:pt x="18763" y="7478"/>
                  <a:pt x="18763" y="7515"/>
                </a:cubicBezTo>
                <a:cubicBezTo>
                  <a:pt x="18725" y="7515"/>
                  <a:pt x="18706" y="7587"/>
                  <a:pt x="18706" y="7624"/>
                </a:cubicBezTo>
                <a:cubicBezTo>
                  <a:pt x="18668" y="7624"/>
                  <a:pt x="18612" y="7515"/>
                  <a:pt x="18593" y="7551"/>
                </a:cubicBezTo>
                <a:cubicBezTo>
                  <a:pt x="18574" y="7551"/>
                  <a:pt x="18574" y="7587"/>
                  <a:pt x="18555" y="7587"/>
                </a:cubicBezTo>
                <a:cubicBezTo>
                  <a:pt x="18555" y="7587"/>
                  <a:pt x="18555" y="7551"/>
                  <a:pt x="18536" y="7551"/>
                </a:cubicBezTo>
                <a:cubicBezTo>
                  <a:pt x="18536" y="7551"/>
                  <a:pt x="18517" y="7551"/>
                  <a:pt x="18517" y="7587"/>
                </a:cubicBezTo>
                <a:cubicBezTo>
                  <a:pt x="18517" y="7587"/>
                  <a:pt x="18517" y="7587"/>
                  <a:pt x="18517" y="7587"/>
                </a:cubicBezTo>
                <a:cubicBezTo>
                  <a:pt x="18536" y="7624"/>
                  <a:pt x="18555" y="7624"/>
                  <a:pt x="18574" y="7660"/>
                </a:cubicBezTo>
                <a:cubicBezTo>
                  <a:pt x="18574" y="7660"/>
                  <a:pt x="18574" y="7660"/>
                  <a:pt x="18574" y="7660"/>
                </a:cubicBezTo>
                <a:cubicBezTo>
                  <a:pt x="18555" y="7696"/>
                  <a:pt x="18555" y="7660"/>
                  <a:pt x="18536" y="7660"/>
                </a:cubicBezTo>
                <a:cubicBezTo>
                  <a:pt x="18536" y="7696"/>
                  <a:pt x="18517" y="7732"/>
                  <a:pt x="18498" y="7732"/>
                </a:cubicBezTo>
                <a:cubicBezTo>
                  <a:pt x="18498" y="7732"/>
                  <a:pt x="18498" y="7732"/>
                  <a:pt x="18498" y="7732"/>
                </a:cubicBezTo>
                <a:cubicBezTo>
                  <a:pt x="18498" y="7696"/>
                  <a:pt x="18517" y="7660"/>
                  <a:pt x="18498" y="7624"/>
                </a:cubicBezTo>
                <a:cubicBezTo>
                  <a:pt x="18498" y="7624"/>
                  <a:pt x="18498" y="7624"/>
                  <a:pt x="18479" y="7624"/>
                </a:cubicBezTo>
                <a:cubicBezTo>
                  <a:pt x="18479" y="7587"/>
                  <a:pt x="18479" y="7587"/>
                  <a:pt x="18479" y="7551"/>
                </a:cubicBezTo>
                <a:cubicBezTo>
                  <a:pt x="18498" y="7551"/>
                  <a:pt x="18517" y="7515"/>
                  <a:pt x="18536" y="7515"/>
                </a:cubicBezTo>
                <a:cubicBezTo>
                  <a:pt x="18536" y="7478"/>
                  <a:pt x="18536" y="7478"/>
                  <a:pt x="18536" y="7478"/>
                </a:cubicBezTo>
                <a:cubicBezTo>
                  <a:pt x="18536" y="7478"/>
                  <a:pt x="18517" y="7478"/>
                  <a:pt x="18517" y="7442"/>
                </a:cubicBezTo>
                <a:cubicBezTo>
                  <a:pt x="18536" y="7442"/>
                  <a:pt x="18536" y="7442"/>
                  <a:pt x="18536" y="7442"/>
                </a:cubicBezTo>
                <a:cubicBezTo>
                  <a:pt x="18555" y="7442"/>
                  <a:pt x="18555" y="7478"/>
                  <a:pt x="18574" y="7478"/>
                </a:cubicBezTo>
                <a:cubicBezTo>
                  <a:pt x="18574" y="7442"/>
                  <a:pt x="18574" y="7406"/>
                  <a:pt x="18574" y="7369"/>
                </a:cubicBezTo>
                <a:cubicBezTo>
                  <a:pt x="18593" y="7369"/>
                  <a:pt x="18593" y="7369"/>
                  <a:pt x="18612" y="7369"/>
                </a:cubicBezTo>
                <a:cubicBezTo>
                  <a:pt x="18612" y="7333"/>
                  <a:pt x="18612" y="7297"/>
                  <a:pt x="18612" y="7261"/>
                </a:cubicBezTo>
                <a:cubicBezTo>
                  <a:pt x="18593" y="7188"/>
                  <a:pt x="18574" y="7188"/>
                  <a:pt x="18612" y="7115"/>
                </a:cubicBezTo>
                <a:cubicBezTo>
                  <a:pt x="18649" y="7188"/>
                  <a:pt x="18725" y="7406"/>
                  <a:pt x="18801" y="7369"/>
                </a:cubicBezTo>
                <a:cubicBezTo>
                  <a:pt x="18801" y="7333"/>
                  <a:pt x="18801" y="7333"/>
                  <a:pt x="18839" y="7297"/>
                </a:cubicBezTo>
                <a:cubicBezTo>
                  <a:pt x="18839" y="7297"/>
                  <a:pt x="18839" y="7297"/>
                  <a:pt x="18839" y="7333"/>
                </a:cubicBezTo>
                <a:cubicBezTo>
                  <a:pt x="18820" y="7333"/>
                  <a:pt x="18820" y="7369"/>
                  <a:pt x="18820" y="7369"/>
                </a:cubicBezTo>
                <a:cubicBezTo>
                  <a:pt x="18820" y="7406"/>
                  <a:pt x="18839" y="7442"/>
                  <a:pt x="18839" y="7478"/>
                </a:cubicBezTo>
                <a:close/>
                <a:moveTo>
                  <a:pt x="19709" y="14739"/>
                </a:moveTo>
                <a:cubicBezTo>
                  <a:pt x="19727" y="14775"/>
                  <a:pt x="19727" y="14848"/>
                  <a:pt x="19746" y="14848"/>
                </a:cubicBezTo>
                <a:cubicBezTo>
                  <a:pt x="19765" y="14848"/>
                  <a:pt x="19765" y="14848"/>
                  <a:pt x="19784" y="14848"/>
                </a:cubicBezTo>
                <a:cubicBezTo>
                  <a:pt x="19784" y="14848"/>
                  <a:pt x="19784" y="14848"/>
                  <a:pt x="19784" y="14848"/>
                </a:cubicBezTo>
                <a:cubicBezTo>
                  <a:pt x="19784" y="14884"/>
                  <a:pt x="19784" y="14884"/>
                  <a:pt x="19784" y="14884"/>
                </a:cubicBezTo>
                <a:cubicBezTo>
                  <a:pt x="19784" y="14920"/>
                  <a:pt x="19822" y="14920"/>
                  <a:pt x="19822" y="14920"/>
                </a:cubicBezTo>
                <a:cubicBezTo>
                  <a:pt x="19822" y="14920"/>
                  <a:pt x="19822" y="14920"/>
                  <a:pt x="19822" y="14920"/>
                </a:cubicBezTo>
                <a:cubicBezTo>
                  <a:pt x="19822" y="14957"/>
                  <a:pt x="19822" y="14957"/>
                  <a:pt x="19803" y="14957"/>
                </a:cubicBezTo>
                <a:cubicBezTo>
                  <a:pt x="19803" y="14957"/>
                  <a:pt x="19803" y="14957"/>
                  <a:pt x="19803" y="14957"/>
                </a:cubicBezTo>
                <a:cubicBezTo>
                  <a:pt x="19822" y="14957"/>
                  <a:pt x="19841" y="14993"/>
                  <a:pt x="19860" y="14993"/>
                </a:cubicBezTo>
                <a:cubicBezTo>
                  <a:pt x="19860" y="15029"/>
                  <a:pt x="19879" y="15029"/>
                  <a:pt x="19860" y="15066"/>
                </a:cubicBezTo>
                <a:cubicBezTo>
                  <a:pt x="19860" y="15066"/>
                  <a:pt x="19841" y="15066"/>
                  <a:pt x="19822" y="15029"/>
                </a:cubicBezTo>
                <a:cubicBezTo>
                  <a:pt x="19822" y="15029"/>
                  <a:pt x="19822" y="15029"/>
                  <a:pt x="19822" y="15029"/>
                </a:cubicBezTo>
                <a:cubicBezTo>
                  <a:pt x="19803" y="14993"/>
                  <a:pt x="19784" y="14993"/>
                  <a:pt x="19746" y="14993"/>
                </a:cubicBezTo>
                <a:cubicBezTo>
                  <a:pt x="19727" y="14957"/>
                  <a:pt x="19709" y="14993"/>
                  <a:pt x="19690" y="14957"/>
                </a:cubicBezTo>
                <a:cubicBezTo>
                  <a:pt x="19671" y="14957"/>
                  <a:pt x="19671" y="14957"/>
                  <a:pt x="19671" y="14920"/>
                </a:cubicBezTo>
                <a:cubicBezTo>
                  <a:pt x="19652" y="14920"/>
                  <a:pt x="19652" y="14884"/>
                  <a:pt x="19633" y="14884"/>
                </a:cubicBezTo>
                <a:cubicBezTo>
                  <a:pt x="19614" y="14811"/>
                  <a:pt x="19595" y="14775"/>
                  <a:pt x="19576" y="14739"/>
                </a:cubicBezTo>
                <a:cubicBezTo>
                  <a:pt x="19557" y="14739"/>
                  <a:pt x="19538" y="14703"/>
                  <a:pt x="19519" y="14703"/>
                </a:cubicBezTo>
                <a:cubicBezTo>
                  <a:pt x="19519" y="14703"/>
                  <a:pt x="19501" y="14703"/>
                  <a:pt x="19501" y="14703"/>
                </a:cubicBezTo>
                <a:cubicBezTo>
                  <a:pt x="19482" y="14703"/>
                  <a:pt x="19482" y="14703"/>
                  <a:pt x="19463" y="14703"/>
                </a:cubicBezTo>
                <a:cubicBezTo>
                  <a:pt x="19463" y="14703"/>
                  <a:pt x="19444" y="14703"/>
                  <a:pt x="19444" y="14666"/>
                </a:cubicBezTo>
                <a:cubicBezTo>
                  <a:pt x="19444" y="14703"/>
                  <a:pt x="19444" y="14703"/>
                  <a:pt x="19463" y="14739"/>
                </a:cubicBezTo>
                <a:cubicBezTo>
                  <a:pt x="19463" y="14739"/>
                  <a:pt x="19444" y="14739"/>
                  <a:pt x="19444" y="14739"/>
                </a:cubicBezTo>
                <a:cubicBezTo>
                  <a:pt x="19444" y="14739"/>
                  <a:pt x="19444" y="14739"/>
                  <a:pt x="19425" y="14739"/>
                </a:cubicBezTo>
                <a:cubicBezTo>
                  <a:pt x="19425" y="14739"/>
                  <a:pt x="19425" y="14739"/>
                  <a:pt x="19425" y="14739"/>
                </a:cubicBezTo>
                <a:cubicBezTo>
                  <a:pt x="19425" y="14739"/>
                  <a:pt x="19425" y="14739"/>
                  <a:pt x="19444" y="14775"/>
                </a:cubicBezTo>
                <a:cubicBezTo>
                  <a:pt x="19425" y="14775"/>
                  <a:pt x="19368" y="14739"/>
                  <a:pt x="19368" y="14775"/>
                </a:cubicBezTo>
                <a:cubicBezTo>
                  <a:pt x="19368" y="14775"/>
                  <a:pt x="19368" y="14775"/>
                  <a:pt x="19368" y="14775"/>
                </a:cubicBezTo>
                <a:cubicBezTo>
                  <a:pt x="19387" y="14811"/>
                  <a:pt x="19406" y="14775"/>
                  <a:pt x="19425" y="14848"/>
                </a:cubicBezTo>
                <a:cubicBezTo>
                  <a:pt x="19406" y="14848"/>
                  <a:pt x="19406" y="14884"/>
                  <a:pt x="19387" y="14884"/>
                </a:cubicBezTo>
                <a:cubicBezTo>
                  <a:pt x="19349" y="14884"/>
                  <a:pt x="19311" y="14884"/>
                  <a:pt x="19274" y="14884"/>
                </a:cubicBezTo>
                <a:cubicBezTo>
                  <a:pt x="19255" y="14848"/>
                  <a:pt x="19236" y="14775"/>
                  <a:pt x="19217" y="14739"/>
                </a:cubicBezTo>
                <a:cubicBezTo>
                  <a:pt x="19198" y="14739"/>
                  <a:pt x="19179" y="14775"/>
                  <a:pt x="19160" y="14775"/>
                </a:cubicBezTo>
                <a:cubicBezTo>
                  <a:pt x="19160" y="14739"/>
                  <a:pt x="19160" y="14739"/>
                  <a:pt x="19160" y="14703"/>
                </a:cubicBezTo>
                <a:cubicBezTo>
                  <a:pt x="19160" y="14666"/>
                  <a:pt x="19141" y="14630"/>
                  <a:pt x="19141" y="14630"/>
                </a:cubicBezTo>
                <a:cubicBezTo>
                  <a:pt x="19141" y="14594"/>
                  <a:pt x="19141" y="14630"/>
                  <a:pt x="19160" y="14594"/>
                </a:cubicBezTo>
                <a:cubicBezTo>
                  <a:pt x="19160" y="14594"/>
                  <a:pt x="19160" y="14594"/>
                  <a:pt x="19160" y="14594"/>
                </a:cubicBezTo>
                <a:cubicBezTo>
                  <a:pt x="19122" y="14557"/>
                  <a:pt x="19122" y="14448"/>
                  <a:pt x="19084" y="14412"/>
                </a:cubicBezTo>
                <a:cubicBezTo>
                  <a:pt x="19028" y="14339"/>
                  <a:pt x="18952" y="14339"/>
                  <a:pt x="18895" y="14267"/>
                </a:cubicBezTo>
                <a:cubicBezTo>
                  <a:pt x="18895" y="14267"/>
                  <a:pt x="18895" y="14267"/>
                  <a:pt x="18895" y="14231"/>
                </a:cubicBezTo>
                <a:cubicBezTo>
                  <a:pt x="18839" y="14303"/>
                  <a:pt x="18839" y="14158"/>
                  <a:pt x="18839" y="14158"/>
                </a:cubicBezTo>
                <a:cubicBezTo>
                  <a:pt x="18801" y="14194"/>
                  <a:pt x="18820" y="14267"/>
                  <a:pt x="18782" y="14267"/>
                </a:cubicBezTo>
                <a:cubicBezTo>
                  <a:pt x="18782" y="14267"/>
                  <a:pt x="18782" y="14231"/>
                  <a:pt x="18763" y="14231"/>
                </a:cubicBezTo>
                <a:cubicBezTo>
                  <a:pt x="18782" y="14231"/>
                  <a:pt x="18782" y="14231"/>
                  <a:pt x="18782" y="14231"/>
                </a:cubicBezTo>
                <a:cubicBezTo>
                  <a:pt x="18782" y="14158"/>
                  <a:pt x="18744" y="14158"/>
                  <a:pt x="18725" y="14122"/>
                </a:cubicBezTo>
                <a:cubicBezTo>
                  <a:pt x="18725" y="14122"/>
                  <a:pt x="18725" y="14122"/>
                  <a:pt x="18725" y="14122"/>
                </a:cubicBezTo>
                <a:cubicBezTo>
                  <a:pt x="18744" y="14122"/>
                  <a:pt x="18763" y="14122"/>
                  <a:pt x="18763" y="14122"/>
                </a:cubicBezTo>
                <a:cubicBezTo>
                  <a:pt x="18782" y="14122"/>
                  <a:pt x="18782" y="14085"/>
                  <a:pt x="18801" y="14085"/>
                </a:cubicBezTo>
                <a:cubicBezTo>
                  <a:pt x="18801" y="14085"/>
                  <a:pt x="18820" y="14085"/>
                  <a:pt x="18839" y="14085"/>
                </a:cubicBezTo>
                <a:cubicBezTo>
                  <a:pt x="18839" y="14085"/>
                  <a:pt x="18839" y="14049"/>
                  <a:pt x="18839" y="14049"/>
                </a:cubicBezTo>
                <a:cubicBezTo>
                  <a:pt x="18820" y="14049"/>
                  <a:pt x="18763" y="14085"/>
                  <a:pt x="18744" y="14049"/>
                </a:cubicBezTo>
                <a:cubicBezTo>
                  <a:pt x="18725" y="14049"/>
                  <a:pt x="18725" y="13976"/>
                  <a:pt x="18706" y="13976"/>
                </a:cubicBezTo>
                <a:cubicBezTo>
                  <a:pt x="18706" y="13940"/>
                  <a:pt x="18687" y="13940"/>
                  <a:pt x="18668" y="13940"/>
                </a:cubicBezTo>
                <a:cubicBezTo>
                  <a:pt x="18668" y="13940"/>
                  <a:pt x="18668" y="13940"/>
                  <a:pt x="18668" y="13940"/>
                </a:cubicBezTo>
                <a:cubicBezTo>
                  <a:pt x="18668" y="13940"/>
                  <a:pt x="18668" y="13940"/>
                  <a:pt x="18668" y="13940"/>
                </a:cubicBezTo>
                <a:cubicBezTo>
                  <a:pt x="18668" y="13940"/>
                  <a:pt x="18687" y="13904"/>
                  <a:pt x="18687" y="13904"/>
                </a:cubicBezTo>
                <a:cubicBezTo>
                  <a:pt x="18706" y="13904"/>
                  <a:pt x="18725" y="13831"/>
                  <a:pt x="18744" y="13831"/>
                </a:cubicBezTo>
                <a:cubicBezTo>
                  <a:pt x="18763" y="13831"/>
                  <a:pt x="18839" y="13868"/>
                  <a:pt x="18839" y="13904"/>
                </a:cubicBezTo>
                <a:cubicBezTo>
                  <a:pt x="18857" y="13904"/>
                  <a:pt x="18857" y="13940"/>
                  <a:pt x="18857" y="13940"/>
                </a:cubicBezTo>
                <a:cubicBezTo>
                  <a:pt x="18857" y="13976"/>
                  <a:pt x="18857" y="13976"/>
                  <a:pt x="18857" y="14013"/>
                </a:cubicBezTo>
                <a:cubicBezTo>
                  <a:pt x="18839" y="14049"/>
                  <a:pt x="18876" y="14122"/>
                  <a:pt x="18876" y="14122"/>
                </a:cubicBezTo>
                <a:cubicBezTo>
                  <a:pt x="18876" y="14122"/>
                  <a:pt x="18876" y="14122"/>
                  <a:pt x="18876" y="14085"/>
                </a:cubicBezTo>
                <a:cubicBezTo>
                  <a:pt x="18895" y="14085"/>
                  <a:pt x="18895" y="14085"/>
                  <a:pt x="18895" y="14085"/>
                </a:cubicBezTo>
                <a:cubicBezTo>
                  <a:pt x="18895" y="14122"/>
                  <a:pt x="18895" y="14194"/>
                  <a:pt x="18933" y="14194"/>
                </a:cubicBezTo>
                <a:cubicBezTo>
                  <a:pt x="18952" y="14158"/>
                  <a:pt x="18971" y="14122"/>
                  <a:pt x="18990" y="14049"/>
                </a:cubicBezTo>
                <a:cubicBezTo>
                  <a:pt x="19009" y="14049"/>
                  <a:pt x="19028" y="14049"/>
                  <a:pt x="19047" y="14049"/>
                </a:cubicBezTo>
                <a:cubicBezTo>
                  <a:pt x="19047" y="14013"/>
                  <a:pt x="19047" y="14013"/>
                  <a:pt x="19047" y="14013"/>
                </a:cubicBezTo>
                <a:cubicBezTo>
                  <a:pt x="19065" y="13976"/>
                  <a:pt x="19065" y="13976"/>
                  <a:pt x="19084" y="13976"/>
                </a:cubicBezTo>
                <a:cubicBezTo>
                  <a:pt x="19103" y="13940"/>
                  <a:pt x="19179" y="14049"/>
                  <a:pt x="19198" y="14049"/>
                </a:cubicBezTo>
                <a:cubicBezTo>
                  <a:pt x="19255" y="14085"/>
                  <a:pt x="19330" y="14122"/>
                  <a:pt x="19406" y="14194"/>
                </a:cubicBezTo>
                <a:cubicBezTo>
                  <a:pt x="19444" y="14194"/>
                  <a:pt x="19463" y="14231"/>
                  <a:pt x="19501" y="14231"/>
                </a:cubicBezTo>
                <a:cubicBezTo>
                  <a:pt x="19519" y="14303"/>
                  <a:pt x="19557" y="14303"/>
                  <a:pt x="19576" y="14376"/>
                </a:cubicBezTo>
                <a:cubicBezTo>
                  <a:pt x="19576" y="14376"/>
                  <a:pt x="19557" y="14412"/>
                  <a:pt x="19576" y="14448"/>
                </a:cubicBezTo>
                <a:cubicBezTo>
                  <a:pt x="19595" y="14448"/>
                  <a:pt x="19614" y="14485"/>
                  <a:pt x="19652" y="14485"/>
                </a:cubicBezTo>
                <a:cubicBezTo>
                  <a:pt x="19652" y="14485"/>
                  <a:pt x="19671" y="14485"/>
                  <a:pt x="19671" y="14485"/>
                </a:cubicBezTo>
                <a:cubicBezTo>
                  <a:pt x="19690" y="14521"/>
                  <a:pt x="19690" y="14557"/>
                  <a:pt x="19690" y="14557"/>
                </a:cubicBezTo>
                <a:cubicBezTo>
                  <a:pt x="19690" y="14557"/>
                  <a:pt x="19690" y="14557"/>
                  <a:pt x="19690" y="14557"/>
                </a:cubicBezTo>
                <a:cubicBezTo>
                  <a:pt x="19671" y="14594"/>
                  <a:pt x="19652" y="14557"/>
                  <a:pt x="19652" y="14594"/>
                </a:cubicBezTo>
                <a:cubicBezTo>
                  <a:pt x="19652" y="14666"/>
                  <a:pt x="19671" y="14703"/>
                  <a:pt x="19690" y="14739"/>
                </a:cubicBezTo>
                <a:cubicBezTo>
                  <a:pt x="19709" y="14739"/>
                  <a:pt x="19709" y="14739"/>
                  <a:pt x="19709" y="14739"/>
                </a:cubicBezTo>
                <a:close/>
                <a:moveTo>
                  <a:pt x="19954" y="14303"/>
                </a:moveTo>
                <a:cubicBezTo>
                  <a:pt x="19954" y="14303"/>
                  <a:pt x="19954" y="14303"/>
                  <a:pt x="19973" y="14303"/>
                </a:cubicBezTo>
                <a:cubicBezTo>
                  <a:pt x="19973" y="14303"/>
                  <a:pt x="19973" y="14339"/>
                  <a:pt x="19973" y="14339"/>
                </a:cubicBezTo>
                <a:cubicBezTo>
                  <a:pt x="19973" y="14339"/>
                  <a:pt x="19973" y="14376"/>
                  <a:pt x="19973" y="14376"/>
                </a:cubicBezTo>
                <a:cubicBezTo>
                  <a:pt x="19954" y="14376"/>
                  <a:pt x="19954" y="14376"/>
                  <a:pt x="19954" y="14376"/>
                </a:cubicBezTo>
                <a:cubicBezTo>
                  <a:pt x="19954" y="14412"/>
                  <a:pt x="19954" y="14412"/>
                  <a:pt x="19973" y="14412"/>
                </a:cubicBezTo>
                <a:cubicBezTo>
                  <a:pt x="19954" y="14448"/>
                  <a:pt x="19954" y="14448"/>
                  <a:pt x="19954" y="14448"/>
                </a:cubicBezTo>
                <a:cubicBezTo>
                  <a:pt x="19936" y="14448"/>
                  <a:pt x="19936" y="14448"/>
                  <a:pt x="19917" y="14448"/>
                </a:cubicBezTo>
                <a:cubicBezTo>
                  <a:pt x="19917" y="14521"/>
                  <a:pt x="19841" y="14521"/>
                  <a:pt x="19803" y="14521"/>
                </a:cubicBezTo>
                <a:cubicBezTo>
                  <a:pt x="19803" y="14521"/>
                  <a:pt x="19803" y="14521"/>
                  <a:pt x="19784" y="14485"/>
                </a:cubicBezTo>
                <a:cubicBezTo>
                  <a:pt x="19784" y="14521"/>
                  <a:pt x="19784" y="14521"/>
                  <a:pt x="19784" y="14521"/>
                </a:cubicBezTo>
                <a:cubicBezTo>
                  <a:pt x="19765" y="14485"/>
                  <a:pt x="19746" y="14485"/>
                  <a:pt x="19727" y="14448"/>
                </a:cubicBezTo>
                <a:cubicBezTo>
                  <a:pt x="19727" y="14448"/>
                  <a:pt x="19727" y="14448"/>
                  <a:pt x="19727" y="14448"/>
                </a:cubicBezTo>
                <a:cubicBezTo>
                  <a:pt x="19765" y="14448"/>
                  <a:pt x="19803" y="14448"/>
                  <a:pt x="19822" y="14448"/>
                </a:cubicBezTo>
                <a:cubicBezTo>
                  <a:pt x="19822" y="14412"/>
                  <a:pt x="19822" y="14412"/>
                  <a:pt x="19822" y="14412"/>
                </a:cubicBezTo>
                <a:cubicBezTo>
                  <a:pt x="19822" y="14412"/>
                  <a:pt x="19822" y="14412"/>
                  <a:pt x="19822" y="14412"/>
                </a:cubicBezTo>
                <a:cubicBezTo>
                  <a:pt x="19841" y="14448"/>
                  <a:pt x="19879" y="14448"/>
                  <a:pt x="19898" y="14412"/>
                </a:cubicBezTo>
                <a:cubicBezTo>
                  <a:pt x="19898" y="14412"/>
                  <a:pt x="19898" y="14376"/>
                  <a:pt x="19917" y="14376"/>
                </a:cubicBezTo>
                <a:cubicBezTo>
                  <a:pt x="19917" y="14376"/>
                  <a:pt x="19936" y="14376"/>
                  <a:pt x="19936" y="14376"/>
                </a:cubicBezTo>
                <a:cubicBezTo>
                  <a:pt x="19936" y="14376"/>
                  <a:pt x="19936" y="14376"/>
                  <a:pt x="19936" y="14376"/>
                </a:cubicBezTo>
                <a:cubicBezTo>
                  <a:pt x="19936" y="14339"/>
                  <a:pt x="19936" y="14303"/>
                  <a:pt x="19936" y="14303"/>
                </a:cubicBezTo>
                <a:cubicBezTo>
                  <a:pt x="19936" y="14303"/>
                  <a:pt x="19954" y="14303"/>
                  <a:pt x="19954" y="14303"/>
                </a:cubicBezTo>
                <a:close/>
                <a:moveTo>
                  <a:pt x="20049" y="16953"/>
                </a:moveTo>
                <a:cubicBezTo>
                  <a:pt x="20049" y="16917"/>
                  <a:pt x="20049" y="16917"/>
                  <a:pt x="20049" y="16881"/>
                </a:cubicBezTo>
                <a:cubicBezTo>
                  <a:pt x="20049" y="16881"/>
                  <a:pt x="20049" y="16881"/>
                  <a:pt x="20049" y="16881"/>
                </a:cubicBezTo>
                <a:cubicBezTo>
                  <a:pt x="20049" y="16881"/>
                  <a:pt x="20049" y="16881"/>
                  <a:pt x="20049" y="16881"/>
                </a:cubicBezTo>
                <a:cubicBezTo>
                  <a:pt x="20087" y="16881"/>
                  <a:pt x="20049" y="16917"/>
                  <a:pt x="20049" y="16953"/>
                </a:cubicBezTo>
                <a:cubicBezTo>
                  <a:pt x="20049" y="16953"/>
                  <a:pt x="20049" y="16953"/>
                  <a:pt x="20049" y="16953"/>
                </a:cubicBezTo>
                <a:close/>
                <a:moveTo>
                  <a:pt x="17533" y="17026"/>
                </a:moveTo>
                <a:cubicBezTo>
                  <a:pt x="17533" y="17026"/>
                  <a:pt x="17533" y="17062"/>
                  <a:pt x="17552" y="17062"/>
                </a:cubicBezTo>
                <a:cubicBezTo>
                  <a:pt x="17552" y="17098"/>
                  <a:pt x="17552" y="17098"/>
                  <a:pt x="17571" y="17098"/>
                </a:cubicBezTo>
                <a:cubicBezTo>
                  <a:pt x="17571" y="17098"/>
                  <a:pt x="17571" y="17098"/>
                  <a:pt x="17571" y="17135"/>
                </a:cubicBezTo>
                <a:cubicBezTo>
                  <a:pt x="17571" y="17135"/>
                  <a:pt x="17571" y="17135"/>
                  <a:pt x="17571" y="17135"/>
                </a:cubicBezTo>
                <a:cubicBezTo>
                  <a:pt x="17590" y="17098"/>
                  <a:pt x="17590" y="17098"/>
                  <a:pt x="17590" y="17098"/>
                </a:cubicBezTo>
                <a:cubicBezTo>
                  <a:pt x="17590" y="17098"/>
                  <a:pt x="17590" y="17098"/>
                  <a:pt x="17590" y="17062"/>
                </a:cubicBezTo>
                <a:cubicBezTo>
                  <a:pt x="17590" y="17062"/>
                  <a:pt x="17590" y="17062"/>
                  <a:pt x="17590" y="17062"/>
                </a:cubicBezTo>
                <a:cubicBezTo>
                  <a:pt x="17590" y="17062"/>
                  <a:pt x="17590" y="17098"/>
                  <a:pt x="17590" y="17098"/>
                </a:cubicBezTo>
                <a:cubicBezTo>
                  <a:pt x="17609" y="17098"/>
                  <a:pt x="17609" y="17098"/>
                  <a:pt x="17609" y="17098"/>
                </a:cubicBezTo>
                <a:cubicBezTo>
                  <a:pt x="17609" y="17062"/>
                  <a:pt x="17609" y="17026"/>
                  <a:pt x="17609" y="17026"/>
                </a:cubicBezTo>
                <a:cubicBezTo>
                  <a:pt x="17590" y="16990"/>
                  <a:pt x="17571" y="16953"/>
                  <a:pt x="17552" y="16881"/>
                </a:cubicBezTo>
                <a:cubicBezTo>
                  <a:pt x="17552" y="16881"/>
                  <a:pt x="17552" y="16881"/>
                  <a:pt x="17552" y="16844"/>
                </a:cubicBezTo>
                <a:cubicBezTo>
                  <a:pt x="17533" y="16808"/>
                  <a:pt x="17571" y="16772"/>
                  <a:pt x="17571" y="16735"/>
                </a:cubicBezTo>
                <a:cubicBezTo>
                  <a:pt x="17571" y="16699"/>
                  <a:pt x="17571" y="16699"/>
                  <a:pt x="17571" y="16699"/>
                </a:cubicBezTo>
                <a:cubicBezTo>
                  <a:pt x="17571" y="16663"/>
                  <a:pt x="17571" y="16663"/>
                  <a:pt x="17571" y="16663"/>
                </a:cubicBezTo>
                <a:cubicBezTo>
                  <a:pt x="17552" y="16627"/>
                  <a:pt x="17552" y="16627"/>
                  <a:pt x="17552" y="16627"/>
                </a:cubicBezTo>
                <a:cubicBezTo>
                  <a:pt x="17571" y="16590"/>
                  <a:pt x="17571" y="16554"/>
                  <a:pt x="17571" y="16518"/>
                </a:cubicBezTo>
                <a:cubicBezTo>
                  <a:pt x="17571" y="16518"/>
                  <a:pt x="17571" y="16518"/>
                  <a:pt x="17590" y="16518"/>
                </a:cubicBezTo>
                <a:cubicBezTo>
                  <a:pt x="17571" y="16554"/>
                  <a:pt x="17590" y="16590"/>
                  <a:pt x="17590" y="16590"/>
                </a:cubicBezTo>
                <a:cubicBezTo>
                  <a:pt x="17609" y="16590"/>
                  <a:pt x="17609" y="16554"/>
                  <a:pt x="17609" y="16554"/>
                </a:cubicBezTo>
                <a:cubicBezTo>
                  <a:pt x="17609" y="16518"/>
                  <a:pt x="17628" y="16518"/>
                  <a:pt x="17628" y="16481"/>
                </a:cubicBezTo>
                <a:cubicBezTo>
                  <a:pt x="17647" y="16481"/>
                  <a:pt x="17647" y="16481"/>
                  <a:pt x="17666" y="16481"/>
                </a:cubicBezTo>
                <a:cubicBezTo>
                  <a:pt x="17666" y="16445"/>
                  <a:pt x="17666" y="16445"/>
                  <a:pt x="17685" y="16445"/>
                </a:cubicBezTo>
                <a:cubicBezTo>
                  <a:pt x="17704" y="16409"/>
                  <a:pt x="17704" y="16372"/>
                  <a:pt x="17741" y="16336"/>
                </a:cubicBezTo>
                <a:cubicBezTo>
                  <a:pt x="17741" y="16336"/>
                  <a:pt x="17779" y="16336"/>
                  <a:pt x="17798" y="16336"/>
                </a:cubicBezTo>
                <a:cubicBezTo>
                  <a:pt x="17798" y="16336"/>
                  <a:pt x="17817" y="16336"/>
                  <a:pt x="17817" y="16300"/>
                </a:cubicBezTo>
                <a:cubicBezTo>
                  <a:pt x="17817" y="16300"/>
                  <a:pt x="17836" y="16300"/>
                  <a:pt x="17836" y="16300"/>
                </a:cubicBezTo>
                <a:cubicBezTo>
                  <a:pt x="17855" y="16264"/>
                  <a:pt x="17874" y="16264"/>
                  <a:pt x="17874" y="16264"/>
                </a:cubicBezTo>
                <a:cubicBezTo>
                  <a:pt x="17893" y="16264"/>
                  <a:pt x="17893" y="16264"/>
                  <a:pt x="17893" y="16227"/>
                </a:cubicBezTo>
                <a:cubicBezTo>
                  <a:pt x="17893" y="16227"/>
                  <a:pt x="17893" y="16227"/>
                  <a:pt x="17893" y="16227"/>
                </a:cubicBezTo>
                <a:cubicBezTo>
                  <a:pt x="17912" y="16227"/>
                  <a:pt x="17931" y="16227"/>
                  <a:pt x="17931" y="16227"/>
                </a:cubicBezTo>
                <a:cubicBezTo>
                  <a:pt x="17950" y="16227"/>
                  <a:pt x="17968" y="16191"/>
                  <a:pt x="17987" y="16191"/>
                </a:cubicBezTo>
                <a:cubicBezTo>
                  <a:pt x="18006" y="16155"/>
                  <a:pt x="18025" y="16155"/>
                  <a:pt x="18025" y="16155"/>
                </a:cubicBezTo>
                <a:cubicBezTo>
                  <a:pt x="18044" y="16118"/>
                  <a:pt x="18044" y="16082"/>
                  <a:pt x="18044" y="16046"/>
                </a:cubicBezTo>
                <a:cubicBezTo>
                  <a:pt x="18063" y="16046"/>
                  <a:pt x="18063" y="16046"/>
                  <a:pt x="18063" y="16009"/>
                </a:cubicBezTo>
                <a:cubicBezTo>
                  <a:pt x="18063" y="16009"/>
                  <a:pt x="18063" y="16009"/>
                  <a:pt x="18063" y="16009"/>
                </a:cubicBezTo>
                <a:cubicBezTo>
                  <a:pt x="18082" y="16009"/>
                  <a:pt x="18082" y="16009"/>
                  <a:pt x="18082" y="15973"/>
                </a:cubicBezTo>
                <a:cubicBezTo>
                  <a:pt x="18082" y="15973"/>
                  <a:pt x="18101" y="15973"/>
                  <a:pt x="18101" y="15973"/>
                </a:cubicBezTo>
                <a:cubicBezTo>
                  <a:pt x="18101" y="15973"/>
                  <a:pt x="18082" y="15937"/>
                  <a:pt x="18082" y="15937"/>
                </a:cubicBezTo>
                <a:cubicBezTo>
                  <a:pt x="18082" y="15937"/>
                  <a:pt x="18082" y="15937"/>
                  <a:pt x="18082" y="15937"/>
                </a:cubicBezTo>
                <a:cubicBezTo>
                  <a:pt x="18082" y="15901"/>
                  <a:pt x="18082" y="15901"/>
                  <a:pt x="18082" y="15864"/>
                </a:cubicBezTo>
                <a:cubicBezTo>
                  <a:pt x="18082" y="15864"/>
                  <a:pt x="18082" y="15864"/>
                  <a:pt x="18082" y="15828"/>
                </a:cubicBezTo>
                <a:cubicBezTo>
                  <a:pt x="18101" y="15828"/>
                  <a:pt x="18120" y="15828"/>
                  <a:pt x="18120" y="15792"/>
                </a:cubicBezTo>
                <a:cubicBezTo>
                  <a:pt x="18120" y="15792"/>
                  <a:pt x="18120" y="15792"/>
                  <a:pt x="18120" y="15792"/>
                </a:cubicBezTo>
                <a:cubicBezTo>
                  <a:pt x="18139" y="15792"/>
                  <a:pt x="18139" y="15792"/>
                  <a:pt x="18139" y="15792"/>
                </a:cubicBezTo>
                <a:cubicBezTo>
                  <a:pt x="18139" y="15792"/>
                  <a:pt x="18139" y="15828"/>
                  <a:pt x="18139" y="15828"/>
                </a:cubicBezTo>
                <a:cubicBezTo>
                  <a:pt x="18158" y="15828"/>
                  <a:pt x="18158" y="15864"/>
                  <a:pt x="18158" y="15864"/>
                </a:cubicBezTo>
                <a:cubicBezTo>
                  <a:pt x="18158" y="15864"/>
                  <a:pt x="18177" y="15901"/>
                  <a:pt x="18177" y="15864"/>
                </a:cubicBezTo>
                <a:cubicBezTo>
                  <a:pt x="18177" y="15864"/>
                  <a:pt x="18177" y="15864"/>
                  <a:pt x="18177" y="15828"/>
                </a:cubicBezTo>
                <a:cubicBezTo>
                  <a:pt x="18177" y="15828"/>
                  <a:pt x="18195" y="15864"/>
                  <a:pt x="18195" y="15828"/>
                </a:cubicBezTo>
                <a:cubicBezTo>
                  <a:pt x="18195" y="15828"/>
                  <a:pt x="18195" y="15828"/>
                  <a:pt x="18195" y="15828"/>
                </a:cubicBezTo>
                <a:cubicBezTo>
                  <a:pt x="18195" y="15792"/>
                  <a:pt x="18177" y="15828"/>
                  <a:pt x="18177" y="15792"/>
                </a:cubicBezTo>
                <a:cubicBezTo>
                  <a:pt x="18177" y="15755"/>
                  <a:pt x="18195" y="15755"/>
                  <a:pt x="18177" y="15755"/>
                </a:cubicBezTo>
                <a:cubicBezTo>
                  <a:pt x="18177" y="15755"/>
                  <a:pt x="18177" y="15755"/>
                  <a:pt x="18177" y="15755"/>
                </a:cubicBezTo>
                <a:cubicBezTo>
                  <a:pt x="18177" y="15719"/>
                  <a:pt x="18195" y="15719"/>
                  <a:pt x="18195" y="15719"/>
                </a:cubicBezTo>
                <a:cubicBezTo>
                  <a:pt x="18195" y="15755"/>
                  <a:pt x="18195" y="15755"/>
                  <a:pt x="18214" y="15755"/>
                </a:cubicBezTo>
                <a:cubicBezTo>
                  <a:pt x="18214" y="15755"/>
                  <a:pt x="18214" y="15755"/>
                  <a:pt x="18233" y="15755"/>
                </a:cubicBezTo>
                <a:cubicBezTo>
                  <a:pt x="18233" y="15755"/>
                  <a:pt x="18214" y="15755"/>
                  <a:pt x="18214" y="15719"/>
                </a:cubicBezTo>
                <a:cubicBezTo>
                  <a:pt x="18233" y="15719"/>
                  <a:pt x="18233" y="15683"/>
                  <a:pt x="18233" y="15683"/>
                </a:cubicBezTo>
                <a:cubicBezTo>
                  <a:pt x="18233" y="15683"/>
                  <a:pt x="18233" y="15683"/>
                  <a:pt x="18233" y="15683"/>
                </a:cubicBezTo>
                <a:cubicBezTo>
                  <a:pt x="18233" y="15683"/>
                  <a:pt x="18233" y="15683"/>
                  <a:pt x="18233" y="15683"/>
                </a:cubicBezTo>
                <a:cubicBezTo>
                  <a:pt x="18214" y="15683"/>
                  <a:pt x="18214" y="15683"/>
                  <a:pt x="18214" y="15683"/>
                </a:cubicBezTo>
                <a:cubicBezTo>
                  <a:pt x="18214" y="15646"/>
                  <a:pt x="18233" y="15646"/>
                  <a:pt x="18252" y="15610"/>
                </a:cubicBezTo>
                <a:cubicBezTo>
                  <a:pt x="18252" y="15610"/>
                  <a:pt x="18252" y="15610"/>
                  <a:pt x="18252" y="15610"/>
                </a:cubicBezTo>
                <a:cubicBezTo>
                  <a:pt x="18252" y="15610"/>
                  <a:pt x="18252" y="15610"/>
                  <a:pt x="18252" y="15610"/>
                </a:cubicBezTo>
                <a:cubicBezTo>
                  <a:pt x="18252" y="15610"/>
                  <a:pt x="18252" y="15610"/>
                  <a:pt x="18252" y="15610"/>
                </a:cubicBezTo>
                <a:cubicBezTo>
                  <a:pt x="18252" y="15610"/>
                  <a:pt x="18252" y="15610"/>
                  <a:pt x="18271" y="15610"/>
                </a:cubicBezTo>
                <a:cubicBezTo>
                  <a:pt x="18271" y="15574"/>
                  <a:pt x="18290" y="15610"/>
                  <a:pt x="18290" y="15574"/>
                </a:cubicBezTo>
                <a:cubicBezTo>
                  <a:pt x="18290" y="15574"/>
                  <a:pt x="18271" y="15574"/>
                  <a:pt x="18271" y="15574"/>
                </a:cubicBezTo>
                <a:cubicBezTo>
                  <a:pt x="18271" y="15537"/>
                  <a:pt x="18290" y="15537"/>
                  <a:pt x="18290" y="15537"/>
                </a:cubicBezTo>
                <a:cubicBezTo>
                  <a:pt x="18309" y="15537"/>
                  <a:pt x="18309" y="15537"/>
                  <a:pt x="18309" y="15537"/>
                </a:cubicBezTo>
                <a:cubicBezTo>
                  <a:pt x="18309" y="15537"/>
                  <a:pt x="18309" y="15537"/>
                  <a:pt x="18309" y="15537"/>
                </a:cubicBezTo>
                <a:cubicBezTo>
                  <a:pt x="18309" y="15537"/>
                  <a:pt x="18309" y="15537"/>
                  <a:pt x="18328" y="15537"/>
                </a:cubicBezTo>
                <a:cubicBezTo>
                  <a:pt x="18328" y="15501"/>
                  <a:pt x="18328" y="15501"/>
                  <a:pt x="18328" y="15501"/>
                </a:cubicBezTo>
                <a:cubicBezTo>
                  <a:pt x="18328" y="15501"/>
                  <a:pt x="18328" y="15465"/>
                  <a:pt x="18328" y="15465"/>
                </a:cubicBezTo>
                <a:cubicBezTo>
                  <a:pt x="18328" y="15465"/>
                  <a:pt x="18328" y="15465"/>
                  <a:pt x="18328" y="15465"/>
                </a:cubicBezTo>
                <a:cubicBezTo>
                  <a:pt x="18328" y="15465"/>
                  <a:pt x="18328" y="15465"/>
                  <a:pt x="18347" y="15465"/>
                </a:cubicBezTo>
                <a:cubicBezTo>
                  <a:pt x="18347" y="15465"/>
                  <a:pt x="18347" y="15465"/>
                  <a:pt x="18347" y="15465"/>
                </a:cubicBezTo>
                <a:cubicBezTo>
                  <a:pt x="18347" y="15465"/>
                  <a:pt x="18347" y="15465"/>
                  <a:pt x="18366" y="15465"/>
                </a:cubicBezTo>
                <a:cubicBezTo>
                  <a:pt x="18366" y="15465"/>
                  <a:pt x="18366" y="15465"/>
                  <a:pt x="18366" y="15465"/>
                </a:cubicBezTo>
                <a:cubicBezTo>
                  <a:pt x="18366" y="15465"/>
                  <a:pt x="18366" y="15429"/>
                  <a:pt x="18385" y="15429"/>
                </a:cubicBezTo>
                <a:cubicBezTo>
                  <a:pt x="18385" y="15429"/>
                  <a:pt x="18385" y="15429"/>
                  <a:pt x="18403" y="15429"/>
                </a:cubicBezTo>
                <a:cubicBezTo>
                  <a:pt x="18422" y="15465"/>
                  <a:pt x="18422" y="15501"/>
                  <a:pt x="18441" y="15501"/>
                </a:cubicBezTo>
                <a:cubicBezTo>
                  <a:pt x="18441" y="15501"/>
                  <a:pt x="18441" y="15501"/>
                  <a:pt x="18460" y="15537"/>
                </a:cubicBezTo>
                <a:cubicBezTo>
                  <a:pt x="18460" y="15537"/>
                  <a:pt x="18460" y="15537"/>
                  <a:pt x="18460" y="15537"/>
                </a:cubicBezTo>
                <a:cubicBezTo>
                  <a:pt x="18460" y="15537"/>
                  <a:pt x="18460" y="15537"/>
                  <a:pt x="18460" y="15574"/>
                </a:cubicBezTo>
                <a:cubicBezTo>
                  <a:pt x="18460" y="15574"/>
                  <a:pt x="18460" y="15574"/>
                  <a:pt x="18460" y="15574"/>
                </a:cubicBezTo>
                <a:cubicBezTo>
                  <a:pt x="18460" y="15574"/>
                  <a:pt x="18460" y="15610"/>
                  <a:pt x="18460" y="15610"/>
                </a:cubicBezTo>
                <a:cubicBezTo>
                  <a:pt x="18479" y="15610"/>
                  <a:pt x="18460" y="15574"/>
                  <a:pt x="18479" y="15574"/>
                </a:cubicBezTo>
                <a:cubicBezTo>
                  <a:pt x="18479" y="15574"/>
                  <a:pt x="18479" y="15574"/>
                  <a:pt x="18479" y="15537"/>
                </a:cubicBezTo>
                <a:cubicBezTo>
                  <a:pt x="18498" y="15537"/>
                  <a:pt x="18498" y="15537"/>
                  <a:pt x="18517" y="15574"/>
                </a:cubicBezTo>
                <a:cubicBezTo>
                  <a:pt x="18517" y="15574"/>
                  <a:pt x="18517" y="15574"/>
                  <a:pt x="18517" y="15574"/>
                </a:cubicBezTo>
                <a:cubicBezTo>
                  <a:pt x="18517" y="15574"/>
                  <a:pt x="18536" y="15574"/>
                  <a:pt x="18536" y="15574"/>
                </a:cubicBezTo>
                <a:cubicBezTo>
                  <a:pt x="18536" y="15574"/>
                  <a:pt x="18536" y="15574"/>
                  <a:pt x="18536" y="15574"/>
                </a:cubicBezTo>
                <a:cubicBezTo>
                  <a:pt x="18536" y="15574"/>
                  <a:pt x="18536" y="15537"/>
                  <a:pt x="18555" y="15574"/>
                </a:cubicBezTo>
                <a:cubicBezTo>
                  <a:pt x="18555" y="15574"/>
                  <a:pt x="18555" y="15574"/>
                  <a:pt x="18555" y="15574"/>
                </a:cubicBezTo>
                <a:cubicBezTo>
                  <a:pt x="18574" y="15574"/>
                  <a:pt x="18555" y="15574"/>
                  <a:pt x="18555" y="15537"/>
                </a:cubicBezTo>
                <a:cubicBezTo>
                  <a:pt x="18574" y="15537"/>
                  <a:pt x="18574" y="15501"/>
                  <a:pt x="18574" y="15501"/>
                </a:cubicBezTo>
                <a:cubicBezTo>
                  <a:pt x="18555" y="15501"/>
                  <a:pt x="18555" y="15501"/>
                  <a:pt x="18536" y="15501"/>
                </a:cubicBezTo>
                <a:cubicBezTo>
                  <a:pt x="18536" y="15465"/>
                  <a:pt x="18555" y="15429"/>
                  <a:pt x="18574" y="15429"/>
                </a:cubicBezTo>
                <a:cubicBezTo>
                  <a:pt x="18574" y="15429"/>
                  <a:pt x="18574" y="15392"/>
                  <a:pt x="18574" y="15392"/>
                </a:cubicBezTo>
                <a:cubicBezTo>
                  <a:pt x="18574" y="15392"/>
                  <a:pt x="18593" y="15392"/>
                  <a:pt x="18593" y="15356"/>
                </a:cubicBezTo>
                <a:cubicBezTo>
                  <a:pt x="18593" y="15356"/>
                  <a:pt x="18593" y="15356"/>
                  <a:pt x="18593" y="15356"/>
                </a:cubicBezTo>
                <a:cubicBezTo>
                  <a:pt x="18593" y="15356"/>
                  <a:pt x="18593" y="15356"/>
                  <a:pt x="18593" y="15320"/>
                </a:cubicBezTo>
                <a:cubicBezTo>
                  <a:pt x="18593" y="15320"/>
                  <a:pt x="18612" y="15320"/>
                  <a:pt x="18612" y="15320"/>
                </a:cubicBezTo>
                <a:cubicBezTo>
                  <a:pt x="18612" y="15283"/>
                  <a:pt x="18630" y="15283"/>
                  <a:pt x="18612" y="15283"/>
                </a:cubicBezTo>
                <a:cubicBezTo>
                  <a:pt x="18630" y="15283"/>
                  <a:pt x="18630" y="15283"/>
                  <a:pt x="18630" y="15283"/>
                </a:cubicBezTo>
                <a:cubicBezTo>
                  <a:pt x="18630" y="15283"/>
                  <a:pt x="18630" y="15283"/>
                  <a:pt x="18630" y="15283"/>
                </a:cubicBezTo>
                <a:cubicBezTo>
                  <a:pt x="18649" y="15283"/>
                  <a:pt x="18649" y="15247"/>
                  <a:pt x="18649" y="15247"/>
                </a:cubicBezTo>
                <a:cubicBezTo>
                  <a:pt x="18668" y="15247"/>
                  <a:pt x="18687" y="15247"/>
                  <a:pt x="18706" y="15247"/>
                </a:cubicBezTo>
                <a:cubicBezTo>
                  <a:pt x="18706" y="15247"/>
                  <a:pt x="18725" y="15247"/>
                  <a:pt x="18725" y="15247"/>
                </a:cubicBezTo>
                <a:cubicBezTo>
                  <a:pt x="18725" y="15247"/>
                  <a:pt x="18725" y="15247"/>
                  <a:pt x="18744" y="15247"/>
                </a:cubicBezTo>
                <a:cubicBezTo>
                  <a:pt x="18744" y="15247"/>
                  <a:pt x="18744" y="15247"/>
                  <a:pt x="18763" y="15211"/>
                </a:cubicBezTo>
                <a:cubicBezTo>
                  <a:pt x="18763" y="15211"/>
                  <a:pt x="18744" y="15211"/>
                  <a:pt x="18744" y="15211"/>
                </a:cubicBezTo>
                <a:cubicBezTo>
                  <a:pt x="18744" y="15174"/>
                  <a:pt x="18744" y="15174"/>
                  <a:pt x="18725" y="15174"/>
                </a:cubicBezTo>
                <a:cubicBezTo>
                  <a:pt x="18725" y="15174"/>
                  <a:pt x="18706" y="15174"/>
                  <a:pt x="18706" y="15174"/>
                </a:cubicBezTo>
                <a:cubicBezTo>
                  <a:pt x="18706" y="15138"/>
                  <a:pt x="18706" y="15138"/>
                  <a:pt x="18706" y="15138"/>
                </a:cubicBezTo>
                <a:cubicBezTo>
                  <a:pt x="18706" y="15138"/>
                  <a:pt x="18706" y="15138"/>
                  <a:pt x="18706" y="15138"/>
                </a:cubicBezTo>
                <a:cubicBezTo>
                  <a:pt x="18725" y="15138"/>
                  <a:pt x="18725" y="15138"/>
                  <a:pt x="18725" y="15138"/>
                </a:cubicBezTo>
                <a:cubicBezTo>
                  <a:pt x="18744" y="15138"/>
                  <a:pt x="18744" y="15138"/>
                  <a:pt x="18744" y="15174"/>
                </a:cubicBezTo>
                <a:cubicBezTo>
                  <a:pt x="18744" y="15174"/>
                  <a:pt x="18744" y="15174"/>
                  <a:pt x="18744" y="15174"/>
                </a:cubicBezTo>
                <a:cubicBezTo>
                  <a:pt x="18744" y="15174"/>
                  <a:pt x="18763" y="15138"/>
                  <a:pt x="18763" y="15138"/>
                </a:cubicBezTo>
                <a:cubicBezTo>
                  <a:pt x="18763" y="15138"/>
                  <a:pt x="18763" y="15174"/>
                  <a:pt x="18763" y="15174"/>
                </a:cubicBezTo>
                <a:cubicBezTo>
                  <a:pt x="18782" y="15174"/>
                  <a:pt x="18782" y="15174"/>
                  <a:pt x="18801" y="15211"/>
                </a:cubicBezTo>
                <a:cubicBezTo>
                  <a:pt x="18801" y="15211"/>
                  <a:pt x="18820" y="15174"/>
                  <a:pt x="18820" y="15174"/>
                </a:cubicBezTo>
                <a:cubicBezTo>
                  <a:pt x="18839" y="15174"/>
                  <a:pt x="18839" y="15211"/>
                  <a:pt x="18839" y="15211"/>
                </a:cubicBezTo>
                <a:cubicBezTo>
                  <a:pt x="18839" y="15211"/>
                  <a:pt x="18857" y="15211"/>
                  <a:pt x="18857" y="15211"/>
                </a:cubicBezTo>
                <a:cubicBezTo>
                  <a:pt x="18876" y="15174"/>
                  <a:pt x="18895" y="15247"/>
                  <a:pt x="18914" y="15247"/>
                </a:cubicBezTo>
                <a:cubicBezTo>
                  <a:pt x="18933" y="15247"/>
                  <a:pt x="18933" y="15211"/>
                  <a:pt x="18952" y="15211"/>
                </a:cubicBezTo>
                <a:cubicBezTo>
                  <a:pt x="18952" y="15211"/>
                  <a:pt x="18952" y="15211"/>
                  <a:pt x="18952" y="15211"/>
                </a:cubicBezTo>
                <a:cubicBezTo>
                  <a:pt x="18952" y="15211"/>
                  <a:pt x="18952" y="15247"/>
                  <a:pt x="18952" y="15247"/>
                </a:cubicBezTo>
                <a:cubicBezTo>
                  <a:pt x="18952" y="15247"/>
                  <a:pt x="18971" y="15247"/>
                  <a:pt x="18971" y="15247"/>
                </a:cubicBezTo>
                <a:cubicBezTo>
                  <a:pt x="18971" y="15247"/>
                  <a:pt x="18971" y="15283"/>
                  <a:pt x="18971" y="15283"/>
                </a:cubicBezTo>
                <a:cubicBezTo>
                  <a:pt x="18990" y="15283"/>
                  <a:pt x="18990" y="15247"/>
                  <a:pt x="18990" y="15247"/>
                </a:cubicBezTo>
                <a:cubicBezTo>
                  <a:pt x="18990" y="15247"/>
                  <a:pt x="18971" y="15211"/>
                  <a:pt x="18990" y="15211"/>
                </a:cubicBezTo>
                <a:cubicBezTo>
                  <a:pt x="19009" y="15211"/>
                  <a:pt x="19009" y="15247"/>
                  <a:pt x="19009" y="15247"/>
                </a:cubicBezTo>
                <a:cubicBezTo>
                  <a:pt x="19009" y="15247"/>
                  <a:pt x="19009" y="15247"/>
                  <a:pt x="19009" y="15247"/>
                </a:cubicBezTo>
                <a:cubicBezTo>
                  <a:pt x="19009" y="15247"/>
                  <a:pt x="19009" y="15247"/>
                  <a:pt x="19009" y="15247"/>
                </a:cubicBezTo>
                <a:cubicBezTo>
                  <a:pt x="19028" y="15247"/>
                  <a:pt x="19028" y="15247"/>
                  <a:pt x="19028" y="15247"/>
                </a:cubicBezTo>
                <a:cubicBezTo>
                  <a:pt x="19028" y="15283"/>
                  <a:pt x="19028" y="15283"/>
                  <a:pt x="19009" y="15320"/>
                </a:cubicBezTo>
                <a:cubicBezTo>
                  <a:pt x="19009" y="15320"/>
                  <a:pt x="19009" y="15320"/>
                  <a:pt x="19009" y="15320"/>
                </a:cubicBezTo>
                <a:cubicBezTo>
                  <a:pt x="19009" y="15320"/>
                  <a:pt x="19009" y="15320"/>
                  <a:pt x="19009" y="15320"/>
                </a:cubicBezTo>
                <a:cubicBezTo>
                  <a:pt x="19009" y="15320"/>
                  <a:pt x="19009" y="15320"/>
                  <a:pt x="19009" y="15320"/>
                </a:cubicBezTo>
                <a:cubicBezTo>
                  <a:pt x="19009" y="15356"/>
                  <a:pt x="19009" y="15356"/>
                  <a:pt x="19009" y="15356"/>
                </a:cubicBezTo>
                <a:cubicBezTo>
                  <a:pt x="18990" y="15320"/>
                  <a:pt x="18971" y="15356"/>
                  <a:pt x="18971" y="15356"/>
                </a:cubicBezTo>
                <a:cubicBezTo>
                  <a:pt x="18971" y="15392"/>
                  <a:pt x="18952" y="15392"/>
                  <a:pt x="18971" y="15429"/>
                </a:cubicBezTo>
                <a:cubicBezTo>
                  <a:pt x="18971" y="15429"/>
                  <a:pt x="18971" y="15429"/>
                  <a:pt x="18971" y="15429"/>
                </a:cubicBezTo>
                <a:cubicBezTo>
                  <a:pt x="18952" y="15465"/>
                  <a:pt x="18952" y="15501"/>
                  <a:pt x="18933" y="15537"/>
                </a:cubicBezTo>
                <a:cubicBezTo>
                  <a:pt x="18933" y="15537"/>
                  <a:pt x="18933" y="15537"/>
                  <a:pt x="18933" y="15537"/>
                </a:cubicBezTo>
                <a:cubicBezTo>
                  <a:pt x="18952" y="15574"/>
                  <a:pt x="18952" y="15574"/>
                  <a:pt x="18952" y="15574"/>
                </a:cubicBezTo>
                <a:cubicBezTo>
                  <a:pt x="18971" y="15574"/>
                  <a:pt x="18971" y="15610"/>
                  <a:pt x="18990" y="15610"/>
                </a:cubicBezTo>
                <a:cubicBezTo>
                  <a:pt x="18990" y="15610"/>
                  <a:pt x="18990" y="15610"/>
                  <a:pt x="18990" y="15610"/>
                </a:cubicBezTo>
                <a:cubicBezTo>
                  <a:pt x="18990" y="15610"/>
                  <a:pt x="18990" y="15610"/>
                  <a:pt x="18990" y="15646"/>
                </a:cubicBezTo>
                <a:cubicBezTo>
                  <a:pt x="19009" y="15646"/>
                  <a:pt x="19009" y="15646"/>
                  <a:pt x="19028" y="15683"/>
                </a:cubicBezTo>
                <a:cubicBezTo>
                  <a:pt x="19028" y="15646"/>
                  <a:pt x="19047" y="15683"/>
                  <a:pt x="19065" y="15683"/>
                </a:cubicBezTo>
                <a:cubicBezTo>
                  <a:pt x="19065" y="15683"/>
                  <a:pt x="19065" y="15719"/>
                  <a:pt x="19065" y="15719"/>
                </a:cubicBezTo>
                <a:cubicBezTo>
                  <a:pt x="19084" y="15719"/>
                  <a:pt x="19084" y="15719"/>
                  <a:pt x="19084" y="15719"/>
                </a:cubicBezTo>
                <a:cubicBezTo>
                  <a:pt x="19084" y="15719"/>
                  <a:pt x="19103" y="15755"/>
                  <a:pt x="19103" y="15755"/>
                </a:cubicBezTo>
                <a:cubicBezTo>
                  <a:pt x="19103" y="15755"/>
                  <a:pt x="19122" y="15755"/>
                  <a:pt x="19122" y="15755"/>
                </a:cubicBezTo>
                <a:cubicBezTo>
                  <a:pt x="19141" y="15755"/>
                  <a:pt x="19160" y="15792"/>
                  <a:pt x="19179" y="15792"/>
                </a:cubicBezTo>
                <a:cubicBezTo>
                  <a:pt x="19179" y="15792"/>
                  <a:pt x="19179" y="15828"/>
                  <a:pt x="19179" y="15864"/>
                </a:cubicBezTo>
                <a:cubicBezTo>
                  <a:pt x="19198" y="15864"/>
                  <a:pt x="19198" y="15864"/>
                  <a:pt x="19198" y="15864"/>
                </a:cubicBezTo>
                <a:cubicBezTo>
                  <a:pt x="19217" y="15864"/>
                  <a:pt x="19217" y="15864"/>
                  <a:pt x="19236" y="15864"/>
                </a:cubicBezTo>
                <a:cubicBezTo>
                  <a:pt x="19255" y="15864"/>
                  <a:pt x="19274" y="15864"/>
                  <a:pt x="19274" y="15864"/>
                </a:cubicBezTo>
                <a:cubicBezTo>
                  <a:pt x="19292" y="15828"/>
                  <a:pt x="19292" y="15828"/>
                  <a:pt x="19292" y="15792"/>
                </a:cubicBezTo>
                <a:cubicBezTo>
                  <a:pt x="19311" y="15755"/>
                  <a:pt x="19311" y="15719"/>
                  <a:pt x="19311" y="15683"/>
                </a:cubicBezTo>
                <a:cubicBezTo>
                  <a:pt x="19311" y="15683"/>
                  <a:pt x="19311" y="15683"/>
                  <a:pt x="19311" y="15646"/>
                </a:cubicBezTo>
                <a:cubicBezTo>
                  <a:pt x="19330" y="15646"/>
                  <a:pt x="19330" y="15610"/>
                  <a:pt x="19330" y="15610"/>
                </a:cubicBezTo>
                <a:cubicBezTo>
                  <a:pt x="19330" y="15574"/>
                  <a:pt x="19330" y="15537"/>
                  <a:pt x="19330" y="15537"/>
                </a:cubicBezTo>
                <a:cubicBezTo>
                  <a:pt x="19330" y="15501"/>
                  <a:pt x="19330" y="15501"/>
                  <a:pt x="19330" y="15465"/>
                </a:cubicBezTo>
                <a:cubicBezTo>
                  <a:pt x="19330" y="15465"/>
                  <a:pt x="19330" y="15429"/>
                  <a:pt x="19330" y="15429"/>
                </a:cubicBezTo>
                <a:cubicBezTo>
                  <a:pt x="19330" y="15429"/>
                  <a:pt x="19349" y="15392"/>
                  <a:pt x="19349" y="15392"/>
                </a:cubicBezTo>
                <a:cubicBezTo>
                  <a:pt x="19330" y="15356"/>
                  <a:pt x="19330" y="15356"/>
                  <a:pt x="19330" y="15356"/>
                </a:cubicBezTo>
                <a:cubicBezTo>
                  <a:pt x="19349" y="15320"/>
                  <a:pt x="19349" y="15320"/>
                  <a:pt x="19368" y="15320"/>
                </a:cubicBezTo>
                <a:cubicBezTo>
                  <a:pt x="19349" y="15283"/>
                  <a:pt x="19349" y="15320"/>
                  <a:pt x="19330" y="15283"/>
                </a:cubicBezTo>
                <a:cubicBezTo>
                  <a:pt x="19330" y="15283"/>
                  <a:pt x="19349" y="15283"/>
                  <a:pt x="19349" y="15283"/>
                </a:cubicBezTo>
                <a:cubicBezTo>
                  <a:pt x="19349" y="15247"/>
                  <a:pt x="19349" y="15247"/>
                  <a:pt x="19349" y="15247"/>
                </a:cubicBezTo>
                <a:cubicBezTo>
                  <a:pt x="19349" y="15247"/>
                  <a:pt x="19368" y="15211"/>
                  <a:pt x="19368" y="15211"/>
                </a:cubicBezTo>
                <a:cubicBezTo>
                  <a:pt x="19368" y="15174"/>
                  <a:pt x="19368" y="15138"/>
                  <a:pt x="19387" y="15102"/>
                </a:cubicBezTo>
                <a:cubicBezTo>
                  <a:pt x="19387" y="15102"/>
                  <a:pt x="19387" y="15102"/>
                  <a:pt x="19387" y="15102"/>
                </a:cubicBezTo>
                <a:cubicBezTo>
                  <a:pt x="19387" y="15102"/>
                  <a:pt x="19406" y="15138"/>
                  <a:pt x="19406" y="15138"/>
                </a:cubicBezTo>
                <a:cubicBezTo>
                  <a:pt x="19406" y="15138"/>
                  <a:pt x="19406" y="15138"/>
                  <a:pt x="19406" y="15138"/>
                </a:cubicBezTo>
                <a:cubicBezTo>
                  <a:pt x="19406" y="15138"/>
                  <a:pt x="19406" y="15174"/>
                  <a:pt x="19425" y="15174"/>
                </a:cubicBezTo>
                <a:cubicBezTo>
                  <a:pt x="19425" y="15211"/>
                  <a:pt x="19425" y="15247"/>
                  <a:pt x="19444" y="15247"/>
                </a:cubicBezTo>
                <a:cubicBezTo>
                  <a:pt x="19444" y="15247"/>
                  <a:pt x="19425" y="15247"/>
                  <a:pt x="19425" y="15283"/>
                </a:cubicBezTo>
                <a:cubicBezTo>
                  <a:pt x="19444" y="15283"/>
                  <a:pt x="19463" y="15320"/>
                  <a:pt x="19463" y="15356"/>
                </a:cubicBezTo>
                <a:cubicBezTo>
                  <a:pt x="19463" y="15392"/>
                  <a:pt x="19463" y="15429"/>
                  <a:pt x="19463" y="15465"/>
                </a:cubicBezTo>
                <a:cubicBezTo>
                  <a:pt x="19463" y="15465"/>
                  <a:pt x="19463" y="15465"/>
                  <a:pt x="19463" y="15465"/>
                </a:cubicBezTo>
                <a:cubicBezTo>
                  <a:pt x="19463" y="15465"/>
                  <a:pt x="19463" y="15501"/>
                  <a:pt x="19463" y="15501"/>
                </a:cubicBezTo>
                <a:cubicBezTo>
                  <a:pt x="19482" y="15501"/>
                  <a:pt x="19482" y="15537"/>
                  <a:pt x="19501" y="15537"/>
                </a:cubicBezTo>
                <a:cubicBezTo>
                  <a:pt x="19501" y="15501"/>
                  <a:pt x="19501" y="15501"/>
                  <a:pt x="19519" y="15501"/>
                </a:cubicBezTo>
                <a:cubicBezTo>
                  <a:pt x="19519" y="15501"/>
                  <a:pt x="19519" y="15501"/>
                  <a:pt x="19519" y="15501"/>
                </a:cubicBezTo>
                <a:cubicBezTo>
                  <a:pt x="19538" y="15501"/>
                  <a:pt x="19538" y="15537"/>
                  <a:pt x="19538" y="15537"/>
                </a:cubicBezTo>
                <a:cubicBezTo>
                  <a:pt x="19557" y="15537"/>
                  <a:pt x="19557" y="15574"/>
                  <a:pt x="19576" y="15610"/>
                </a:cubicBezTo>
                <a:cubicBezTo>
                  <a:pt x="19557" y="15610"/>
                  <a:pt x="19576" y="15610"/>
                  <a:pt x="19576" y="15646"/>
                </a:cubicBezTo>
                <a:cubicBezTo>
                  <a:pt x="19576" y="15646"/>
                  <a:pt x="19576" y="15646"/>
                  <a:pt x="19576" y="15646"/>
                </a:cubicBezTo>
                <a:cubicBezTo>
                  <a:pt x="19576" y="15646"/>
                  <a:pt x="19576" y="15683"/>
                  <a:pt x="19576" y="15719"/>
                </a:cubicBezTo>
                <a:cubicBezTo>
                  <a:pt x="19576" y="15719"/>
                  <a:pt x="19576" y="15755"/>
                  <a:pt x="19576" y="15755"/>
                </a:cubicBezTo>
                <a:cubicBezTo>
                  <a:pt x="19595" y="15792"/>
                  <a:pt x="19595" y="15828"/>
                  <a:pt x="19614" y="15828"/>
                </a:cubicBezTo>
                <a:cubicBezTo>
                  <a:pt x="19614" y="15864"/>
                  <a:pt x="19614" y="15864"/>
                  <a:pt x="19614" y="15864"/>
                </a:cubicBezTo>
                <a:cubicBezTo>
                  <a:pt x="19614" y="15901"/>
                  <a:pt x="19614" y="15901"/>
                  <a:pt x="19633" y="15937"/>
                </a:cubicBezTo>
                <a:cubicBezTo>
                  <a:pt x="19614" y="15937"/>
                  <a:pt x="19614" y="15937"/>
                  <a:pt x="19614" y="15937"/>
                </a:cubicBezTo>
                <a:cubicBezTo>
                  <a:pt x="19614" y="15973"/>
                  <a:pt x="19614" y="16009"/>
                  <a:pt x="19633" y="16009"/>
                </a:cubicBezTo>
                <a:cubicBezTo>
                  <a:pt x="19633" y="16046"/>
                  <a:pt x="19633" y="16082"/>
                  <a:pt x="19652" y="16118"/>
                </a:cubicBezTo>
                <a:cubicBezTo>
                  <a:pt x="19671" y="16118"/>
                  <a:pt x="19671" y="16118"/>
                  <a:pt x="19671" y="16118"/>
                </a:cubicBezTo>
                <a:cubicBezTo>
                  <a:pt x="19690" y="16118"/>
                  <a:pt x="19690" y="16118"/>
                  <a:pt x="19709" y="16118"/>
                </a:cubicBezTo>
                <a:cubicBezTo>
                  <a:pt x="19709" y="16155"/>
                  <a:pt x="19709" y="16155"/>
                  <a:pt x="19709" y="16155"/>
                </a:cubicBezTo>
                <a:cubicBezTo>
                  <a:pt x="19709" y="16155"/>
                  <a:pt x="19709" y="16155"/>
                  <a:pt x="19709" y="16155"/>
                </a:cubicBezTo>
                <a:cubicBezTo>
                  <a:pt x="19709" y="16155"/>
                  <a:pt x="19709" y="16191"/>
                  <a:pt x="19727" y="16191"/>
                </a:cubicBezTo>
                <a:cubicBezTo>
                  <a:pt x="19727" y="16191"/>
                  <a:pt x="19727" y="16191"/>
                  <a:pt x="19727" y="16191"/>
                </a:cubicBezTo>
                <a:cubicBezTo>
                  <a:pt x="19727" y="16191"/>
                  <a:pt x="19727" y="16191"/>
                  <a:pt x="19727" y="16191"/>
                </a:cubicBezTo>
                <a:cubicBezTo>
                  <a:pt x="19746" y="16191"/>
                  <a:pt x="19746" y="16227"/>
                  <a:pt x="19765" y="16227"/>
                </a:cubicBezTo>
                <a:cubicBezTo>
                  <a:pt x="19765" y="16227"/>
                  <a:pt x="19765" y="16227"/>
                  <a:pt x="19784" y="16227"/>
                </a:cubicBezTo>
                <a:cubicBezTo>
                  <a:pt x="19784" y="16227"/>
                  <a:pt x="19803" y="16227"/>
                  <a:pt x="19784" y="16264"/>
                </a:cubicBezTo>
                <a:cubicBezTo>
                  <a:pt x="19784" y="16264"/>
                  <a:pt x="19784" y="16264"/>
                  <a:pt x="19784" y="16264"/>
                </a:cubicBezTo>
                <a:cubicBezTo>
                  <a:pt x="19784" y="16300"/>
                  <a:pt x="19784" y="16300"/>
                  <a:pt x="19784" y="16336"/>
                </a:cubicBezTo>
                <a:cubicBezTo>
                  <a:pt x="19784" y="16336"/>
                  <a:pt x="19784" y="16336"/>
                  <a:pt x="19803" y="16336"/>
                </a:cubicBezTo>
                <a:cubicBezTo>
                  <a:pt x="19803" y="16336"/>
                  <a:pt x="19803" y="16336"/>
                  <a:pt x="19803" y="16336"/>
                </a:cubicBezTo>
                <a:cubicBezTo>
                  <a:pt x="19803" y="16372"/>
                  <a:pt x="19803" y="16372"/>
                  <a:pt x="19803" y="16372"/>
                </a:cubicBezTo>
                <a:cubicBezTo>
                  <a:pt x="19822" y="16372"/>
                  <a:pt x="19822" y="16409"/>
                  <a:pt x="19822" y="16445"/>
                </a:cubicBezTo>
                <a:cubicBezTo>
                  <a:pt x="19822" y="16445"/>
                  <a:pt x="19822" y="16445"/>
                  <a:pt x="19822" y="16445"/>
                </a:cubicBezTo>
                <a:cubicBezTo>
                  <a:pt x="19841" y="16481"/>
                  <a:pt x="19822" y="16518"/>
                  <a:pt x="19841" y="16518"/>
                </a:cubicBezTo>
                <a:cubicBezTo>
                  <a:pt x="19841" y="16518"/>
                  <a:pt x="19841" y="16554"/>
                  <a:pt x="19860" y="16518"/>
                </a:cubicBezTo>
                <a:cubicBezTo>
                  <a:pt x="19860" y="16518"/>
                  <a:pt x="19860" y="16518"/>
                  <a:pt x="19860" y="16481"/>
                </a:cubicBezTo>
                <a:cubicBezTo>
                  <a:pt x="19860" y="16481"/>
                  <a:pt x="19860" y="16481"/>
                  <a:pt x="19860" y="16481"/>
                </a:cubicBezTo>
                <a:cubicBezTo>
                  <a:pt x="19879" y="16518"/>
                  <a:pt x="19879" y="16518"/>
                  <a:pt x="19879" y="16554"/>
                </a:cubicBezTo>
                <a:cubicBezTo>
                  <a:pt x="19879" y="16554"/>
                  <a:pt x="19898" y="16554"/>
                  <a:pt x="19898" y="16554"/>
                </a:cubicBezTo>
                <a:cubicBezTo>
                  <a:pt x="19898" y="16554"/>
                  <a:pt x="19898" y="16554"/>
                  <a:pt x="19898" y="16518"/>
                </a:cubicBezTo>
                <a:cubicBezTo>
                  <a:pt x="19898" y="16518"/>
                  <a:pt x="19898" y="16518"/>
                  <a:pt x="19898" y="16518"/>
                </a:cubicBezTo>
                <a:cubicBezTo>
                  <a:pt x="19898" y="16554"/>
                  <a:pt x="19917" y="16554"/>
                  <a:pt x="19917" y="16554"/>
                </a:cubicBezTo>
                <a:cubicBezTo>
                  <a:pt x="19917" y="16554"/>
                  <a:pt x="19917" y="16554"/>
                  <a:pt x="19917" y="16590"/>
                </a:cubicBezTo>
                <a:cubicBezTo>
                  <a:pt x="19898" y="16590"/>
                  <a:pt x="19898" y="16663"/>
                  <a:pt x="19917" y="16663"/>
                </a:cubicBezTo>
                <a:cubicBezTo>
                  <a:pt x="19917" y="16699"/>
                  <a:pt x="19936" y="16663"/>
                  <a:pt x="19936" y="16663"/>
                </a:cubicBezTo>
                <a:cubicBezTo>
                  <a:pt x="19917" y="16735"/>
                  <a:pt x="19954" y="16735"/>
                  <a:pt x="19973" y="16772"/>
                </a:cubicBezTo>
                <a:cubicBezTo>
                  <a:pt x="19973" y="16772"/>
                  <a:pt x="19973" y="16772"/>
                  <a:pt x="19973" y="16808"/>
                </a:cubicBezTo>
                <a:cubicBezTo>
                  <a:pt x="19973" y="16808"/>
                  <a:pt x="19992" y="16808"/>
                  <a:pt x="19992" y="16844"/>
                </a:cubicBezTo>
                <a:cubicBezTo>
                  <a:pt x="20011" y="16844"/>
                  <a:pt x="20011" y="16881"/>
                  <a:pt x="20011" y="16881"/>
                </a:cubicBezTo>
                <a:cubicBezTo>
                  <a:pt x="20030" y="16917"/>
                  <a:pt x="20030" y="16917"/>
                  <a:pt x="20030" y="16953"/>
                </a:cubicBezTo>
                <a:cubicBezTo>
                  <a:pt x="20030" y="16990"/>
                  <a:pt x="20030" y="16990"/>
                  <a:pt x="20030" y="16990"/>
                </a:cubicBezTo>
                <a:cubicBezTo>
                  <a:pt x="20049" y="16990"/>
                  <a:pt x="20049" y="17026"/>
                  <a:pt x="20049" y="17026"/>
                </a:cubicBezTo>
                <a:cubicBezTo>
                  <a:pt x="20049" y="17026"/>
                  <a:pt x="20049" y="17026"/>
                  <a:pt x="20049" y="17062"/>
                </a:cubicBezTo>
                <a:cubicBezTo>
                  <a:pt x="20049" y="17062"/>
                  <a:pt x="20049" y="17062"/>
                  <a:pt x="20049" y="17098"/>
                </a:cubicBezTo>
                <a:cubicBezTo>
                  <a:pt x="20049" y="17098"/>
                  <a:pt x="20049" y="17135"/>
                  <a:pt x="20049" y="17135"/>
                </a:cubicBezTo>
                <a:cubicBezTo>
                  <a:pt x="20049" y="17171"/>
                  <a:pt x="20030" y="17171"/>
                  <a:pt x="20030" y="17171"/>
                </a:cubicBezTo>
                <a:cubicBezTo>
                  <a:pt x="20049" y="17171"/>
                  <a:pt x="20049" y="17207"/>
                  <a:pt x="20049" y="17207"/>
                </a:cubicBezTo>
                <a:cubicBezTo>
                  <a:pt x="20049" y="17244"/>
                  <a:pt x="20068" y="17244"/>
                  <a:pt x="20068" y="17280"/>
                </a:cubicBezTo>
                <a:cubicBezTo>
                  <a:pt x="20068" y="17280"/>
                  <a:pt x="20068" y="17316"/>
                  <a:pt x="20068" y="17316"/>
                </a:cubicBezTo>
                <a:cubicBezTo>
                  <a:pt x="20068" y="17316"/>
                  <a:pt x="20068" y="17316"/>
                  <a:pt x="20068" y="17353"/>
                </a:cubicBezTo>
                <a:cubicBezTo>
                  <a:pt x="20068" y="17353"/>
                  <a:pt x="20068" y="17389"/>
                  <a:pt x="20068" y="17389"/>
                </a:cubicBezTo>
                <a:cubicBezTo>
                  <a:pt x="20068" y="17425"/>
                  <a:pt x="20049" y="17425"/>
                  <a:pt x="20049" y="17425"/>
                </a:cubicBezTo>
                <a:cubicBezTo>
                  <a:pt x="20049" y="17462"/>
                  <a:pt x="20049" y="17498"/>
                  <a:pt x="20049" y="17534"/>
                </a:cubicBezTo>
                <a:cubicBezTo>
                  <a:pt x="20030" y="17570"/>
                  <a:pt x="20030" y="17570"/>
                  <a:pt x="20030" y="17570"/>
                </a:cubicBezTo>
                <a:cubicBezTo>
                  <a:pt x="20030" y="17570"/>
                  <a:pt x="20030" y="17570"/>
                  <a:pt x="20030" y="17607"/>
                </a:cubicBezTo>
                <a:cubicBezTo>
                  <a:pt x="20030" y="17643"/>
                  <a:pt x="20030" y="17679"/>
                  <a:pt x="20011" y="17716"/>
                </a:cubicBezTo>
                <a:cubicBezTo>
                  <a:pt x="20011" y="17716"/>
                  <a:pt x="20011" y="17752"/>
                  <a:pt x="20011" y="17752"/>
                </a:cubicBezTo>
                <a:cubicBezTo>
                  <a:pt x="20011" y="17752"/>
                  <a:pt x="20011" y="17752"/>
                  <a:pt x="20011" y="17752"/>
                </a:cubicBezTo>
                <a:cubicBezTo>
                  <a:pt x="19992" y="17788"/>
                  <a:pt x="19992" y="17788"/>
                  <a:pt x="19992" y="17788"/>
                </a:cubicBezTo>
                <a:cubicBezTo>
                  <a:pt x="19992" y="17825"/>
                  <a:pt x="19992" y="17897"/>
                  <a:pt x="19954" y="17897"/>
                </a:cubicBezTo>
                <a:cubicBezTo>
                  <a:pt x="19954" y="17897"/>
                  <a:pt x="19936" y="17897"/>
                  <a:pt x="19936" y="17933"/>
                </a:cubicBezTo>
                <a:cubicBezTo>
                  <a:pt x="19917" y="17970"/>
                  <a:pt x="19917" y="18006"/>
                  <a:pt x="19898" y="18042"/>
                </a:cubicBezTo>
                <a:cubicBezTo>
                  <a:pt x="19898" y="18079"/>
                  <a:pt x="19879" y="18079"/>
                  <a:pt x="19879" y="18115"/>
                </a:cubicBezTo>
                <a:cubicBezTo>
                  <a:pt x="19879" y="18115"/>
                  <a:pt x="19879" y="18115"/>
                  <a:pt x="19879" y="18115"/>
                </a:cubicBezTo>
                <a:cubicBezTo>
                  <a:pt x="19879" y="18151"/>
                  <a:pt x="19879" y="18151"/>
                  <a:pt x="19879" y="18151"/>
                </a:cubicBezTo>
                <a:cubicBezTo>
                  <a:pt x="19879" y="18151"/>
                  <a:pt x="19879" y="18151"/>
                  <a:pt x="19879" y="18151"/>
                </a:cubicBezTo>
                <a:cubicBezTo>
                  <a:pt x="19860" y="18188"/>
                  <a:pt x="19860" y="18188"/>
                  <a:pt x="19860" y="18188"/>
                </a:cubicBezTo>
                <a:cubicBezTo>
                  <a:pt x="19841" y="18224"/>
                  <a:pt x="19841" y="18260"/>
                  <a:pt x="19841" y="18296"/>
                </a:cubicBezTo>
                <a:cubicBezTo>
                  <a:pt x="19822" y="18333"/>
                  <a:pt x="19822" y="18369"/>
                  <a:pt x="19822" y="18405"/>
                </a:cubicBezTo>
                <a:cubicBezTo>
                  <a:pt x="19822" y="18442"/>
                  <a:pt x="19822" y="18442"/>
                  <a:pt x="19822" y="18442"/>
                </a:cubicBezTo>
                <a:cubicBezTo>
                  <a:pt x="19822" y="18442"/>
                  <a:pt x="19822" y="18442"/>
                  <a:pt x="19822" y="18478"/>
                </a:cubicBezTo>
                <a:cubicBezTo>
                  <a:pt x="19822" y="18478"/>
                  <a:pt x="19822" y="18514"/>
                  <a:pt x="19822" y="18514"/>
                </a:cubicBezTo>
                <a:cubicBezTo>
                  <a:pt x="19803" y="18514"/>
                  <a:pt x="19803" y="18514"/>
                  <a:pt x="19803" y="18514"/>
                </a:cubicBezTo>
                <a:cubicBezTo>
                  <a:pt x="19803" y="18551"/>
                  <a:pt x="19784" y="18551"/>
                  <a:pt x="19784" y="18551"/>
                </a:cubicBezTo>
                <a:cubicBezTo>
                  <a:pt x="19746" y="18551"/>
                  <a:pt x="19709" y="18551"/>
                  <a:pt x="19690" y="18551"/>
                </a:cubicBezTo>
                <a:cubicBezTo>
                  <a:pt x="19652" y="18587"/>
                  <a:pt x="19652" y="18623"/>
                  <a:pt x="19633" y="18659"/>
                </a:cubicBezTo>
                <a:cubicBezTo>
                  <a:pt x="19633" y="18659"/>
                  <a:pt x="19614" y="18659"/>
                  <a:pt x="19595" y="18659"/>
                </a:cubicBezTo>
                <a:cubicBezTo>
                  <a:pt x="19595" y="18659"/>
                  <a:pt x="19595" y="18659"/>
                  <a:pt x="19595" y="18659"/>
                </a:cubicBezTo>
                <a:cubicBezTo>
                  <a:pt x="19576" y="18696"/>
                  <a:pt x="19595" y="18696"/>
                  <a:pt x="19595" y="18696"/>
                </a:cubicBezTo>
                <a:cubicBezTo>
                  <a:pt x="19595" y="18696"/>
                  <a:pt x="19595" y="18732"/>
                  <a:pt x="19595" y="18732"/>
                </a:cubicBezTo>
                <a:cubicBezTo>
                  <a:pt x="19595" y="18696"/>
                  <a:pt x="19576" y="18696"/>
                  <a:pt x="19576" y="18696"/>
                </a:cubicBezTo>
                <a:cubicBezTo>
                  <a:pt x="19576" y="18696"/>
                  <a:pt x="19576" y="18696"/>
                  <a:pt x="19576" y="18696"/>
                </a:cubicBezTo>
                <a:cubicBezTo>
                  <a:pt x="19557" y="18659"/>
                  <a:pt x="19557" y="18659"/>
                  <a:pt x="19538" y="18623"/>
                </a:cubicBezTo>
                <a:cubicBezTo>
                  <a:pt x="19538" y="18623"/>
                  <a:pt x="19538" y="18623"/>
                  <a:pt x="19538" y="18587"/>
                </a:cubicBezTo>
                <a:cubicBezTo>
                  <a:pt x="19538" y="18587"/>
                  <a:pt x="19538" y="18587"/>
                  <a:pt x="19538" y="18587"/>
                </a:cubicBezTo>
                <a:cubicBezTo>
                  <a:pt x="19519" y="18587"/>
                  <a:pt x="19519" y="18623"/>
                  <a:pt x="19501" y="18587"/>
                </a:cubicBezTo>
                <a:cubicBezTo>
                  <a:pt x="19519" y="18587"/>
                  <a:pt x="19519" y="18551"/>
                  <a:pt x="19519" y="18551"/>
                </a:cubicBezTo>
                <a:cubicBezTo>
                  <a:pt x="19519" y="18551"/>
                  <a:pt x="19519" y="18514"/>
                  <a:pt x="19519" y="18514"/>
                </a:cubicBezTo>
                <a:cubicBezTo>
                  <a:pt x="19501" y="18514"/>
                  <a:pt x="19501" y="18551"/>
                  <a:pt x="19482" y="18551"/>
                </a:cubicBezTo>
                <a:cubicBezTo>
                  <a:pt x="19501" y="18587"/>
                  <a:pt x="19482" y="18587"/>
                  <a:pt x="19482" y="18587"/>
                </a:cubicBezTo>
                <a:cubicBezTo>
                  <a:pt x="19463" y="18587"/>
                  <a:pt x="19463" y="18587"/>
                  <a:pt x="19463" y="18587"/>
                </a:cubicBezTo>
                <a:cubicBezTo>
                  <a:pt x="19463" y="18623"/>
                  <a:pt x="19444" y="18659"/>
                  <a:pt x="19444" y="18659"/>
                </a:cubicBezTo>
                <a:cubicBezTo>
                  <a:pt x="19425" y="18659"/>
                  <a:pt x="19425" y="18659"/>
                  <a:pt x="19425" y="18659"/>
                </a:cubicBezTo>
                <a:cubicBezTo>
                  <a:pt x="19406" y="18623"/>
                  <a:pt x="19387" y="18623"/>
                  <a:pt x="19368" y="18587"/>
                </a:cubicBezTo>
                <a:cubicBezTo>
                  <a:pt x="19368" y="18587"/>
                  <a:pt x="19349" y="18587"/>
                  <a:pt x="19349" y="18587"/>
                </a:cubicBezTo>
                <a:cubicBezTo>
                  <a:pt x="19349" y="18587"/>
                  <a:pt x="19349" y="18587"/>
                  <a:pt x="19349" y="18587"/>
                </a:cubicBezTo>
                <a:cubicBezTo>
                  <a:pt x="19330" y="18551"/>
                  <a:pt x="19311" y="18587"/>
                  <a:pt x="19311" y="18587"/>
                </a:cubicBezTo>
                <a:cubicBezTo>
                  <a:pt x="19292" y="18587"/>
                  <a:pt x="19292" y="18551"/>
                  <a:pt x="19292" y="18551"/>
                </a:cubicBezTo>
                <a:cubicBezTo>
                  <a:pt x="19292" y="18551"/>
                  <a:pt x="19292" y="18551"/>
                  <a:pt x="19292" y="18514"/>
                </a:cubicBezTo>
                <a:cubicBezTo>
                  <a:pt x="19274" y="18514"/>
                  <a:pt x="19274" y="18514"/>
                  <a:pt x="19274" y="18514"/>
                </a:cubicBezTo>
                <a:cubicBezTo>
                  <a:pt x="19274" y="18514"/>
                  <a:pt x="19255" y="18514"/>
                  <a:pt x="19255" y="18514"/>
                </a:cubicBezTo>
                <a:cubicBezTo>
                  <a:pt x="19236" y="18514"/>
                  <a:pt x="19236" y="18478"/>
                  <a:pt x="19236" y="18442"/>
                </a:cubicBezTo>
                <a:cubicBezTo>
                  <a:pt x="19217" y="18442"/>
                  <a:pt x="19198" y="18405"/>
                  <a:pt x="19198" y="18369"/>
                </a:cubicBezTo>
                <a:cubicBezTo>
                  <a:pt x="19217" y="18333"/>
                  <a:pt x="19217" y="18296"/>
                  <a:pt x="19198" y="18260"/>
                </a:cubicBezTo>
                <a:cubicBezTo>
                  <a:pt x="19198" y="18260"/>
                  <a:pt x="19198" y="18260"/>
                  <a:pt x="19198" y="18224"/>
                </a:cubicBezTo>
                <a:cubicBezTo>
                  <a:pt x="19198" y="18224"/>
                  <a:pt x="19198" y="18224"/>
                  <a:pt x="19179" y="18224"/>
                </a:cubicBezTo>
                <a:cubicBezTo>
                  <a:pt x="19179" y="18224"/>
                  <a:pt x="19179" y="18224"/>
                  <a:pt x="19179" y="18188"/>
                </a:cubicBezTo>
                <a:cubicBezTo>
                  <a:pt x="19160" y="18188"/>
                  <a:pt x="19160" y="18151"/>
                  <a:pt x="19160" y="18151"/>
                </a:cubicBezTo>
                <a:cubicBezTo>
                  <a:pt x="19141" y="18151"/>
                  <a:pt x="19141" y="18151"/>
                  <a:pt x="19141" y="18151"/>
                </a:cubicBezTo>
                <a:cubicBezTo>
                  <a:pt x="19122" y="18151"/>
                  <a:pt x="19122" y="18151"/>
                  <a:pt x="19122" y="18151"/>
                </a:cubicBezTo>
                <a:cubicBezTo>
                  <a:pt x="19122" y="18151"/>
                  <a:pt x="19122" y="18151"/>
                  <a:pt x="19122" y="18151"/>
                </a:cubicBezTo>
                <a:cubicBezTo>
                  <a:pt x="19103" y="18151"/>
                  <a:pt x="19122" y="18115"/>
                  <a:pt x="19122" y="18115"/>
                </a:cubicBezTo>
                <a:cubicBezTo>
                  <a:pt x="19122" y="18079"/>
                  <a:pt x="19122" y="18079"/>
                  <a:pt x="19141" y="18042"/>
                </a:cubicBezTo>
                <a:cubicBezTo>
                  <a:pt x="19122" y="18042"/>
                  <a:pt x="19122" y="18006"/>
                  <a:pt x="19122" y="18006"/>
                </a:cubicBezTo>
                <a:cubicBezTo>
                  <a:pt x="19103" y="18006"/>
                  <a:pt x="19103" y="17970"/>
                  <a:pt x="19103" y="17970"/>
                </a:cubicBezTo>
                <a:cubicBezTo>
                  <a:pt x="19103" y="18006"/>
                  <a:pt x="19084" y="18042"/>
                  <a:pt x="19084" y="18079"/>
                </a:cubicBezTo>
                <a:cubicBezTo>
                  <a:pt x="19084" y="18079"/>
                  <a:pt x="19084" y="18079"/>
                  <a:pt x="19084" y="18079"/>
                </a:cubicBezTo>
                <a:cubicBezTo>
                  <a:pt x="19065" y="18115"/>
                  <a:pt x="19065" y="18079"/>
                  <a:pt x="19065" y="18079"/>
                </a:cubicBezTo>
                <a:cubicBezTo>
                  <a:pt x="19047" y="18115"/>
                  <a:pt x="19047" y="18115"/>
                  <a:pt x="19028" y="18115"/>
                </a:cubicBezTo>
                <a:cubicBezTo>
                  <a:pt x="19028" y="18115"/>
                  <a:pt x="19028" y="18115"/>
                  <a:pt x="19028" y="18115"/>
                </a:cubicBezTo>
                <a:cubicBezTo>
                  <a:pt x="19028" y="18079"/>
                  <a:pt x="19028" y="18079"/>
                  <a:pt x="19028" y="18079"/>
                </a:cubicBezTo>
                <a:cubicBezTo>
                  <a:pt x="19047" y="18079"/>
                  <a:pt x="19047" y="18079"/>
                  <a:pt x="19047" y="18079"/>
                </a:cubicBezTo>
                <a:cubicBezTo>
                  <a:pt x="19065" y="18042"/>
                  <a:pt x="19065" y="18042"/>
                  <a:pt x="19065" y="18006"/>
                </a:cubicBezTo>
                <a:cubicBezTo>
                  <a:pt x="19065" y="17970"/>
                  <a:pt x="19065" y="17970"/>
                  <a:pt x="19065" y="17970"/>
                </a:cubicBezTo>
                <a:cubicBezTo>
                  <a:pt x="19065" y="17933"/>
                  <a:pt x="19065" y="17933"/>
                  <a:pt x="19065" y="17933"/>
                </a:cubicBezTo>
                <a:cubicBezTo>
                  <a:pt x="19065" y="17897"/>
                  <a:pt x="19084" y="17897"/>
                  <a:pt x="19103" y="17861"/>
                </a:cubicBezTo>
                <a:cubicBezTo>
                  <a:pt x="19103" y="17861"/>
                  <a:pt x="19084" y="17861"/>
                  <a:pt x="19084" y="17825"/>
                </a:cubicBezTo>
                <a:cubicBezTo>
                  <a:pt x="19084" y="17825"/>
                  <a:pt x="19103" y="17825"/>
                  <a:pt x="19103" y="17788"/>
                </a:cubicBezTo>
                <a:cubicBezTo>
                  <a:pt x="19103" y="17788"/>
                  <a:pt x="19103" y="17788"/>
                  <a:pt x="19103" y="17788"/>
                </a:cubicBezTo>
                <a:cubicBezTo>
                  <a:pt x="19103" y="17788"/>
                  <a:pt x="19084" y="17788"/>
                  <a:pt x="19084" y="17752"/>
                </a:cubicBezTo>
                <a:cubicBezTo>
                  <a:pt x="19084" y="17752"/>
                  <a:pt x="19084" y="17752"/>
                  <a:pt x="19084" y="17752"/>
                </a:cubicBezTo>
                <a:cubicBezTo>
                  <a:pt x="19084" y="17752"/>
                  <a:pt x="19084" y="17752"/>
                  <a:pt x="19084" y="17752"/>
                </a:cubicBezTo>
                <a:cubicBezTo>
                  <a:pt x="19084" y="17788"/>
                  <a:pt x="19065" y="17788"/>
                  <a:pt x="19065" y="17825"/>
                </a:cubicBezTo>
                <a:cubicBezTo>
                  <a:pt x="19065" y="17825"/>
                  <a:pt x="19065" y="17825"/>
                  <a:pt x="19047" y="17861"/>
                </a:cubicBezTo>
                <a:cubicBezTo>
                  <a:pt x="19047" y="17861"/>
                  <a:pt x="19047" y="17861"/>
                  <a:pt x="19047" y="17897"/>
                </a:cubicBezTo>
                <a:cubicBezTo>
                  <a:pt x="19047" y="17897"/>
                  <a:pt x="19028" y="17897"/>
                  <a:pt x="19028" y="17897"/>
                </a:cubicBezTo>
                <a:cubicBezTo>
                  <a:pt x="19009" y="17897"/>
                  <a:pt x="19009" y="17933"/>
                  <a:pt x="18990" y="17970"/>
                </a:cubicBezTo>
                <a:cubicBezTo>
                  <a:pt x="18990" y="17970"/>
                  <a:pt x="18990" y="18006"/>
                  <a:pt x="18971" y="18006"/>
                </a:cubicBezTo>
                <a:cubicBezTo>
                  <a:pt x="18971" y="18006"/>
                  <a:pt x="18971" y="18042"/>
                  <a:pt x="18971" y="18042"/>
                </a:cubicBezTo>
                <a:cubicBezTo>
                  <a:pt x="18971" y="18042"/>
                  <a:pt x="18971" y="18042"/>
                  <a:pt x="18971" y="18042"/>
                </a:cubicBezTo>
                <a:cubicBezTo>
                  <a:pt x="18971" y="18079"/>
                  <a:pt x="18971" y="18079"/>
                  <a:pt x="18952" y="18079"/>
                </a:cubicBezTo>
                <a:cubicBezTo>
                  <a:pt x="18952" y="18042"/>
                  <a:pt x="18933" y="18042"/>
                  <a:pt x="18933" y="18006"/>
                </a:cubicBezTo>
                <a:cubicBezTo>
                  <a:pt x="18933" y="18006"/>
                  <a:pt x="18933" y="18006"/>
                  <a:pt x="18933" y="18006"/>
                </a:cubicBezTo>
                <a:cubicBezTo>
                  <a:pt x="18933" y="18006"/>
                  <a:pt x="18933" y="18006"/>
                  <a:pt x="18933" y="18006"/>
                </a:cubicBezTo>
                <a:cubicBezTo>
                  <a:pt x="18933" y="18006"/>
                  <a:pt x="18933" y="18006"/>
                  <a:pt x="18933" y="17970"/>
                </a:cubicBezTo>
                <a:cubicBezTo>
                  <a:pt x="18933" y="17970"/>
                  <a:pt x="18933" y="17970"/>
                  <a:pt x="18933" y="17970"/>
                </a:cubicBezTo>
                <a:cubicBezTo>
                  <a:pt x="18933" y="17933"/>
                  <a:pt x="18933" y="17933"/>
                  <a:pt x="18914" y="17897"/>
                </a:cubicBezTo>
                <a:cubicBezTo>
                  <a:pt x="18914" y="17897"/>
                  <a:pt x="18914" y="17897"/>
                  <a:pt x="18914" y="17897"/>
                </a:cubicBezTo>
                <a:cubicBezTo>
                  <a:pt x="18914" y="17897"/>
                  <a:pt x="18914" y="17897"/>
                  <a:pt x="18895" y="17897"/>
                </a:cubicBezTo>
                <a:cubicBezTo>
                  <a:pt x="18895" y="17861"/>
                  <a:pt x="18895" y="17825"/>
                  <a:pt x="18895" y="17825"/>
                </a:cubicBezTo>
                <a:cubicBezTo>
                  <a:pt x="18876" y="17825"/>
                  <a:pt x="18857" y="17825"/>
                  <a:pt x="18857" y="17788"/>
                </a:cubicBezTo>
                <a:cubicBezTo>
                  <a:pt x="18857" y="17752"/>
                  <a:pt x="18876" y="17752"/>
                  <a:pt x="18857" y="17716"/>
                </a:cubicBezTo>
                <a:cubicBezTo>
                  <a:pt x="18857" y="17716"/>
                  <a:pt x="18839" y="17716"/>
                  <a:pt x="18839" y="17716"/>
                </a:cubicBezTo>
                <a:cubicBezTo>
                  <a:pt x="18839" y="17716"/>
                  <a:pt x="18839" y="17716"/>
                  <a:pt x="18839" y="17679"/>
                </a:cubicBezTo>
                <a:cubicBezTo>
                  <a:pt x="18839" y="17679"/>
                  <a:pt x="18820" y="17679"/>
                  <a:pt x="18820" y="17679"/>
                </a:cubicBezTo>
                <a:cubicBezTo>
                  <a:pt x="18820" y="17679"/>
                  <a:pt x="18801" y="17679"/>
                  <a:pt x="18801" y="17679"/>
                </a:cubicBezTo>
                <a:cubicBezTo>
                  <a:pt x="18782" y="17679"/>
                  <a:pt x="18782" y="17643"/>
                  <a:pt x="18763" y="17643"/>
                </a:cubicBezTo>
                <a:cubicBezTo>
                  <a:pt x="18744" y="17643"/>
                  <a:pt x="18744" y="17643"/>
                  <a:pt x="18744" y="17643"/>
                </a:cubicBezTo>
                <a:cubicBezTo>
                  <a:pt x="18725" y="17643"/>
                  <a:pt x="18706" y="17607"/>
                  <a:pt x="18706" y="17607"/>
                </a:cubicBezTo>
                <a:cubicBezTo>
                  <a:pt x="18687" y="17607"/>
                  <a:pt x="18668" y="17607"/>
                  <a:pt x="18649" y="17607"/>
                </a:cubicBezTo>
                <a:cubicBezTo>
                  <a:pt x="18630" y="17607"/>
                  <a:pt x="18630" y="17607"/>
                  <a:pt x="18630" y="17607"/>
                </a:cubicBezTo>
                <a:cubicBezTo>
                  <a:pt x="18612" y="17607"/>
                  <a:pt x="18593" y="17607"/>
                  <a:pt x="18574" y="17607"/>
                </a:cubicBezTo>
                <a:cubicBezTo>
                  <a:pt x="18555" y="17643"/>
                  <a:pt x="18536" y="17643"/>
                  <a:pt x="18536" y="17643"/>
                </a:cubicBezTo>
                <a:cubicBezTo>
                  <a:pt x="18517" y="17643"/>
                  <a:pt x="18517" y="17679"/>
                  <a:pt x="18517" y="17679"/>
                </a:cubicBezTo>
                <a:cubicBezTo>
                  <a:pt x="18517" y="17679"/>
                  <a:pt x="18517" y="17679"/>
                  <a:pt x="18498" y="17679"/>
                </a:cubicBezTo>
                <a:cubicBezTo>
                  <a:pt x="18479" y="17679"/>
                  <a:pt x="18441" y="17716"/>
                  <a:pt x="18422" y="17752"/>
                </a:cubicBezTo>
                <a:cubicBezTo>
                  <a:pt x="18403" y="17752"/>
                  <a:pt x="18385" y="17752"/>
                  <a:pt x="18366" y="17752"/>
                </a:cubicBezTo>
                <a:cubicBezTo>
                  <a:pt x="18328" y="17752"/>
                  <a:pt x="18309" y="17788"/>
                  <a:pt x="18271" y="17825"/>
                </a:cubicBezTo>
                <a:cubicBezTo>
                  <a:pt x="18271" y="17825"/>
                  <a:pt x="18271" y="17825"/>
                  <a:pt x="18252" y="17825"/>
                </a:cubicBezTo>
                <a:cubicBezTo>
                  <a:pt x="18233" y="17825"/>
                  <a:pt x="18252" y="17897"/>
                  <a:pt x="18233" y="17933"/>
                </a:cubicBezTo>
                <a:cubicBezTo>
                  <a:pt x="18233" y="17933"/>
                  <a:pt x="18233" y="17933"/>
                  <a:pt x="18233" y="17933"/>
                </a:cubicBezTo>
                <a:cubicBezTo>
                  <a:pt x="18233" y="17933"/>
                  <a:pt x="18233" y="17933"/>
                  <a:pt x="18233" y="17933"/>
                </a:cubicBezTo>
                <a:cubicBezTo>
                  <a:pt x="18214" y="17970"/>
                  <a:pt x="18214" y="17970"/>
                  <a:pt x="18214" y="17970"/>
                </a:cubicBezTo>
                <a:cubicBezTo>
                  <a:pt x="18214" y="17970"/>
                  <a:pt x="18195" y="18006"/>
                  <a:pt x="18195" y="18006"/>
                </a:cubicBezTo>
                <a:cubicBezTo>
                  <a:pt x="18195" y="17970"/>
                  <a:pt x="18177" y="17970"/>
                  <a:pt x="18177" y="17970"/>
                </a:cubicBezTo>
                <a:cubicBezTo>
                  <a:pt x="18177" y="17970"/>
                  <a:pt x="18158" y="17970"/>
                  <a:pt x="18158" y="18006"/>
                </a:cubicBezTo>
                <a:cubicBezTo>
                  <a:pt x="18158" y="18006"/>
                  <a:pt x="18139" y="18006"/>
                  <a:pt x="18139" y="18006"/>
                </a:cubicBezTo>
                <a:cubicBezTo>
                  <a:pt x="18139" y="18006"/>
                  <a:pt x="18120" y="17970"/>
                  <a:pt x="18120" y="17970"/>
                </a:cubicBezTo>
                <a:cubicBezTo>
                  <a:pt x="18101" y="17970"/>
                  <a:pt x="18082" y="17970"/>
                  <a:pt x="18063" y="18006"/>
                </a:cubicBezTo>
                <a:cubicBezTo>
                  <a:pt x="18063" y="18006"/>
                  <a:pt x="18063" y="18006"/>
                  <a:pt x="18044" y="18006"/>
                </a:cubicBezTo>
                <a:cubicBezTo>
                  <a:pt x="18044" y="18006"/>
                  <a:pt x="18044" y="18006"/>
                  <a:pt x="18044" y="18006"/>
                </a:cubicBezTo>
                <a:cubicBezTo>
                  <a:pt x="18025" y="18006"/>
                  <a:pt x="18025" y="18006"/>
                  <a:pt x="18025" y="18006"/>
                </a:cubicBezTo>
                <a:cubicBezTo>
                  <a:pt x="18006" y="18006"/>
                  <a:pt x="17987" y="18006"/>
                  <a:pt x="17987" y="18042"/>
                </a:cubicBezTo>
                <a:cubicBezTo>
                  <a:pt x="17968" y="18042"/>
                  <a:pt x="17968" y="18079"/>
                  <a:pt x="17968" y="18079"/>
                </a:cubicBezTo>
                <a:cubicBezTo>
                  <a:pt x="17968" y="18079"/>
                  <a:pt x="17968" y="18079"/>
                  <a:pt x="17950" y="18115"/>
                </a:cubicBezTo>
                <a:cubicBezTo>
                  <a:pt x="17950" y="18115"/>
                  <a:pt x="17931" y="18115"/>
                  <a:pt x="17912" y="18115"/>
                </a:cubicBezTo>
                <a:cubicBezTo>
                  <a:pt x="17912" y="18115"/>
                  <a:pt x="17912" y="18151"/>
                  <a:pt x="17912" y="18151"/>
                </a:cubicBezTo>
                <a:cubicBezTo>
                  <a:pt x="17912" y="18151"/>
                  <a:pt x="17912" y="18151"/>
                  <a:pt x="17912" y="18151"/>
                </a:cubicBezTo>
                <a:cubicBezTo>
                  <a:pt x="17912" y="18151"/>
                  <a:pt x="17912" y="18188"/>
                  <a:pt x="17893" y="18188"/>
                </a:cubicBezTo>
                <a:cubicBezTo>
                  <a:pt x="17893" y="18188"/>
                  <a:pt x="17893" y="18188"/>
                  <a:pt x="17893" y="18188"/>
                </a:cubicBezTo>
                <a:cubicBezTo>
                  <a:pt x="17874" y="18188"/>
                  <a:pt x="17874" y="18224"/>
                  <a:pt x="17855" y="18188"/>
                </a:cubicBezTo>
                <a:cubicBezTo>
                  <a:pt x="17855" y="18188"/>
                  <a:pt x="17855" y="18188"/>
                  <a:pt x="17855" y="18188"/>
                </a:cubicBezTo>
                <a:cubicBezTo>
                  <a:pt x="17855" y="18224"/>
                  <a:pt x="17855" y="18188"/>
                  <a:pt x="17836" y="18188"/>
                </a:cubicBezTo>
                <a:cubicBezTo>
                  <a:pt x="17836" y="18188"/>
                  <a:pt x="17836" y="18224"/>
                  <a:pt x="17836" y="18224"/>
                </a:cubicBezTo>
                <a:cubicBezTo>
                  <a:pt x="17798" y="18188"/>
                  <a:pt x="17779" y="18188"/>
                  <a:pt x="17760" y="18188"/>
                </a:cubicBezTo>
                <a:cubicBezTo>
                  <a:pt x="17760" y="18188"/>
                  <a:pt x="17760" y="18188"/>
                  <a:pt x="17741" y="18151"/>
                </a:cubicBezTo>
                <a:cubicBezTo>
                  <a:pt x="17741" y="18151"/>
                  <a:pt x="17741" y="18151"/>
                  <a:pt x="17723" y="18151"/>
                </a:cubicBezTo>
                <a:cubicBezTo>
                  <a:pt x="17723" y="18115"/>
                  <a:pt x="17723" y="18115"/>
                  <a:pt x="17704" y="18115"/>
                </a:cubicBezTo>
                <a:cubicBezTo>
                  <a:pt x="17704" y="18115"/>
                  <a:pt x="17704" y="18115"/>
                  <a:pt x="17704" y="18115"/>
                </a:cubicBezTo>
                <a:cubicBezTo>
                  <a:pt x="17704" y="18115"/>
                  <a:pt x="17704" y="18115"/>
                  <a:pt x="17704" y="18115"/>
                </a:cubicBezTo>
                <a:cubicBezTo>
                  <a:pt x="17685" y="18079"/>
                  <a:pt x="17685" y="18079"/>
                  <a:pt x="17685" y="18079"/>
                </a:cubicBezTo>
                <a:cubicBezTo>
                  <a:pt x="17685" y="18042"/>
                  <a:pt x="17685" y="18042"/>
                  <a:pt x="17685" y="18042"/>
                </a:cubicBezTo>
                <a:cubicBezTo>
                  <a:pt x="17704" y="18042"/>
                  <a:pt x="17704" y="18042"/>
                  <a:pt x="17723" y="18042"/>
                </a:cubicBezTo>
                <a:cubicBezTo>
                  <a:pt x="17723" y="18006"/>
                  <a:pt x="17723" y="18006"/>
                  <a:pt x="17741" y="17970"/>
                </a:cubicBezTo>
                <a:cubicBezTo>
                  <a:pt x="17741" y="17970"/>
                  <a:pt x="17723" y="17933"/>
                  <a:pt x="17723" y="17933"/>
                </a:cubicBezTo>
                <a:cubicBezTo>
                  <a:pt x="17723" y="17897"/>
                  <a:pt x="17723" y="17897"/>
                  <a:pt x="17723" y="17897"/>
                </a:cubicBezTo>
                <a:cubicBezTo>
                  <a:pt x="17723" y="17861"/>
                  <a:pt x="17723" y="17788"/>
                  <a:pt x="17723" y="17752"/>
                </a:cubicBezTo>
                <a:cubicBezTo>
                  <a:pt x="17704" y="17716"/>
                  <a:pt x="17685" y="17643"/>
                  <a:pt x="17666" y="17570"/>
                </a:cubicBezTo>
                <a:cubicBezTo>
                  <a:pt x="17666" y="17534"/>
                  <a:pt x="17666" y="17498"/>
                  <a:pt x="17666" y="17425"/>
                </a:cubicBezTo>
                <a:cubicBezTo>
                  <a:pt x="17647" y="17425"/>
                  <a:pt x="17647" y="17389"/>
                  <a:pt x="17628" y="17353"/>
                </a:cubicBezTo>
                <a:cubicBezTo>
                  <a:pt x="17628" y="17353"/>
                  <a:pt x="17628" y="17353"/>
                  <a:pt x="17628" y="17353"/>
                </a:cubicBezTo>
                <a:cubicBezTo>
                  <a:pt x="17609" y="17353"/>
                  <a:pt x="17609" y="17316"/>
                  <a:pt x="17609" y="17316"/>
                </a:cubicBezTo>
                <a:cubicBezTo>
                  <a:pt x="17609" y="17280"/>
                  <a:pt x="17609" y="17207"/>
                  <a:pt x="17590" y="17171"/>
                </a:cubicBezTo>
                <a:cubicBezTo>
                  <a:pt x="17590" y="17171"/>
                  <a:pt x="17590" y="17171"/>
                  <a:pt x="17571" y="17171"/>
                </a:cubicBezTo>
                <a:cubicBezTo>
                  <a:pt x="17571" y="17135"/>
                  <a:pt x="17533" y="17098"/>
                  <a:pt x="17533" y="17062"/>
                </a:cubicBezTo>
                <a:cubicBezTo>
                  <a:pt x="17515" y="17062"/>
                  <a:pt x="17515" y="17026"/>
                  <a:pt x="17515" y="17026"/>
                </a:cubicBezTo>
                <a:cubicBezTo>
                  <a:pt x="17515" y="17026"/>
                  <a:pt x="17515" y="17026"/>
                  <a:pt x="17533" y="17026"/>
                </a:cubicBezTo>
                <a:close/>
                <a:moveTo>
                  <a:pt x="19065" y="18151"/>
                </a:moveTo>
                <a:cubicBezTo>
                  <a:pt x="19065" y="18151"/>
                  <a:pt x="19065" y="18151"/>
                  <a:pt x="19065" y="18151"/>
                </a:cubicBezTo>
                <a:cubicBezTo>
                  <a:pt x="19065" y="18188"/>
                  <a:pt x="19084" y="18151"/>
                  <a:pt x="19103" y="18188"/>
                </a:cubicBezTo>
                <a:cubicBezTo>
                  <a:pt x="19103" y="18188"/>
                  <a:pt x="19084" y="18224"/>
                  <a:pt x="19084" y="18224"/>
                </a:cubicBezTo>
                <a:cubicBezTo>
                  <a:pt x="19065" y="18224"/>
                  <a:pt x="19065" y="18224"/>
                  <a:pt x="19065" y="18224"/>
                </a:cubicBezTo>
                <a:cubicBezTo>
                  <a:pt x="19065" y="18224"/>
                  <a:pt x="19047" y="18224"/>
                  <a:pt x="19047" y="18224"/>
                </a:cubicBezTo>
                <a:cubicBezTo>
                  <a:pt x="19047" y="18224"/>
                  <a:pt x="19047" y="18224"/>
                  <a:pt x="19047" y="18224"/>
                </a:cubicBezTo>
                <a:cubicBezTo>
                  <a:pt x="19028" y="18224"/>
                  <a:pt x="19028" y="18224"/>
                  <a:pt x="19028" y="18224"/>
                </a:cubicBezTo>
                <a:cubicBezTo>
                  <a:pt x="19009" y="18224"/>
                  <a:pt x="19009" y="18224"/>
                  <a:pt x="19009" y="18224"/>
                </a:cubicBezTo>
                <a:cubicBezTo>
                  <a:pt x="19009" y="18188"/>
                  <a:pt x="19009" y="18188"/>
                  <a:pt x="19009" y="18188"/>
                </a:cubicBezTo>
                <a:cubicBezTo>
                  <a:pt x="19028" y="18188"/>
                  <a:pt x="19047" y="18151"/>
                  <a:pt x="19065" y="18151"/>
                </a:cubicBezTo>
                <a:close/>
                <a:moveTo>
                  <a:pt x="19482" y="18732"/>
                </a:moveTo>
                <a:cubicBezTo>
                  <a:pt x="19482" y="18768"/>
                  <a:pt x="19482" y="18805"/>
                  <a:pt x="19482" y="18805"/>
                </a:cubicBezTo>
                <a:cubicBezTo>
                  <a:pt x="19463" y="18768"/>
                  <a:pt x="19463" y="18768"/>
                  <a:pt x="19482" y="18732"/>
                </a:cubicBezTo>
                <a:cubicBezTo>
                  <a:pt x="19482" y="18732"/>
                  <a:pt x="19482" y="18732"/>
                  <a:pt x="19482" y="18732"/>
                </a:cubicBezTo>
                <a:close/>
                <a:moveTo>
                  <a:pt x="19727" y="18841"/>
                </a:moveTo>
                <a:cubicBezTo>
                  <a:pt x="19727" y="18841"/>
                  <a:pt x="19727" y="18841"/>
                  <a:pt x="19709" y="18841"/>
                </a:cubicBezTo>
                <a:cubicBezTo>
                  <a:pt x="19709" y="18805"/>
                  <a:pt x="19709" y="18805"/>
                  <a:pt x="19709" y="18768"/>
                </a:cubicBezTo>
                <a:cubicBezTo>
                  <a:pt x="19709" y="18768"/>
                  <a:pt x="19727" y="18805"/>
                  <a:pt x="19727" y="18805"/>
                </a:cubicBezTo>
                <a:cubicBezTo>
                  <a:pt x="19727" y="18841"/>
                  <a:pt x="19727" y="18841"/>
                  <a:pt x="19727" y="18841"/>
                </a:cubicBezTo>
                <a:close/>
                <a:moveTo>
                  <a:pt x="19519" y="18986"/>
                </a:moveTo>
                <a:cubicBezTo>
                  <a:pt x="19519" y="18986"/>
                  <a:pt x="19519" y="18950"/>
                  <a:pt x="19519" y="18914"/>
                </a:cubicBezTo>
                <a:cubicBezTo>
                  <a:pt x="19519" y="18914"/>
                  <a:pt x="19519" y="18914"/>
                  <a:pt x="19519" y="18877"/>
                </a:cubicBezTo>
                <a:cubicBezTo>
                  <a:pt x="19538" y="18877"/>
                  <a:pt x="19538" y="18914"/>
                  <a:pt x="19538" y="18877"/>
                </a:cubicBezTo>
                <a:cubicBezTo>
                  <a:pt x="19557" y="18914"/>
                  <a:pt x="19557" y="18914"/>
                  <a:pt x="19576" y="18914"/>
                </a:cubicBezTo>
                <a:cubicBezTo>
                  <a:pt x="19595" y="18950"/>
                  <a:pt x="19614" y="18950"/>
                  <a:pt x="19633" y="18986"/>
                </a:cubicBezTo>
                <a:cubicBezTo>
                  <a:pt x="19633" y="18950"/>
                  <a:pt x="19652" y="18950"/>
                  <a:pt x="19652" y="18950"/>
                </a:cubicBezTo>
                <a:cubicBezTo>
                  <a:pt x="19671" y="18950"/>
                  <a:pt x="19671" y="18950"/>
                  <a:pt x="19671" y="18950"/>
                </a:cubicBezTo>
                <a:cubicBezTo>
                  <a:pt x="19671" y="18950"/>
                  <a:pt x="19690" y="18950"/>
                  <a:pt x="19690" y="18950"/>
                </a:cubicBezTo>
                <a:cubicBezTo>
                  <a:pt x="19690" y="18950"/>
                  <a:pt x="19690" y="18950"/>
                  <a:pt x="19690" y="18950"/>
                </a:cubicBezTo>
                <a:cubicBezTo>
                  <a:pt x="19690" y="18950"/>
                  <a:pt x="19709" y="18950"/>
                  <a:pt x="19709" y="18950"/>
                </a:cubicBezTo>
                <a:cubicBezTo>
                  <a:pt x="19709" y="18950"/>
                  <a:pt x="19709" y="18914"/>
                  <a:pt x="19709" y="18914"/>
                </a:cubicBezTo>
                <a:cubicBezTo>
                  <a:pt x="19727" y="18950"/>
                  <a:pt x="19727" y="18950"/>
                  <a:pt x="19727" y="18986"/>
                </a:cubicBezTo>
                <a:cubicBezTo>
                  <a:pt x="19727" y="18986"/>
                  <a:pt x="19727" y="18986"/>
                  <a:pt x="19727" y="19023"/>
                </a:cubicBezTo>
                <a:cubicBezTo>
                  <a:pt x="19727" y="19023"/>
                  <a:pt x="19727" y="19023"/>
                  <a:pt x="19727" y="19023"/>
                </a:cubicBezTo>
                <a:cubicBezTo>
                  <a:pt x="19727" y="19059"/>
                  <a:pt x="19727" y="19059"/>
                  <a:pt x="19727" y="19059"/>
                </a:cubicBezTo>
                <a:cubicBezTo>
                  <a:pt x="19727" y="19095"/>
                  <a:pt x="19727" y="19131"/>
                  <a:pt x="19709" y="19131"/>
                </a:cubicBezTo>
                <a:cubicBezTo>
                  <a:pt x="19709" y="19168"/>
                  <a:pt x="19709" y="19168"/>
                  <a:pt x="19690" y="19204"/>
                </a:cubicBezTo>
                <a:cubicBezTo>
                  <a:pt x="19690" y="19240"/>
                  <a:pt x="19690" y="19240"/>
                  <a:pt x="19690" y="19277"/>
                </a:cubicBezTo>
                <a:cubicBezTo>
                  <a:pt x="19690" y="19277"/>
                  <a:pt x="19690" y="19277"/>
                  <a:pt x="19690" y="19277"/>
                </a:cubicBezTo>
                <a:cubicBezTo>
                  <a:pt x="19690" y="19277"/>
                  <a:pt x="19690" y="19277"/>
                  <a:pt x="19690" y="19240"/>
                </a:cubicBezTo>
                <a:cubicBezTo>
                  <a:pt x="19652" y="19240"/>
                  <a:pt x="19652" y="19313"/>
                  <a:pt x="19633" y="19349"/>
                </a:cubicBezTo>
                <a:cubicBezTo>
                  <a:pt x="19614" y="19313"/>
                  <a:pt x="19595" y="19349"/>
                  <a:pt x="19576" y="19313"/>
                </a:cubicBezTo>
                <a:cubicBezTo>
                  <a:pt x="19576" y="19313"/>
                  <a:pt x="19576" y="19313"/>
                  <a:pt x="19576" y="19313"/>
                </a:cubicBezTo>
                <a:cubicBezTo>
                  <a:pt x="19595" y="19313"/>
                  <a:pt x="19595" y="19313"/>
                  <a:pt x="19595" y="19277"/>
                </a:cubicBezTo>
                <a:cubicBezTo>
                  <a:pt x="19595" y="19240"/>
                  <a:pt x="19557" y="19277"/>
                  <a:pt x="19557" y="19240"/>
                </a:cubicBezTo>
                <a:cubicBezTo>
                  <a:pt x="19557" y="19240"/>
                  <a:pt x="19557" y="19204"/>
                  <a:pt x="19538" y="19168"/>
                </a:cubicBezTo>
                <a:cubicBezTo>
                  <a:pt x="19538" y="19168"/>
                  <a:pt x="19538" y="19168"/>
                  <a:pt x="19538" y="19131"/>
                </a:cubicBezTo>
                <a:cubicBezTo>
                  <a:pt x="19538" y="19131"/>
                  <a:pt x="19538" y="19131"/>
                  <a:pt x="19538" y="19095"/>
                </a:cubicBezTo>
                <a:cubicBezTo>
                  <a:pt x="19538" y="19059"/>
                  <a:pt x="19519" y="19023"/>
                  <a:pt x="19519" y="18986"/>
                </a:cubicBezTo>
                <a:close/>
                <a:moveTo>
                  <a:pt x="19519" y="18986"/>
                </a:moveTo>
              </a:path>
            </a:pathLst>
          </a:custGeom>
          <a:solidFill>
            <a:srgbClr val="E6E6E6"/>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nvGrpSpPr>
          <p:cNvPr id="59406" name="Group 14"/>
          <p:cNvGrpSpPr>
            <a:grpSpLocks/>
          </p:cNvGrpSpPr>
          <p:nvPr/>
        </p:nvGrpSpPr>
        <p:grpSpPr bwMode="auto">
          <a:xfrm>
            <a:off x="3200192" y="4498777"/>
            <a:ext cx="3438734" cy="115624"/>
            <a:chOff x="0" y="0"/>
            <a:chExt cx="6424" cy="216"/>
          </a:xfrm>
        </p:grpSpPr>
        <p:sp>
          <p:nvSpPr>
            <p:cNvPr id="57403" name="Rectangle 8"/>
            <p:cNvSpPr>
              <a:spLocks/>
            </p:cNvSpPr>
            <p:nvPr/>
          </p:nvSpPr>
          <p:spPr bwMode="auto">
            <a:xfrm>
              <a:off x="0" y="52"/>
              <a:ext cx="152" cy="131"/>
            </a:xfrm>
            <a:prstGeom prst="rect">
              <a:avLst/>
            </a:prstGeom>
            <a:solidFill>
              <a:srgbClr val="005426"/>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404" name="Rectangle 9"/>
            <p:cNvSpPr>
              <a:spLocks/>
            </p:cNvSpPr>
            <p:nvPr/>
          </p:nvSpPr>
          <p:spPr bwMode="auto">
            <a:xfrm>
              <a:off x="217" y="0"/>
              <a:ext cx="16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pPr algn="l"/>
              <a:r>
                <a:rPr lang="en-US" sz="800" dirty="0">
                  <a:solidFill>
                    <a:schemeClr val="tx1"/>
                  </a:solidFill>
                  <a:latin typeface="Open Sans" charset="0"/>
                  <a:cs typeface="Open Sans" charset="0"/>
                  <a:sym typeface="Open Sans" charset="0"/>
                </a:rPr>
                <a:t>Traffic</a:t>
              </a:r>
            </a:p>
          </p:txBody>
        </p:sp>
        <p:sp>
          <p:nvSpPr>
            <p:cNvPr id="57405" name="Rectangle 10"/>
            <p:cNvSpPr>
              <a:spLocks/>
            </p:cNvSpPr>
            <p:nvPr/>
          </p:nvSpPr>
          <p:spPr bwMode="auto">
            <a:xfrm>
              <a:off x="1926" y="52"/>
              <a:ext cx="152" cy="131"/>
            </a:xfrm>
            <a:prstGeom prst="rect">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406" name="Rectangle 11"/>
            <p:cNvSpPr>
              <a:spLocks/>
            </p:cNvSpPr>
            <p:nvPr/>
          </p:nvSpPr>
          <p:spPr bwMode="auto">
            <a:xfrm>
              <a:off x="2144" y="0"/>
              <a:ext cx="16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pPr algn="l"/>
              <a:r>
                <a:rPr lang="en-US" sz="800" dirty="0">
                  <a:solidFill>
                    <a:schemeClr val="tx1"/>
                  </a:solidFill>
                  <a:latin typeface="Open Sans" charset="0"/>
                  <a:cs typeface="Open Sans" charset="0"/>
                  <a:sym typeface="Open Sans" charset="0"/>
                </a:rPr>
                <a:t>Demand</a:t>
              </a:r>
            </a:p>
          </p:txBody>
        </p:sp>
        <p:sp>
          <p:nvSpPr>
            <p:cNvPr id="57407" name="Rectangle 12"/>
            <p:cNvSpPr>
              <a:spLocks/>
            </p:cNvSpPr>
            <p:nvPr/>
          </p:nvSpPr>
          <p:spPr bwMode="auto">
            <a:xfrm>
              <a:off x="3707" y="52"/>
              <a:ext cx="153" cy="131"/>
            </a:xfrm>
            <a:prstGeom prst="rect">
              <a:avLst/>
            </a:prstGeom>
            <a:solidFill>
              <a:srgbClr val="92D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408" name="Rectangle 13"/>
            <p:cNvSpPr>
              <a:spLocks/>
            </p:cNvSpPr>
            <p:nvPr/>
          </p:nvSpPr>
          <p:spPr bwMode="auto">
            <a:xfrm>
              <a:off x="3928" y="0"/>
              <a:ext cx="249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pPr algn="l"/>
              <a:r>
                <a:rPr lang="en-US" sz="800" dirty="0">
                  <a:solidFill>
                    <a:schemeClr val="tx1"/>
                  </a:solidFill>
                  <a:latin typeface="Open Sans" charset="0"/>
                  <a:cs typeface="Open Sans" charset="0"/>
                  <a:sym typeface="Open Sans" charset="0"/>
                </a:rPr>
                <a:t>Sales Template</a:t>
              </a:r>
            </a:p>
          </p:txBody>
        </p:sp>
      </p:grpSp>
      <p:grpSp>
        <p:nvGrpSpPr>
          <p:cNvPr id="59413" name="Group 21"/>
          <p:cNvGrpSpPr>
            <a:grpSpLocks/>
          </p:cNvGrpSpPr>
          <p:nvPr/>
        </p:nvGrpSpPr>
        <p:grpSpPr bwMode="auto">
          <a:xfrm>
            <a:off x="4252068" y="1384102"/>
            <a:ext cx="1033119" cy="1097890"/>
            <a:chOff x="0" y="0"/>
            <a:chExt cx="1930" cy="2051"/>
          </a:xfrm>
        </p:grpSpPr>
        <p:sp>
          <p:nvSpPr>
            <p:cNvPr id="57397" name="AutoShape 15"/>
            <p:cNvSpPr>
              <a:spLocks/>
            </p:cNvSpPr>
            <p:nvPr/>
          </p:nvSpPr>
          <p:spPr bwMode="auto">
            <a:xfrm>
              <a:off x="641" y="906"/>
              <a:ext cx="207" cy="810"/>
            </a:xfrm>
            <a:prstGeom prst="roundRect">
              <a:avLst>
                <a:gd name="adj" fmla="val 5875"/>
              </a:avLst>
            </a:prstGeom>
            <a:solidFill>
              <a:srgbClr val="005426"/>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98" name="AutoShape 16"/>
            <p:cNvSpPr>
              <a:spLocks/>
            </p:cNvSpPr>
            <p:nvPr/>
          </p:nvSpPr>
          <p:spPr bwMode="auto">
            <a:xfrm>
              <a:off x="848" y="361"/>
              <a:ext cx="208" cy="1355"/>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99" name="AutoShape 17"/>
            <p:cNvSpPr>
              <a:spLocks/>
            </p:cNvSpPr>
            <p:nvPr/>
          </p:nvSpPr>
          <p:spPr bwMode="auto">
            <a:xfrm>
              <a:off x="1056" y="610"/>
              <a:ext cx="207" cy="1106"/>
            </a:xfrm>
            <a:prstGeom prst="roundRect">
              <a:avLst>
                <a:gd name="adj" fmla="val 5875"/>
              </a:avLst>
            </a:prstGeom>
            <a:solidFill>
              <a:srgbClr val="92D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400" name="Rectangle 18"/>
            <p:cNvSpPr>
              <a:spLocks/>
            </p:cNvSpPr>
            <p:nvPr/>
          </p:nvSpPr>
          <p:spPr bwMode="auto">
            <a:xfrm>
              <a:off x="0" y="1822"/>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Europe</a:t>
              </a:r>
            </a:p>
          </p:txBody>
        </p:sp>
        <p:sp>
          <p:nvSpPr>
            <p:cNvPr id="57401" name="Rectangle 19"/>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endParaRPr lang="en-US" sz="800" dirty="0">
                <a:solidFill>
                  <a:schemeClr val="tx1"/>
                </a:solidFill>
                <a:latin typeface="Open Sans" charset="0"/>
                <a:cs typeface="Open Sans" charset="0"/>
                <a:sym typeface="Open Sans" charset="0"/>
              </a:endParaRPr>
            </a:p>
          </p:txBody>
        </p:sp>
        <p:sp>
          <p:nvSpPr>
            <p:cNvPr id="57402" name="Oval 20"/>
            <p:cNvSpPr>
              <a:spLocks/>
            </p:cNvSpPr>
            <p:nvPr/>
          </p:nvSpPr>
          <p:spPr bwMode="auto">
            <a:xfrm>
              <a:off x="1395" y="1554"/>
              <a:ext cx="160" cy="160"/>
            </a:xfrm>
            <a:prstGeom prst="ellipse">
              <a:avLst/>
            </a:prstGeom>
            <a:solidFill>
              <a:srgbClr val="000000"/>
            </a:solidFill>
            <a:ln w="25400">
              <a:solidFill>
                <a:schemeClr val="tx1">
                  <a:alpha val="0"/>
                </a:schemeClr>
              </a:solidFill>
              <a:miter lim="800000"/>
              <a:headEnd/>
              <a:tailEnd/>
            </a:ln>
          </p:spPr>
          <p:txBody>
            <a:bodyPr lIns="0" tIns="0" rIns="0" bIns="0"/>
            <a:lstStyle/>
            <a:p>
              <a:endParaRPr lang="en-US"/>
            </a:p>
          </p:txBody>
        </p:sp>
      </p:grpSp>
      <p:grpSp>
        <p:nvGrpSpPr>
          <p:cNvPr id="59420" name="Group 28"/>
          <p:cNvGrpSpPr>
            <a:grpSpLocks/>
          </p:cNvGrpSpPr>
          <p:nvPr/>
        </p:nvGrpSpPr>
        <p:grpSpPr bwMode="auto">
          <a:xfrm>
            <a:off x="4148481" y="2800350"/>
            <a:ext cx="1033119" cy="740849"/>
            <a:chOff x="0" y="0"/>
            <a:chExt cx="1930" cy="1383"/>
          </a:xfrm>
        </p:grpSpPr>
        <p:sp>
          <p:nvSpPr>
            <p:cNvPr id="57391" name="AutoShape 22"/>
            <p:cNvSpPr>
              <a:spLocks/>
            </p:cNvSpPr>
            <p:nvPr/>
          </p:nvSpPr>
          <p:spPr bwMode="auto">
            <a:xfrm>
              <a:off x="641" y="634"/>
              <a:ext cx="207" cy="414"/>
            </a:xfrm>
            <a:prstGeom prst="roundRect">
              <a:avLst>
                <a:gd name="adj" fmla="val 5875"/>
              </a:avLst>
            </a:prstGeom>
            <a:solidFill>
              <a:srgbClr val="005426"/>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92" name="AutoShape 23"/>
            <p:cNvSpPr>
              <a:spLocks/>
            </p:cNvSpPr>
            <p:nvPr/>
          </p:nvSpPr>
          <p:spPr bwMode="auto">
            <a:xfrm>
              <a:off x="848" y="356"/>
              <a:ext cx="208" cy="692"/>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93" name="AutoShape 24"/>
            <p:cNvSpPr>
              <a:spLocks/>
            </p:cNvSpPr>
            <p:nvPr/>
          </p:nvSpPr>
          <p:spPr bwMode="auto">
            <a:xfrm>
              <a:off x="1056" y="483"/>
              <a:ext cx="207" cy="565"/>
            </a:xfrm>
            <a:prstGeom prst="roundRect">
              <a:avLst>
                <a:gd name="adj" fmla="val 5875"/>
              </a:avLst>
            </a:prstGeom>
            <a:solidFill>
              <a:srgbClr val="92D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94" name="Rectangle 25"/>
            <p:cNvSpPr>
              <a:spLocks/>
            </p:cNvSpPr>
            <p:nvPr/>
          </p:nvSpPr>
          <p:spPr bwMode="auto">
            <a:xfrm>
              <a:off x="0" y="1154"/>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dirty="0">
                  <a:solidFill>
                    <a:schemeClr val="tx1"/>
                  </a:solidFill>
                  <a:latin typeface="Open Sans" charset="0"/>
                  <a:cs typeface="Open Sans" charset="0"/>
                  <a:sym typeface="Open Sans" charset="0"/>
                </a:rPr>
                <a:t>Africa</a:t>
              </a:r>
            </a:p>
          </p:txBody>
        </p:sp>
        <p:sp>
          <p:nvSpPr>
            <p:cNvPr id="57395" name="Rectangle 26"/>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endParaRPr lang="en-US" sz="800" dirty="0">
                <a:solidFill>
                  <a:schemeClr val="tx1"/>
                </a:solidFill>
                <a:latin typeface="Open Sans" charset="0"/>
                <a:cs typeface="Open Sans" charset="0"/>
                <a:sym typeface="Open Sans" charset="0"/>
              </a:endParaRPr>
            </a:p>
          </p:txBody>
        </p:sp>
        <p:sp>
          <p:nvSpPr>
            <p:cNvPr id="57396" name="Oval 27"/>
            <p:cNvSpPr>
              <a:spLocks/>
            </p:cNvSpPr>
            <p:nvPr/>
          </p:nvSpPr>
          <p:spPr bwMode="auto">
            <a:xfrm>
              <a:off x="1404" y="1024"/>
              <a:ext cx="160" cy="160"/>
            </a:xfrm>
            <a:prstGeom prst="ellipse">
              <a:avLst/>
            </a:prstGeom>
            <a:solidFill>
              <a:srgbClr val="006C31"/>
            </a:solidFill>
            <a:ln w="25400">
              <a:solidFill>
                <a:schemeClr val="tx1">
                  <a:alpha val="0"/>
                </a:schemeClr>
              </a:solidFill>
              <a:miter lim="800000"/>
              <a:headEnd/>
              <a:tailEnd/>
            </a:ln>
          </p:spPr>
          <p:txBody>
            <a:bodyPr lIns="0" tIns="0" rIns="0" bIns="0"/>
            <a:lstStyle/>
            <a:p>
              <a:endParaRPr lang="en-US"/>
            </a:p>
          </p:txBody>
        </p:sp>
      </p:grpSp>
      <p:grpSp>
        <p:nvGrpSpPr>
          <p:cNvPr id="59427" name="Group 35"/>
          <p:cNvGrpSpPr>
            <a:grpSpLocks/>
          </p:cNvGrpSpPr>
          <p:nvPr/>
        </p:nvGrpSpPr>
        <p:grpSpPr bwMode="auto">
          <a:xfrm>
            <a:off x="3081146" y="2724150"/>
            <a:ext cx="1033654" cy="1098425"/>
            <a:chOff x="0" y="0"/>
            <a:chExt cx="1930" cy="2051"/>
          </a:xfrm>
        </p:grpSpPr>
        <p:sp>
          <p:nvSpPr>
            <p:cNvPr id="57385" name="AutoShape 29"/>
            <p:cNvSpPr>
              <a:spLocks/>
            </p:cNvSpPr>
            <p:nvPr/>
          </p:nvSpPr>
          <p:spPr bwMode="auto">
            <a:xfrm>
              <a:off x="641" y="906"/>
              <a:ext cx="207" cy="810"/>
            </a:xfrm>
            <a:prstGeom prst="roundRect">
              <a:avLst>
                <a:gd name="adj" fmla="val 5875"/>
              </a:avLst>
            </a:prstGeom>
            <a:solidFill>
              <a:srgbClr val="005426"/>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86" name="AutoShape 30"/>
            <p:cNvSpPr>
              <a:spLocks/>
            </p:cNvSpPr>
            <p:nvPr/>
          </p:nvSpPr>
          <p:spPr bwMode="auto">
            <a:xfrm>
              <a:off x="848" y="361"/>
              <a:ext cx="209" cy="1355"/>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87" name="AutoShape 31"/>
            <p:cNvSpPr>
              <a:spLocks/>
            </p:cNvSpPr>
            <p:nvPr/>
          </p:nvSpPr>
          <p:spPr bwMode="auto">
            <a:xfrm>
              <a:off x="1056" y="610"/>
              <a:ext cx="207" cy="1106"/>
            </a:xfrm>
            <a:prstGeom prst="roundRect">
              <a:avLst>
                <a:gd name="adj" fmla="val 5875"/>
              </a:avLst>
            </a:prstGeom>
            <a:solidFill>
              <a:srgbClr val="92D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88" name="Rectangle 32"/>
            <p:cNvSpPr>
              <a:spLocks/>
            </p:cNvSpPr>
            <p:nvPr/>
          </p:nvSpPr>
          <p:spPr bwMode="auto">
            <a:xfrm>
              <a:off x="0" y="1822"/>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South America</a:t>
              </a:r>
            </a:p>
          </p:txBody>
        </p:sp>
        <p:sp>
          <p:nvSpPr>
            <p:cNvPr id="57389" name="Rectangle 33"/>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endParaRPr lang="en-US" sz="800" dirty="0">
                <a:solidFill>
                  <a:schemeClr val="tx1"/>
                </a:solidFill>
                <a:latin typeface="Open Sans" charset="0"/>
                <a:cs typeface="Open Sans" charset="0"/>
                <a:sym typeface="Open Sans" charset="0"/>
              </a:endParaRPr>
            </a:p>
          </p:txBody>
        </p:sp>
        <p:sp>
          <p:nvSpPr>
            <p:cNvPr id="57390" name="Oval 34"/>
            <p:cNvSpPr>
              <a:spLocks/>
            </p:cNvSpPr>
            <p:nvPr/>
          </p:nvSpPr>
          <p:spPr bwMode="auto">
            <a:xfrm>
              <a:off x="1410" y="1477"/>
              <a:ext cx="160" cy="160"/>
            </a:xfrm>
            <a:prstGeom prst="ellipse">
              <a:avLst/>
            </a:prstGeom>
            <a:solidFill>
              <a:srgbClr val="00B050"/>
            </a:solidFill>
            <a:ln w="25400">
              <a:solidFill>
                <a:schemeClr val="tx1">
                  <a:alpha val="0"/>
                </a:schemeClr>
              </a:solidFill>
              <a:miter lim="800000"/>
              <a:headEnd/>
              <a:tailEnd/>
            </a:ln>
          </p:spPr>
          <p:txBody>
            <a:bodyPr lIns="0" tIns="0" rIns="0" bIns="0"/>
            <a:lstStyle/>
            <a:p>
              <a:endParaRPr lang="en-US"/>
            </a:p>
          </p:txBody>
        </p:sp>
      </p:grpSp>
      <p:grpSp>
        <p:nvGrpSpPr>
          <p:cNvPr id="59434" name="Group 42"/>
          <p:cNvGrpSpPr>
            <a:grpSpLocks/>
          </p:cNvGrpSpPr>
          <p:nvPr/>
        </p:nvGrpSpPr>
        <p:grpSpPr bwMode="auto">
          <a:xfrm>
            <a:off x="1053454" y="1496616"/>
            <a:ext cx="1033119" cy="954431"/>
            <a:chOff x="0" y="0"/>
            <a:chExt cx="1930" cy="1783"/>
          </a:xfrm>
        </p:grpSpPr>
        <p:sp>
          <p:nvSpPr>
            <p:cNvPr id="57379" name="AutoShape 36"/>
            <p:cNvSpPr>
              <a:spLocks/>
            </p:cNvSpPr>
            <p:nvPr/>
          </p:nvSpPr>
          <p:spPr bwMode="auto">
            <a:xfrm>
              <a:off x="641" y="807"/>
              <a:ext cx="207" cy="641"/>
            </a:xfrm>
            <a:prstGeom prst="roundRect">
              <a:avLst>
                <a:gd name="adj" fmla="val 5875"/>
              </a:avLst>
            </a:prstGeom>
            <a:solidFill>
              <a:srgbClr val="005426"/>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80" name="AutoShape 37"/>
            <p:cNvSpPr>
              <a:spLocks/>
            </p:cNvSpPr>
            <p:nvPr/>
          </p:nvSpPr>
          <p:spPr bwMode="auto">
            <a:xfrm>
              <a:off x="848" y="375"/>
              <a:ext cx="208" cy="1073"/>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81" name="AutoShape 38"/>
            <p:cNvSpPr>
              <a:spLocks/>
            </p:cNvSpPr>
            <p:nvPr/>
          </p:nvSpPr>
          <p:spPr bwMode="auto">
            <a:xfrm>
              <a:off x="1056" y="572"/>
              <a:ext cx="207" cy="876"/>
            </a:xfrm>
            <a:prstGeom prst="roundRect">
              <a:avLst>
                <a:gd name="adj" fmla="val 5875"/>
              </a:avLst>
            </a:prstGeom>
            <a:solidFill>
              <a:srgbClr val="92D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dirty="0"/>
            </a:p>
          </p:txBody>
        </p:sp>
        <p:sp>
          <p:nvSpPr>
            <p:cNvPr id="57382" name="Rectangle 39"/>
            <p:cNvSpPr>
              <a:spLocks/>
            </p:cNvSpPr>
            <p:nvPr/>
          </p:nvSpPr>
          <p:spPr bwMode="auto">
            <a:xfrm>
              <a:off x="0" y="1554"/>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dirty="0">
                  <a:solidFill>
                    <a:schemeClr val="tx1"/>
                  </a:solidFill>
                  <a:latin typeface="Open Sans" charset="0"/>
                  <a:cs typeface="Open Sans" charset="0"/>
                  <a:sym typeface="Open Sans" charset="0"/>
                </a:rPr>
                <a:t>North America</a:t>
              </a:r>
            </a:p>
          </p:txBody>
        </p:sp>
        <p:sp>
          <p:nvSpPr>
            <p:cNvPr id="57383" name="Rectangle 40"/>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endParaRPr lang="en-US" sz="800" dirty="0">
                <a:solidFill>
                  <a:schemeClr val="tx1"/>
                </a:solidFill>
                <a:latin typeface="Open Sans" charset="0"/>
                <a:cs typeface="Open Sans" charset="0"/>
                <a:sym typeface="Open Sans" charset="0"/>
              </a:endParaRPr>
            </a:p>
          </p:txBody>
        </p:sp>
        <p:sp>
          <p:nvSpPr>
            <p:cNvPr id="57384" name="Oval 41"/>
            <p:cNvSpPr>
              <a:spLocks/>
            </p:cNvSpPr>
            <p:nvPr/>
          </p:nvSpPr>
          <p:spPr bwMode="auto">
            <a:xfrm>
              <a:off x="1384" y="789"/>
              <a:ext cx="160" cy="160"/>
            </a:xfrm>
            <a:prstGeom prst="ellipse">
              <a:avLst/>
            </a:prstGeom>
            <a:solidFill>
              <a:srgbClr val="AFDC7E"/>
            </a:solidFill>
            <a:ln w="25400">
              <a:solidFill>
                <a:schemeClr val="tx1">
                  <a:alpha val="0"/>
                </a:schemeClr>
              </a:solidFill>
              <a:miter lim="800000"/>
              <a:headEnd/>
              <a:tailEnd/>
            </a:ln>
          </p:spPr>
          <p:txBody>
            <a:bodyPr lIns="0" tIns="0" rIns="0" bIns="0"/>
            <a:lstStyle/>
            <a:p>
              <a:endParaRPr lang="en-US"/>
            </a:p>
          </p:txBody>
        </p:sp>
      </p:grpSp>
      <p:grpSp>
        <p:nvGrpSpPr>
          <p:cNvPr id="59441" name="Group 49"/>
          <p:cNvGrpSpPr>
            <a:grpSpLocks/>
          </p:cNvGrpSpPr>
          <p:nvPr/>
        </p:nvGrpSpPr>
        <p:grpSpPr bwMode="auto">
          <a:xfrm>
            <a:off x="6096000" y="3333750"/>
            <a:ext cx="1033654" cy="738707"/>
            <a:chOff x="0" y="0"/>
            <a:chExt cx="1930" cy="1380"/>
          </a:xfrm>
        </p:grpSpPr>
        <p:sp>
          <p:nvSpPr>
            <p:cNvPr id="57373" name="AutoShape 43"/>
            <p:cNvSpPr>
              <a:spLocks/>
            </p:cNvSpPr>
            <p:nvPr/>
          </p:nvSpPr>
          <p:spPr bwMode="auto">
            <a:xfrm>
              <a:off x="641" y="634"/>
              <a:ext cx="207" cy="414"/>
            </a:xfrm>
            <a:prstGeom prst="roundRect">
              <a:avLst>
                <a:gd name="adj" fmla="val 5875"/>
              </a:avLst>
            </a:prstGeom>
            <a:solidFill>
              <a:srgbClr val="005426"/>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74" name="AutoShape 44"/>
            <p:cNvSpPr>
              <a:spLocks/>
            </p:cNvSpPr>
            <p:nvPr/>
          </p:nvSpPr>
          <p:spPr bwMode="auto">
            <a:xfrm>
              <a:off x="848" y="356"/>
              <a:ext cx="209" cy="692"/>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75" name="AutoShape 45"/>
            <p:cNvSpPr>
              <a:spLocks/>
            </p:cNvSpPr>
            <p:nvPr/>
          </p:nvSpPr>
          <p:spPr bwMode="auto">
            <a:xfrm>
              <a:off x="1056" y="483"/>
              <a:ext cx="207" cy="565"/>
            </a:xfrm>
            <a:prstGeom prst="roundRect">
              <a:avLst>
                <a:gd name="adj" fmla="val 5875"/>
              </a:avLst>
            </a:prstGeom>
            <a:solidFill>
              <a:srgbClr val="92D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76" name="Rectangle 46"/>
            <p:cNvSpPr>
              <a:spLocks/>
            </p:cNvSpPr>
            <p:nvPr/>
          </p:nvSpPr>
          <p:spPr bwMode="auto">
            <a:xfrm>
              <a:off x="0" y="1150"/>
              <a:ext cx="193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Australia</a:t>
              </a:r>
            </a:p>
          </p:txBody>
        </p:sp>
        <p:sp>
          <p:nvSpPr>
            <p:cNvPr id="57377" name="Rectangle 47"/>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endParaRPr lang="en-US" sz="800" dirty="0">
                <a:solidFill>
                  <a:schemeClr val="tx1"/>
                </a:solidFill>
                <a:latin typeface="Open Sans" charset="0"/>
                <a:cs typeface="Open Sans" charset="0"/>
                <a:sym typeface="Open Sans" charset="0"/>
              </a:endParaRPr>
            </a:p>
          </p:txBody>
        </p:sp>
        <p:sp>
          <p:nvSpPr>
            <p:cNvPr id="57378" name="Oval 48"/>
            <p:cNvSpPr>
              <a:spLocks/>
            </p:cNvSpPr>
            <p:nvPr/>
          </p:nvSpPr>
          <p:spPr bwMode="auto">
            <a:xfrm>
              <a:off x="1454" y="987"/>
              <a:ext cx="160" cy="160"/>
            </a:xfrm>
            <a:prstGeom prst="ellipse">
              <a:avLst/>
            </a:prstGeom>
            <a:solidFill>
              <a:srgbClr val="006C31"/>
            </a:solidFill>
            <a:ln w="25400">
              <a:solidFill>
                <a:schemeClr val="tx1">
                  <a:alpha val="0"/>
                </a:schemeClr>
              </a:solidFill>
              <a:miter lim="800000"/>
              <a:headEnd/>
              <a:tailEnd/>
            </a:ln>
          </p:spPr>
          <p:txBody>
            <a:bodyPr lIns="0" tIns="0" rIns="0" bIns="0"/>
            <a:lstStyle/>
            <a:p>
              <a:endParaRPr lang="en-US"/>
            </a:p>
          </p:txBody>
        </p:sp>
      </p:grpSp>
      <p:grpSp>
        <p:nvGrpSpPr>
          <p:cNvPr id="59448" name="Group 56"/>
          <p:cNvGrpSpPr>
            <a:grpSpLocks/>
          </p:cNvGrpSpPr>
          <p:nvPr/>
        </p:nvGrpSpPr>
        <p:grpSpPr bwMode="auto">
          <a:xfrm>
            <a:off x="6324600" y="1906786"/>
            <a:ext cx="1033655" cy="954967"/>
            <a:chOff x="0" y="0"/>
            <a:chExt cx="1930" cy="1783"/>
          </a:xfrm>
        </p:grpSpPr>
        <p:sp>
          <p:nvSpPr>
            <p:cNvPr id="57367" name="AutoShape 50"/>
            <p:cNvSpPr>
              <a:spLocks/>
            </p:cNvSpPr>
            <p:nvPr/>
          </p:nvSpPr>
          <p:spPr bwMode="auto">
            <a:xfrm>
              <a:off x="641" y="807"/>
              <a:ext cx="207" cy="641"/>
            </a:xfrm>
            <a:prstGeom prst="roundRect">
              <a:avLst>
                <a:gd name="adj" fmla="val 5875"/>
              </a:avLst>
            </a:prstGeom>
            <a:solidFill>
              <a:srgbClr val="005426"/>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68" name="AutoShape 51"/>
            <p:cNvSpPr>
              <a:spLocks/>
            </p:cNvSpPr>
            <p:nvPr/>
          </p:nvSpPr>
          <p:spPr bwMode="auto">
            <a:xfrm>
              <a:off x="848" y="375"/>
              <a:ext cx="209" cy="1073"/>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69" name="AutoShape 52"/>
            <p:cNvSpPr>
              <a:spLocks/>
            </p:cNvSpPr>
            <p:nvPr/>
          </p:nvSpPr>
          <p:spPr bwMode="auto">
            <a:xfrm>
              <a:off x="1056" y="572"/>
              <a:ext cx="207" cy="876"/>
            </a:xfrm>
            <a:prstGeom prst="roundRect">
              <a:avLst>
                <a:gd name="adj" fmla="val 5875"/>
              </a:avLst>
            </a:prstGeom>
            <a:solidFill>
              <a:srgbClr val="92D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70" name="Rectangle 53"/>
            <p:cNvSpPr>
              <a:spLocks/>
            </p:cNvSpPr>
            <p:nvPr/>
          </p:nvSpPr>
          <p:spPr bwMode="auto">
            <a:xfrm>
              <a:off x="0" y="1554"/>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tx1"/>
                  </a:solidFill>
                  <a:latin typeface="Open Sans" charset="0"/>
                  <a:cs typeface="Open Sans" charset="0"/>
                  <a:sym typeface="Open Sans" charset="0"/>
                </a:rPr>
                <a:t>Asia</a:t>
              </a:r>
            </a:p>
          </p:txBody>
        </p:sp>
        <p:sp>
          <p:nvSpPr>
            <p:cNvPr id="57371" name="Rectangle 54"/>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endParaRPr lang="en-US" sz="800" dirty="0">
                <a:solidFill>
                  <a:schemeClr val="tx1"/>
                </a:solidFill>
                <a:latin typeface="Open Sans" charset="0"/>
                <a:cs typeface="Open Sans" charset="0"/>
                <a:sym typeface="Open Sans" charset="0"/>
              </a:endParaRPr>
            </a:p>
          </p:txBody>
        </p:sp>
        <p:sp>
          <p:nvSpPr>
            <p:cNvPr id="57372" name="Oval 55"/>
            <p:cNvSpPr>
              <a:spLocks/>
            </p:cNvSpPr>
            <p:nvPr/>
          </p:nvSpPr>
          <p:spPr bwMode="auto">
            <a:xfrm>
              <a:off x="367" y="764"/>
              <a:ext cx="160" cy="160"/>
            </a:xfrm>
            <a:prstGeom prst="ellipse">
              <a:avLst/>
            </a:prstGeom>
            <a:solidFill>
              <a:srgbClr val="92D050"/>
            </a:solidFill>
            <a:ln w="25400">
              <a:solidFill>
                <a:schemeClr val="tx1">
                  <a:alpha val="0"/>
                </a:schemeClr>
              </a:solidFill>
              <a:miter lim="800000"/>
              <a:headEnd/>
              <a:tailEnd/>
            </a:ln>
          </p:spPr>
          <p:txBody>
            <a:bodyPr lIns="0" tIns="0" rIns="0" bIns="0"/>
            <a:lstStyle/>
            <a:p>
              <a:endParaRPr lang="en-US"/>
            </a:p>
          </p:txBody>
        </p:sp>
      </p:grpSp>
      <p:grpSp>
        <p:nvGrpSpPr>
          <p:cNvPr id="59455" name="Group 63"/>
          <p:cNvGrpSpPr>
            <a:grpSpLocks/>
          </p:cNvGrpSpPr>
          <p:nvPr/>
        </p:nvGrpSpPr>
        <p:grpSpPr bwMode="auto">
          <a:xfrm>
            <a:off x="3462681" y="1602301"/>
            <a:ext cx="1033119" cy="740849"/>
            <a:chOff x="0" y="0"/>
            <a:chExt cx="1930" cy="1383"/>
          </a:xfrm>
        </p:grpSpPr>
        <p:sp>
          <p:nvSpPr>
            <p:cNvPr id="57361" name="AutoShape 57"/>
            <p:cNvSpPr>
              <a:spLocks/>
            </p:cNvSpPr>
            <p:nvPr/>
          </p:nvSpPr>
          <p:spPr bwMode="auto">
            <a:xfrm>
              <a:off x="641" y="634"/>
              <a:ext cx="207" cy="414"/>
            </a:xfrm>
            <a:prstGeom prst="roundRect">
              <a:avLst>
                <a:gd name="adj" fmla="val 5875"/>
              </a:avLst>
            </a:prstGeom>
            <a:solidFill>
              <a:srgbClr val="005426"/>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62" name="AutoShape 58"/>
            <p:cNvSpPr>
              <a:spLocks/>
            </p:cNvSpPr>
            <p:nvPr/>
          </p:nvSpPr>
          <p:spPr bwMode="auto">
            <a:xfrm>
              <a:off x="848" y="356"/>
              <a:ext cx="208" cy="692"/>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63" name="AutoShape 59"/>
            <p:cNvSpPr>
              <a:spLocks/>
            </p:cNvSpPr>
            <p:nvPr/>
          </p:nvSpPr>
          <p:spPr bwMode="auto">
            <a:xfrm>
              <a:off x="1056" y="483"/>
              <a:ext cx="207" cy="565"/>
            </a:xfrm>
            <a:prstGeom prst="roundRect">
              <a:avLst>
                <a:gd name="adj" fmla="val 5875"/>
              </a:avLst>
            </a:prstGeom>
            <a:solidFill>
              <a:srgbClr val="92D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64" name="Rectangle 60"/>
            <p:cNvSpPr>
              <a:spLocks/>
            </p:cNvSpPr>
            <p:nvPr/>
          </p:nvSpPr>
          <p:spPr bwMode="auto">
            <a:xfrm>
              <a:off x="0" y="1154"/>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dirty="0">
                  <a:solidFill>
                    <a:schemeClr val="tx1"/>
                  </a:solidFill>
                  <a:latin typeface="Open Sans" charset="0"/>
                  <a:cs typeface="Open Sans" charset="0"/>
                  <a:sym typeface="Open Sans" charset="0"/>
                </a:rPr>
                <a:t>Local Copy: Ireland</a:t>
              </a:r>
            </a:p>
          </p:txBody>
        </p:sp>
        <p:sp>
          <p:nvSpPr>
            <p:cNvPr id="57365" name="Rectangle 61"/>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endParaRPr lang="en-US" sz="800" dirty="0">
                <a:solidFill>
                  <a:schemeClr val="tx1"/>
                </a:solidFill>
                <a:latin typeface="Open Sans" charset="0"/>
                <a:cs typeface="Open Sans" charset="0"/>
                <a:sym typeface="Open Sans" charset="0"/>
              </a:endParaRPr>
            </a:p>
          </p:txBody>
        </p:sp>
        <p:sp>
          <p:nvSpPr>
            <p:cNvPr id="57366" name="Oval 62"/>
            <p:cNvSpPr>
              <a:spLocks/>
            </p:cNvSpPr>
            <p:nvPr/>
          </p:nvSpPr>
          <p:spPr bwMode="auto">
            <a:xfrm>
              <a:off x="1467" y="929"/>
              <a:ext cx="160" cy="160"/>
            </a:xfrm>
            <a:prstGeom prst="ellipse">
              <a:avLst/>
            </a:prstGeom>
            <a:solidFill>
              <a:srgbClr val="009E47"/>
            </a:solidFill>
            <a:ln w="25400">
              <a:solidFill>
                <a:schemeClr val="tx1">
                  <a:alpha val="0"/>
                </a:schemeClr>
              </a:solidFill>
              <a:miter lim="800000"/>
              <a:headEnd/>
              <a:tailEnd/>
            </a:ln>
          </p:spPr>
          <p:txBody>
            <a:bodyPr lIns="0" tIns="0" rIns="0" bIns="0"/>
            <a:lstStyle/>
            <a:p>
              <a:pPr>
                <a:defRPr/>
              </a:pPr>
              <a:endParaRPr lang="en-US"/>
            </a:p>
          </p:txBody>
        </p:sp>
      </p:grpSp>
      <p:sp>
        <p:nvSpPr>
          <p:cNvPr id="2" name="TextBox 1">
            <a:extLst>
              <a:ext uri="{FF2B5EF4-FFF2-40B4-BE49-F238E27FC236}">
                <a16:creationId xmlns:a16="http://schemas.microsoft.com/office/drawing/2014/main" id="{DC0AE4C4-C33B-42F2-98CF-E44571A452AA}"/>
              </a:ext>
            </a:extLst>
          </p:cNvPr>
          <p:cNvSpPr txBox="1"/>
          <p:nvPr/>
        </p:nvSpPr>
        <p:spPr>
          <a:xfrm>
            <a:off x="1002274" y="2605509"/>
            <a:ext cx="2282420" cy="2014654"/>
          </a:xfrm>
          <a:prstGeom prst="rect">
            <a:avLst/>
          </a:prstGeom>
          <a:noFill/>
        </p:spPr>
        <p:txBody>
          <a:bodyPr wrap="none" rtlCol="0">
            <a:spAutoFit/>
          </a:bodyPr>
          <a:lstStyle/>
          <a:p>
            <a:pPr algn="l"/>
            <a:r>
              <a:rPr lang="en-GB" sz="1400" b="1" dirty="0"/>
              <a:t>Risk Management</a:t>
            </a:r>
          </a:p>
          <a:p>
            <a:pPr algn="l"/>
            <a:r>
              <a:rPr lang="en-GB" sz="1400" dirty="0"/>
              <a:t>Disaster Recovery Document</a:t>
            </a:r>
          </a:p>
          <a:p>
            <a:pPr marL="176244" indent="-171450" algn="l">
              <a:lnSpc>
                <a:spcPct val="95000"/>
              </a:lnSpc>
              <a:spcBef>
                <a:spcPts val="400"/>
              </a:spcBef>
              <a:buSzPct val="68000"/>
              <a:buFont typeface="Arial" panose="020B0604020202020204" pitchFamily="34" charset="0"/>
              <a:buChar char="•"/>
            </a:pPr>
            <a:r>
              <a:rPr lang="en-GB" sz="1100" i="1" dirty="0"/>
              <a:t>Personnel</a:t>
            </a:r>
          </a:p>
          <a:p>
            <a:pPr marL="176244" indent="-171450" algn="l">
              <a:lnSpc>
                <a:spcPct val="95000"/>
              </a:lnSpc>
              <a:spcBef>
                <a:spcPts val="400"/>
              </a:spcBef>
              <a:buSzPct val="68000"/>
              <a:buFont typeface="Arial" panose="020B0604020202020204" pitchFamily="34" charset="0"/>
              <a:buChar char="•"/>
            </a:pPr>
            <a:r>
              <a:rPr lang="en-GB" sz="1100" i="1" dirty="0"/>
              <a:t>Policy</a:t>
            </a:r>
          </a:p>
          <a:p>
            <a:pPr marL="176244" indent="-171450" algn="l">
              <a:lnSpc>
                <a:spcPct val="95000"/>
              </a:lnSpc>
              <a:spcBef>
                <a:spcPts val="400"/>
              </a:spcBef>
              <a:buSzPct val="68000"/>
              <a:buFont typeface="Arial" panose="020B0604020202020204" pitchFamily="34" charset="0"/>
              <a:buChar char="•"/>
            </a:pPr>
            <a:r>
              <a:rPr lang="en-GB" sz="1100" i="1" dirty="0"/>
              <a:t>Initiation</a:t>
            </a:r>
          </a:p>
          <a:p>
            <a:pPr marL="176244" indent="-171450" algn="l">
              <a:lnSpc>
                <a:spcPct val="95000"/>
              </a:lnSpc>
              <a:spcBef>
                <a:spcPts val="400"/>
              </a:spcBef>
              <a:buSzPct val="68000"/>
              <a:buFont typeface="Arial" panose="020B0604020202020204" pitchFamily="34" charset="0"/>
              <a:buChar char="•"/>
            </a:pPr>
            <a:r>
              <a:rPr lang="en-GB" sz="1100" i="1" dirty="0"/>
              <a:t>Response</a:t>
            </a:r>
          </a:p>
          <a:p>
            <a:pPr marL="176244" indent="-171450" algn="l">
              <a:lnSpc>
                <a:spcPct val="95000"/>
              </a:lnSpc>
              <a:spcBef>
                <a:spcPts val="400"/>
              </a:spcBef>
              <a:buSzPct val="68000"/>
              <a:buFont typeface="Arial" panose="020B0604020202020204" pitchFamily="34" charset="0"/>
              <a:buChar char="•"/>
            </a:pPr>
            <a:r>
              <a:rPr lang="en-GB" sz="1100" i="1" dirty="0"/>
              <a:t>Recovery</a:t>
            </a:r>
          </a:p>
          <a:p>
            <a:pPr algn="l"/>
            <a:r>
              <a:rPr lang="en-GB" sz="1400" dirty="0"/>
              <a:t>Backup policy</a:t>
            </a:r>
          </a:p>
          <a:p>
            <a:pPr algn="l"/>
            <a:r>
              <a:rPr lang="en-GB" sz="1400" dirty="0"/>
              <a:t>Restore procedures</a:t>
            </a:r>
          </a:p>
        </p:txBody>
      </p:sp>
      <p:sp>
        <p:nvSpPr>
          <p:cNvPr id="88" name="Rectangle 87">
            <a:extLst>
              <a:ext uri="{FF2B5EF4-FFF2-40B4-BE49-F238E27FC236}">
                <a16:creationId xmlns:a16="http://schemas.microsoft.com/office/drawing/2014/main" id="{029A34CD-9495-4279-BB49-C3FD7BBD54B8}"/>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89" name="Rectangle 88">
            <a:extLst>
              <a:ext uri="{FF2B5EF4-FFF2-40B4-BE49-F238E27FC236}">
                <a16:creationId xmlns:a16="http://schemas.microsoft.com/office/drawing/2014/main" id="{097713A5-2864-4A8D-8F64-D013EFB95D04}"/>
              </a:ext>
            </a:extLst>
          </p:cNvPr>
          <p:cNvSpPr/>
          <p:nvPr/>
        </p:nvSpPr>
        <p:spPr bwMode="auto">
          <a:xfrm>
            <a:off x="8507600" y="4324350"/>
            <a:ext cx="366724" cy="3048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90" name="TextBox 89">
            <a:extLst>
              <a:ext uri="{FF2B5EF4-FFF2-40B4-BE49-F238E27FC236}">
                <a16:creationId xmlns:a16="http://schemas.microsoft.com/office/drawing/2014/main" id="{63C4932C-257F-4A8E-8AA3-0700D3DEE212}"/>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Liam Whorriskey</a:t>
            </a:r>
          </a:p>
          <a:p>
            <a:pPr algn="l"/>
            <a:endParaRPr lang="en-GB" dirty="0"/>
          </a:p>
        </p:txBody>
      </p:sp>
      <p:sp>
        <p:nvSpPr>
          <p:cNvPr id="91" name="Rectangle 90">
            <a:extLst>
              <a:ext uri="{FF2B5EF4-FFF2-40B4-BE49-F238E27FC236}">
                <a16:creationId xmlns:a16="http://schemas.microsoft.com/office/drawing/2014/main" id="{E8B595D1-080A-4D49-90E9-DFF2228444BE}"/>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92" name="Rectangle 91">
            <a:extLst>
              <a:ext uri="{FF2B5EF4-FFF2-40B4-BE49-F238E27FC236}">
                <a16:creationId xmlns:a16="http://schemas.microsoft.com/office/drawing/2014/main" id="{BC8E1F04-2B94-422A-A8FA-3B3D65879860}"/>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93" name="Rectangle 92">
            <a:extLst>
              <a:ext uri="{FF2B5EF4-FFF2-40B4-BE49-F238E27FC236}">
                <a16:creationId xmlns:a16="http://schemas.microsoft.com/office/drawing/2014/main" id="{112C23BD-DC8C-483D-ABA1-D1903AE90A61}"/>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963832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3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8"/>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9399"/>
                                        </p:tgtEl>
                                        <p:attrNameLst>
                                          <p:attrName>style.visibility</p:attrName>
                                        </p:attrNameLst>
                                      </p:cBhvr>
                                      <p:to>
                                        <p:strVal val="visible"/>
                                      </p:to>
                                    </p:set>
                                    <p:animEffect transition="in" filter="fade">
                                      <p:cBhvr>
                                        <p:cTn id="12" dur="500"/>
                                        <p:tgtEl>
                                          <p:spTgt spid="59399"/>
                                        </p:tgtEl>
                                      </p:cBhvr>
                                    </p:animEffect>
                                  </p:childTnLst>
                                </p:cTn>
                              </p:par>
                            </p:childTnLst>
                          </p:cTn>
                        </p:par>
                        <p:par>
                          <p:cTn id="13" fill="hold">
                            <p:stCondLst>
                              <p:cond delay="500"/>
                            </p:stCondLst>
                            <p:childTnLst>
                              <p:par>
                                <p:cTn id="14" presetID="23" presetClass="entr" presetSubtype="16" fill="hold" nodeType="afterEffect">
                                  <p:stCondLst>
                                    <p:cond delay="0"/>
                                  </p:stCondLst>
                                  <p:childTnLst>
                                    <p:set>
                                      <p:cBhvr>
                                        <p:cTn id="15" dur="1" fill="hold">
                                          <p:stCondLst>
                                            <p:cond delay="0"/>
                                          </p:stCondLst>
                                        </p:cTn>
                                        <p:tgtEl>
                                          <p:spTgt spid="59406"/>
                                        </p:tgtEl>
                                        <p:attrNameLst>
                                          <p:attrName>style.visibility</p:attrName>
                                        </p:attrNameLst>
                                      </p:cBhvr>
                                      <p:to>
                                        <p:strVal val="visible"/>
                                      </p:to>
                                    </p:set>
                                    <p:anim calcmode="lin" valueType="num">
                                      <p:cBhvr>
                                        <p:cTn id="16" dur="500" fill="hold"/>
                                        <p:tgtEl>
                                          <p:spTgt spid="59406"/>
                                        </p:tgtEl>
                                        <p:attrNameLst>
                                          <p:attrName>ppt_w</p:attrName>
                                        </p:attrNameLst>
                                      </p:cBhvr>
                                      <p:tavLst>
                                        <p:tav tm="0">
                                          <p:val>
                                            <p:fltVal val="0"/>
                                          </p:val>
                                        </p:tav>
                                        <p:tav tm="100000">
                                          <p:val>
                                            <p:strVal val="#ppt_w"/>
                                          </p:val>
                                        </p:tav>
                                      </p:tavLst>
                                    </p:anim>
                                    <p:anim calcmode="lin" valueType="num">
                                      <p:cBhvr>
                                        <p:cTn id="17" dur="500" fill="hold"/>
                                        <p:tgtEl>
                                          <p:spTgt spid="59406"/>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49" presetClass="entr" presetSubtype="0" decel="100000" fill="hold" nodeType="afterEffect">
                                  <p:stCondLst>
                                    <p:cond delay="0"/>
                                  </p:stCondLst>
                                  <p:childTnLst>
                                    <p:set>
                                      <p:cBhvr>
                                        <p:cTn id="20" dur="1" fill="hold">
                                          <p:stCondLst>
                                            <p:cond delay="0"/>
                                          </p:stCondLst>
                                        </p:cTn>
                                        <p:tgtEl>
                                          <p:spTgt spid="59413"/>
                                        </p:tgtEl>
                                        <p:attrNameLst>
                                          <p:attrName>style.visibility</p:attrName>
                                        </p:attrNameLst>
                                      </p:cBhvr>
                                      <p:to>
                                        <p:strVal val="visible"/>
                                      </p:to>
                                    </p:set>
                                    <p:anim calcmode="lin" valueType="num">
                                      <p:cBhvr>
                                        <p:cTn id="21" dur="500" fill="hold"/>
                                        <p:tgtEl>
                                          <p:spTgt spid="59413"/>
                                        </p:tgtEl>
                                        <p:attrNameLst>
                                          <p:attrName>ppt_w</p:attrName>
                                        </p:attrNameLst>
                                      </p:cBhvr>
                                      <p:tavLst>
                                        <p:tav tm="0">
                                          <p:val>
                                            <p:fltVal val="0"/>
                                          </p:val>
                                        </p:tav>
                                        <p:tav tm="100000">
                                          <p:val>
                                            <p:strVal val="#ppt_w"/>
                                          </p:val>
                                        </p:tav>
                                      </p:tavLst>
                                    </p:anim>
                                    <p:anim calcmode="lin" valueType="num">
                                      <p:cBhvr>
                                        <p:cTn id="22" dur="500" fill="hold"/>
                                        <p:tgtEl>
                                          <p:spTgt spid="59413"/>
                                        </p:tgtEl>
                                        <p:attrNameLst>
                                          <p:attrName>ppt_h</p:attrName>
                                        </p:attrNameLst>
                                      </p:cBhvr>
                                      <p:tavLst>
                                        <p:tav tm="0">
                                          <p:val>
                                            <p:fltVal val="0"/>
                                          </p:val>
                                        </p:tav>
                                        <p:tav tm="100000">
                                          <p:val>
                                            <p:strVal val="#ppt_h"/>
                                          </p:val>
                                        </p:tav>
                                      </p:tavLst>
                                    </p:anim>
                                    <p:anim calcmode="lin" valueType="num">
                                      <p:cBhvr>
                                        <p:cTn id="23" dur="500" fill="hold"/>
                                        <p:tgtEl>
                                          <p:spTgt spid="59413"/>
                                        </p:tgtEl>
                                        <p:attrNameLst>
                                          <p:attrName>style.rotation</p:attrName>
                                        </p:attrNameLst>
                                      </p:cBhvr>
                                      <p:tavLst>
                                        <p:tav tm="0">
                                          <p:val>
                                            <p:fltVal val="360"/>
                                          </p:val>
                                        </p:tav>
                                        <p:tav tm="100000">
                                          <p:val>
                                            <p:fltVal val="0"/>
                                          </p:val>
                                        </p:tav>
                                      </p:tavLst>
                                    </p:anim>
                                    <p:animEffect transition="in" filter="fade">
                                      <p:cBhvr>
                                        <p:cTn id="24" dur="500"/>
                                        <p:tgtEl>
                                          <p:spTgt spid="59413"/>
                                        </p:tgtEl>
                                      </p:cBhvr>
                                    </p:animEffect>
                                  </p:childTnLst>
                                </p:cTn>
                              </p:par>
                            </p:childTnLst>
                          </p:cTn>
                        </p:par>
                        <p:par>
                          <p:cTn id="25" fill="hold">
                            <p:stCondLst>
                              <p:cond delay="1500"/>
                            </p:stCondLst>
                            <p:childTnLst>
                              <p:par>
                                <p:cTn id="26" presetID="49" presetClass="entr" presetSubtype="0" decel="100000" fill="hold" nodeType="afterEffect">
                                  <p:stCondLst>
                                    <p:cond delay="0"/>
                                  </p:stCondLst>
                                  <p:childTnLst>
                                    <p:set>
                                      <p:cBhvr>
                                        <p:cTn id="27" dur="1" fill="hold">
                                          <p:stCondLst>
                                            <p:cond delay="0"/>
                                          </p:stCondLst>
                                        </p:cTn>
                                        <p:tgtEl>
                                          <p:spTgt spid="59420"/>
                                        </p:tgtEl>
                                        <p:attrNameLst>
                                          <p:attrName>style.visibility</p:attrName>
                                        </p:attrNameLst>
                                      </p:cBhvr>
                                      <p:to>
                                        <p:strVal val="visible"/>
                                      </p:to>
                                    </p:set>
                                    <p:anim calcmode="lin" valueType="num">
                                      <p:cBhvr>
                                        <p:cTn id="28" dur="500" fill="hold"/>
                                        <p:tgtEl>
                                          <p:spTgt spid="59420"/>
                                        </p:tgtEl>
                                        <p:attrNameLst>
                                          <p:attrName>ppt_w</p:attrName>
                                        </p:attrNameLst>
                                      </p:cBhvr>
                                      <p:tavLst>
                                        <p:tav tm="0">
                                          <p:val>
                                            <p:fltVal val="0"/>
                                          </p:val>
                                        </p:tav>
                                        <p:tav tm="100000">
                                          <p:val>
                                            <p:strVal val="#ppt_w"/>
                                          </p:val>
                                        </p:tav>
                                      </p:tavLst>
                                    </p:anim>
                                    <p:anim calcmode="lin" valueType="num">
                                      <p:cBhvr>
                                        <p:cTn id="29" dur="500" fill="hold"/>
                                        <p:tgtEl>
                                          <p:spTgt spid="59420"/>
                                        </p:tgtEl>
                                        <p:attrNameLst>
                                          <p:attrName>ppt_h</p:attrName>
                                        </p:attrNameLst>
                                      </p:cBhvr>
                                      <p:tavLst>
                                        <p:tav tm="0">
                                          <p:val>
                                            <p:fltVal val="0"/>
                                          </p:val>
                                        </p:tav>
                                        <p:tav tm="100000">
                                          <p:val>
                                            <p:strVal val="#ppt_h"/>
                                          </p:val>
                                        </p:tav>
                                      </p:tavLst>
                                    </p:anim>
                                    <p:anim calcmode="lin" valueType="num">
                                      <p:cBhvr>
                                        <p:cTn id="30" dur="500" fill="hold"/>
                                        <p:tgtEl>
                                          <p:spTgt spid="59420"/>
                                        </p:tgtEl>
                                        <p:attrNameLst>
                                          <p:attrName>style.rotation</p:attrName>
                                        </p:attrNameLst>
                                      </p:cBhvr>
                                      <p:tavLst>
                                        <p:tav tm="0">
                                          <p:val>
                                            <p:fltVal val="360"/>
                                          </p:val>
                                        </p:tav>
                                        <p:tav tm="100000">
                                          <p:val>
                                            <p:fltVal val="0"/>
                                          </p:val>
                                        </p:tav>
                                      </p:tavLst>
                                    </p:anim>
                                    <p:animEffect transition="in" filter="fade">
                                      <p:cBhvr>
                                        <p:cTn id="31" dur="500"/>
                                        <p:tgtEl>
                                          <p:spTgt spid="59420"/>
                                        </p:tgtEl>
                                      </p:cBhvr>
                                    </p:animEffect>
                                  </p:childTnLst>
                                </p:cTn>
                              </p:par>
                            </p:childTnLst>
                          </p:cTn>
                        </p:par>
                        <p:par>
                          <p:cTn id="32" fill="hold">
                            <p:stCondLst>
                              <p:cond delay="2000"/>
                            </p:stCondLst>
                            <p:childTnLst>
                              <p:par>
                                <p:cTn id="33" presetID="49" presetClass="entr" presetSubtype="0" decel="100000" fill="hold" nodeType="afterEffect">
                                  <p:stCondLst>
                                    <p:cond delay="0"/>
                                  </p:stCondLst>
                                  <p:childTnLst>
                                    <p:set>
                                      <p:cBhvr>
                                        <p:cTn id="34" dur="1" fill="hold">
                                          <p:stCondLst>
                                            <p:cond delay="0"/>
                                          </p:stCondLst>
                                        </p:cTn>
                                        <p:tgtEl>
                                          <p:spTgt spid="59427"/>
                                        </p:tgtEl>
                                        <p:attrNameLst>
                                          <p:attrName>style.visibility</p:attrName>
                                        </p:attrNameLst>
                                      </p:cBhvr>
                                      <p:to>
                                        <p:strVal val="visible"/>
                                      </p:to>
                                    </p:set>
                                    <p:anim calcmode="lin" valueType="num">
                                      <p:cBhvr>
                                        <p:cTn id="35" dur="500" fill="hold"/>
                                        <p:tgtEl>
                                          <p:spTgt spid="59427"/>
                                        </p:tgtEl>
                                        <p:attrNameLst>
                                          <p:attrName>ppt_w</p:attrName>
                                        </p:attrNameLst>
                                      </p:cBhvr>
                                      <p:tavLst>
                                        <p:tav tm="0">
                                          <p:val>
                                            <p:fltVal val="0"/>
                                          </p:val>
                                        </p:tav>
                                        <p:tav tm="100000">
                                          <p:val>
                                            <p:strVal val="#ppt_w"/>
                                          </p:val>
                                        </p:tav>
                                      </p:tavLst>
                                    </p:anim>
                                    <p:anim calcmode="lin" valueType="num">
                                      <p:cBhvr>
                                        <p:cTn id="36" dur="500" fill="hold"/>
                                        <p:tgtEl>
                                          <p:spTgt spid="59427"/>
                                        </p:tgtEl>
                                        <p:attrNameLst>
                                          <p:attrName>ppt_h</p:attrName>
                                        </p:attrNameLst>
                                      </p:cBhvr>
                                      <p:tavLst>
                                        <p:tav tm="0">
                                          <p:val>
                                            <p:fltVal val="0"/>
                                          </p:val>
                                        </p:tav>
                                        <p:tav tm="100000">
                                          <p:val>
                                            <p:strVal val="#ppt_h"/>
                                          </p:val>
                                        </p:tav>
                                      </p:tavLst>
                                    </p:anim>
                                    <p:anim calcmode="lin" valueType="num">
                                      <p:cBhvr>
                                        <p:cTn id="37" dur="500" fill="hold"/>
                                        <p:tgtEl>
                                          <p:spTgt spid="59427"/>
                                        </p:tgtEl>
                                        <p:attrNameLst>
                                          <p:attrName>style.rotation</p:attrName>
                                        </p:attrNameLst>
                                      </p:cBhvr>
                                      <p:tavLst>
                                        <p:tav tm="0">
                                          <p:val>
                                            <p:fltVal val="360"/>
                                          </p:val>
                                        </p:tav>
                                        <p:tav tm="100000">
                                          <p:val>
                                            <p:fltVal val="0"/>
                                          </p:val>
                                        </p:tav>
                                      </p:tavLst>
                                    </p:anim>
                                    <p:animEffect transition="in" filter="fade">
                                      <p:cBhvr>
                                        <p:cTn id="38" dur="500"/>
                                        <p:tgtEl>
                                          <p:spTgt spid="59427"/>
                                        </p:tgtEl>
                                      </p:cBhvr>
                                    </p:animEffect>
                                  </p:childTnLst>
                                </p:cTn>
                              </p:par>
                            </p:childTnLst>
                          </p:cTn>
                        </p:par>
                        <p:par>
                          <p:cTn id="39" fill="hold">
                            <p:stCondLst>
                              <p:cond delay="2500"/>
                            </p:stCondLst>
                            <p:childTnLst>
                              <p:par>
                                <p:cTn id="40" presetID="49" presetClass="entr" presetSubtype="0" decel="100000" fill="hold" nodeType="afterEffect">
                                  <p:stCondLst>
                                    <p:cond delay="0"/>
                                  </p:stCondLst>
                                  <p:childTnLst>
                                    <p:set>
                                      <p:cBhvr>
                                        <p:cTn id="41" dur="1" fill="hold">
                                          <p:stCondLst>
                                            <p:cond delay="0"/>
                                          </p:stCondLst>
                                        </p:cTn>
                                        <p:tgtEl>
                                          <p:spTgt spid="59434"/>
                                        </p:tgtEl>
                                        <p:attrNameLst>
                                          <p:attrName>style.visibility</p:attrName>
                                        </p:attrNameLst>
                                      </p:cBhvr>
                                      <p:to>
                                        <p:strVal val="visible"/>
                                      </p:to>
                                    </p:set>
                                    <p:anim calcmode="lin" valueType="num">
                                      <p:cBhvr>
                                        <p:cTn id="42" dur="500" fill="hold"/>
                                        <p:tgtEl>
                                          <p:spTgt spid="59434"/>
                                        </p:tgtEl>
                                        <p:attrNameLst>
                                          <p:attrName>ppt_w</p:attrName>
                                        </p:attrNameLst>
                                      </p:cBhvr>
                                      <p:tavLst>
                                        <p:tav tm="0">
                                          <p:val>
                                            <p:fltVal val="0"/>
                                          </p:val>
                                        </p:tav>
                                        <p:tav tm="100000">
                                          <p:val>
                                            <p:strVal val="#ppt_w"/>
                                          </p:val>
                                        </p:tav>
                                      </p:tavLst>
                                    </p:anim>
                                    <p:anim calcmode="lin" valueType="num">
                                      <p:cBhvr>
                                        <p:cTn id="43" dur="500" fill="hold"/>
                                        <p:tgtEl>
                                          <p:spTgt spid="59434"/>
                                        </p:tgtEl>
                                        <p:attrNameLst>
                                          <p:attrName>ppt_h</p:attrName>
                                        </p:attrNameLst>
                                      </p:cBhvr>
                                      <p:tavLst>
                                        <p:tav tm="0">
                                          <p:val>
                                            <p:fltVal val="0"/>
                                          </p:val>
                                        </p:tav>
                                        <p:tav tm="100000">
                                          <p:val>
                                            <p:strVal val="#ppt_h"/>
                                          </p:val>
                                        </p:tav>
                                      </p:tavLst>
                                    </p:anim>
                                    <p:anim calcmode="lin" valueType="num">
                                      <p:cBhvr>
                                        <p:cTn id="44" dur="500" fill="hold"/>
                                        <p:tgtEl>
                                          <p:spTgt spid="59434"/>
                                        </p:tgtEl>
                                        <p:attrNameLst>
                                          <p:attrName>style.rotation</p:attrName>
                                        </p:attrNameLst>
                                      </p:cBhvr>
                                      <p:tavLst>
                                        <p:tav tm="0">
                                          <p:val>
                                            <p:fltVal val="360"/>
                                          </p:val>
                                        </p:tav>
                                        <p:tav tm="100000">
                                          <p:val>
                                            <p:fltVal val="0"/>
                                          </p:val>
                                        </p:tav>
                                      </p:tavLst>
                                    </p:anim>
                                    <p:animEffect transition="in" filter="fade">
                                      <p:cBhvr>
                                        <p:cTn id="45" dur="500"/>
                                        <p:tgtEl>
                                          <p:spTgt spid="59434"/>
                                        </p:tgtEl>
                                      </p:cBhvr>
                                    </p:animEffect>
                                  </p:childTnLst>
                                </p:cTn>
                              </p:par>
                            </p:childTnLst>
                          </p:cTn>
                        </p:par>
                        <p:par>
                          <p:cTn id="46" fill="hold">
                            <p:stCondLst>
                              <p:cond delay="3000"/>
                            </p:stCondLst>
                            <p:childTnLst>
                              <p:par>
                                <p:cTn id="47" presetID="49" presetClass="entr" presetSubtype="0" decel="100000" fill="hold" nodeType="afterEffect">
                                  <p:stCondLst>
                                    <p:cond delay="0"/>
                                  </p:stCondLst>
                                  <p:childTnLst>
                                    <p:set>
                                      <p:cBhvr>
                                        <p:cTn id="48" dur="1" fill="hold">
                                          <p:stCondLst>
                                            <p:cond delay="0"/>
                                          </p:stCondLst>
                                        </p:cTn>
                                        <p:tgtEl>
                                          <p:spTgt spid="59441"/>
                                        </p:tgtEl>
                                        <p:attrNameLst>
                                          <p:attrName>style.visibility</p:attrName>
                                        </p:attrNameLst>
                                      </p:cBhvr>
                                      <p:to>
                                        <p:strVal val="visible"/>
                                      </p:to>
                                    </p:set>
                                    <p:anim calcmode="lin" valueType="num">
                                      <p:cBhvr>
                                        <p:cTn id="49" dur="500" fill="hold"/>
                                        <p:tgtEl>
                                          <p:spTgt spid="59441"/>
                                        </p:tgtEl>
                                        <p:attrNameLst>
                                          <p:attrName>ppt_w</p:attrName>
                                        </p:attrNameLst>
                                      </p:cBhvr>
                                      <p:tavLst>
                                        <p:tav tm="0">
                                          <p:val>
                                            <p:fltVal val="0"/>
                                          </p:val>
                                        </p:tav>
                                        <p:tav tm="100000">
                                          <p:val>
                                            <p:strVal val="#ppt_w"/>
                                          </p:val>
                                        </p:tav>
                                      </p:tavLst>
                                    </p:anim>
                                    <p:anim calcmode="lin" valueType="num">
                                      <p:cBhvr>
                                        <p:cTn id="50" dur="500" fill="hold"/>
                                        <p:tgtEl>
                                          <p:spTgt spid="59441"/>
                                        </p:tgtEl>
                                        <p:attrNameLst>
                                          <p:attrName>ppt_h</p:attrName>
                                        </p:attrNameLst>
                                      </p:cBhvr>
                                      <p:tavLst>
                                        <p:tav tm="0">
                                          <p:val>
                                            <p:fltVal val="0"/>
                                          </p:val>
                                        </p:tav>
                                        <p:tav tm="100000">
                                          <p:val>
                                            <p:strVal val="#ppt_h"/>
                                          </p:val>
                                        </p:tav>
                                      </p:tavLst>
                                    </p:anim>
                                    <p:anim calcmode="lin" valueType="num">
                                      <p:cBhvr>
                                        <p:cTn id="51" dur="500" fill="hold"/>
                                        <p:tgtEl>
                                          <p:spTgt spid="59441"/>
                                        </p:tgtEl>
                                        <p:attrNameLst>
                                          <p:attrName>style.rotation</p:attrName>
                                        </p:attrNameLst>
                                      </p:cBhvr>
                                      <p:tavLst>
                                        <p:tav tm="0">
                                          <p:val>
                                            <p:fltVal val="360"/>
                                          </p:val>
                                        </p:tav>
                                        <p:tav tm="100000">
                                          <p:val>
                                            <p:fltVal val="0"/>
                                          </p:val>
                                        </p:tav>
                                      </p:tavLst>
                                    </p:anim>
                                    <p:animEffect transition="in" filter="fade">
                                      <p:cBhvr>
                                        <p:cTn id="52" dur="500"/>
                                        <p:tgtEl>
                                          <p:spTgt spid="59441"/>
                                        </p:tgtEl>
                                      </p:cBhvr>
                                    </p:animEffect>
                                  </p:childTnLst>
                                </p:cTn>
                              </p:par>
                            </p:childTnLst>
                          </p:cTn>
                        </p:par>
                        <p:par>
                          <p:cTn id="53" fill="hold">
                            <p:stCondLst>
                              <p:cond delay="3500"/>
                            </p:stCondLst>
                            <p:childTnLst>
                              <p:par>
                                <p:cTn id="54" presetID="49" presetClass="entr" presetSubtype="0" decel="100000" fill="hold" nodeType="afterEffect">
                                  <p:stCondLst>
                                    <p:cond delay="0"/>
                                  </p:stCondLst>
                                  <p:childTnLst>
                                    <p:set>
                                      <p:cBhvr>
                                        <p:cTn id="55" dur="1" fill="hold">
                                          <p:stCondLst>
                                            <p:cond delay="0"/>
                                          </p:stCondLst>
                                        </p:cTn>
                                        <p:tgtEl>
                                          <p:spTgt spid="59448"/>
                                        </p:tgtEl>
                                        <p:attrNameLst>
                                          <p:attrName>style.visibility</p:attrName>
                                        </p:attrNameLst>
                                      </p:cBhvr>
                                      <p:to>
                                        <p:strVal val="visible"/>
                                      </p:to>
                                    </p:set>
                                    <p:anim calcmode="lin" valueType="num">
                                      <p:cBhvr>
                                        <p:cTn id="56" dur="500" fill="hold"/>
                                        <p:tgtEl>
                                          <p:spTgt spid="59448"/>
                                        </p:tgtEl>
                                        <p:attrNameLst>
                                          <p:attrName>ppt_w</p:attrName>
                                        </p:attrNameLst>
                                      </p:cBhvr>
                                      <p:tavLst>
                                        <p:tav tm="0">
                                          <p:val>
                                            <p:fltVal val="0"/>
                                          </p:val>
                                        </p:tav>
                                        <p:tav tm="100000">
                                          <p:val>
                                            <p:strVal val="#ppt_w"/>
                                          </p:val>
                                        </p:tav>
                                      </p:tavLst>
                                    </p:anim>
                                    <p:anim calcmode="lin" valueType="num">
                                      <p:cBhvr>
                                        <p:cTn id="57" dur="500" fill="hold"/>
                                        <p:tgtEl>
                                          <p:spTgt spid="59448"/>
                                        </p:tgtEl>
                                        <p:attrNameLst>
                                          <p:attrName>ppt_h</p:attrName>
                                        </p:attrNameLst>
                                      </p:cBhvr>
                                      <p:tavLst>
                                        <p:tav tm="0">
                                          <p:val>
                                            <p:fltVal val="0"/>
                                          </p:val>
                                        </p:tav>
                                        <p:tav tm="100000">
                                          <p:val>
                                            <p:strVal val="#ppt_h"/>
                                          </p:val>
                                        </p:tav>
                                      </p:tavLst>
                                    </p:anim>
                                    <p:anim calcmode="lin" valueType="num">
                                      <p:cBhvr>
                                        <p:cTn id="58" dur="500" fill="hold"/>
                                        <p:tgtEl>
                                          <p:spTgt spid="59448"/>
                                        </p:tgtEl>
                                        <p:attrNameLst>
                                          <p:attrName>style.rotation</p:attrName>
                                        </p:attrNameLst>
                                      </p:cBhvr>
                                      <p:tavLst>
                                        <p:tav tm="0">
                                          <p:val>
                                            <p:fltVal val="360"/>
                                          </p:val>
                                        </p:tav>
                                        <p:tav tm="100000">
                                          <p:val>
                                            <p:fltVal val="0"/>
                                          </p:val>
                                        </p:tav>
                                      </p:tavLst>
                                    </p:anim>
                                    <p:animEffect transition="in" filter="fade">
                                      <p:cBhvr>
                                        <p:cTn id="59" dur="500"/>
                                        <p:tgtEl>
                                          <p:spTgt spid="59448"/>
                                        </p:tgtEl>
                                      </p:cBhvr>
                                    </p:animEffect>
                                  </p:childTnLst>
                                </p:cTn>
                              </p:par>
                            </p:childTnLst>
                          </p:cTn>
                        </p:par>
                        <p:par>
                          <p:cTn id="60" fill="hold">
                            <p:stCondLst>
                              <p:cond delay="4000"/>
                            </p:stCondLst>
                            <p:childTnLst>
                              <p:par>
                                <p:cTn id="61" presetID="49" presetClass="entr" presetSubtype="0" decel="100000" fill="hold" nodeType="afterEffect">
                                  <p:stCondLst>
                                    <p:cond delay="0"/>
                                  </p:stCondLst>
                                  <p:childTnLst>
                                    <p:set>
                                      <p:cBhvr>
                                        <p:cTn id="62" dur="1" fill="hold">
                                          <p:stCondLst>
                                            <p:cond delay="0"/>
                                          </p:stCondLst>
                                        </p:cTn>
                                        <p:tgtEl>
                                          <p:spTgt spid="59455"/>
                                        </p:tgtEl>
                                        <p:attrNameLst>
                                          <p:attrName>style.visibility</p:attrName>
                                        </p:attrNameLst>
                                      </p:cBhvr>
                                      <p:to>
                                        <p:strVal val="visible"/>
                                      </p:to>
                                    </p:set>
                                    <p:anim calcmode="lin" valueType="num">
                                      <p:cBhvr>
                                        <p:cTn id="63" dur="500" fill="hold"/>
                                        <p:tgtEl>
                                          <p:spTgt spid="59455"/>
                                        </p:tgtEl>
                                        <p:attrNameLst>
                                          <p:attrName>ppt_w</p:attrName>
                                        </p:attrNameLst>
                                      </p:cBhvr>
                                      <p:tavLst>
                                        <p:tav tm="0">
                                          <p:val>
                                            <p:fltVal val="0"/>
                                          </p:val>
                                        </p:tav>
                                        <p:tav tm="100000">
                                          <p:val>
                                            <p:strVal val="#ppt_w"/>
                                          </p:val>
                                        </p:tav>
                                      </p:tavLst>
                                    </p:anim>
                                    <p:anim calcmode="lin" valueType="num">
                                      <p:cBhvr>
                                        <p:cTn id="64" dur="500" fill="hold"/>
                                        <p:tgtEl>
                                          <p:spTgt spid="59455"/>
                                        </p:tgtEl>
                                        <p:attrNameLst>
                                          <p:attrName>ppt_h</p:attrName>
                                        </p:attrNameLst>
                                      </p:cBhvr>
                                      <p:tavLst>
                                        <p:tav tm="0">
                                          <p:val>
                                            <p:fltVal val="0"/>
                                          </p:val>
                                        </p:tav>
                                        <p:tav tm="100000">
                                          <p:val>
                                            <p:strVal val="#ppt_h"/>
                                          </p:val>
                                        </p:tav>
                                      </p:tavLst>
                                    </p:anim>
                                    <p:anim calcmode="lin" valueType="num">
                                      <p:cBhvr>
                                        <p:cTn id="65" dur="500" fill="hold"/>
                                        <p:tgtEl>
                                          <p:spTgt spid="59455"/>
                                        </p:tgtEl>
                                        <p:attrNameLst>
                                          <p:attrName>style.rotation</p:attrName>
                                        </p:attrNameLst>
                                      </p:cBhvr>
                                      <p:tavLst>
                                        <p:tav tm="0">
                                          <p:val>
                                            <p:fltVal val="360"/>
                                          </p:val>
                                        </p:tav>
                                        <p:tav tm="100000">
                                          <p:val>
                                            <p:fltVal val="0"/>
                                          </p:val>
                                        </p:tav>
                                      </p:tavLst>
                                    </p:anim>
                                    <p:animEffect transition="in" filter="fade">
                                      <p:cBhvr>
                                        <p:cTn id="66" dur="500"/>
                                        <p:tgtEl>
                                          <p:spTgt spid="59455"/>
                                        </p:tgtEl>
                                      </p:cBhvr>
                                    </p:animEffect>
                                  </p:childTnLst>
                                </p:cTn>
                              </p:par>
                            </p:childTnLst>
                          </p:cTn>
                        </p:par>
                        <p:par>
                          <p:cTn id="67" fill="hold">
                            <p:stCondLst>
                              <p:cond delay="4500"/>
                            </p:stCondLst>
                            <p:childTnLst>
                              <p:par>
                                <p:cTn id="68" presetID="53" presetClass="entr" presetSubtype="16" fill="hold" grpId="0" nodeType="afterEffect">
                                  <p:stCondLst>
                                    <p:cond delay="0"/>
                                  </p:stCondLst>
                                  <p:childTnLst>
                                    <p:set>
                                      <p:cBhvr>
                                        <p:cTn id="69" dur="1" fill="hold">
                                          <p:stCondLst>
                                            <p:cond delay="0"/>
                                          </p:stCondLst>
                                        </p:cTn>
                                        <p:tgtEl>
                                          <p:spTgt spid="2"/>
                                        </p:tgtEl>
                                        <p:attrNameLst>
                                          <p:attrName>style.visibility</p:attrName>
                                        </p:attrNameLst>
                                      </p:cBhvr>
                                      <p:to>
                                        <p:strVal val="visible"/>
                                      </p:to>
                                    </p:set>
                                    <p:anim calcmode="lin" valueType="num">
                                      <p:cBhvr>
                                        <p:cTn id="70" dur="500" fill="hold"/>
                                        <p:tgtEl>
                                          <p:spTgt spid="2"/>
                                        </p:tgtEl>
                                        <p:attrNameLst>
                                          <p:attrName>ppt_w</p:attrName>
                                        </p:attrNameLst>
                                      </p:cBhvr>
                                      <p:tavLst>
                                        <p:tav tm="0">
                                          <p:val>
                                            <p:fltVal val="0"/>
                                          </p:val>
                                        </p:tav>
                                        <p:tav tm="100000">
                                          <p:val>
                                            <p:strVal val="#ppt_w"/>
                                          </p:val>
                                        </p:tav>
                                      </p:tavLst>
                                    </p:anim>
                                    <p:anim calcmode="lin" valueType="num">
                                      <p:cBhvr>
                                        <p:cTn id="71" dur="500" fill="hold"/>
                                        <p:tgtEl>
                                          <p:spTgt spid="2"/>
                                        </p:tgtEl>
                                        <p:attrNameLst>
                                          <p:attrName>ppt_h</p:attrName>
                                        </p:attrNameLst>
                                      </p:cBhvr>
                                      <p:tavLst>
                                        <p:tav tm="0">
                                          <p:val>
                                            <p:fltVal val="0"/>
                                          </p:val>
                                        </p:tav>
                                        <p:tav tm="100000">
                                          <p:val>
                                            <p:strVal val="#ppt_h"/>
                                          </p:val>
                                        </p:tav>
                                      </p:tavLst>
                                    </p:anim>
                                    <p:animEffect transition="in" filter="fade">
                                      <p:cBhvr>
                                        <p:cTn id="72" dur="500"/>
                                        <p:tgtEl>
                                          <p:spTgt spid="2"/>
                                        </p:tgtEl>
                                      </p:cBhvr>
                                    </p:animEffect>
                                  </p:childTnLst>
                                </p:cTn>
                              </p:par>
                            </p:childTnLst>
                          </p:cTn>
                        </p:par>
                        <p:par>
                          <p:cTn id="73" fill="hold">
                            <p:stCondLst>
                              <p:cond delay="5000"/>
                            </p:stCondLst>
                            <p:childTnLst>
                              <p:par>
                                <p:cTn id="74" presetID="1" presetClass="entr" presetSubtype="0" fill="hold" grpId="0" nodeType="afterEffect">
                                  <p:stCondLst>
                                    <p:cond delay="0"/>
                                  </p:stCondLst>
                                  <p:childTnLst>
                                    <p:set>
                                      <p:cBhvr>
                                        <p:cTn id="75" dur="1" fill="hold">
                                          <p:stCondLst>
                                            <p:cond delay="0"/>
                                          </p:stCondLst>
                                        </p:cTn>
                                        <p:tgtEl>
                                          <p:spTgt spid="88"/>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9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8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90"/>
                                        </p:tgtEl>
                                        <p:attrNameLst>
                                          <p:attrName>style.visibility</p:attrName>
                                        </p:attrNameLst>
                                      </p:cBhvr>
                                      <p:to>
                                        <p:strVal val="visible"/>
                                      </p:to>
                                    </p:set>
                                  </p:childTnLst>
                                </p:cTn>
                              </p:par>
                            </p:childTnLst>
                          </p:cTn>
                        </p:par>
                        <p:par>
                          <p:cTn id="82" fill="hold">
                            <p:stCondLst>
                              <p:cond delay="5000"/>
                            </p:stCondLst>
                            <p:childTnLst>
                              <p:par>
                                <p:cTn id="83" presetID="1" presetClass="entr" presetSubtype="0" fill="hold" grpId="0" nodeType="afterEffect">
                                  <p:stCondLst>
                                    <p:cond delay="59000"/>
                                  </p:stCondLst>
                                  <p:childTnLst>
                                    <p:set>
                                      <p:cBhvr>
                                        <p:cTn id="84" dur="1" fill="hold">
                                          <p:stCondLst>
                                            <p:cond delay="0"/>
                                          </p:stCondLst>
                                        </p:cTn>
                                        <p:tgtEl>
                                          <p:spTgt spid="92"/>
                                        </p:tgtEl>
                                        <p:attrNameLst>
                                          <p:attrName>style.visibility</p:attrName>
                                        </p:attrNameLst>
                                      </p:cBhvr>
                                      <p:to>
                                        <p:strVal val="visible"/>
                                      </p:to>
                                    </p:set>
                                  </p:childTnLst>
                                </p:cTn>
                              </p:par>
                            </p:childTnLst>
                          </p:cTn>
                        </p:par>
                        <p:par>
                          <p:cTn id="85" fill="hold">
                            <p:stCondLst>
                              <p:cond delay="64000"/>
                            </p:stCondLst>
                            <p:childTnLst>
                              <p:par>
                                <p:cTn id="86" presetID="1" presetClass="entr" presetSubtype="0" fill="hold" grpId="0" nodeType="afterEffect">
                                  <p:stCondLst>
                                    <p:cond delay="30000"/>
                                  </p:stCondLst>
                                  <p:childTnLst>
                                    <p:set>
                                      <p:cBhvr>
                                        <p:cTn id="87"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3" grpId="0"/>
      <p:bldP spid="59398" grpId="0"/>
      <p:bldP spid="59399" grpId="0" animBg="1"/>
      <p:bldP spid="2" grpId="0"/>
      <p:bldP spid="88" grpId="0" animBg="1"/>
      <p:bldP spid="89" grpId="0" animBg="1"/>
      <p:bldP spid="90" grpId="0"/>
      <p:bldP spid="91" grpId="0" animBg="1"/>
      <p:bldP spid="92" grpId="0" animBg="1"/>
      <p:bldP spid="9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3DC8B1F2-BD63-4B05-A740-C78496846A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890" y="2043112"/>
            <a:ext cx="3968905" cy="2586038"/>
          </a:xfrm>
          <a:prstGeom prst="rect">
            <a:avLst/>
          </a:prstGeom>
        </p:spPr>
      </p:pic>
      <p:sp>
        <p:nvSpPr>
          <p:cNvPr id="17409" name="Rectangle 1"/>
          <p:cNvSpPr>
            <a:spLocks/>
          </p:cNvSpPr>
          <p:nvPr/>
        </p:nvSpPr>
        <p:spPr bwMode="auto">
          <a:xfrm>
            <a:off x="3124200" y="1504950"/>
            <a:ext cx="5033963" cy="3124200"/>
          </a:xfrm>
          <a:prstGeom prst="rect">
            <a:avLst/>
          </a:prstGeom>
          <a:solidFill>
            <a:srgbClr val="00B050"/>
          </a:solidFill>
          <a:ln w="25400">
            <a:noFill/>
            <a:miter lim="800000"/>
            <a:headEnd/>
            <a:tailEnd/>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63" name="Rectangle 2"/>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64" name="Rectangle 3"/>
          <p:cNvSpPr>
            <a:spLocks/>
          </p:cNvSpPr>
          <p:nvPr/>
        </p:nvSpPr>
        <p:spPr bwMode="auto">
          <a:xfrm>
            <a:off x="7971365" y="550978"/>
            <a:ext cx="9618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Open Sans" charset="0"/>
                <a:cs typeface="Open Sans" charset="0"/>
                <a:sym typeface="Open Sans" charset="0"/>
              </a:rPr>
              <a:t>01</a:t>
            </a:r>
          </a:p>
        </p:txBody>
      </p:sp>
      <p:sp>
        <p:nvSpPr>
          <p:cNvPr id="17413" name="Rectangle 5"/>
          <p:cNvSpPr>
            <a:spLocks/>
          </p:cNvSpPr>
          <p:nvPr/>
        </p:nvSpPr>
        <p:spPr bwMode="auto">
          <a:xfrm>
            <a:off x="3283050" y="2343151"/>
            <a:ext cx="4717950" cy="205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Gill Sans" charset="0"/>
                <a:sym typeface="Gill Sans" charset="0"/>
              </a:rPr>
              <a:t>On-line system to take in building details for analysis. CrowSoft is a engineering and tech company. The product that they wish to market is BusIntelligence. </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dirty="0">
              <a:ln>
                <a:noFill/>
              </a:ln>
              <a:solidFill>
                <a:srgbClr val="000000"/>
              </a:solidFill>
              <a:effectLst/>
              <a:uLnTx/>
              <a:uFillTx/>
              <a:latin typeface="Gill Sans" charset="0"/>
              <a:sym typeface="Gill Sans"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Gill Sans" charset="0"/>
                <a:sym typeface="Gill Sans" charset="0"/>
              </a:rPr>
              <a:t>The system must take details for buildings and to provide easy to use analysis features. For example, they may wish to have a review all buildings which cost more than €1 million to build and have special features as this may indicate future maintenance projects that may be exploited. Keep the analysis simple. </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dirty="0">
              <a:ln>
                <a:noFill/>
              </a:ln>
              <a:solidFill>
                <a:srgbClr val="000000"/>
              </a:solidFill>
              <a:effectLst/>
              <a:uLnTx/>
              <a:uFillTx/>
              <a:latin typeface="Gill Sans" charset="0"/>
              <a:sym typeface="Gill Sans"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Gill Sans" charset="0"/>
                <a:sym typeface="Gill Sans" charset="0"/>
              </a:rPr>
              <a:t>The analysis system should be clean and simple. The system needs to take into account the usual details and present simplified graphics. It must be possible to upload files or images. </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dirty="0">
              <a:ln>
                <a:noFill/>
              </a:ln>
              <a:solidFill>
                <a:srgbClr val="000000"/>
              </a:solidFill>
              <a:effectLst/>
              <a:uLnTx/>
              <a:uFillTx/>
              <a:latin typeface="Gill Sans" charset="0"/>
              <a:sym typeface="Gill Sans"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Gill Sans" charset="0"/>
                <a:sym typeface="Gill Sans" charset="0"/>
              </a:rPr>
              <a:t>The administrator should be able to access detailed information and edit as appropriate. Once the client enters details it should not be able to be changed by the client.</a:t>
            </a:r>
          </a:p>
          <a:p>
            <a:pPr marL="0" marR="0" lvl="0" indent="0" algn="ctr" defTabSz="914400" rtl="0" eaLnBrk="1" fontAlgn="base" latinLnBrk="0" hangingPunct="1">
              <a:lnSpc>
                <a:spcPct val="100000"/>
              </a:lnSpc>
              <a:spcBef>
                <a:spcPct val="0"/>
              </a:spcBef>
              <a:spcAft>
                <a:spcPct val="0"/>
              </a:spcAft>
              <a:buClrTx/>
              <a:buSzTx/>
              <a:buFontTx/>
              <a:buNone/>
              <a:tabLst/>
              <a:defRPr/>
            </a:pPr>
            <a:br>
              <a:rPr kumimoji="0" lang="en-GB" sz="1100" b="0" i="0" u="none" strike="noStrike" kern="1200" cap="none" spc="0" normalizeH="0" baseline="0" noProof="0" dirty="0">
                <a:ln>
                  <a:noFill/>
                </a:ln>
                <a:solidFill>
                  <a:srgbClr val="000000"/>
                </a:solidFill>
                <a:effectLst/>
                <a:uLnTx/>
                <a:uFillTx/>
                <a:latin typeface="Gill Sans" charset="0"/>
                <a:sym typeface="Gill Sans" charset="0"/>
              </a:rPr>
            </a:br>
            <a:endParaRPr kumimoji="0" lang="en-US" sz="100" b="0" i="0" u="none" strike="noStrike" kern="1200" cap="none" spc="0" normalizeH="0" baseline="0" noProof="0" dirty="0">
              <a:ln>
                <a:noFill/>
              </a:ln>
              <a:solidFill>
                <a:srgbClr val="FFFFFF"/>
              </a:solidFill>
              <a:effectLst/>
              <a:uLnTx/>
              <a:uFillTx/>
              <a:latin typeface="Open Sans" charset="0"/>
              <a:cs typeface="Open Sans" charset="0"/>
              <a:sym typeface="Open Sans" charset="0"/>
            </a:endParaRPr>
          </a:p>
        </p:txBody>
      </p:sp>
      <p:sp>
        <p:nvSpPr>
          <p:cNvPr id="17414" name="Rectangle 6"/>
          <p:cNvSpPr>
            <a:spLocks/>
          </p:cNvSpPr>
          <p:nvPr/>
        </p:nvSpPr>
        <p:spPr bwMode="auto">
          <a:xfrm>
            <a:off x="3283051" y="1650208"/>
            <a:ext cx="3460652" cy="54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Open Sans Light" charset="0"/>
                <a:cs typeface="Open Sans Light" charset="0"/>
                <a:sym typeface="Open Sans Light" charset="0"/>
              </a:rPr>
              <a:t>Project</a:t>
            </a:r>
          </a:p>
        </p:txBody>
      </p:sp>
      <p:sp>
        <p:nvSpPr>
          <p:cNvPr id="17415" name="Rectangle 7"/>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Open Sans Light" charset="0"/>
                <a:cs typeface="Open Sans Light" charset="0"/>
                <a:sym typeface="Open Sans Light" charset="0"/>
              </a:rPr>
              <a:t>Introduction</a:t>
            </a:r>
          </a:p>
        </p:txBody>
      </p:sp>
      <p:sp>
        <p:nvSpPr>
          <p:cNvPr id="17416" name="Rectangle 8"/>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4D4D4D"/>
                </a:solidFill>
                <a:effectLst/>
                <a:uLnTx/>
                <a:uFillTx/>
                <a:latin typeface="Open Sans" charset="0"/>
                <a:cs typeface="Open Sans" charset="0"/>
                <a:sym typeface="Open Sans" charset="0"/>
              </a:rPr>
              <a:t>Liam Whorriskey</a:t>
            </a:r>
          </a:p>
        </p:txBody>
      </p:sp>
      <p:sp>
        <p:nvSpPr>
          <p:cNvPr id="21" name="Rectangle 20">
            <a:extLst>
              <a:ext uri="{FF2B5EF4-FFF2-40B4-BE49-F238E27FC236}">
                <a16:creationId xmlns:a16="http://schemas.microsoft.com/office/drawing/2014/main" id="{1B3E3DFD-5D93-4F34-B4DD-66E761FD5AB6}"/>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23" name="Rectangle 22">
            <a:extLst>
              <a:ext uri="{FF2B5EF4-FFF2-40B4-BE49-F238E27FC236}">
                <a16:creationId xmlns:a16="http://schemas.microsoft.com/office/drawing/2014/main" id="{A2037DED-3824-4B64-9F62-D1EF7371168C}"/>
              </a:ext>
            </a:extLst>
          </p:cNvPr>
          <p:cNvSpPr/>
          <p:nvPr/>
        </p:nvSpPr>
        <p:spPr bwMode="auto">
          <a:xfrm>
            <a:off x="8507600" y="4324350"/>
            <a:ext cx="366724" cy="3048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24" name="TextBox 23">
            <a:extLst>
              <a:ext uri="{FF2B5EF4-FFF2-40B4-BE49-F238E27FC236}">
                <a16:creationId xmlns:a16="http://schemas.microsoft.com/office/drawing/2014/main" id="{51D7F599-0DC1-4B24-AE57-511D56753C7E}"/>
              </a:ext>
            </a:extLst>
          </p:cNvPr>
          <p:cNvSpPr txBox="1"/>
          <p:nvPr/>
        </p:nvSpPr>
        <p:spPr>
          <a:xfrm rot="16200000">
            <a:off x="8077202" y="3353856"/>
            <a:ext cx="1371600"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Liam Whorriskey</a:t>
            </a:r>
          </a:p>
          <a:p>
            <a:pPr algn="l"/>
            <a:endParaRPr lang="en-GB" dirty="0"/>
          </a:p>
        </p:txBody>
      </p:sp>
      <p:sp>
        <p:nvSpPr>
          <p:cNvPr id="25" name="Rectangle 24">
            <a:extLst>
              <a:ext uri="{FF2B5EF4-FFF2-40B4-BE49-F238E27FC236}">
                <a16:creationId xmlns:a16="http://schemas.microsoft.com/office/drawing/2014/main" id="{56B4D1D2-5ABA-4F99-953E-ECC3B5D052BC}"/>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26" name="Rectangle 25">
            <a:extLst>
              <a:ext uri="{FF2B5EF4-FFF2-40B4-BE49-F238E27FC236}">
                <a16:creationId xmlns:a16="http://schemas.microsoft.com/office/drawing/2014/main" id="{DF291076-E0FE-4D86-9FFA-9DE2DF6A49F9}"/>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27" name="Rectangle 26">
            <a:extLst>
              <a:ext uri="{FF2B5EF4-FFF2-40B4-BE49-F238E27FC236}">
                <a16:creationId xmlns:a16="http://schemas.microsoft.com/office/drawing/2014/main" id="{E405C335-4E91-4B67-9058-710606FC9A4B}"/>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6"/>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7409"/>
                                        </p:tgtEl>
                                        <p:attrNameLst>
                                          <p:attrName>style.visibility</p:attrName>
                                        </p:attrNameLst>
                                      </p:cBhvr>
                                      <p:to>
                                        <p:strVal val="visible"/>
                                      </p:to>
                                    </p:set>
                                    <p:animEffect transition="in" filter="fade">
                                      <p:cBhvr>
                                        <p:cTn id="12" dur="10"/>
                                        <p:tgtEl>
                                          <p:spTgt spid="17409"/>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7414"/>
                                        </p:tgtEl>
                                        <p:attrNameLst>
                                          <p:attrName>style.visibility</p:attrName>
                                        </p:attrNameLst>
                                      </p:cBhvr>
                                      <p:to>
                                        <p:strVal val="visible"/>
                                      </p:to>
                                    </p:se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17413"/>
                                        </p:tgtEl>
                                        <p:attrNameLst>
                                          <p:attrName>style.visibility</p:attrName>
                                        </p:attrNameLst>
                                      </p:cBhvr>
                                      <p:to>
                                        <p:strVal val="visible"/>
                                      </p:to>
                                    </p:set>
                                    <p:anim calcmode="lin" valueType="num">
                                      <p:cBhvr additive="base">
                                        <p:cTn id="21" dur="500" fill="hold"/>
                                        <p:tgtEl>
                                          <p:spTgt spid="17413"/>
                                        </p:tgtEl>
                                        <p:attrNameLst>
                                          <p:attrName>ppt_x</p:attrName>
                                        </p:attrNameLst>
                                      </p:cBhvr>
                                      <p:tavLst>
                                        <p:tav tm="0">
                                          <p:val>
                                            <p:strVal val="#ppt_x"/>
                                          </p:val>
                                        </p:tav>
                                        <p:tav tm="100000">
                                          <p:val>
                                            <p:strVal val="#ppt_x"/>
                                          </p:val>
                                        </p:tav>
                                      </p:tavLst>
                                    </p:anim>
                                    <p:anim calcmode="lin" valueType="num">
                                      <p:cBhvr additive="base">
                                        <p:cTn id="22" dur="500" fill="hold"/>
                                        <p:tgtEl>
                                          <p:spTgt spid="17413"/>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59000"/>
                                  </p:stCondLst>
                                  <p:childTnLst>
                                    <p:set>
                                      <p:cBhvr>
                                        <p:cTn id="34" dur="1" fill="hold">
                                          <p:stCondLst>
                                            <p:cond delay="0"/>
                                          </p:stCondLst>
                                        </p:cTn>
                                        <p:tgtEl>
                                          <p:spTgt spid="26"/>
                                        </p:tgtEl>
                                        <p:attrNameLst>
                                          <p:attrName>style.visibility</p:attrName>
                                        </p:attrNameLst>
                                      </p:cBhvr>
                                      <p:to>
                                        <p:strVal val="visible"/>
                                      </p:to>
                                    </p:set>
                                  </p:childTnLst>
                                </p:cTn>
                              </p:par>
                            </p:childTnLst>
                          </p:cTn>
                        </p:par>
                        <p:par>
                          <p:cTn id="35" fill="hold">
                            <p:stCondLst>
                              <p:cond delay="60000"/>
                            </p:stCondLst>
                            <p:childTnLst>
                              <p:par>
                                <p:cTn id="36" presetID="1" presetClass="entr" presetSubtype="0" fill="hold" grpId="0" nodeType="afterEffect">
                                  <p:stCondLst>
                                    <p:cond delay="30000"/>
                                  </p:stCondLst>
                                  <p:childTnLst>
                                    <p:set>
                                      <p:cBhvr>
                                        <p:cTn id="3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animBg="1"/>
      <p:bldP spid="17413" grpId="0"/>
      <p:bldP spid="17414" grpId="0"/>
      <p:bldP spid="17415" grpId="0"/>
      <p:bldP spid="17416" grpId="0"/>
      <p:bldP spid="21" grpId="0" animBg="1"/>
      <p:bldP spid="23" grpId="0" animBg="1"/>
      <p:bldP spid="24" grpId="0"/>
      <p:bldP spid="25" grpId="0" animBg="1"/>
      <p:bldP spid="26"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p:cNvSpPr>
          <p:nvPr/>
        </p:nvSpPr>
        <p:spPr bwMode="auto">
          <a:xfrm>
            <a:off x="3033715" y="1947863"/>
            <a:ext cx="433387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5400" dirty="0">
                <a:solidFill>
                  <a:srgbClr val="00B050"/>
                </a:solidFill>
                <a:latin typeface="Open Sans Light" charset="0"/>
                <a:cs typeface="Open Sans Light" charset="0"/>
                <a:sym typeface="Open Sans Light" charset="0"/>
              </a:rPr>
              <a:t>Questions</a:t>
            </a:r>
          </a:p>
        </p:txBody>
      </p:sp>
      <p:sp>
        <p:nvSpPr>
          <p:cNvPr id="9" name="Rectangle 2"/>
          <p:cNvSpPr>
            <a:spLocks/>
          </p:cNvSpPr>
          <p:nvPr/>
        </p:nvSpPr>
        <p:spPr bwMode="auto">
          <a:xfrm>
            <a:off x="3086101" y="2762250"/>
            <a:ext cx="249078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Open Mic…</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p:cNvSpPr>
          <p:nvPr/>
        </p:nvSpPr>
        <p:spPr bwMode="auto">
          <a:xfrm>
            <a:off x="7877175" y="481014"/>
            <a:ext cx="280988" cy="247650"/>
          </a:xfrm>
          <a:prstGeom prst="rect">
            <a:avLst/>
          </a:prstGeom>
          <a:solidFill>
            <a:srgbClr val="FF0000"/>
          </a:solidFill>
          <a:ln w="25400">
            <a:solidFill>
              <a:schemeClr val="tx1">
                <a:alpha val="0"/>
              </a:schemeClr>
            </a:solidFill>
            <a:miter lim="800000"/>
            <a:headEnd/>
            <a:tailEnd/>
          </a:ln>
        </p:spPr>
        <p:txBody>
          <a:bodyPr lIns="0" tIns="0" rIns="0" bIns="0"/>
          <a:lstStyle/>
          <a:p>
            <a:endParaRPr lang="en-US"/>
          </a:p>
        </p:txBody>
      </p:sp>
      <p:sp>
        <p:nvSpPr>
          <p:cNvPr id="27651" name="Rectangle 2"/>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7652" name="Rectangle 3"/>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53" name="Rectangle 4"/>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02</a:t>
            </a:r>
          </a:p>
        </p:txBody>
      </p:sp>
      <p:sp>
        <p:nvSpPr>
          <p:cNvPr id="29701" name="Rectangle 5"/>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Team Members</a:t>
            </a:r>
          </a:p>
        </p:txBody>
      </p:sp>
      <p:sp>
        <p:nvSpPr>
          <p:cNvPr id="29702" name="Rectangle 6"/>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Liam Whorriskey</a:t>
            </a:r>
          </a:p>
        </p:txBody>
      </p:sp>
      <p:grpSp>
        <p:nvGrpSpPr>
          <p:cNvPr id="2" name="Group 1"/>
          <p:cNvGrpSpPr/>
          <p:nvPr/>
        </p:nvGrpSpPr>
        <p:grpSpPr>
          <a:xfrm>
            <a:off x="1008461" y="1949649"/>
            <a:ext cx="7149703" cy="1166813"/>
            <a:chOff x="2689225" y="5199063"/>
            <a:chExt cx="19065874" cy="3111500"/>
          </a:xfrm>
        </p:grpSpPr>
        <p:sp>
          <p:nvSpPr>
            <p:cNvPr id="50" name="Rectangle 49"/>
            <p:cNvSpPr/>
            <p:nvPr/>
          </p:nvSpPr>
          <p:spPr bwMode="auto">
            <a:xfrm>
              <a:off x="3081369" y="5199063"/>
              <a:ext cx="3743637" cy="31115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51" name="Rectangle 50"/>
            <p:cNvSpPr/>
            <p:nvPr/>
          </p:nvSpPr>
          <p:spPr bwMode="auto">
            <a:xfrm>
              <a:off x="8053835" y="5199063"/>
              <a:ext cx="3753162" cy="31115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52" name="Rectangle 51"/>
            <p:cNvSpPr/>
            <p:nvPr/>
          </p:nvSpPr>
          <p:spPr bwMode="auto">
            <a:xfrm>
              <a:off x="13021309" y="5199063"/>
              <a:ext cx="3764502" cy="31115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a:p>
          </p:txBody>
        </p:sp>
        <p:sp>
          <p:nvSpPr>
            <p:cNvPr id="53" name="Rectangle 52"/>
            <p:cNvSpPr/>
            <p:nvPr/>
          </p:nvSpPr>
          <p:spPr bwMode="auto">
            <a:xfrm>
              <a:off x="18001936" y="5199063"/>
              <a:ext cx="3753163" cy="31115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grpSp>
          <p:nvGrpSpPr>
            <p:cNvPr id="27682" name="Group 13"/>
            <p:cNvGrpSpPr>
              <a:grpSpLocks/>
            </p:cNvGrpSpPr>
            <p:nvPr/>
          </p:nvGrpSpPr>
          <p:grpSpPr bwMode="auto">
            <a:xfrm>
              <a:off x="2689225" y="5199063"/>
              <a:ext cx="4138957" cy="3111500"/>
              <a:chOff x="0" y="0"/>
              <a:chExt cx="2607" cy="1960"/>
            </a:xfrm>
          </p:grpSpPr>
          <p:sp>
            <p:nvSpPr>
              <p:cNvPr id="27696" name="Rectangle 11"/>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97" name="Rectangle 12"/>
              <p:cNvSpPr>
                <a:spLocks/>
              </p:cNvSpPr>
              <p:nvPr/>
            </p:nvSpPr>
            <p:spPr bwMode="auto">
              <a:xfrm>
                <a:off x="135"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grpSp>
          <p:nvGrpSpPr>
            <p:cNvPr id="27683" name="Group 16"/>
            <p:cNvGrpSpPr>
              <a:grpSpLocks/>
            </p:cNvGrpSpPr>
            <p:nvPr/>
          </p:nvGrpSpPr>
          <p:grpSpPr bwMode="auto">
            <a:xfrm>
              <a:off x="7661689" y="5199063"/>
              <a:ext cx="4145308" cy="3111500"/>
              <a:chOff x="0" y="0"/>
              <a:chExt cx="2610" cy="1960"/>
            </a:xfrm>
          </p:grpSpPr>
          <p:sp>
            <p:nvSpPr>
              <p:cNvPr id="27694" name="Rectangle 14"/>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95" name="Rectangle 15"/>
              <p:cNvSpPr>
                <a:spLocks/>
              </p:cNvSpPr>
              <p:nvPr/>
            </p:nvSpPr>
            <p:spPr bwMode="auto">
              <a:xfrm>
                <a:off x="138"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grpSp>
          <p:nvGrpSpPr>
            <p:cNvPr id="27684" name="Group 19"/>
            <p:cNvGrpSpPr>
              <a:grpSpLocks/>
            </p:cNvGrpSpPr>
            <p:nvPr/>
          </p:nvGrpSpPr>
          <p:grpSpPr bwMode="auto">
            <a:xfrm>
              <a:off x="12634153" y="5199063"/>
              <a:ext cx="4151658" cy="3111500"/>
              <a:chOff x="0" y="0"/>
              <a:chExt cx="2614" cy="1960"/>
            </a:xfrm>
          </p:grpSpPr>
          <p:sp>
            <p:nvSpPr>
              <p:cNvPr id="27692" name="Rectangle 17"/>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93" name="Rectangle 18"/>
              <p:cNvSpPr>
                <a:spLocks/>
              </p:cNvSpPr>
              <p:nvPr/>
            </p:nvSpPr>
            <p:spPr bwMode="auto">
              <a:xfrm>
                <a:off x="142"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dirty="0"/>
              </a:p>
            </p:txBody>
          </p:sp>
        </p:grpSp>
        <p:grpSp>
          <p:nvGrpSpPr>
            <p:cNvPr id="27685" name="Group 22"/>
            <p:cNvGrpSpPr>
              <a:grpSpLocks/>
            </p:cNvGrpSpPr>
            <p:nvPr/>
          </p:nvGrpSpPr>
          <p:grpSpPr bwMode="auto">
            <a:xfrm>
              <a:off x="17606617" y="5199063"/>
              <a:ext cx="4145308" cy="3111500"/>
              <a:chOff x="0" y="0"/>
              <a:chExt cx="2610" cy="1960"/>
            </a:xfrm>
          </p:grpSpPr>
          <p:sp>
            <p:nvSpPr>
              <p:cNvPr id="27690" name="Rectangle 20"/>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91" name="Rectangle 21"/>
              <p:cNvSpPr>
                <a:spLocks/>
              </p:cNvSpPr>
              <p:nvPr/>
            </p:nvSpPr>
            <p:spPr bwMode="auto">
              <a:xfrm>
                <a:off x="138"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sp>
          <p:nvSpPr>
            <p:cNvPr id="27686" name="Rectangle 23"/>
            <p:cNvSpPr>
              <a:spLocks/>
            </p:cNvSpPr>
            <p:nvPr/>
          </p:nvSpPr>
          <p:spPr bwMode="auto">
            <a:xfrm>
              <a:off x="3090896" y="75104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1050" b="1" dirty="0">
                  <a:solidFill>
                    <a:srgbClr val="FFFFFF"/>
                  </a:solidFill>
                  <a:latin typeface="Open Sans" charset="0"/>
                  <a:cs typeface="Open Sans" charset="0"/>
                  <a:sym typeface="Open Sans" charset="0"/>
                </a:rPr>
                <a:t>Charles Aylward</a:t>
              </a:r>
            </a:p>
          </p:txBody>
        </p:sp>
        <p:sp>
          <p:nvSpPr>
            <p:cNvPr id="27687" name="Rectangle 24"/>
            <p:cNvSpPr>
              <a:spLocks/>
            </p:cNvSpPr>
            <p:nvPr/>
          </p:nvSpPr>
          <p:spPr bwMode="auto">
            <a:xfrm>
              <a:off x="8057010" y="75104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1000" b="1" dirty="0">
                  <a:solidFill>
                    <a:srgbClr val="FFFFFF"/>
                  </a:solidFill>
                  <a:latin typeface="Open Sans" charset="0"/>
                  <a:cs typeface="Open Sans" charset="0"/>
                  <a:sym typeface="Open Sans" charset="0"/>
                </a:rPr>
                <a:t>Mary Walsh McGinty</a:t>
              </a:r>
            </a:p>
            <a:p>
              <a:pPr algn="l">
                <a:lnSpc>
                  <a:spcPct val="90000"/>
                </a:lnSpc>
              </a:pPr>
              <a:endParaRPr lang="en-US" sz="700" dirty="0">
                <a:solidFill>
                  <a:srgbClr val="FFFFFF"/>
                </a:solidFill>
                <a:latin typeface="Open Sans" charset="0"/>
                <a:cs typeface="Open Sans" charset="0"/>
                <a:sym typeface="Open Sans" charset="0"/>
              </a:endParaRPr>
            </a:p>
          </p:txBody>
        </p:sp>
        <p:sp>
          <p:nvSpPr>
            <p:cNvPr id="27688" name="Rectangle 25"/>
            <p:cNvSpPr>
              <a:spLocks/>
            </p:cNvSpPr>
            <p:nvPr/>
          </p:nvSpPr>
          <p:spPr bwMode="auto">
            <a:xfrm>
              <a:off x="13035824" y="75104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1000" b="1" dirty="0">
                  <a:solidFill>
                    <a:srgbClr val="FFFFFF"/>
                  </a:solidFill>
                  <a:latin typeface="Open Sans" charset="0"/>
                  <a:cs typeface="Open Sans" charset="0"/>
                  <a:sym typeface="Open Sans" charset="0"/>
                </a:rPr>
                <a:t>Joji </a:t>
              </a:r>
              <a:r>
                <a:rPr lang="en-US" sz="1000" b="1" dirty="0" err="1">
                  <a:solidFill>
                    <a:srgbClr val="FFFFFF"/>
                  </a:solidFill>
                  <a:latin typeface="Open Sans" charset="0"/>
                  <a:cs typeface="Open Sans" charset="0"/>
                  <a:sym typeface="Open Sans" charset="0"/>
                </a:rPr>
                <a:t>Thokla</a:t>
              </a:r>
              <a:endParaRPr lang="en-US" sz="1050" b="1" dirty="0">
                <a:solidFill>
                  <a:srgbClr val="FFFFFF"/>
                </a:solidFill>
                <a:latin typeface="Open Sans" charset="0"/>
                <a:cs typeface="Open Sans" charset="0"/>
                <a:sym typeface="Open Sans" charset="0"/>
              </a:endParaRPr>
            </a:p>
            <a:p>
              <a:pPr algn="l">
                <a:lnSpc>
                  <a:spcPct val="90000"/>
                </a:lnSpc>
              </a:pPr>
              <a:endParaRPr lang="en-US" sz="700" dirty="0">
                <a:solidFill>
                  <a:srgbClr val="FFFFFF"/>
                </a:solidFill>
                <a:latin typeface="Open Sans" charset="0"/>
                <a:cs typeface="Open Sans" charset="0"/>
                <a:sym typeface="Open Sans" charset="0"/>
              </a:endParaRPr>
            </a:p>
          </p:txBody>
        </p:sp>
        <p:sp>
          <p:nvSpPr>
            <p:cNvPr id="27689" name="Rectangle 26"/>
            <p:cNvSpPr>
              <a:spLocks/>
            </p:cNvSpPr>
            <p:nvPr/>
          </p:nvSpPr>
          <p:spPr bwMode="auto">
            <a:xfrm>
              <a:off x="17989237" y="75104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1000" b="1" dirty="0">
                  <a:solidFill>
                    <a:srgbClr val="FFFFFF"/>
                  </a:solidFill>
                  <a:latin typeface="Open Sans" charset="0"/>
                  <a:cs typeface="Open Sans" charset="0"/>
                  <a:sym typeface="Open Sans" charset="0"/>
                </a:rPr>
                <a:t>Matthew Mc Colgan</a:t>
              </a:r>
              <a:endParaRPr lang="en-US" sz="1050" b="1" dirty="0">
                <a:solidFill>
                  <a:srgbClr val="FFFFFF"/>
                </a:solidFill>
                <a:latin typeface="Open Sans" charset="0"/>
                <a:cs typeface="Open Sans" charset="0"/>
                <a:sym typeface="Open Sans" charset="0"/>
              </a:endParaRPr>
            </a:p>
          </p:txBody>
        </p:sp>
      </p:grpSp>
      <p:grpSp>
        <p:nvGrpSpPr>
          <p:cNvPr id="3" name="Group 2"/>
          <p:cNvGrpSpPr/>
          <p:nvPr/>
        </p:nvGrpSpPr>
        <p:grpSpPr>
          <a:xfrm>
            <a:off x="1008462" y="3459363"/>
            <a:ext cx="7149703" cy="1171575"/>
            <a:chOff x="2689225" y="9224963"/>
            <a:chExt cx="19065875" cy="3124200"/>
          </a:xfrm>
        </p:grpSpPr>
        <p:sp>
          <p:nvSpPr>
            <p:cNvPr id="54" name="Rectangle 53"/>
            <p:cNvSpPr/>
            <p:nvPr/>
          </p:nvSpPr>
          <p:spPr bwMode="auto">
            <a:xfrm>
              <a:off x="3081368" y="9224963"/>
              <a:ext cx="3746813" cy="31115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55" name="Rectangle 54"/>
            <p:cNvSpPr/>
            <p:nvPr/>
          </p:nvSpPr>
          <p:spPr bwMode="auto">
            <a:xfrm>
              <a:off x="8053835" y="9224963"/>
              <a:ext cx="3753162" cy="31242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a:p>
          </p:txBody>
        </p:sp>
        <p:sp>
          <p:nvSpPr>
            <p:cNvPr id="56" name="Rectangle 55"/>
            <p:cNvSpPr/>
            <p:nvPr/>
          </p:nvSpPr>
          <p:spPr bwMode="auto">
            <a:xfrm>
              <a:off x="13023124" y="9224963"/>
              <a:ext cx="3753162" cy="30988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a:p>
          </p:txBody>
        </p:sp>
        <p:sp>
          <p:nvSpPr>
            <p:cNvPr id="57" name="Rectangle 56"/>
            <p:cNvSpPr/>
            <p:nvPr/>
          </p:nvSpPr>
          <p:spPr bwMode="auto">
            <a:xfrm>
              <a:off x="18001938" y="9224963"/>
              <a:ext cx="3753162" cy="31115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grpSp>
          <p:nvGrpSpPr>
            <p:cNvPr id="27662" name="Group 34"/>
            <p:cNvGrpSpPr>
              <a:grpSpLocks/>
            </p:cNvGrpSpPr>
            <p:nvPr/>
          </p:nvGrpSpPr>
          <p:grpSpPr bwMode="auto">
            <a:xfrm>
              <a:off x="2689225" y="9224963"/>
              <a:ext cx="4138957" cy="3111500"/>
              <a:chOff x="0" y="0"/>
              <a:chExt cx="2607" cy="1960"/>
            </a:xfrm>
          </p:grpSpPr>
          <p:sp>
            <p:nvSpPr>
              <p:cNvPr id="27676" name="Rectangle 32"/>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77" name="Rectangle 33"/>
              <p:cNvSpPr>
                <a:spLocks/>
              </p:cNvSpPr>
              <p:nvPr/>
            </p:nvSpPr>
            <p:spPr bwMode="auto">
              <a:xfrm>
                <a:off x="135"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grpSp>
          <p:nvGrpSpPr>
            <p:cNvPr id="27663" name="Group 37"/>
            <p:cNvGrpSpPr>
              <a:grpSpLocks/>
            </p:cNvGrpSpPr>
            <p:nvPr/>
          </p:nvGrpSpPr>
          <p:grpSpPr bwMode="auto">
            <a:xfrm>
              <a:off x="7661689" y="9224963"/>
              <a:ext cx="4145308" cy="3111500"/>
              <a:chOff x="0" y="0"/>
              <a:chExt cx="2610" cy="1960"/>
            </a:xfrm>
          </p:grpSpPr>
          <p:sp>
            <p:nvSpPr>
              <p:cNvPr id="27674" name="Rectangle 35"/>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75" name="Rectangle 36"/>
              <p:cNvSpPr>
                <a:spLocks/>
              </p:cNvSpPr>
              <p:nvPr/>
            </p:nvSpPr>
            <p:spPr bwMode="auto">
              <a:xfrm>
                <a:off x="138"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grpSp>
          <p:nvGrpSpPr>
            <p:cNvPr id="27664" name="Group 40"/>
            <p:cNvGrpSpPr>
              <a:grpSpLocks/>
            </p:cNvGrpSpPr>
            <p:nvPr/>
          </p:nvGrpSpPr>
          <p:grpSpPr bwMode="auto">
            <a:xfrm>
              <a:off x="12634153" y="9224963"/>
              <a:ext cx="4151658" cy="3111500"/>
              <a:chOff x="0" y="0"/>
              <a:chExt cx="2614" cy="1960"/>
            </a:xfrm>
          </p:grpSpPr>
          <p:sp>
            <p:nvSpPr>
              <p:cNvPr id="27672" name="Rectangle 38"/>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73" name="Rectangle 39"/>
              <p:cNvSpPr>
                <a:spLocks/>
              </p:cNvSpPr>
              <p:nvPr/>
            </p:nvSpPr>
            <p:spPr bwMode="auto">
              <a:xfrm>
                <a:off x="142"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grpSp>
          <p:nvGrpSpPr>
            <p:cNvPr id="27665" name="Group 43"/>
            <p:cNvGrpSpPr>
              <a:grpSpLocks/>
            </p:cNvGrpSpPr>
            <p:nvPr/>
          </p:nvGrpSpPr>
          <p:grpSpPr bwMode="auto">
            <a:xfrm>
              <a:off x="17606617" y="9224963"/>
              <a:ext cx="4145308" cy="3111500"/>
              <a:chOff x="0" y="0"/>
              <a:chExt cx="2610" cy="1960"/>
            </a:xfrm>
          </p:grpSpPr>
          <p:sp>
            <p:nvSpPr>
              <p:cNvPr id="27670" name="Rectangle 41"/>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71" name="Rectangle 42"/>
              <p:cNvSpPr>
                <a:spLocks/>
              </p:cNvSpPr>
              <p:nvPr/>
            </p:nvSpPr>
            <p:spPr bwMode="auto">
              <a:xfrm>
                <a:off x="138"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sp>
          <p:nvSpPr>
            <p:cNvPr id="27666" name="Rectangle 44"/>
            <p:cNvSpPr>
              <a:spLocks/>
            </p:cNvSpPr>
            <p:nvPr/>
          </p:nvSpPr>
          <p:spPr bwMode="auto">
            <a:xfrm>
              <a:off x="3090896" y="115617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1000" b="1" dirty="0">
                  <a:solidFill>
                    <a:srgbClr val="FFFFFF"/>
                  </a:solidFill>
                  <a:latin typeface="Open Sans" charset="0"/>
                  <a:cs typeface="Open Sans" charset="0"/>
                  <a:sym typeface="Open Sans" charset="0"/>
                </a:rPr>
                <a:t>Bharathi Gadhiraju</a:t>
              </a:r>
              <a:endParaRPr lang="en-US" sz="1050" b="1" dirty="0">
                <a:solidFill>
                  <a:srgbClr val="FFFFFF"/>
                </a:solidFill>
                <a:latin typeface="Open Sans" charset="0"/>
                <a:cs typeface="Open Sans" charset="0"/>
                <a:sym typeface="Open Sans" charset="0"/>
              </a:endParaRPr>
            </a:p>
            <a:p>
              <a:pPr algn="l">
                <a:lnSpc>
                  <a:spcPct val="90000"/>
                </a:lnSpc>
              </a:pPr>
              <a:endParaRPr lang="en-US" sz="700" dirty="0">
                <a:solidFill>
                  <a:srgbClr val="FFFFFF"/>
                </a:solidFill>
                <a:latin typeface="Open Sans Light Italic" charset="0"/>
                <a:cs typeface="Open Sans Light Italic" charset="0"/>
                <a:sym typeface="Open Sans Light Italic" charset="0"/>
              </a:endParaRPr>
            </a:p>
          </p:txBody>
        </p:sp>
        <p:sp>
          <p:nvSpPr>
            <p:cNvPr id="27667" name="Rectangle 45"/>
            <p:cNvSpPr>
              <a:spLocks/>
            </p:cNvSpPr>
            <p:nvPr/>
          </p:nvSpPr>
          <p:spPr bwMode="auto">
            <a:xfrm>
              <a:off x="8057010" y="115617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1000" b="1" dirty="0">
                  <a:solidFill>
                    <a:srgbClr val="FFFFFF"/>
                  </a:solidFill>
                  <a:latin typeface="Open Sans" charset="0"/>
                  <a:cs typeface="Open Sans" charset="0"/>
                  <a:sym typeface="Open Sans" charset="0"/>
                </a:rPr>
                <a:t>Michael McFadden</a:t>
              </a:r>
              <a:endParaRPr lang="en-US" sz="1050" b="1" dirty="0">
                <a:solidFill>
                  <a:srgbClr val="FFFFFF"/>
                </a:solidFill>
                <a:latin typeface="Open Sans" charset="0"/>
                <a:cs typeface="Open Sans" charset="0"/>
                <a:sym typeface="Open Sans" charset="0"/>
              </a:endParaRPr>
            </a:p>
            <a:p>
              <a:pPr algn="l">
                <a:lnSpc>
                  <a:spcPct val="90000"/>
                </a:lnSpc>
              </a:pPr>
              <a:endParaRPr lang="en-US" sz="700" dirty="0">
                <a:solidFill>
                  <a:srgbClr val="FFFFFF"/>
                </a:solidFill>
                <a:latin typeface="Open Sans" charset="0"/>
                <a:cs typeface="Open Sans" charset="0"/>
                <a:sym typeface="Open Sans" charset="0"/>
              </a:endParaRPr>
            </a:p>
          </p:txBody>
        </p:sp>
        <p:sp>
          <p:nvSpPr>
            <p:cNvPr id="27668" name="Rectangle 46"/>
            <p:cNvSpPr>
              <a:spLocks/>
            </p:cNvSpPr>
            <p:nvPr/>
          </p:nvSpPr>
          <p:spPr bwMode="auto">
            <a:xfrm>
              <a:off x="13035824" y="115617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1000" b="1" dirty="0">
                  <a:solidFill>
                    <a:srgbClr val="FFFFFF"/>
                  </a:solidFill>
                  <a:latin typeface="Open Sans Light Italic" charset="0"/>
                  <a:cs typeface="Open Sans Light Italic" charset="0"/>
                  <a:sym typeface="Open Sans Light Italic" charset="0"/>
                </a:rPr>
                <a:t>Colin Kenny</a:t>
              </a:r>
            </a:p>
          </p:txBody>
        </p:sp>
        <p:sp>
          <p:nvSpPr>
            <p:cNvPr id="27669" name="Rectangle 47"/>
            <p:cNvSpPr>
              <a:spLocks/>
            </p:cNvSpPr>
            <p:nvPr/>
          </p:nvSpPr>
          <p:spPr bwMode="auto">
            <a:xfrm>
              <a:off x="17989237" y="115617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1000" b="1" dirty="0">
                  <a:solidFill>
                    <a:srgbClr val="FFFFFF"/>
                  </a:solidFill>
                  <a:latin typeface="Open Sans" charset="0"/>
                  <a:cs typeface="Open Sans" charset="0"/>
                  <a:sym typeface="Open Sans" charset="0"/>
                </a:rPr>
                <a:t>Liam Whorriskey</a:t>
              </a:r>
              <a:endParaRPr lang="en-US" sz="1050" b="1" dirty="0">
                <a:solidFill>
                  <a:srgbClr val="FFFFFF"/>
                </a:solidFill>
                <a:latin typeface="Open Sans" charset="0"/>
                <a:cs typeface="Open Sans" charset="0"/>
                <a:sym typeface="Open Sans" charset="0"/>
              </a:endParaRPr>
            </a:p>
          </p:txBody>
        </p:sp>
      </p:grpSp>
      <p:sp>
        <p:nvSpPr>
          <p:cNvPr id="88" name="Rectangle 87">
            <a:extLst>
              <a:ext uri="{FF2B5EF4-FFF2-40B4-BE49-F238E27FC236}">
                <a16:creationId xmlns:a16="http://schemas.microsoft.com/office/drawing/2014/main" id="{382B86B7-D96F-4B57-A68A-1B12436A4E45}"/>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89" name="Rectangle 88">
            <a:extLst>
              <a:ext uri="{FF2B5EF4-FFF2-40B4-BE49-F238E27FC236}">
                <a16:creationId xmlns:a16="http://schemas.microsoft.com/office/drawing/2014/main" id="{3B4243C3-4B86-4BCB-8628-9E287341D171}"/>
              </a:ext>
            </a:extLst>
          </p:cNvPr>
          <p:cNvSpPr/>
          <p:nvPr/>
        </p:nvSpPr>
        <p:spPr bwMode="auto">
          <a:xfrm>
            <a:off x="8507600" y="4324350"/>
            <a:ext cx="366724" cy="3048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90" name="TextBox 89">
            <a:extLst>
              <a:ext uri="{FF2B5EF4-FFF2-40B4-BE49-F238E27FC236}">
                <a16:creationId xmlns:a16="http://schemas.microsoft.com/office/drawing/2014/main" id="{D8C383D4-61C3-4B1F-AF71-1E82F5EB1EB3}"/>
              </a:ext>
            </a:extLst>
          </p:cNvPr>
          <p:cNvSpPr txBox="1"/>
          <p:nvPr/>
        </p:nvSpPr>
        <p:spPr>
          <a:xfrm rot="16200000">
            <a:off x="8077202" y="3353856"/>
            <a:ext cx="1371600"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Matthew Mc Colgan</a:t>
            </a:r>
          </a:p>
          <a:p>
            <a:pPr algn="l"/>
            <a:endParaRPr lang="en-GB" dirty="0"/>
          </a:p>
        </p:txBody>
      </p:sp>
      <p:sp>
        <p:nvSpPr>
          <p:cNvPr id="91" name="Rectangle 90">
            <a:extLst>
              <a:ext uri="{FF2B5EF4-FFF2-40B4-BE49-F238E27FC236}">
                <a16:creationId xmlns:a16="http://schemas.microsoft.com/office/drawing/2014/main" id="{C853340D-1078-40C4-B419-A56DEFDCA274}"/>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92" name="Rectangle 91">
            <a:extLst>
              <a:ext uri="{FF2B5EF4-FFF2-40B4-BE49-F238E27FC236}">
                <a16:creationId xmlns:a16="http://schemas.microsoft.com/office/drawing/2014/main" id="{263BE04C-8FCC-4BB7-80F0-2C863A636C86}"/>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93" name="Rectangle 92">
            <a:extLst>
              <a:ext uri="{FF2B5EF4-FFF2-40B4-BE49-F238E27FC236}">
                <a16:creationId xmlns:a16="http://schemas.microsoft.com/office/drawing/2014/main" id="{797E9527-76EB-43D2-B835-58E369C6783D}"/>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7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2"/>
                                        </p:tgtEl>
                                        <p:attrNameLst>
                                          <p:attrName>style.visibility</p:attrName>
                                        </p:attrNameLst>
                                      </p:cBhvr>
                                      <p:to>
                                        <p:strVal val="visible"/>
                                      </p:to>
                                    </p:set>
                                  </p:childTnLst>
                                </p:cTn>
                              </p:par>
                            </p:childTnLst>
                          </p:cTn>
                        </p:par>
                        <p:par>
                          <p:cTn id="9" fill="hold">
                            <p:stCondLst>
                              <p:cond delay="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grpId="0" nodeType="afterEffect">
                                  <p:stCondLst>
                                    <p:cond delay="59000"/>
                                  </p:stCondLst>
                                  <p:childTnLst>
                                    <p:set>
                                      <p:cBhvr>
                                        <p:cTn id="31" dur="1" fill="hold">
                                          <p:stCondLst>
                                            <p:cond delay="0"/>
                                          </p:stCondLst>
                                        </p:cTn>
                                        <p:tgtEl>
                                          <p:spTgt spid="92"/>
                                        </p:tgtEl>
                                        <p:attrNameLst>
                                          <p:attrName>style.visibility</p:attrName>
                                        </p:attrNameLst>
                                      </p:cBhvr>
                                      <p:to>
                                        <p:strVal val="visible"/>
                                      </p:to>
                                    </p:set>
                                  </p:childTnLst>
                                </p:cTn>
                              </p:par>
                            </p:childTnLst>
                          </p:cTn>
                        </p:par>
                        <p:par>
                          <p:cTn id="32" fill="hold">
                            <p:stCondLst>
                              <p:cond delay="60000"/>
                            </p:stCondLst>
                            <p:childTnLst>
                              <p:par>
                                <p:cTn id="33" presetID="1" presetClass="entr" presetSubtype="0" fill="hold" grpId="0" nodeType="afterEffect">
                                  <p:stCondLst>
                                    <p:cond delay="30000"/>
                                  </p:stCondLst>
                                  <p:childTnLst>
                                    <p:set>
                                      <p:cBhvr>
                                        <p:cTn id="3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P spid="29702" grpId="0"/>
      <p:bldP spid="88" grpId="0" animBg="1"/>
      <p:bldP spid="89" grpId="0" animBg="1"/>
      <p:bldP spid="90" grpId="0"/>
      <p:bldP spid="91" grpId="0" animBg="1"/>
      <p:bldP spid="92" grpId="0" animBg="1"/>
      <p:bldP spid="9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p:cNvSpPr>
          <p:nvPr/>
        </p:nvSpPr>
        <p:spPr bwMode="auto">
          <a:xfrm>
            <a:off x="962027" y="359569"/>
            <a:ext cx="662523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Agile Development / Team Collaboration</a:t>
            </a:r>
          </a:p>
        </p:txBody>
      </p:sp>
      <p:sp>
        <p:nvSpPr>
          <p:cNvPr id="33795" name="Rectangle 2"/>
          <p:cNvSpPr>
            <a:spLocks/>
          </p:cNvSpPr>
          <p:nvPr/>
        </p:nvSpPr>
        <p:spPr bwMode="auto">
          <a:xfrm>
            <a:off x="7877175" y="481014"/>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3796" name="Rectangle 3"/>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3797"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33798" name="Rectangle 5"/>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03</a:t>
            </a:r>
          </a:p>
        </p:txBody>
      </p:sp>
      <p:sp>
        <p:nvSpPr>
          <p:cNvPr id="35846" name="Rectangle 6"/>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Matthew </a:t>
            </a:r>
          </a:p>
        </p:txBody>
      </p:sp>
      <p:sp>
        <p:nvSpPr>
          <p:cNvPr id="35847" name="AutoShape 7"/>
          <p:cNvSpPr>
            <a:spLocks/>
          </p:cNvSpPr>
          <p:nvPr/>
        </p:nvSpPr>
        <p:spPr bwMode="auto">
          <a:xfrm>
            <a:off x="5008961" y="1892501"/>
            <a:ext cx="477441" cy="392311"/>
          </a:xfrm>
          <a:custGeom>
            <a:avLst/>
            <a:gdLst>
              <a:gd name="T0" fmla="*/ 0 w 21600"/>
              <a:gd name="T1" fmla="*/ 0 h 21600"/>
              <a:gd name="T2" fmla="*/ 1273175 w 21600"/>
              <a:gd name="T3" fmla="*/ 1046162 h 21600"/>
              <a:gd name="T4" fmla="*/ 0 60000 65536"/>
              <a:gd name="T5" fmla="*/ 0 60000 65536"/>
            </a:gdLst>
            <a:ahLst/>
            <a:cxnLst>
              <a:cxn ang="T4">
                <a:pos x="T0" y="T1"/>
              </a:cxn>
              <a:cxn ang="T5">
                <a:pos x="T2" y="T3"/>
              </a:cxn>
            </a:cxnLst>
            <a:rect l="0" t="0" r="r" b="b"/>
            <a:pathLst>
              <a:path w="21600" h="21600">
                <a:moveTo>
                  <a:pt x="0" y="0"/>
                </a:moveTo>
                <a:cubicBezTo>
                  <a:pt x="8744" y="4529"/>
                  <a:pt x="16241" y="12026"/>
                  <a:pt x="21600" y="21600"/>
                </a:cubicBezTo>
              </a:path>
            </a:pathLst>
          </a:custGeom>
          <a:noFill/>
          <a:ln w="3175" cap="flat">
            <a:solidFill>
              <a:srgbClr val="00B05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48" name="AutoShape 8"/>
          <p:cNvSpPr>
            <a:spLocks/>
          </p:cNvSpPr>
          <p:nvPr/>
        </p:nvSpPr>
        <p:spPr bwMode="auto">
          <a:xfrm>
            <a:off x="5486400" y="2850357"/>
            <a:ext cx="183356" cy="666155"/>
          </a:xfrm>
          <a:custGeom>
            <a:avLst/>
            <a:gdLst>
              <a:gd name="T0" fmla="*/ 484947 w 20398"/>
              <a:gd name="T1" fmla="*/ 0 h 21600"/>
              <a:gd name="T2" fmla="*/ 0 w 20398"/>
              <a:gd name="T3" fmla="*/ 1776413 h 21600"/>
              <a:gd name="T4" fmla="*/ 0 60000 65536"/>
              <a:gd name="T5" fmla="*/ 0 60000 65536"/>
            </a:gdLst>
            <a:ahLst/>
            <a:cxnLst>
              <a:cxn ang="T4">
                <a:pos x="T0" y="T1"/>
              </a:cxn>
              <a:cxn ang="T5">
                <a:pos x="T2" y="T3"/>
              </a:cxn>
            </a:cxnLst>
            <a:rect l="0" t="0" r="r" b="b"/>
            <a:pathLst>
              <a:path w="20398" h="21600">
                <a:moveTo>
                  <a:pt x="20231" y="0"/>
                </a:moveTo>
                <a:cubicBezTo>
                  <a:pt x="21600" y="7647"/>
                  <a:pt x="14507" y="15221"/>
                  <a:pt x="0" y="21600"/>
                </a:cubicBezTo>
              </a:path>
            </a:pathLst>
          </a:custGeom>
          <a:noFill/>
          <a:ln w="3175" cap="flat">
            <a:solidFill>
              <a:srgbClr val="00B05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49" name="AutoShape 9"/>
          <p:cNvSpPr>
            <a:spLocks/>
          </p:cNvSpPr>
          <p:nvPr/>
        </p:nvSpPr>
        <p:spPr bwMode="auto">
          <a:xfrm>
            <a:off x="4358879" y="3980261"/>
            <a:ext cx="435769" cy="22027"/>
          </a:xfrm>
          <a:custGeom>
            <a:avLst/>
            <a:gdLst>
              <a:gd name="T0" fmla="*/ 1162050 w 21600"/>
              <a:gd name="T1" fmla="*/ 0 h 16200"/>
              <a:gd name="T2" fmla="*/ 0 w 21600"/>
              <a:gd name="T3" fmla="*/ 0 h 16200"/>
              <a:gd name="T4" fmla="*/ 0 60000 65536"/>
              <a:gd name="T5" fmla="*/ 0 60000 65536"/>
            </a:gdLst>
            <a:ahLst/>
            <a:cxnLst>
              <a:cxn ang="T4">
                <a:pos x="T0" y="T1"/>
              </a:cxn>
              <a:cxn ang="T5">
                <a:pos x="T2" y="T3"/>
              </a:cxn>
            </a:cxnLst>
            <a:rect l="0" t="0" r="r" b="b"/>
            <a:pathLst>
              <a:path w="21600" h="16200">
                <a:moveTo>
                  <a:pt x="21600" y="0"/>
                </a:moveTo>
                <a:cubicBezTo>
                  <a:pt x="14472" y="21600"/>
                  <a:pt x="7128" y="21600"/>
                  <a:pt x="0" y="0"/>
                </a:cubicBezTo>
              </a:path>
            </a:pathLst>
          </a:custGeom>
          <a:noFill/>
          <a:ln w="3175" cap="flat">
            <a:solidFill>
              <a:srgbClr val="00B05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50" name="AutoShape 10"/>
          <p:cNvSpPr>
            <a:spLocks/>
          </p:cNvSpPr>
          <p:nvPr/>
        </p:nvSpPr>
        <p:spPr bwMode="auto">
          <a:xfrm>
            <a:off x="3480199" y="2850357"/>
            <a:ext cx="182761" cy="666155"/>
          </a:xfrm>
          <a:custGeom>
            <a:avLst/>
            <a:gdLst>
              <a:gd name="T0" fmla="*/ 487363 w 20398"/>
              <a:gd name="T1" fmla="*/ 1776413 h 21600"/>
              <a:gd name="T2" fmla="*/ 3990 w 20398"/>
              <a:gd name="T3" fmla="*/ 0 h 21600"/>
              <a:gd name="T4" fmla="*/ 0 60000 65536"/>
              <a:gd name="T5" fmla="*/ 0 60000 65536"/>
            </a:gdLst>
            <a:ahLst/>
            <a:cxnLst>
              <a:cxn ang="T4">
                <a:pos x="T0" y="T1"/>
              </a:cxn>
              <a:cxn ang="T5">
                <a:pos x="T2" y="T3"/>
              </a:cxn>
            </a:cxnLst>
            <a:rect l="0" t="0" r="r" b="b"/>
            <a:pathLst>
              <a:path w="20398" h="21600">
                <a:moveTo>
                  <a:pt x="20398" y="21600"/>
                </a:moveTo>
                <a:cubicBezTo>
                  <a:pt x="5891" y="15221"/>
                  <a:pt x="-1202" y="7647"/>
                  <a:pt x="167" y="0"/>
                </a:cubicBezTo>
              </a:path>
            </a:pathLst>
          </a:custGeom>
          <a:noFill/>
          <a:ln w="3175" cap="flat">
            <a:solidFill>
              <a:srgbClr val="00B05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51" name="AutoShape 11"/>
          <p:cNvSpPr>
            <a:spLocks/>
          </p:cNvSpPr>
          <p:nvPr/>
        </p:nvSpPr>
        <p:spPr bwMode="auto">
          <a:xfrm>
            <a:off x="3671294" y="1892501"/>
            <a:ext cx="477441" cy="392311"/>
          </a:xfrm>
          <a:custGeom>
            <a:avLst/>
            <a:gdLst>
              <a:gd name="T0" fmla="*/ 0 w 21600"/>
              <a:gd name="T1" fmla="*/ 1046162 h 21600"/>
              <a:gd name="T2" fmla="*/ 1273175 w 21600"/>
              <a:gd name="T3" fmla="*/ 0 h 21600"/>
              <a:gd name="T4" fmla="*/ 0 60000 65536"/>
              <a:gd name="T5" fmla="*/ 0 60000 65536"/>
            </a:gdLst>
            <a:ahLst/>
            <a:cxnLst>
              <a:cxn ang="T4">
                <a:pos x="T0" y="T1"/>
              </a:cxn>
              <a:cxn ang="T5">
                <a:pos x="T2" y="T3"/>
              </a:cxn>
            </a:cxnLst>
            <a:rect l="0" t="0" r="r" b="b"/>
            <a:pathLst>
              <a:path w="21600" h="21600">
                <a:moveTo>
                  <a:pt x="0" y="21600"/>
                </a:moveTo>
                <a:cubicBezTo>
                  <a:pt x="5359" y="12026"/>
                  <a:pt x="12855" y="4529"/>
                  <a:pt x="21600" y="0"/>
                </a:cubicBezTo>
              </a:path>
            </a:pathLst>
          </a:custGeom>
          <a:noFill/>
          <a:ln w="3175" cap="flat">
            <a:solidFill>
              <a:srgbClr val="00B05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35855" name="Group 15"/>
          <p:cNvGrpSpPr>
            <a:grpSpLocks/>
          </p:cNvGrpSpPr>
          <p:nvPr/>
        </p:nvGrpSpPr>
        <p:grpSpPr bwMode="auto">
          <a:xfrm>
            <a:off x="3925491" y="1528765"/>
            <a:ext cx="1254324" cy="726281"/>
            <a:chOff x="0" y="0"/>
            <a:chExt cx="2107" cy="1220"/>
          </a:xfrm>
        </p:grpSpPr>
        <p:sp>
          <p:nvSpPr>
            <p:cNvPr id="33831" name="AutoShape 12"/>
            <p:cNvSpPr>
              <a:spLocks/>
            </p:cNvSpPr>
            <p:nvPr/>
          </p:nvSpPr>
          <p:spPr bwMode="auto">
            <a:xfrm>
              <a:off x="375" y="0"/>
              <a:ext cx="1421" cy="925"/>
            </a:xfrm>
            <a:custGeom>
              <a:avLst/>
              <a:gdLst>
                <a:gd name="T0" fmla="*/ 0 w 21600"/>
                <a:gd name="T1" fmla="*/ 154 h 21600"/>
                <a:gd name="T2" fmla="*/ 154 w 21600"/>
                <a:gd name="T3" fmla="*/ 0 h 21600"/>
                <a:gd name="T4" fmla="*/ 1267 w 21600"/>
                <a:gd name="T5" fmla="*/ 0 h 21600"/>
                <a:gd name="T6" fmla="*/ 1421 w 21600"/>
                <a:gd name="T7" fmla="*/ 154 h 21600"/>
                <a:gd name="T8" fmla="*/ 1421 w 21600"/>
                <a:gd name="T9" fmla="*/ 771 h 21600"/>
                <a:gd name="T10" fmla="*/ 1267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59" y="0"/>
                  </a:lnTo>
                  <a:cubicBezTo>
                    <a:pt x="20552" y="0"/>
                    <a:pt x="21600" y="1612"/>
                    <a:pt x="21600" y="3600"/>
                  </a:cubicBezTo>
                  <a:lnTo>
                    <a:pt x="21600" y="18000"/>
                  </a:lnTo>
                  <a:cubicBezTo>
                    <a:pt x="21600" y="19988"/>
                    <a:pt x="20552" y="21600"/>
                    <a:pt x="19259" y="21600"/>
                  </a:cubicBezTo>
                  <a:lnTo>
                    <a:pt x="2340" y="21600"/>
                  </a:lnTo>
                  <a:cubicBezTo>
                    <a:pt x="1048" y="21600"/>
                    <a:pt x="0" y="19988"/>
                    <a:pt x="0" y="18000"/>
                  </a:cubicBezTo>
                  <a:cubicBezTo>
                    <a:pt x="0" y="18000"/>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32" name="Rectangle 13"/>
            <p:cNvSpPr>
              <a:spLocks/>
            </p:cNvSpPr>
            <p:nvPr/>
          </p:nvSpPr>
          <p:spPr bwMode="auto">
            <a:xfrm>
              <a:off x="0" y="1009"/>
              <a:ext cx="210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endParaRPr lang="en-US" sz="700" dirty="0">
                <a:solidFill>
                  <a:srgbClr val="00B050"/>
                </a:solidFill>
                <a:latin typeface="Open Sans" charset="0"/>
                <a:cs typeface="Open Sans" charset="0"/>
                <a:sym typeface="Open Sans" charset="0"/>
              </a:endParaRPr>
            </a:p>
          </p:txBody>
        </p:sp>
        <p:sp>
          <p:nvSpPr>
            <p:cNvPr id="33833" name="AutoShape 14"/>
            <p:cNvSpPr>
              <a:spLocks/>
            </p:cNvSpPr>
            <p:nvPr/>
          </p:nvSpPr>
          <p:spPr bwMode="auto">
            <a:xfrm>
              <a:off x="829" y="238"/>
              <a:ext cx="439" cy="457"/>
            </a:xfrm>
            <a:custGeom>
              <a:avLst/>
              <a:gdLst>
                <a:gd name="T0" fmla="*/ 241 w 21338"/>
                <a:gd name="T1" fmla="*/ 155 h 21600"/>
                <a:gd name="T2" fmla="*/ 145 w 21338"/>
                <a:gd name="T3" fmla="*/ 206 h 21600"/>
                <a:gd name="T4" fmla="*/ 196 w 21338"/>
                <a:gd name="T5" fmla="*/ 302 h 21600"/>
                <a:gd name="T6" fmla="*/ 293 w 21338"/>
                <a:gd name="T7" fmla="*/ 251 h 21600"/>
                <a:gd name="T8" fmla="*/ 241 w 21338"/>
                <a:gd name="T9" fmla="*/ 155 h 21600"/>
                <a:gd name="T10" fmla="*/ 255 w 21338"/>
                <a:gd name="T11" fmla="*/ 241 h 21600"/>
                <a:gd name="T12" fmla="*/ 207 w 21338"/>
                <a:gd name="T13" fmla="*/ 265 h 21600"/>
                <a:gd name="T14" fmla="*/ 183 w 21338"/>
                <a:gd name="T15" fmla="*/ 216 h 21600"/>
                <a:gd name="T16" fmla="*/ 231 w 21338"/>
                <a:gd name="T17" fmla="*/ 192 h 21600"/>
                <a:gd name="T18" fmla="*/ 255 w 21338"/>
                <a:gd name="T19" fmla="*/ 241 h 21600"/>
                <a:gd name="T20" fmla="*/ 431 w 21338"/>
                <a:gd name="T21" fmla="*/ 278 h 21600"/>
                <a:gd name="T22" fmla="*/ 386 w 21338"/>
                <a:gd name="T23" fmla="*/ 254 h 21600"/>
                <a:gd name="T24" fmla="*/ 386 w 21338"/>
                <a:gd name="T25" fmla="*/ 199 h 21600"/>
                <a:gd name="T26" fmla="*/ 427 w 21338"/>
                <a:gd name="T27" fmla="*/ 172 h 21600"/>
                <a:gd name="T28" fmla="*/ 434 w 21338"/>
                <a:gd name="T29" fmla="*/ 148 h 21600"/>
                <a:gd name="T30" fmla="*/ 389 w 21338"/>
                <a:gd name="T31" fmla="*/ 72 h 21600"/>
                <a:gd name="T32" fmla="*/ 365 w 21338"/>
                <a:gd name="T33" fmla="*/ 65 h 21600"/>
                <a:gd name="T34" fmla="*/ 324 w 21338"/>
                <a:gd name="T35" fmla="*/ 93 h 21600"/>
                <a:gd name="T36" fmla="*/ 279 w 21338"/>
                <a:gd name="T37" fmla="*/ 69 h 21600"/>
                <a:gd name="T38" fmla="*/ 279 w 21338"/>
                <a:gd name="T39" fmla="*/ 17 h 21600"/>
                <a:gd name="T40" fmla="*/ 262 w 21338"/>
                <a:gd name="T41" fmla="*/ 0 h 21600"/>
                <a:gd name="T42" fmla="*/ 176 w 21338"/>
                <a:gd name="T43" fmla="*/ 0 h 21600"/>
                <a:gd name="T44" fmla="*/ 162 w 21338"/>
                <a:gd name="T45" fmla="*/ 7 h 21600"/>
                <a:gd name="T46" fmla="*/ 155 w 21338"/>
                <a:gd name="T47" fmla="*/ 21 h 21600"/>
                <a:gd name="T48" fmla="*/ 155 w 21338"/>
                <a:gd name="T49" fmla="*/ 69 h 21600"/>
                <a:gd name="T50" fmla="*/ 114 w 21338"/>
                <a:gd name="T51" fmla="*/ 93 h 21600"/>
                <a:gd name="T52" fmla="*/ 69 w 21338"/>
                <a:gd name="T53" fmla="*/ 69 h 21600"/>
                <a:gd name="T54" fmla="*/ 55 w 21338"/>
                <a:gd name="T55" fmla="*/ 69 h 21600"/>
                <a:gd name="T56" fmla="*/ 45 w 21338"/>
                <a:gd name="T57" fmla="*/ 79 h 21600"/>
                <a:gd name="T58" fmla="*/ 0 w 21338"/>
                <a:gd name="T59" fmla="*/ 155 h 21600"/>
                <a:gd name="T60" fmla="*/ 0 w 21338"/>
                <a:gd name="T61" fmla="*/ 168 h 21600"/>
                <a:gd name="T62" fmla="*/ 10 w 21338"/>
                <a:gd name="T63" fmla="*/ 179 h 21600"/>
                <a:gd name="T64" fmla="*/ 52 w 21338"/>
                <a:gd name="T65" fmla="*/ 203 h 21600"/>
                <a:gd name="T66" fmla="*/ 52 w 21338"/>
                <a:gd name="T67" fmla="*/ 254 h 21600"/>
                <a:gd name="T68" fmla="*/ 10 w 21338"/>
                <a:gd name="T69" fmla="*/ 278 h 21600"/>
                <a:gd name="T70" fmla="*/ 4 w 21338"/>
                <a:gd name="T71" fmla="*/ 306 h 21600"/>
                <a:gd name="T72" fmla="*/ 45 w 21338"/>
                <a:gd name="T73" fmla="*/ 381 h 21600"/>
                <a:gd name="T74" fmla="*/ 72 w 21338"/>
                <a:gd name="T75" fmla="*/ 388 h 21600"/>
                <a:gd name="T76" fmla="*/ 114 w 21338"/>
                <a:gd name="T77" fmla="*/ 364 h 21600"/>
                <a:gd name="T78" fmla="*/ 159 w 21338"/>
                <a:gd name="T79" fmla="*/ 388 h 21600"/>
                <a:gd name="T80" fmla="*/ 159 w 21338"/>
                <a:gd name="T81" fmla="*/ 440 h 21600"/>
                <a:gd name="T82" fmla="*/ 165 w 21338"/>
                <a:gd name="T83" fmla="*/ 454 h 21600"/>
                <a:gd name="T84" fmla="*/ 179 w 21338"/>
                <a:gd name="T85" fmla="*/ 457 h 21600"/>
                <a:gd name="T86" fmla="*/ 265 w 21338"/>
                <a:gd name="T87" fmla="*/ 457 h 21600"/>
                <a:gd name="T88" fmla="*/ 283 w 21338"/>
                <a:gd name="T89" fmla="*/ 436 h 21600"/>
                <a:gd name="T90" fmla="*/ 283 w 21338"/>
                <a:gd name="T91" fmla="*/ 388 h 21600"/>
                <a:gd name="T92" fmla="*/ 327 w 21338"/>
                <a:gd name="T93" fmla="*/ 361 h 21600"/>
                <a:gd name="T94" fmla="*/ 369 w 21338"/>
                <a:gd name="T95" fmla="*/ 385 h 21600"/>
                <a:gd name="T96" fmla="*/ 383 w 21338"/>
                <a:gd name="T97" fmla="*/ 388 h 21600"/>
                <a:gd name="T98" fmla="*/ 396 w 21338"/>
                <a:gd name="T99" fmla="*/ 378 h 21600"/>
                <a:gd name="T100" fmla="*/ 438 w 21338"/>
                <a:gd name="T101" fmla="*/ 302 h 21600"/>
                <a:gd name="T102" fmla="*/ 431 w 21338"/>
                <a:gd name="T103" fmla="*/ 278 h 21600"/>
                <a:gd name="T104" fmla="*/ 321 w 21338"/>
                <a:gd name="T105" fmla="*/ 261 h 21600"/>
                <a:gd name="T106" fmla="*/ 186 w 21338"/>
                <a:gd name="T107" fmla="*/ 330 h 21600"/>
                <a:gd name="T108" fmla="*/ 117 w 21338"/>
                <a:gd name="T109" fmla="*/ 196 h 21600"/>
                <a:gd name="T110" fmla="*/ 252 w 21338"/>
                <a:gd name="T111" fmla="*/ 127 h 21600"/>
                <a:gd name="T112" fmla="*/ 321 w 21338"/>
                <a:gd name="T113" fmla="*/ 261 h 21600"/>
                <a:gd name="T114" fmla="*/ 321 w 21338"/>
                <a:gd name="T115" fmla="*/ 261 h 2160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1338" h="21600">
                  <a:moveTo>
                    <a:pt x="11727" y="7308"/>
                  </a:moveTo>
                  <a:cubicBezTo>
                    <a:pt x="9718" y="6659"/>
                    <a:pt x="7709" y="7795"/>
                    <a:pt x="7039" y="9744"/>
                  </a:cubicBezTo>
                  <a:cubicBezTo>
                    <a:pt x="6537" y="11693"/>
                    <a:pt x="7541" y="13642"/>
                    <a:pt x="9551" y="14292"/>
                  </a:cubicBezTo>
                  <a:cubicBezTo>
                    <a:pt x="11560" y="14941"/>
                    <a:pt x="13569" y="13804"/>
                    <a:pt x="14239" y="11856"/>
                  </a:cubicBezTo>
                  <a:cubicBezTo>
                    <a:pt x="14909" y="9907"/>
                    <a:pt x="13737" y="7958"/>
                    <a:pt x="11727" y="7308"/>
                  </a:cubicBezTo>
                  <a:close/>
                  <a:moveTo>
                    <a:pt x="12397" y="11368"/>
                  </a:moveTo>
                  <a:cubicBezTo>
                    <a:pt x="12062" y="12343"/>
                    <a:pt x="11058" y="12830"/>
                    <a:pt x="10053" y="12505"/>
                  </a:cubicBezTo>
                  <a:cubicBezTo>
                    <a:pt x="9048" y="12180"/>
                    <a:pt x="8546" y="11206"/>
                    <a:pt x="8881" y="10232"/>
                  </a:cubicBezTo>
                  <a:cubicBezTo>
                    <a:pt x="9216" y="9257"/>
                    <a:pt x="10220" y="8770"/>
                    <a:pt x="11225" y="9095"/>
                  </a:cubicBezTo>
                  <a:cubicBezTo>
                    <a:pt x="12230" y="9420"/>
                    <a:pt x="12732" y="10394"/>
                    <a:pt x="12397" y="11368"/>
                  </a:cubicBezTo>
                  <a:close/>
                  <a:moveTo>
                    <a:pt x="20937" y="13155"/>
                  </a:moveTo>
                  <a:cubicBezTo>
                    <a:pt x="18760" y="12018"/>
                    <a:pt x="18760" y="12018"/>
                    <a:pt x="18760" y="12018"/>
                  </a:cubicBezTo>
                  <a:cubicBezTo>
                    <a:pt x="18760" y="9420"/>
                    <a:pt x="18760" y="9420"/>
                    <a:pt x="18760" y="9420"/>
                  </a:cubicBezTo>
                  <a:cubicBezTo>
                    <a:pt x="20769" y="8120"/>
                    <a:pt x="20769" y="8120"/>
                    <a:pt x="20769" y="8120"/>
                  </a:cubicBezTo>
                  <a:cubicBezTo>
                    <a:pt x="21272" y="7958"/>
                    <a:pt x="21439" y="7308"/>
                    <a:pt x="21104" y="6983"/>
                  </a:cubicBezTo>
                  <a:cubicBezTo>
                    <a:pt x="18927" y="3411"/>
                    <a:pt x="18927" y="3411"/>
                    <a:pt x="18927" y="3411"/>
                  </a:cubicBezTo>
                  <a:cubicBezTo>
                    <a:pt x="18592" y="3086"/>
                    <a:pt x="18090" y="2923"/>
                    <a:pt x="17755" y="3086"/>
                  </a:cubicBezTo>
                  <a:cubicBezTo>
                    <a:pt x="15746" y="4385"/>
                    <a:pt x="15746" y="4385"/>
                    <a:pt x="15746" y="4385"/>
                  </a:cubicBezTo>
                  <a:cubicBezTo>
                    <a:pt x="13569" y="3248"/>
                    <a:pt x="13569" y="3248"/>
                    <a:pt x="13569" y="3248"/>
                  </a:cubicBezTo>
                  <a:cubicBezTo>
                    <a:pt x="13569" y="812"/>
                    <a:pt x="13569" y="812"/>
                    <a:pt x="13569" y="812"/>
                  </a:cubicBezTo>
                  <a:cubicBezTo>
                    <a:pt x="13569" y="325"/>
                    <a:pt x="13234" y="0"/>
                    <a:pt x="12732" y="0"/>
                  </a:cubicBezTo>
                  <a:cubicBezTo>
                    <a:pt x="8546" y="0"/>
                    <a:pt x="8546" y="0"/>
                    <a:pt x="8546" y="0"/>
                  </a:cubicBezTo>
                  <a:cubicBezTo>
                    <a:pt x="8211" y="0"/>
                    <a:pt x="8044" y="162"/>
                    <a:pt x="7876" y="325"/>
                  </a:cubicBezTo>
                  <a:cubicBezTo>
                    <a:pt x="7709" y="487"/>
                    <a:pt x="7541" y="650"/>
                    <a:pt x="7541" y="974"/>
                  </a:cubicBezTo>
                  <a:cubicBezTo>
                    <a:pt x="7541" y="3248"/>
                    <a:pt x="7541" y="3248"/>
                    <a:pt x="7541" y="3248"/>
                  </a:cubicBezTo>
                  <a:cubicBezTo>
                    <a:pt x="5532" y="4385"/>
                    <a:pt x="5532" y="4385"/>
                    <a:pt x="5532" y="4385"/>
                  </a:cubicBezTo>
                  <a:cubicBezTo>
                    <a:pt x="3355" y="3248"/>
                    <a:pt x="3355" y="3248"/>
                    <a:pt x="3355" y="3248"/>
                  </a:cubicBezTo>
                  <a:cubicBezTo>
                    <a:pt x="3188" y="3248"/>
                    <a:pt x="3020" y="3248"/>
                    <a:pt x="2686" y="3248"/>
                  </a:cubicBezTo>
                  <a:cubicBezTo>
                    <a:pt x="2518" y="3248"/>
                    <a:pt x="2351" y="3411"/>
                    <a:pt x="2183" y="3735"/>
                  </a:cubicBezTo>
                  <a:cubicBezTo>
                    <a:pt x="6" y="7308"/>
                    <a:pt x="6" y="7308"/>
                    <a:pt x="6" y="7308"/>
                  </a:cubicBezTo>
                  <a:cubicBezTo>
                    <a:pt x="6" y="7471"/>
                    <a:pt x="6" y="7633"/>
                    <a:pt x="6" y="7958"/>
                  </a:cubicBezTo>
                  <a:cubicBezTo>
                    <a:pt x="6" y="8120"/>
                    <a:pt x="174" y="8283"/>
                    <a:pt x="509" y="8445"/>
                  </a:cubicBezTo>
                  <a:cubicBezTo>
                    <a:pt x="2518" y="9582"/>
                    <a:pt x="2518" y="9582"/>
                    <a:pt x="2518" y="9582"/>
                  </a:cubicBezTo>
                  <a:cubicBezTo>
                    <a:pt x="2518" y="12018"/>
                    <a:pt x="2518" y="12018"/>
                    <a:pt x="2518" y="12018"/>
                  </a:cubicBezTo>
                  <a:cubicBezTo>
                    <a:pt x="509" y="13155"/>
                    <a:pt x="509" y="13155"/>
                    <a:pt x="509" y="13155"/>
                  </a:cubicBezTo>
                  <a:cubicBezTo>
                    <a:pt x="6" y="13480"/>
                    <a:pt x="-161" y="13967"/>
                    <a:pt x="174" y="14454"/>
                  </a:cubicBezTo>
                  <a:cubicBezTo>
                    <a:pt x="2183" y="18027"/>
                    <a:pt x="2183" y="18027"/>
                    <a:pt x="2183" y="18027"/>
                  </a:cubicBezTo>
                  <a:cubicBezTo>
                    <a:pt x="2518" y="18514"/>
                    <a:pt x="3020" y="18514"/>
                    <a:pt x="3523" y="18352"/>
                  </a:cubicBezTo>
                  <a:cubicBezTo>
                    <a:pt x="5532" y="17215"/>
                    <a:pt x="5532" y="17215"/>
                    <a:pt x="5532" y="17215"/>
                  </a:cubicBezTo>
                  <a:cubicBezTo>
                    <a:pt x="7709" y="18352"/>
                    <a:pt x="7709" y="18352"/>
                    <a:pt x="7709" y="18352"/>
                  </a:cubicBezTo>
                  <a:cubicBezTo>
                    <a:pt x="7709" y="20788"/>
                    <a:pt x="7709" y="20788"/>
                    <a:pt x="7709" y="20788"/>
                  </a:cubicBezTo>
                  <a:cubicBezTo>
                    <a:pt x="7709" y="20950"/>
                    <a:pt x="7876" y="21275"/>
                    <a:pt x="8044" y="21438"/>
                  </a:cubicBezTo>
                  <a:cubicBezTo>
                    <a:pt x="8211" y="21600"/>
                    <a:pt x="8379" y="21600"/>
                    <a:pt x="8713" y="21600"/>
                  </a:cubicBezTo>
                  <a:cubicBezTo>
                    <a:pt x="12899" y="21600"/>
                    <a:pt x="12899" y="21600"/>
                    <a:pt x="12899" y="21600"/>
                  </a:cubicBezTo>
                  <a:cubicBezTo>
                    <a:pt x="13402" y="21600"/>
                    <a:pt x="13737" y="21113"/>
                    <a:pt x="13737" y="20626"/>
                  </a:cubicBezTo>
                  <a:cubicBezTo>
                    <a:pt x="13737" y="18352"/>
                    <a:pt x="13737" y="18352"/>
                    <a:pt x="13737" y="18352"/>
                  </a:cubicBezTo>
                  <a:cubicBezTo>
                    <a:pt x="15913" y="17053"/>
                    <a:pt x="15913" y="17053"/>
                    <a:pt x="15913" y="17053"/>
                  </a:cubicBezTo>
                  <a:cubicBezTo>
                    <a:pt x="17923" y="18189"/>
                    <a:pt x="17923" y="18189"/>
                    <a:pt x="17923" y="18189"/>
                  </a:cubicBezTo>
                  <a:cubicBezTo>
                    <a:pt x="18090" y="18352"/>
                    <a:pt x="18425" y="18352"/>
                    <a:pt x="18592" y="18352"/>
                  </a:cubicBezTo>
                  <a:cubicBezTo>
                    <a:pt x="18927" y="18189"/>
                    <a:pt x="19095" y="18027"/>
                    <a:pt x="19262" y="17865"/>
                  </a:cubicBezTo>
                  <a:cubicBezTo>
                    <a:pt x="21272" y="14292"/>
                    <a:pt x="21272" y="14292"/>
                    <a:pt x="21272" y="14292"/>
                  </a:cubicBezTo>
                  <a:cubicBezTo>
                    <a:pt x="21439" y="13804"/>
                    <a:pt x="21272" y="13317"/>
                    <a:pt x="20937" y="13155"/>
                  </a:cubicBezTo>
                  <a:close/>
                  <a:moveTo>
                    <a:pt x="15579" y="12343"/>
                  </a:moveTo>
                  <a:cubicBezTo>
                    <a:pt x="14741" y="14941"/>
                    <a:pt x="11895" y="16403"/>
                    <a:pt x="9048" y="15591"/>
                  </a:cubicBezTo>
                  <a:cubicBezTo>
                    <a:pt x="6369" y="14779"/>
                    <a:pt x="4862" y="12018"/>
                    <a:pt x="5699" y="9257"/>
                  </a:cubicBezTo>
                  <a:cubicBezTo>
                    <a:pt x="6537" y="6659"/>
                    <a:pt x="9551" y="5197"/>
                    <a:pt x="12230" y="6009"/>
                  </a:cubicBezTo>
                  <a:cubicBezTo>
                    <a:pt x="14909" y="6821"/>
                    <a:pt x="16416" y="9582"/>
                    <a:pt x="15579" y="12343"/>
                  </a:cubicBezTo>
                  <a:close/>
                  <a:moveTo>
                    <a:pt x="15579" y="12343"/>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35859" name="Group 19"/>
          <p:cNvGrpSpPr>
            <a:grpSpLocks/>
          </p:cNvGrpSpPr>
          <p:nvPr/>
        </p:nvGrpSpPr>
        <p:grpSpPr bwMode="auto">
          <a:xfrm>
            <a:off x="4950024" y="2294932"/>
            <a:ext cx="1095970" cy="750689"/>
            <a:chOff x="0" y="0"/>
            <a:chExt cx="1840" cy="1261"/>
          </a:xfrm>
        </p:grpSpPr>
        <p:sp>
          <p:nvSpPr>
            <p:cNvPr id="33828" name="AutoShape 16"/>
            <p:cNvSpPr>
              <a:spLocks/>
            </p:cNvSpPr>
            <p:nvPr/>
          </p:nvSpPr>
          <p:spPr bwMode="auto">
            <a:xfrm>
              <a:off x="420" y="0"/>
              <a:ext cx="1420" cy="925"/>
            </a:xfrm>
            <a:custGeom>
              <a:avLst/>
              <a:gdLst>
                <a:gd name="T0" fmla="*/ 0 w 21600"/>
                <a:gd name="T1" fmla="*/ 3600 h 21600"/>
                <a:gd name="T2" fmla="*/ 2340 w 21600"/>
                <a:gd name="T3" fmla="*/ 0 h 21600"/>
                <a:gd name="T4" fmla="*/ 19260 w 21600"/>
                <a:gd name="T5" fmla="*/ 0 h 21600"/>
                <a:gd name="T6" fmla="*/ 21600 w 21600"/>
                <a:gd name="T7" fmla="*/ 3600 h 21600"/>
                <a:gd name="T8" fmla="*/ 21600 w 21600"/>
                <a:gd name="T9" fmla="*/ 17999 h 21600"/>
                <a:gd name="T10" fmla="*/ 19260 w 21600"/>
                <a:gd name="T11" fmla="*/ 21600 h 21600"/>
                <a:gd name="T12" fmla="*/ 2340 w 21600"/>
                <a:gd name="T13" fmla="*/ 21600 h 21600"/>
                <a:gd name="T14" fmla="*/ 0 w 21600"/>
                <a:gd name="T15" fmla="*/ 17999 h 21600"/>
                <a:gd name="T16" fmla="*/ 0 w 21600"/>
                <a:gd name="T17" fmla="*/ 3600 h 21600"/>
                <a:gd name="T18" fmla="*/ 0 w 21600"/>
                <a:gd name="T19" fmla="*/ 3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3600"/>
                  </a:moveTo>
                  <a:cubicBezTo>
                    <a:pt x="0" y="1612"/>
                    <a:pt x="1048" y="0"/>
                    <a:pt x="2340" y="0"/>
                  </a:cubicBezTo>
                  <a:lnTo>
                    <a:pt x="19260" y="0"/>
                  </a:lnTo>
                  <a:cubicBezTo>
                    <a:pt x="20552" y="0"/>
                    <a:pt x="21600" y="1612"/>
                    <a:pt x="21600" y="3600"/>
                  </a:cubicBezTo>
                  <a:lnTo>
                    <a:pt x="21600" y="17999"/>
                  </a:lnTo>
                  <a:cubicBezTo>
                    <a:pt x="21600" y="19988"/>
                    <a:pt x="20552"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33829" name="AutoShape 17"/>
            <p:cNvSpPr>
              <a:spLocks/>
            </p:cNvSpPr>
            <p:nvPr/>
          </p:nvSpPr>
          <p:spPr bwMode="auto">
            <a:xfrm>
              <a:off x="841" y="259"/>
              <a:ext cx="641" cy="387"/>
            </a:xfrm>
            <a:custGeom>
              <a:avLst/>
              <a:gdLst>
                <a:gd name="T0" fmla="*/ 622 w 21600"/>
                <a:gd name="T1" fmla="*/ 145 h 21600"/>
                <a:gd name="T2" fmla="*/ 581 w 21600"/>
                <a:gd name="T3" fmla="*/ 145 h 21600"/>
                <a:gd name="T4" fmla="*/ 468 w 21600"/>
                <a:gd name="T5" fmla="*/ 41 h 21600"/>
                <a:gd name="T6" fmla="*/ 468 w 21600"/>
                <a:gd name="T7" fmla="*/ 19 h 21600"/>
                <a:gd name="T8" fmla="*/ 449 w 21600"/>
                <a:gd name="T9" fmla="*/ 0 h 21600"/>
                <a:gd name="T10" fmla="*/ 396 w 21600"/>
                <a:gd name="T11" fmla="*/ 0 h 21600"/>
                <a:gd name="T12" fmla="*/ 377 w 21600"/>
                <a:gd name="T13" fmla="*/ 19 h 21600"/>
                <a:gd name="T14" fmla="*/ 377 w 21600"/>
                <a:gd name="T15" fmla="*/ 86 h 21600"/>
                <a:gd name="T16" fmla="*/ 321 w 21600"/>
                <a:gd name="T17" fmla="*/ 86 h 21600"/>
                <a:gd name="T18" fmla="*/ 302 w 21600"/>
                <a:gd name="T19" fmla="*/ 104 h 21600"/>
                <a:gd name="T20" fmla="*/ 321 w 21600"/>
                <a:gd name="T21" fmla="*/ 123 h 21600"/>
                <a:gd name="T22" fmla="*/ 377 w 21600"/>
                <a:gd name="T23" fmla="*/ 123 h 21600"/>
                <a:gd name="T24" fmla="*/ 377 w 21600"/>
                <a:gd name="T25" fmla="*/ 257 h 21600"/>
                <a:gd name="T26" fmla="*/ 321 w 21600"/>
                <a:gd name="T27" fmla="*/ 257 h 21600"/>
                <a:gd name="T28" fmla="*/ 302 w 21600"/>
                <a:gd name="T29" fmla="*/ 275 h 21600"/>
                <a:gd name="T30" fmla="*/ 321 w 21600"/>
                <a:gd name="T31" fmla="*/ 294 h 21600"/>
                <a:gd name="T32" fmla="*/ 377 w 21600"/>
                <a:gd name="T33" fmla="*/ 294 h 21600"/>
                <a:gd name="T34" fmla="*/ 377 w 21600"/>
                <a:gd name="T35" fmla="*/ 368 h 21600"/>
                <a:gd name="T36" fmla="*/ 396 w 21600"/>
                <a:gd name="T37" fmla="*/ 387 h 21600"/>
                <a:gd name="T38" fmla="*/ 449 w 21600"/>
                <a:gd name="T39" fmla="*/ 387 h 21600"/>
                <a:gd name="T40" fmla="*/ 468 w 21600"/>
                <a:gd name="T41" fmla="*/ 368 h 21600"/>
                <a:gd name="T42" fmla="*/ 468 w 21600"/>
                <a:gd name="T43" fmla="*/ 342 h 21600"/>
                <a:gd name="T44" fmla="*/ 581 w 21600"/>
                <a:gd name="T45" fmla="*/ 238 h 21600"/>
                <a:gd name="T46" fmla="*/ 622 w 21600"/>
                <a:gd name="T47" fmla="*/ 238 h 21600"/>
                <a:gd name="T48" fmla="*/ 641 w 21600"/>
                <a:gd name="T49" fmla="*/ 220 h 21600"/>
                <a:gd name="T50" fmla="*/ 641 w 21600"/>
                <a:gd name="T51" fmla="*/ 164 h 21600"/>
                <a:gd name="T52" fmla="*/ 622 w 21600"/>
                <a:gd name="T53" fmla="*/ 145 h 21600"/>
                <a:gd name="T54" fmla="*/ 245 w 21600"/>
                <a:gd name="T55" fmla="*/ 0 h 21600"/>
                <a:gd name="T56" fmla="*/ 192 w 21600"/>
                <a:gd name="T57" fmla="*/ 0 h 21600"/>
                <a:gd name="T58" fmla="*/ 173 w 21600"/>
                <a:gd name="T59" fmla="*/ 19 h 21600"/>
                <a:gd name="T60" fmla="*/ 173 w 21600"/>
                <a:gd name="T61" fmla="*/ 41 h 21600"/>
                <a:gd name="T62" fmla="*/ 60 w 21600"/>
                <a:gd name="T63" fmla="*/ 145 h 21600"/>
                <a:gd name="T64" fmla="*/ 19 w 21600"/>
                <a:gd name="T65" fmla="*/ 145 h 21600"/>
                <a:gd name="T66" fmla="*/ 0 w 21600"/>
                <a:gd name="T67" fmla="*/ 164 h 21600"/>
                <a:gd name="T68" fmla="*/ 0 w 21600"/>
                <a:gd name="T69" fmla="*/ 220 h 21600"/>
                <a:gd name="T70" fmla="*/ 19 w 21600"/>
                <a:gd name="T71" fmla="*/ 238 h 21600"/>
                <a:gd name="T72" fmla="*/ 60 w 21600"/>
                <a:gd name="T73" fmla="*/ 238 h 21600"/>
                <a:gd name="T74" fmla="*/ 173 w 21600"/>
                <a:gd name="T75" fmla="*/ 342 h 21600"/>
                <a:gd name="T76" fmla="*/ 173 w 21600"/>
                <a:gd name="T77" fmla="*/ 368 h 21600"/>
                <a:gd name="T78" fmla="*/ 192 w 21600"/>
                <a:gd name="T79" fmla="*/ 387 h 21600"/>
                <a:gd name="T80" fmla="*/ 245 w 21600"/>
                <a:gd name="T81" fmla="*/ 387 h 21600"/>
                <a:gd name="T82" fmla="*/ 264 w 21600"/>
                <a:gd name="T83" fmla="*/ 368 h 21600"/>
                <a:gd name="T84" fmla="*/ 264 w 21600"/>
                <a:gd name="T85" fmla="*/ 294 h 21600"/>
                <a:gd name="T86" fmla="*/ 204 w 21600"/>
                <a:gd name="T87" fmla="*/ 294 h 21600"/>
                <a:gd name="T88" fmla="*/ 185 w 21600"/>
                <a:gd name="T89" fmla="*/ 275 h 21600"/>
                <a:gd name="T90" fmla="*/ 204 w 21600"/>
                <a:gd name="T91" fmla="*/ 257 h 21600"/>
                <a:gd name="T92" fmla="*/ 264 w 21600"/>
                <a:gd name="T93" fmla="*/ 257 h 21600"/>
                <a:gd name="T94" fmla="*/ 264 w 21600"/>
                <a:gd name="T95" fmla="*/ 123 h 21600"/>
                <a:gd name="T96" fmla="*/ 204 w 21600"/>
                <a:gd name="T97" fmla="*/ 123 h 21600"/>
                <a:gd name="T98" fmla="*/ 185 w 21600"/>
                <a:gd name="T99" fmla="*/ 104 h 21600"/>
                <a:gd name="T100" fmla="*/ 204 w 21600"/>
                <a:gd name="T101" fmla="*/ 86 h 21600"/>
                <a:gd name="T102" fmla="*/ 264 w 21600"/>
                <a:gd name="T103" fmla="*/ 86 h 21600"/>
                <a:gd name="T104" fmla="*/ 264 w 21600"/>
                <a:gd name="T105" fmla="*/ 19 h 21600"/>
                <a:gd name="T106" fmla="*/ 245 w 21600"/>
                <a:gd name="T107" fmla="*/ 0 h 21600"/>
                <a:gd name="T108" fmla="*/ 245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0965" y="8100"/>
                  </a:moveTo>
                  <a:cubicBezTo>
                    <a:pt x="20965" y="8100"/>
                    <a:pt x="20075" y="8100"/>
                    <a:pt x="19567" y="8100"/>
                  </a:cubicBezTo>
                  <a:cubicBezTo>
                    <a:pt x="18932" y="5192"/>
                    <a:pt x="17534" y="3115"/>
                    <a:pt x="15755" y="2285"/>
                  </a:cubicBezTo>
                  <a:cubicBezTo>
                    <a:pt x="15755" y="1662"/>
                    <a:pt x="15755" y="1038"/>
                    <a:pt x="15755" y="1038"/>
                  </a:cubicBezTo>
                  <a:cubicBezTo>
                    <a:pt x="15755" y="415"/>
                    <a:pt x="15374" y="0"/>
                    <a:pt x="15120" y="0"/>
                  </a:cubicBezTo>
                  <a:cubicBezTo>
                    <a:pt x="13341" y="0"/>
                    <a:pt x="13341" y="0"/>
                    <a:pt x="13341" y="0"/>
                  </a:cubicBezTo>
                  <a:cubicBezTo>
                    <a:pt x="12960" y="0"/>
                    <a:pt x="12706" y="415"/>
                    <a:pt x="12706" y="1038"/>
                  </a:cubicBezTo>
                  <a:cubicBezTo>
                    <a:pt x="12706" y="4777"/>
                    <a:pt x="12706" y="4777"/>
                    <a:pt x="12706" y="4777"/>
                  </a:cubicBezTo>
                  <a:cubicBezTo>
                    <a:pt x="10800" y="4777"/>
                    <a:pt x="10800" y="4777"/>
                    <a:pt x="10800" y="4777"/>
                  </a:cubicBezTo>
                  <a:cubicBezTo>
                    <a:pt x="10419" y="4777"/>
                    <a:pt x="10165" y="5192"/>
                    <a:pt x="10165" y="5815"/>
                  </a:cubicBezTo>
                  <a:cubicBezTo>
                    <a:pt x="10165" y="6438"/>
                    <a:pt x="10419" y="6854"/>
                    <a:pt x="10800" y="6854"/>
                  </a:cubicBezTo>
                  <a:cubicBezTo>
                    <a:pt x="12706" y="6854"/>
                    <a:pt x="12706" y="6854"/>
                    <a:pt x="12706" y="6854"/>
                  </a:cubicBezTo>
                  <a:cubicBezTo>
                    <a:pt x="12706" y="14331"/>
                    <a:pt x="12706" y="14331"/>
                    <a:pt x="12706" y="14331"/>
                  </a:cubicBezTo>
                  <a:cubicBezTo>
                    <a:pt x="10800" y="14331"/>
                    <a:pt x="10800" y="14331"/>
                    <a:pt x="10800" y="14331"/>
                  </a:cubicBezTo>
                  <a:cubicBezTo>
                    <a:pt x="10419" y="14331"/>
                    <a:pt x="10165" y="14954"/>
                    <a:pt x="10165" y="15369"/>
                  </a:cubicBezTo>
                  <a:cubicBezTo>
                    <a:pt x="10165" y="15992"/>
                    <a:pt x="10419" y="16408"/>
                    <a:pt x="10800" y="16408"/>
                  </a:cubicBezTo>
                  <a:cubicBezTo>
                    <a:pt x="12706" y="16408"/>
                    <a:pt x="12706" y="16408"/>
                    <a:pt x="12706" y="16408"/>
                  </a:cubicBezTo>
                  <a:cubicBezTo>
                    <a:pt x="12706" y="20562"/>
                    <a:pt x="12706" y="20562"/>
                    <a:pt x="12706" y="20562"/>
                  </a:cubicBezTo>
                  <a:cubicBezTo>
                    <a:pt x="12706" y="20977"/>
                    <a:pt x="12960" y="21600"/>
                    <a:pt x="13341" y="21600"/>
                  </a:cubicBezTo>
                  <a:cubicBezTo>
                    <a:pt x="15120" y="21600"/>
                    <a:pt x="15120" y="21600"/>
                    <a:pt x="15120" y="21600"/>
                  </a:cubicBezTo>
                  <a:cubicBezTo>
                    <a:pt x="15374" y="21600"/>
                    <a:pt x="15755" y="20977"/>
                    <a:pt x="15755" y="20562"/>
                  </a:cubicBezTo>
                  <a:cubicBezTo>
                    <a:pt x="15755" y="20562"/>
                    <a:pt x="15755" y="19731"/>
                    <a:pt x="15755" y="19108"/>
                  </a:cubicBezTo>
                  <a:cubicBezTo>
                    <a:pt x="17534" y="18485"/>
                    <a:pt x="18932" y="16200"/>
                    <a:pt x="19567" y="13292"/>
                  </a:cubicBezTo>
                  <a:cubicBezTo>
                    <a:pt x="20075" y="13292"/>
                    <a:pt x="20965" y="13292"/>
                    <a:pt x="20965" y="13292"/>
                  </a:cubicBezTo>
                  <a:cubicBezTo>
                    <a:pt x="21346" y="13292"/>
                    <a:pt x="21600" y="12877"/>
                    <a:pt x="21600" y="12254"/>
                  </a:cubicBezTo>
                  <a:cubicBezTo>
                    <a:pt x="21600" y="9138"/>
                    <a:pt x="21600" y="9138"/>
                    <a:pt x="21600" y="9138"/>
                  </a:cubicBezTo>
                  <a:cubicBezTo>
                    <a:pt x="21600" y="8723"/>
                    <a:pt x="21346" y="8100"/>
                    <a:pt x="20965" y="8100"/>
                  </a:cubicBezTo>
                  <a:close/>
                  <a:moveTo>
                    <a:pt x="8259" y="0"/>
                  </a:moveTo>
                  <a:cubicBezTo>
                    <a:pt x="6480" y="0"/>
                    <a:pt x="6480" y="0"/>
                    <a:pt x="6480" y="0"/>
                  </a:cubicBezTo>
                  <a:cubicBezTo>
                    <a:pt x="6226" y="0"/>
                    <a:pt x="5845" y="415"/>
                    <a:pt x="5845" y="1038"/>
                  </a:cubicBezTo>
                  <a:cubicBezTo>
                    <a:pt x="5845" y="1038"/>
                    <a:pt x="5845" y="1662"/>
                    <a:pt x="5845" y="2285"/>
                  </a:cubicBezTo>
                  <a:cubicBezTo>
                    <a:pt x="4066" y="3115"/>
                    <a:pt x="2668" y="5192"/>
                    <a:pt x="2033" y="8100"/>
                  </a:cubicBezTo>
                  <a:cubicBezTo>
                    <a:pt x="1525" y="8100"/>
                    <a:pt x="635" y="8100"/>
                    <a:pt x="635" y="8100"/>
                  </a:cubicBezTo>
                  <a:cubicBezTo>
                    <a:pt x="254" y="8100"/>
                    <a:pt x="0" y="8723"/>
                    <a:pt x="0" y="9138"/>
                  </a:cubicBezTo>
                  <a:cubicBezTo>
                    <a:pt x="0" y="12254"/>
                    <a:pt x="0" y="12254"/>
                    <a:pt x="0" y="12254"/>
                  </a:cubicBezTo>
                  <a:cubicBezTo>
                    <a:pt x="0" y="12877"/>
                    <a:pt x="254" y="13292"/>
                    <a:pt x="635" y="13292"/>
                  </a:cubicBezTo>
                  <a:cubicBezTo>
                    <a:pt x="635" y="13292"/>
                    <a:pt x="1525" y="13292"/>
                    <a:pt x="2033" y="13292"/>
                  </a:cubicBezTo>
                  <a:cubicBezTo>
                    <a:pt x="2668" y="16200"/>
                    <a:pt x="4066" y="18485"/>
                    <a:pt x="5845" y="19108"/>
                  </a:cubicBezTo>
                  <a:cubicBezTo>
                    <a:pt x="5845" y="19731"/>
                    <a:pt x="5845" y="20562"/>
                    <a:pt x="5845" y="20562"/>
                  </a:cubicBezTo>
                  <a:cubicBezTo>
                    <a:pt x="5845" y="20977"/>
                    <a:pt x="6226" y="21600"/>
                    <a:pt x="6480" y="21600"/>
                  </a:cubicBezTo>
                  <a:cubicBezTo>
                    <a:pt x="8259" y="21600"/>
                    <a:pt x="8259" y="21600"/>
                    <a:pt x="8259" y="21600"/>
                  </a:cubicBezTo>
                  <a:cubicBezTo>
                    <a:pt x="8640" y="21600"/>
                    <a:pt x="8894" y="20977"/>
                    <a:pt x="8894" y="20562"/>
                  </a:cubicBezTo>
                  <a:cubicBezTo>
                    <a:pt x="8894" y="16408"/>
                    <a:pt x="8894" y="16408"/>
                    <a:pt x="8894" y="16408"/>
                  </a:cubicBezTo>
                  <a:cubicBezTo>
                    <a:pt x="6861" y="16408"/>
                    <a:pt x="6861" y="16408"/>
                    <a:pt x="6861" y="16408"/>
                  </a:cubicBezTo>
                  <a:cubicBezTo>
                    <a:pt x="6480" y="16408"/>
                    <a:pt x="6226" y="15992"/>
                    <a:pt x="6226" y="15369"/>
                  </a:cubicBezTo>
                  <a:cubicBezTo>
                    <a:pt x="6226" y="14954"/>
                    <a:pt x="6480" y="14331"/>
                    <a:pt x="6861" y="14331"/>
                  </a:cubicBezTo>
                  <a:cubicBezTo>
                    <a:pt x="8894" y="14331"/>
                    <a:pt x="8894" y="14331"/>
                    <a:pt x="8894" y="14331"/>
                  </a:cubicBezTo>
                  <a:cubicBezTo>
                    <a:pt x="8894" y="6854"/>
                    <a:pt x="8894" y="6854"/>
                    <a:pt x="8894" y="6854"/>
                  </a:cubicBezTo>
                  <a:cubicBezTo>
                    <a:pt x="6861" y="6854"/>
                    <a:pt x="6861" y="6854"/>
                    <a:pt x="6861" y="6854"/>
                  </a:cubicBezTo>
                  <a:cubicBezTo>
                    <a:pt x="6480" y="6854"/>
                    <a:pt x="6226" y="6438"/>
                    <a:pt x="6226" y="5815"/>
                  </a:cubicBezTo>
                  <a:cubicBezTo>
                    <a:pt x="6226" y="5192"/>
                    <a:pt x="6480" y="4777"/>
                    <a:pt x="6861" y="4777"/>
                  </a:cubicBezTo>
                  <a:cubicBezTo>
                    <a:pt x="8894" y="4777"/>
                    <a:pt x="8894" y="4777"/>
                    <a:pt x="8894" y="4777"/>
                  </a:cubicBezTo>
                  <a:cubicBezTo>
                    <a:pt x="8894" y="1038"/>
                    <a:pt x="8894" y="1038"/>
                    <a:pt x="8894" y="1038"/>
                  </a:cubicBezTo>
                  <a:cubicBezTo>
                    <a:pt x="8894" y="415"/>
                    <a:pt x="8640" y="0"/>
                    <a:pt x="8259" y="0"/>
                  </a:cubicBezTo>
                  <a:close/>
                  <a:moveTo>
                    <a:pt x="8259"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30" name="Rectangle 18"/>
            <p:cNvSpPr>
              <a:spLocks/>
            </p:cNvSpPr>
            <p:nvPr/>
          </p:nvSpPr>
          <p:spPr bwMode="auto">
            <a:xfrm>
              <a:off x="0" y="1050"/>
              <a:ext cx="9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r"/>
              <a:endParaRPr lang="en-US" sz="700" dirty="0">
                <a:solidFill>
                  <a:srgbClr val="00B050"/>
                </a:solidFill>
                <a:latin typeface="Open Sans" charset="0"/>
                <a:cs typeface="Open Sans" charset="0"/>
                <a:sym typeface="Open Sans" charset="0"/>
              </a:endParaRPr>
            </a:p>
          </p:txBody>
        </p:sp>
      </p:grpSp>
      <p:grpSp>
        <p:nvGrpSpPr>
          <p:cNvPr id="35865" name="Group 25"/>
          <p:cNvGrpSpPr>
            <a:grpSpLocks/>
          </p:cNvGrpSpPr>
          <p:nvPr/>
        </p:nvGrpSpPr>
        <p:grpSpPr bwMode="auto">
          <a:xfrm>
            <a:off x="4798221" y="3323037"/>
            <a:ext cx="845939" cy="748903"/>
            <a:chOff x="0" y="0"/>
            <a:chExt cx="1421" cy="1257"/>
          </a:xfrm>
        </p:grpSpPr>
        <p:sp>
          <p:nvSpPr>
            <p:cNvPr id="33823" name="AutoShape 20"/>
            <p:cNvSpPr>
              <a:spLocks/>
            </p:cNvSpPr>
            <p:nvPr/>
          </p:nvSpPr>
          <p:spPr bwMode="auto">
            <a:xfrm>
              <a:off x="0" y="332"/>
              <a:ext cx="1421" cy="925"/>
            </a:xfrm>
            <a:custGeom>
              <a:avLst/>
              <a:gdLst>
                <a:gd name="T0" fmla="*/ 0 w 21600"/>
                <a:gd name="T1" fmla="*/ 154 h 21600"/>
                <a:gd name="T2" fmla="*/ 154 w 21600"/>
                <a:gd name="T3" fmla="*/ 0 h 21600"/>
                <a:gd name="T4" fmla="*/ 1267 w 21600"/>
                <a:gd name="T5" fmla="*/ 0 h 21600"/>
                <a:gd name="T6" fmla="*/ 1421 w 21600"/>
                <a:gd name="T7" fmla="*/ 154 h 21600"/>
                <a:gd name="T8" fmla="*/ 1421 w 21600"/>
                <a:gd name="T9" fmla="*/ 771 h 21600"/>
                <a:gd name="T10" fmla="*/ 1267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1" y="0"/>
                  </a:cubicBezTo>
                  <a:lnTo>
                    <a:pt x="19260" y="0"/>
                  </a:lnTo>
                  <a:cubicBezTo>
                    <a:pt x="20552" y="0"/>
                    <a:pt x="21600" y="1612"/>
                    <a:pt x="21600" y="3600"/>
                  </a:cubicBezTo>
                  <a:lnTo>
                    <a:pt x="21600" y="17999"/>
                  </a:lnTo>
                  <a:cubicBezTo>
                    <a:pt x="21600" y="19988"/>
                    <a:pt x="20552" y="21600"/>
                    <a:pt x="19260" y="21600"/>
                  </a:cubicBezTo>
                  <a:lnTo>
                    <a:pt x="2341"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3824" name="Group 23"/>
            <p:cNvGrpSpPr>
              <a:grpSpLocks/>
            </p:cNvGrpSpPr>
            <p:nvPr/>
          </p:nvGrpSpPr>
          <p:grpSpPr bwMode="auto">
            <a:xfrm>
              <a:off x="423" y="581"/>
              <a:ext cx="615" cy="475"/>
              <a:chOff x="0" y="0"/>
              <a:chExt cx="614" cy="474"/>
            </a:xfrm>
          </p:grpSpPr>
          <p:sp>
            <p:nvSpPr>
              <p:cNvPr id="33826" name="Freeform 21"/>
              <p:cNvSpPr>
                <a:spLocks/>
              </p:cNvSpPr>
              <p:nvPr/>
            </p:nvSpPr>
            <p:spPr bwMode="auto">
              <a:xfrm>
                <a:off x="211" y="385"/>
                <a:ext cx="193" cy="89"/>
              </a:xfrm>
              <a:custGeom>
                <a:avLst/>
                <a:gdLst>
                  <a:gd name="T0" fmla="*/ 2 w 20251"/>
                  <a:gd name="T1" fmla="*/ 0 h 21600"/>
                  <a:gd name="T2" fmla="*/ 2 w 20251"/>
                  <a:gd name="T3" fmla="*/ 0 h 21600"/>
                  <a:gd name="T4" fmla="*/ 2 w 20251"/>
                  <a:gd name="T5" fmla="*/ 0 h 21600"/>
                  <a:gd name="T6" fmla="*/ 2 w 20251"/>
                  <a:gd name="T7" fmla="*/ 0 h 21600"/>
                  <a:gd name="T8" fmla="*/ 0 w 20251"/>
                  <a:gd name="T9" fmla="*/ 0 h 21600"/>
                  <a:gd name="T10" fmla="*/ 0 w 20251"/>
                  <a:gd name="T11" fmla="*/ 0 h 21600"/>
                  <a:gd name="T12" fmla="*/ 0 w 20251"/>
                  <a:gd name="T13" fmla="*/ 0 h 21600"/>
                  <a:gd name="T14" fmla="*/ 0 w 20251"/>
                  <a:gd name="T15" fmla="*/ 0 h 21600"/>
                  <a:gd name="T16" fmla="*/ 0 w 20251"/>
                  <a:gd name="T17" fmla="*/ 0 h 21600"/>
                  <a:gd name="T18" fmla="*/ 1 w 20251"/>
                  <a:gd name="T19" fmla="*/ 0 h 21600"/>
                  <a:gd name="T20" fmla="*/ 1 w 20251"/>
                  <a:gd name="T21" fmla="*/ 0 h 21600"/>
                  <a:gd name="T22" fmla="*/ 2 w 20251"/>
                  <a:gd name="T23" fmla="*/ 0 h 21600"/>
                  <a:gd name="T24" fmla="*/ 2 w 20251"/>
                  <a:gd name="T25" fmla="*/ 0 h 21600"/>
                  <a:gd name="T26" fmla="*/ 2 w 20251"/>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251" h="2160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moveTo>
                      <a:pt x="19920" y="1884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27" name="AutoShape 22"/>
              <p:cNvSpPr>
                <a:spLocks/>
              </p:cNvSpPr>
              <p:nvPr/>
            </p:nvSpPr>
            <p:spPr bwMode="auto">
              <a:xfrm>
                <a:off x="0" y="0"/>
                <a:ext cx="614" cy="376"/>
              </a:xfrm>
              <a:custGeom>
                <a:avLst/>
                <a:gdLst>
                  <a:gd name="T0" fmla="*/ 599 w 21600"/>
                  <a:gd name="T1" fmla="*/ 0 h 21600"/>
                  <a:gd name="T2" fmla="*/ 16 w 21600"/>
                  <a:gd name="T3" fmla="*/ 0 h 21600"/>
                  <a:gd name="T4" fmla="*/ 0 w 21600"/>
                  <a:gd name="T5" fmla="*/ 16 h 21600"/>
                  <a:gd name="T6" fmla="*/ 0 w 21600"/>
                  <a:gd name="T7" fmla="*/ 360 h 21600"/>
                  <a:gd name="T8" fmla="*/ 16 w 21600"/>
                  <a:gd name="T9" fmla="*/ 376 h 21600"/>
                  <a:gd name="T10" fmla="*/ 232 w 21600"/>
                  <a:gd name="T11" fmla="*/ 376 h 21600"/>
                  <a:gd name="T12" fmla="*/ 244 w 21600"/>
                  <a:gd name="T13" fmla="*/ 376 h 21600"/>
                  <a:gd name="T14" fmla="*/ 371 w 21600"/>
                  <a:gd name="T15" fmla="*/ 376 h 21600"/>
                  <a:gd name="T16" fmla="*/ 384 w 21600"/>
                  <a:gd name="T17" fmla="*/ 376 h 21600"/>
                  <a:gd name="T18" fmla="*/ 599 w 21600"/>
                  <a:gd name="T19" fmla="*/ 376 h 21600"/>
                  <a:gd name="T20" fmla="*/ 614 w 21600"/>
                  <a:gd name="T21" fmla="*/ 360 h 21600"/>
                  <a:gd name="T22" fmla="*/ 614 w 21600"/>
                  <a:gd name="T23" fmla="*/ 16 h 21600"/>
                  <a:gd name="T24" fmla="*/ 599 w 21600"/>
                  <a:gd name="T25" fmla="*/ 0 h 21600"/>
                  <a:gd name="T26" fmla="*/ 589 w 21600"/>
                  <a:gd name="T27" fmla="*/ 349 h 21600"/>
                  <a:gd name="T28" fmla="*/ 24 w 21600"/>
                  <a:gd name="T29" fmla="*/ 349 h 21600"/>
                  <a:gd name="T30" fmla="*/ 24 w 21600"/>
                  <a:gd name="T31" fmla="*/ 27 h 21600"/>
                  <a:gd name="T32" fmla="*/ 589 w 21600"/>
                  <a:gd name="T33" fmla="*/ 27 h 21600"/>
                  <a:gd name="T34" fmla="*/ 589 w 21600"/>
                  <a:gd name="T35" fmla="*/ 349 h 21600"/>
                  <a:gd name="T36" fmla="*/ 589 w 21600"/>
                  <a:gd name="T37" fmla="*/ 349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moveTo>
                      <a:pt x="20708" y="2003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
          <p:nvSpPr>
            <p:cNvPr id="33825" name="Rectangle 24"/>
            <p:cNvSpPr>
              <a:spLocks/>
            </p:cNvSpPr>
            <p:nvPr/>
          </p:nvSpPr>
          <p:spPr bwMode="auto">
            <a:xfrm>
              <a:off x="0" y="0"/>
              <a:ext cx="103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l"/>
              <a:endParaRPr lang="en-US" sz="700" dirty="0">
                <a:solidFill>
                  <a:srgbClr val="00B050"/>
                </a:solidFill>
                <a:latin typeface="Open Sans" charset="0"/>
                <a:cs typeface="Open Sans" charset="0"/>
                <a:sym typeface="Open Sans" charset="0"/>
              </a:endParaRPr>
            </a:p>
          </p:txBody>
        </p:sp>
      </p:grpSp>
      <p:grpSp>
        <p:nvGrpSpPr>
          <p:cNvPr id="35871" name="Group 31"/>
          <p:cNvGrpSpPr>
            <a:grpSpLocks/>
          </p:cNvGrpSpPr>
          <p:nvPr/>
        </p:nvGrpSpPr>
        <p:grpSpPr bwMode="auto">
          <a:xfrm>
            <a:off x="3499247" y="3323037"/>
            <a:ext cx="845344" cy="748903"/>
            <a:chOff x="0" y="0"/>
            <a:chExt cx="1420" cy="1257"/>
          </a:xfrm>
        </p:grpSpPr>
        <p:sp>
          <p:nvSpPr>
            <p:cNvPr id="33818" name="AutoShape 26"/>
            <p:cNvSpPr>
              <a:spLocks/>
            </p:cNvSpPr>
            <p:nvPr/>
          </p:nvSpPr>
          <p:spPr bwMode="auto">
            <a:xfrm>
              <a:off x="0" y="332"/>
              <a:ext cx="1420" cy="925"/>
            </a:xfrm>
            <a:custGeom>
              <a:avLst/>
              <a:gdLst>
                <a:gd name="T0" fmla="*/ 0 w 21600"/>
                <a:gd name="T1" fmla="*/ 154 h 21600"/>
                <a:gd name="T2" fmla="*/ 154 w 21600"/>
                <a:gd name="T3" fmla="*/ 0 h 21600"/>
                <a:gd name="T4" fmla="*/ 1266 w 21600"/>
                <a:gd name="T5" fmla="*/ 0 h 21600"/>
                <a:gd name="T6" fmla="*/ 1420 w 21600"/>
                <a:gd name="T7" fmla="*/ 154 h 21600"/>
                <a:gd name="T8" fmla="*/ 1420 w 21600"/>
                <a:gd name="T9" fmla="*/ 771 h 21600"/>
                <a:gd name="T10" fmla="*/ 1266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60" y="0"/>
                  </a:lnTo>
                  <a:cubicBezTo>
                    <a:pt x="20552" y="0"/>
                    <a:pt x="21600" y="1612"/>
                    <a:pt x="21600" y="3600"/>
                  </a:cubicBezTo>
                  <a:lnTo>
                    <a:pt x="21600" y="17999"/>
                  </a:lnTo>
                  <a:cubicBezTo>
                    <a:pt x="21600" y="19988"/>
                    <a:pt x="20552"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19" name="Rectangle 27"/>
            <p:cNvSpPr>
              <a:spLocks/>
            </p:cNvSpPr>
            <p:nvPr/>
          </p:nvSpPr>
          <p:spPr bwMode="auto">
            <a:xfrm>
              <a:off x="382" y="0"/>
              <a:ext cx="103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r"/>
              <a:endParaRPr lang="en-US" sz="700" dirty="0">
                <a:solidFill>
                  <a:srgbClr val="00B050"/>
                </a:solidFill>
                <a:latin typeface="Open Sans" charset="0"/>
                <a:cs typeface="Open Sans" charset="0"/>
                <a:sym typeface="Open Sans" charset="0"/>
              </a:endParaRPr>
            </a:p>
          </p:txBody>
        </p:sp>
        <p:grpSp>
          <p:nvGrpSpPr>
            <p:cNvPr id="33820" name="Group 30"/>
            <p:cNvGrpSpPr>
              <a:grpSpLocks/>
            </p:cNvGrpSpPr>
            <p:nvPr/>
          </p:nvGrpSpPr>
          <p:grpSpPr bwMode="auto">
            <a:xfrm>
              <a:off x="478" y="582"/>
              <a:ext cx="457" cy="457"/>
              <a:chOff x="0" y="0"/>
              <a:chExt cx="456" cy="457"/>
            </a:xfrm>
          </p:grpSpPr>
          <p:sp>
            <p:nvSpPr>
              <p:cNvPr id="33821" name="AutoShape 28"/>
              <p:cNvSpPr>
                <a:spLocks/>
              </p:cNvSpPr>
              <p:nvPr/>
            </p:nvSpPr>
            <p:spPr bwMode="auto">
              <a:xfrm>
                <a:off x="0" y="0"/>
                <a:ext cx="443" cy="353"/>
              </a:xfrm>
              <a:custGeom>
                <a:avLst/>
                <a:gdLst>
                  <a:gd name="T0" fmla="*/ 37 w 21600"/>
                  <a:gd name="T1" fmla="*/ 322 h 21600"/>
                  <a:gd name="T2" fmla="*/ 37 w 21600"/>
                  <a:gd name="T3" fmla="*/ 69 h 21600"/>
                  <a:gd name="T4" fmla="*/ 416 w 21600"/>
                  <a:gd name="T5" fmla="*/ 69 h 21600"/>
                  <a:gd name="T6" fmla="*/ 416 w 21600"/>
                  <a:gd name="T7" fmla="*/ 144 h 21600"/>
                  <a:gd name="T8" fmla="*/ 443 w 21600"/>
                  <a:gd name="T9" fmla="*/ 175 h 21600"/>
                  <a:gd name="T10" fmla="*/ 443 w 21600"/>
                  <a:gd name="T11" fmla="*/ 7 h 21600"/>
                  <a:gd name="T12" fmla="*/ 436 w 21600"/>
                  <a:gd name="T13" fmla="*/ 0 h 21600"/>
                  <a:gd name="T14" fmla="*/ 10 w 21600"/>
                  <a:gd name="T15" fmla="*/ 0 h 21600"/>
                  <a:gd name="T16" fmla="*/ 0 w 21600"/>
                  <a:gd name="T17" fmla="*/ 7 h 21600"/>
                  <a:gd name="T18" fmla="*/ 0 w 21600"/>
                  <a:gd name="T19" fmla="*/ 346 h 21600"/>
                  <a:gd name="T20" fmla="*/ 10 w 21600"/>
                  <a:gd name="T21" fmla="*/ 353 h 21600"/>
                  <a:gd name="T22" fmla="*/ 116 w 21600"/>
                  <a:gd name="T23" fmla="*/ 353 h 21600"/>
                  <a:gd name="T24" fmla="*/ 109 w 21600"/>
                  <a:gd name="T25" fmla="*/ 322 h 21600"/>
                  <a:gd name="T26" fmla="*/ 37 w 21600"/>
                  <a:gd name="T27" fmla="*/ 322 h 21600"/>
                  <a:gd name="T28" fmla="*/ 365 w 21600"/>
                  <a:gd name="T29" fmla="*/ 10 h 21600"/>
                  <a:gd name="T30" fmla="*/ 406 w 21600"/>
                  <a:gd name="T31" fmla="*/ 10 h 21600"/>
                  <a:gd name="T32" fmla="*/ 406 w 21600"/>
                  <a:gd name="T33" fmla="*/ 51 h 21600"/>
                  <a:gd name="T34" fmla="*/ 365 w 21600"/>
                  <a:gd name="T35" fmla="*/ 51 h 21600"/>
                  <a:gd name="T36" fmla="*/ 365 w 21600"/>
                  <a:gd name="T37" fmla="*/ 10 h 21600"/>
                  <a:gd name="T38" fmla="*/ 303 w 21600"/>
                  <a:gd name="T39" fmla="*/ 10 h 21600"/>
                  <a:gd name="T40" fmla="*/ 344 w 21600"/>
                  <a:gd name="T41" fmla="*/ 10 h 21600"/>
                  <a:gd name="T42" fmla="*/ 344 w 21600"/>
                  <a:gd name="T43" fmla="*/ 51 h 21600"/>
                  <a:gd name="T44" fmla="*/ 303 w 21600"/>
                  <a:gd name="T45" fmla="*/ 51 h 21600"/>
                  <a:gd name="T46" fmla="*/ 303 w 21600"/>
                  <a:gd name="T47" fmla="*/ 10 h 21600"/>
                  <a:gd name="T48" fmla="*/ 303 w 21600"/>
                  <a:gd name="T49" fmla="*/ 1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828" y="19713"/>
                    </a:moveTo>
                    <a:cubicBezTo>
                      <a:pt x="1828" y="4194"/>
                      <a:pt x="1828" y="4194"/>
                      <a:pt x="1828" y="4194"/>
                    </a:cubicBezTo>
                    <a:cubicBezTo>
                      <a:pt x="20271" y="4194"/>
                      <a:pt x="20271" y="4194"/>
                      <a:pt x="20271" y="4194"/>
                    </a:cubicBezTo>
                    <a:cubicBezTo>
                      <a:pt x="20271" y="8808"/>
                      <a:pt x="20271" y="8808"/>
                      <a:pt x="20271" y="8808"/>
                    </a:cubicBezTo>
                    <a:cubicBezTo>
                      <a:pt x="20769" y="9437"/>
                      <a:pt x="21268" y="10066"/>
                      <a:pt x="21600" y="10695"/>
                    </a:cubicBezTo>
                    <a:cubicBezTo>
                      <a:pt x="21600" y="419"/>
                      <a:pt x="21600" y="419"/>
                      <a:pt x="21600" y="419"/>
                    </a:cubicBezTo>
                    <a:cubicBezTo>
                      <a:pt x="21600" y="210"/>
                      <a:pt x="21434" y="0"/>
                      <a:pt x="21268" y="0"/>
                    </a:cubicBezTo>
                    <a:cubicBezTo>
                      <a:pt x="498" y="0"/>
                      <a:pt x="498" y="0"/>
                      <a:pt x="498" y="0"/>
                    </a:cubicBezTo>
                    <a:cubicBezTo>
                      <a:pt x="166" y="0"/>
                      <a:pt x="0" y="210"/>
                      <a:pt x="0" y="419"/>
                    </a:cubicBezTo>
                    <a:cubicBezTo>
                      <a:pt x="0" y="21181"/>
                      <a:pt x="0" y="21181"/>
                      <a:pt x="0" y="21181"/>
                    </a:cubicBezTo>
                    <a:cubicBezTo>
                      <a:pt x="0" y="21390"/>
                      <a:pt x="166" y="21600"/>
                      <a:pt x="498" y="21600"/>
                    </a:cubicBezTo>
                    <a:cubicBezTo>
                      <a:pt x="5649" y="21600"/>
                      <a:pt x="5649" y="21600"/>
                      <a:pt x="5649" y="21600"/>
                    </a:cubicBezTo>
                    <a:cubicBezTo>
                      <a:pt x="5483" y="20971"/>
                      <a:pt x="5317" y="20342"/>
                      <a:pt x="5317" y="19713"/>
                    </a:cubicBezTo>
                    <a:lnTo>
                      <a:pt x="1828" y="19713"/>
                    </a:lnTo>
                    <a:close/>
                    <a:moveTo>
                      <a:pt x="17778" y="629"/>
                    </a:moveTo>
                    <a:cubicBezTo>
                      <a:pt x="19772" y="629"/>
                      <a:pt x="19772" y="629"/>
                      <a:pt x="19772" y="629"/>
                    </a:cubicBezTo>
                    <a:cubicBezTo>
                      <a:pt x="19772" y="3146"/>
                      <a:pt x="19772" y="3146"/>
                      <a:pt x="19772" y="3146"/>
                    </a:cubicBezTo>
                    <a:cubicBezTo>
                      <a:pt x="17778" y="3146"/>
                      <a:pt x="17778" y="3146"/>
                      <a:pt x="17778" y="3146"/>
                    </a:cubicBezTo>
                    <a:lnTo>
                      <a:pt x="17778" y="629"/>
                    </a:lnTo>
                    <a:close/>
                    <a:moveTo>
                      <a:pt x="14788" y="629"/>
                    </a:moveTo>
                    <a:cubicBezTo>
                      <a:pt x="16782" y="629"/>
                      <a:pt x="16782" y="629"/>
                      <a:pt x="16782" y="629"/>
                    </a:cubicBezTo>
                    <a:cubicBezTo>
                      <a:pt x="16782" y="3146"/>
                      <a:pt x="16782" y="3146"/>
                      <a:pt x="16782" y="3146"/>
                    </a:cubicBezTo>
                    <a:cubicBezTo>
                      <a:pt x="14788" y="3146"/>
                      <a:pt x="14788" y="3146"/>
                      <a:pt x="14788" y="3146"/>
                    </a:cubicBezTo>
                    <a:lnTo>
                      <a:pt x="14788" y="629"/>
                    </a:lnTo>
                    <a:close/>
                    <a:moveTo>
                      <a:pt x="14788" y="62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22" name="AutoShape 29"/>
              <p:cNvSpPr>
                <a:spLocks/>
              </p:cNvSpPr>
              <p:nvPr/>
            </p:nvSpPr>
            <p:spPr bwMode="auto">
              <a:xfrm>
                <a:off x="125" y="120"/>
                <a:ext cx="331" cy="337"/>
              </a:xfrm>
              <a:custGeom>
                <a:avLst/>
                <a:gdLst>
                  <a:gd name="T0" fmla="*/ 235 w 21600"/>
                  <a:gd name="T1" fmla="*/ 279 h 21600"/>
                  <a:gd name="T2" fmla="*/ 174 w 21600"/>
                  <a:gd name="T3" fmla="*/ 337 h 21600"/>
                  <a:gd name="T4" fmla="*/ 157 w 21600"/>
                  <a:gd name="T5" fmla="*/ 337 h 21600"/>
                  <a:gd name="T6" fmla="*/ 96 w 21600"/>
                  <a:gd name="T7" fmla="*/ 279 h 21600"/>
                  <a:gd name="T8" fmla="*/ 157 w 21600"/>
                  <a:gd name="T9" fmla="*/ 337 h 21600"/>
                  <a:gd name="T10" fmla="*/ 38 w 21600"/>
                  <a:gd name="T11" fmla="*/ 279 h 21600"/>
                  <a:gd name="T12" fmla="*/ 102 w 21600"/>
                  <a:gd name="T13" fmla="*/ 323 h 21600"/>
                  <a:gd name="T14" fmla="*/ 256 w 21600"/>
                  <a:gd name="T15" fmla="*/ 279 h 21600"/>
                  <a:gd name="T16" fmla="*/ 229 w 21600"/>
                  <a:gd name="T17" fmla="*/ 323 h 21600"/>
                  <a:gd name="T18" fmla="*/ 273 w 21600"/>
                  <a:gd name="T19" fmla="*/ 179 h 21600"/>
                  <a:gd name="T20" fmla="*/ 304 w 21600"/>
                  <a:gd name="T21" fmla="*/ 258 h 21600"/>
                  <a:gd name="T22" fmla="*/ 174 w 21600"/>
                  <a:gd name="T23" fmla="*/ 258 h 21600"/>
                  <a:gd name="T24" fmla="*/ 256 w 21600"/>
                  <a:gd name="T25" fmla="*/ 179 h 21600"/>
                  <a:gd name="T26" fmla="*/ 174 w 21600"/>
                  <a:gd name="T27" fmla="*/ 258 h 21600"/>
                  <a:gd name="T28" fmla="*/ 75 w 21600"/>
                  <a:gd name="T29" fmla="*/ 179 h 21600"/>
                  <a:gd name="T30" fmla="*/ 157 w 21600"/>
                  <a:gd name="T31" fmla="*/ 258 h 21600"/>
                  <a:gd name="T32" fmla="*/ 24 w 21600"/>
                  <a:gd name="T33" fmla="*/ 258 h 21600"/>
                  <a:gd name="T34" fmla="*/ 58 w 21600"/>
                  <a:gd name="T35" fmla="*/ 179 h 21600"/>
                  <a:gd name="T36" fmla="*/ 24 w 21600"/>
                  <a:gd name="T37" fmla="*/ 258 h 21600"/>
                  <a:gd name="T38" fmla="*/ 263 w 21600"/>
                  <a:gd name="T39" fmla="*/ 79 h 21600"/>
                  <a:gd name="T40" fmla="*/ 331 w 21600"/>
                  <a:gd name="T41" fmla="*/ 158 h 21600"/>
                  <a:gd name="T42" fmla="*/ 174 w 21600"/>
                  <a:gd name="T43" fmla="*/ 158 h 21600"/>
                  <a:gd name="T44" fmla="*/ 242 w 21600"/>
                  <a:gd name="T45" fmla="*/ 79 h 21600"/>
                  <a:gd name="T46" fmla="*/ 174 w 21600"/>
                  <a:gd name="T47" fmla="*/ 158 h 21600"/>
                  <a:gd name="T48" fmla="*/ 89 w 21600"/>
                  <a:gd name="T49" fmla="*/ 79 h 21600"/>
                  <a:gd name="T50" fmla="*/ 157 w 21600"/>
                  <a:gd name="T51" fmla="*/ 158 h 21600"/>
                  <a:gd name="T52" fmla="*/ 0 w 21600"/>
                  <a:gd name="T53" fmla="*/ 158 h 21600"/>
                  <a:gd name="T54" fmla="*/ 68 w 21600"/>
                  <a:gd name="T55" fmla="*/ 79 h 21600"/>
                  <a:gd name="T56" fmla="*/ 0 w 21600"/>
                  <a:gd name="T57" fmla="*/ 158 h 21600"/>
                  <a:gd name="T58" fmla="*/ 229 w 21600"/>
                  <a:gd name="T59" fmla="*/ 14 h 21600"/>
                  <a:gd name="T60" fmla="*/ 256 w 21600"/>
                  <a:gd name="T61" fmla="*/ 58 h 21600"/>
                  <a:gd name="T62" fmla="*/ 174 w 21600"/>
                  <a:gd name="T63" fmla="*/ 0 h 21600"/>
                  <a:gd name="T64" fmla="*/ 235 w 21600"/>
                  <a:gd name="T65" fmla="*/ 58 h 21600"/>
                  <a:gd name="T66" fmla="*/ 96 w 21600"/>
                  <a:gd name="T67" fmla="*/ 58 h 21600"/>
                  <a:gd name="T68" fmla="*/ 157 w 21600"/>
                  <a:gd name="T69" fmla="*/ 0 h 21600"/>
                  <a:gd name="T70" fmla="*/ 96 w 21600"/>
                  <a:gd name="T71" fmla="*/ 58 h 21600"/>
                  <a:gd name="T72" fmla="*/ 102 w 21600"/>
                  <a:gd name="T73" fmla="*/ 14 h 21600"/>
                  <a:gd name="T74" fmla="*/ 38 w 21600"/>
                  <a:gd name="T75" fmla="*/ 58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11357" y="17853"/>
                    </a:moveTo>
                    <a:cubicBezTo>
                      <a:pt x="15365" y="17853"/>
                      <a:pt x="15365" y="17853"/>
                      <a:pt x="15365" y="17853"/>
                    </a:cubicBezTo>
                    <a:cubicBezTo>
                      <a:pt x="14474" y="19616"/>
                      <a:pt x="13361" y="20939"/>
                      <a:pt x="12247" y="21380"/>
                    </a:cubicBezTo>
                    <a:cubicBezTo>
                      <a:pt x="12025" y="21380"/>
                      <a:pt x="11579" y="21380"/>
                      <a:pt x="11357" y="21600"/>
                    </a:cubicBezTo>
                    <a:lnTo>
                      <a:pt x="11357" y="17853"/>
                    </a:lnTo>
                    <a:close/>
                    <a:moveTo>
                      <a:pt x="10243" y="21600"/>
                    </a:moveTo>
                    <a:cubicBezTo>
                      <a:pt x="9798" y="21380"/>
                      <a:pt x="9575" y="21380"/>
                      <a:pt x="9353" y="21380"/>
                    </a:cubicBezTo>
                    <a:cubicBezTo>
                      <a:pt x="8239" y="20939"/>
                      <a:pt x="7126" y="19616"/>
                      <a:pt x="6235" y="17853"/>
                    </a:cubicBezTo>
                    <a:cubicBezTo>
                      <a:pt x="10243" y="17853"/>
                      <a:pt x="10243" y="17853"/>
                      <a:pt x="10243" y="17853"/>
                    </a:cubicBezTo>
                    <a:lnTo>
                      <a:pt x="10243" y="21600"/>
                    </a:lnTo>
                    <a:close/>
                    <a:moveTo>
                      <a:pt x="6680" y="20718"/>
                    </a:moveTo>
                    <a:cubicBezTo>
                      <a:pt x="5122" y="20057"/>
                      <a:pt x="3563" y="18955"/>
                      <a:pt x="2449" y="17853"/>
                    </a:cubicBezTo>
                    <a:cubicBezTo>
                      <a:pt x="4899" y="17853"/>
                      <a:pt x="4899" y="17853"/>
                      <a:pt x="4899" y="17853"/>
                    </a:cubicBezTo>
                    <a:cubicBezTo>
                      <a:pt x="5344" y="18955"/>
                      <a:pt x="6012" y="19837"/>
                      <a:pt x="6680" y="20718"/>
                    </a:cubicBezTo>
                    <a:close/>
                    <a:moveTo>
                      <a:pt x="14920" y="20718"/>
                    </a:moveTo>
                    <a:cubicBezTo>
                      <a:pt x="15588" y="19837"/>
                      <a:pt x="16256" y="18955"/>
                      <a:pt x="16701" y="17853"/>
                    </a:cubicBezTo>
                    <a:cubicBezTo>
                      <a:pt x="18928" y="17853"/>
                      <a:pt x="18928" y="17853"/>
                      <a:pt x="18928" y="17853"/>
                    </a:cubicBezTo>
                    <a:cubicBezTo>
                      <a:pt x="18037" y="18955"/>
                      <a:pt x="16478" y="20057"/>
                      <a:pt x="14920" y="20718"/>
                    </a:cubicBezTo>
                    <a:close/>
                    <a:moveTo>
                      <a:pt x="17146" y="16531"/>
                    </a:moveTo>
                    <a:cubicBezTo>
                      <a:pt x="17592" y="14988"/>
                      <a:pt x="17814" y="13224"/>
                      <a:pt x="17814" y="11461"/>
                    </a:cubicBezTo>
                    <a:cubicBezTo>
                      <a:pt x="21600" y="11461"/>
                      <a:pt x="21600" y="11461"/>
                      <a:pt x="21600" y="11461"/>
                    </a:cubicBezTo>
                    <a:cubicBezTo>
                      <a:pt x="21600" y="13224"/>
                      <a:pt x="20932" y="14988"/>
                      <a:pt x="19819" y="16531"/>
                    </a:cubicBezTo>
                    <a:lnTo>
                      <a:pt x="17146" y="16531"/>
                    </a:lnTo>
                    <a:close/>
                    <a:moveTo>
                      <a:pt x="11357" y="16531"/>
                    </a:moveTo>
                    <a:cubicBezTo>
                      <a:pt x="11357" y="11461"/>
                      <a:pt x="11357" y="11461"/>
                      <a:pt x="11357" y="11461"/>
                    </a:cubicBezTo>
                    <a:cubicBezTo>
                      <a:pt x="16701" y="11461"/>
                      <a:pt x="16701" y="11461"/>
                      <a:pt x="16701" y="11461"/>
                    </a:cubicBezTo>
                    <a:cubicBezTo>
                      <a:pt x="16701" y="13224"/>
                      <a:pt x="16256" y="14988"/>
                      <a:pt x="15810" y="16531"/>
                    </a:cubicBezTo>
                    <a:lnTo>
                      <a:pt x="11357" y="16531"/>
                    </a:lnTo>
                    <a:close/>
                    <a:moveTo>
                      <a:pt x="5790" y="16531"/>
                    </a:moveTo>
                    <a:cubicBezTo>
                      <a:pt x="5344" y="14988"/>
                      <a:pt x="4899" y="13224"/>
                      <a:pt x="4899" y="11461"/>
                    </a:cubicBezTo>
                    <a:cubicBezTo>
                      <a:pt x="10243" y="11461"/>
                      <a:pt x="10243" y="11461"/>
                      <a:pt x="10243" y="11461"/>
                    </a:cubicBezTo>
                    <a:cubicBezTo>
                      <a:pt x="10243" y="16531"/>
                      <a:pt x="10243" y="16531"/>
                      <a:pt x="10243" y="16531"/>
                    </a:cubicBezTo>
                    <a:lnTo>
                      <a:pt x="5790" y="16531"/>
                    </a:lnTo>
                    <a:close/>
                    <a:moveTo>
                      <a:pt x="1559" y="16531"/>
                    </a:moveTo>
                    <a:cubicBezTo>
                      <a:pt x="668" y="14988"/>
                      <a:pt x="0" y="13224"/>
                      <a:pt x="0" y="11461"/>
                    </a:cubicBezTo>
                    <a:cubicBezTo>
                      <a:pt x="3786" y="11461"/>
                      <a:pt x="3786" y="11461"/>
                      <a:pt x="3786" y="11461"/>
                    </a:cubicBezTo>
                    <a:cubicBezTo>
                      <a:pt x="3786" y="13224"/>
                      <a:pt x="4008" y="14988"/>
                      <a:pt x="4454" y="16531"/>
                    </a:cubicBezTo>
                    <a:lnTo>
                      <a:pt x="1559" y="16531"/>
                    </a:lnTo>
                    <a:close/>
                    <a:moveTo>
                      <a:pt x="17814" y="10139"/>
                    </a:moveTo>
                    <a:cubicBezTo>
                      <a:pt x="17814" y="8375"/>
                      <a:pt x="17592" y="6612"/>
                      <a:pt x="17146" y="5069"/>
                    </a:cubicBezTo>
                    <a:cubicBezTo>
                      <a:pt x="20041" y="5069"/>
                      <a:pt x="20041" y="5069"/>
                      <a:pt x="20041" y="5069"/>
                    </a:cubicBezTo>
                    <a:cubicBezTo>
                      <a:pt x="20932" y="6392"/>
                      <a:pt x="21600" y="8375"/>
                      <a:pt x="21600" y="10139"/>
                    </a:cubicBezTo>
                    <a:lnTo>
                      <a:pt x="17814" y="10139"/>
                    </a:lnTo>
                    <a:close/>
                    <a:moveTo>
                      <a:pt x="11357" y="10139"/>
                    </a:moveTo>
                    <a:cubicBezTo>
                      <a:pt x="11357" y="5069"/>
                      <a:pt x="11357" y="5069"/>
                      <a:pt x="11357" y="5069"/>
                    </a:cubicBezTo>
                    <a:cubicBezTo>
                      <a:pt x="15810" y="5069"/>
                      <a:pt x="15810" y="5069"/>
                      <a:pt x="15810" y="5069"/>
                    </a:cubicBezTo>
                    <a:cubicBezTo>
                      <a:pt x="16256" y="6612"/>
                      <a:pt x="16701" y="8375"/>
                      <a:pt x="16701" y="10139"/>
                    </a:cubicBezTo>
                    <a:lnTo>
                      <a:pt x="11357" y="10139"/>
                    </a:lnTo>
                    <a:close/>
                    <a:moveTo>
                      <a:pt x="4899" y="10139"/>
                    </a:moveTo>
                    <a:cubicBezTo>
                      <a:pt x="4899" y="8375"/>
                      <a:pt x="5344" y="6612"/>
                      <a:pt x="5790" y="5069"/>
                    </a:cubicBezTo>
                    <a:cubicBezTo>
                      <a:pt x="10243" y="5069"/>
                      <a:pt x="10243" y="5069"/>
                      <a:pt x="10243" y="5069"/>
                    </a:cubicBezTo>
                    <a:cubicBezTo>
                      <a:pt x="10243" y="10139"/>
                      <a:pt x="10243" y="10139"/>
                      <a:pt x="10243" y="10139"/>
                    </a:cubicBezTo>
                    <a:lnTo>
                      <a:pt x="4899" y="10139"/>
                    </a:lnTo>
                    <a:close/>
                    <a:moveTo>
                      <a:pt x="0" y="10139"/>
                    </a:moveTo>
                    <a:cubicBezTo>
                      <a:pt x="0" y="8375"/>
                      <a:pt x="668" y="6392"/>
                      <a:pt x="1559" y="4849"/>
                    </a:cubicBezTo>
                    <a:cubicBezTo>
                      <a:pt x="4454" y="5069"/>
                      <a:pt x="4454" y="5069"/>
                      <a:pt x="4454" y="5069"/>
                    </a:cubicBezTo>
                    <a:cubicBezTo>
                      <a:pt x="4008" y="6612"/>
                      <a:pt x="3786" y="8375"/>
                      <a:pt x="3786" y="10139"/>
                    </a:cubicBezTo>
                    <a:lnTo>
                      <a:pt x="0" y="10139"/>
                    </a:lnTo>
                    <a:close/>
                    <a:moveTo>
                      <a:pt x="16701" y="3747"/>
                    </a:moveTo>
                    <a:cubicBezTo>
                      <a:pt x="16256" y="2645"/>
                      <a:pt x="15588" y="1763"/>
                      <a:pt x="14920" y="882"/>
                    </a:cubicBezTo>
                    <a:cubicBezTo>
                      <a:pt x="16478" y="1543"/>
                      <a:pt x="18037" y="2424"/>
                      <a:pt x="19151" y="3747"/>
                    </a:cubicBezTo>
                    <a:lnTo>
                      <a:pt x="16701" y="3747"/>
                    </a:lnTo>
                    <a:close/>
                    <a:moveTo>
                      <a:pt x="11357" y="3747"/>
                    </a:moveTo>
                    <a:cubicBezTo>
                      <a:pt x="11357" y="0"/>
                      <a:pt x="11357" y="0"/>
                      <a:pt x="11357" y="0"/>
                    </a:cubicBezTo>
                    <a:cubicBezTo>
                      <a:pt x="11579" y="0"/>
                      <a:pt x="12025" y="0"/>
                      <a:pt x="12247" y="0"/>
                    </a:cubicBezTo>
                    <a:cubicBezTo>
                      <a:pt x="13361" y="661"/>
                      <a:pt x="14474" y="1984"/>
                      <a:pt x="15365" y="3747"/>
                    </a:cubicBezTo>
                    <a:lnTo>
                      <a:pt x="11357" y="3747"/>
                    </a:lnTo>
                    <a:close/>
                    <a:moveTo>
                      <a:pt x="6235" y="3747"/>
                    </a:moveTo>
                    <a:cubicBezTo>
                      <a:pt x="7126" y="1984"/>
                      <a:pt x="8239" y="661"/>
                      <a:pt x="9353" y="0"/>
                    </a:cubicBezTo>
                    <a:cubicBezTo>
                      <a:pt x="9575" y="0"/>
                      <a:pt x="9798" y="0"/>
                      <a:pt x="10243" y="0"/>
                    </a:cubicBezTo>
                    <a:cubicBezTo>
                      <a:pt x="10243" y="3747"/>
                      <a:pt x="10243" y="3747"/>
                      <a:pt x="10243" y="3747"/>
                    </a:cubicBezTo>
                    <a:lnTo>
                      <a:pt x="6235" y="3747"/>
                    </a:lnTo>
                    <a:close/>
                    <a:moveTo>
                      <a:pt x="2449" y="3747"/>
                    </a:moveTo>
                    <a:cubicBezTo>
                      <a:pt x="3563" y="2424"/>
                      <a:pt x="5122" y="1543"/>
                      <a:pt x="6680" y="882"/>
                    </a:cubicBezTo>
                    <a:cubicBezTo>
                      <a:pt x="6012" y="1543"/>
                      <a:pt x="5344" y="2645"/>
                      <a:pt x="4899" y="3747"/>
                    </a:cubicBezTo>
                    <a:lnTo>
                      <a:pt x="2449" y="3747"/>
                    </a:lnTo>
                    <a:close/>
                    <a:moveTo>
                      <a:pt x="2449" y="3747"/>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pSp>
        <p:nvGrpSpPr>
          <p:cNvPr id="35875" name="Group 35"/>
          <p:cNvGrpSpPr>
            <a:grpSpLocks/>
          </p:cNvGrpSpPr>
          <p:nvPr/>
        </p:nvGrpSpPr>
        <p:grpSpPr bwMode="auto">
          <a:xfrm>
            <a:off x="3098007" y="2294932"/>
            <a:ext cx="1088827" cy="750689"/>
            <a:chOff x="0" y="0"/>
            <a:chExt cx="1829" cy="1261"/>
          </a:xfrm>
        </p:grpSpPr>
        <p:sp>
          <p:nvSpPr>
            <p:cNvPr id="33815" name="AutoShape 32"/>
            <p:cNvSpPr>
              <a:spLocks/>
            </p:cNvSpPr>
            <p:nvPr/>
          </p:nvSpPr>
          <p:spPr bwMode="auto">
            <a:xfrm>
              <a:off x="0" y="0"/>
              <a:ext cx="1420" cy="925"/>
            </a:xfrm>
            <a:custGeom>
              <a:avLst/>
              <a:gdLst>
                <a:gd name="T0" fmla="*/ 0 w 21600"/>
                <a:gd name="T1" fmla="*/ 154 h 21600"/>
                <a:gd name="T2" fmla="*/ 154 w 21600"/>
                <a:gd name="T3" fmla="*/ 0 h 21600"/>
                <a:gd name="T4" fmla="*/ 1266 w 21600"/>
                <a:gd name="T5" fmla="*/ 0 h 21600"/>
                <a:gd name="T6" fmla="*/ 1420 w 21600"/>
                <a:gd name="T7" fmla="*/ 154 h 21600"/>
                <a:gd name="T8" fmla="*/ 1420 w 21600"/>
                <a:gd name="T9" fmla="*/ 771 h 21600"/>
                <a:gd name="T10" fmla="*/ 1266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60" y="0"/>
                  </a:lnTo>
                  <a:cubicBezTo>
                    <a:pt x="20553" y="0"/>
                    <a:pt x="21600" y="1612"/>
                    <a:pt x="21600" y="3600"/>
                  </a:cubicBezTo>
                  <a:lnTo>
                    <a:pt x="21600" y="17999"/>
                  </a:lnTo>
                  <a:cubicBezTo>
                    <a:pt x="21600" y="19988"/>
                    <a:pt x="20553"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16" name="AutoShape 33"/>
            <p:cNvSpPr>
              <a:spLocks/>
            </p:cNvSpPr>
            <p:nvPr/>
          </p:nvSpPr>
          <p:spPr bwMode="auto">
            <a:xfrm>
              <a:off x="525" y="259"/>
              <a:ext cx="333" cy="449"/>
            </a:xfrm>
            <a:custGeom>
              <a:avLst/>
              <a:gdLst>
                <a:gd name="T0" fmla="*/ 12 w 19946"/>
                <a:gd name="T1" fmla="*/ 22 h 21355"/>
                <a:gd name="T2" fmla="*/ 9 w 19946"/>
                <a:gd name="T3" fmla="*/ 19 h 21355"/>
                <a:gd name="T4" fmla="*/ 101 w 19946"/>
                <a:gd name="T5" fmla="*/ 241 h 21355"/>
                <a:gd name="T6" fmla="*/ 98 w 19946"/>
                <a:gd name="T7" fmla="*/ 351 h 21355"/>
                <a:gd name="T8" fmla="*/ 0 w 19946"/>
                <a:gd name="T9" fmla="*/ 395 h 21355"/>
                <a:gd name="T10" fmla="*/ 110 w 19946"/>
                <a:gd name="T11" fmla="*/ 373 h 21355"/>
                <a:gd name="T12" fmla="*/ 150 w 19946"/>
                <a:gd name="T13" fmla="*/ 442 h 21355"/>
                <a:gd name="T14" fmla="*/ 171 w 19946"/>
                <a:gd name="T15" fmla="*/ 429 h 21355"/>
                <a:gd name="T16" fmla="*/ 205 w 19946"/>
                <a:gd name="T17" fmla="*/ 388 h 21355"/>
                <a:gd name="T18" fmla="*/ 211 w 19946"/>
                <a:gd name="T19" fmla="*/ 363 h 21355"/>
                <a:gd name="T20" fmla="*/ 134 w 19946"/>
                <a:gd name="T21" fmla="*/ 344 h 21355"/>
                <a:gd name="T22" fmla="*/ 315 w 19946"/>
                <a:gd name="T23" fmla="*/ 332 h 21355"/>
                <a:gd name="T24" fmla="*/ 312 w 19946"/>
                <a:gd name="T25" fmla="*/ 329 h 21355"/>
                <a:gd name="T26" fmla="*/ 284 w 19946"/>
                <a:gd name="T27" fmla="*/ 269 h 21355"/>
                <a:gd name="T28" fmla="*/ 275 w 19946"/>
                <a:gd name="T29" fmla="*/ 269 h 21355"/>
                <a:gd name="T30" fmla="*/ 220 w 19946"/>
                <a:gd name="T31" fmla="*/ 122 h 21355"/>
                <a:gd name="T32" fmla="*/ 141 w 19946"/>
                <a:gd name="T33" fmla="*/ 197 h 21355"/>
                <a:gd name="T34" fmla="*/ 214 w 19946"/>
                <a:gd name="T35" fmla="*/ 116 h 21355"/>
                <a:gd name="T36" fmla="*/ 70 w 19946"/>
                <a:gd name="T37" fmla="*/ 59 h 21355"/>
                <a:gd name="T38" fmla="*/ 70 w 19946"/>
                <a:gd name="T39" fmla="*/ 50 h 21355"/>
                <a:gd name="T40" fmla="*/ 31 w 19946"/>
                <a:gd name="T41" fmla="*/ 12 h 21355"/>
                <a:gd name="T42" fmla="*/ 28 w 19946"/>
                <a:gd name="T43" fmla="*/ 22 h 21355"/>
                <a:gd name="T44" fmla="*/ 312 w 19946"/>
                <a:gd name="T45" fmla="*/ 313 h 21355"/>
                <a:gd name="T46" fmla="*/ 284 w 19946"/>
                <a:gd name="T47" fmla="*/ 203 h 21355"/>
                <a:gd name="T48" fmla="*/ 260 w 19946"/>
                <a:gd name="T49" fmla="*/ 59 h 21355"/>
                <a:gd name="T50" fmla="*/ 214 w 19946"/>
                <a:gd name="T51" fmla="*/ 116 h 21355"/>
                <a:gd name="T52" fmla="*/ 220 w 19946"/>
                <a:gd name="T53" fmla="*/ 122 h 21355"/>
                <a:gd name="T54" fmla="*/ 275 w 19946"/>
                <a:gd name="T55" fmla="*/ 75 h 21355"/>
                <a:gd name="T56" fmla="*/ 275 w 19946"/>
                <a:gd name="T57" fmla="*/ 188 h 21355"/>
                <a:gd name="T58" fmla="*/ 284 w 19946"/>
                <a:gd name="T59" fmla="*/ 56 h 21355"/>
                <a:gd name="T60" fmla="*/ 318 w 19946"/>
                <a:gd name="T61" fmla="*/ 41 h 21355"/>
                <a:gd name="T62" fmla="*/ 293 w 19946"/>
                <a:gd name="T63" fmla="*/ 16 h 21355"/>
                <a:gd name="T64" fmla="*/ 278 w 19946"/>
                <a:gd name="T65" fmla="*/ 50 h 21355"/>
                <a:gd name="T66" fmla="*/ 150 w 19946"/>
                <a:gd name="T67" fmla="*/ 59 h 21355"/>
                <a:gd name="T68" fmla="*/ 260 w 19946"/>
                <a:gd name="T69" fmla="*/ 59 h 213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946" h="21355">
                  <a:moveTo>
                    <a:pt x="7505" y="10125"/>
                  </a:moveTo>
                  <a:cubicBezTo>
                    <a:pt x="3478" y="6996"/>
                    <a:pt x="733" y="3272"/>
                    <a:pt x="733" y="1038"/>
                  </a:cubicBezTo>
                  <a:cubicBezTo>
                    <a:pt x="733" y="1038"/>
                    <a:pt x="733" y="889"/>
                    <a:pt x="733" y="740"/>
                  </a:cubicBezTo>
                  <a:cubicBezTo>
                    <a:pt x="733" y="740"/>
                    <a:pt x="550" y="889"/>
                    <a:pt x="550" y="889"/>
                  </a:cubicBezTo>
                  <a:cubicBezTo>
                    <a:pt x="-1464" y="4017"/>
                    <a:pt x="3112" y="9082"/>
                    <a:pt x="6041" y="11316"/>
                  </a:cubicBezTo>
                  <a:cubicBezTo>
                    <a:pt x="6041" y="11316"/>
                    <a:pt x="6041" y="11316"/>
                    <a:pt x="6041" y="11465"/>
                  </a:cubicBezTo>
                  <a:cubicBezTo>
                    <a:pt x="6041" y="16232"/>
                    <a:pt x="6041" y="16232"/>
                    <a:pt x="6041" y="16232"/>
                  </a:cubicBezTo>
                  <a:cubicBezTo>
                    <a:pt x="6041" y="16381"/>
                    <a:pt x="5858" y="16530"/>
                    <a:pt x="5858" y="16679"/>
                  </a:cubicBezTo>
                  <a:cubicBezTo>
                    <a:pt x="550" y="18020"/>
                    <a:pt x="550" y="18020"/>
                    <a:pt x="550" y="18020"/>
                  </a:cubicBezTo>
                  <a:cubicBezTo>
                    <a:pt x="183" y="18169"/>
                    <a:pt x="0" y="18467"/>
                    <a:pt x="0" y="18765"/>
                  </a:cubicBezTo>
                  <a:cubicBezTo>
                    <a:pt x="183" y="19063"/>
                    <a:pt x="550" y="19360"/>
                    <a:pt x="916" y="19212"/>
                  </a:cubicBezTo>
                  <a:cubicBezTo>
                    <a:pt x="6590" y="17722"/>
                    <a:pt x="6590" y="17722"/>
                    <a:pt x="6590" y="17722"/>
                  </a:cubicBezTo>
                  <a:cubicBezTo>
                    <a:pt x="6590" y="17722"/>
                    <a:pt x="6773" y="17871"/>
                    <a:pt x="6956" y="17871"/>
                  </a:cubicBezTo>
                  <a:cubicBezTo>
                    <a:pt x="8970" y="20999"/>
                    <a:pt x="8970" y="20999"/>
                    <a:pt x="8970" y="20999"/>
                  </a:cubicBezTo>
                  <a:cubicBezTo>
                    <a:pt x="9153" y="21297"/>
                    <a:pt x="9702" y="21446"/>
                    <a:pt x="10068" y="21297"/>
                  </a:cubicBezTo>
                  <a:cubicBezTo>
                    <a:pt x="10434" y="21148"/>
                    <a:pt x="10434" y="20701"/>
                    <a:pt x="10251" y="20403"/>
                  </a:cubicBezTo>
                  <a:cubicBezTo>
                    <a:pt x="8421" y="17722"/>
                    <a:pt x="8421" y="17722"/>
                    <a:pt x="8421" y="17722"/>
                  </a:cubicBezTo>
                  <a:cubicBezTo>
                    <a:pt x="12265" y="18467"/>
                    <a:pt x="12265" y="18467"/>
                    <a:pt x="12265" y="18467"/>
                  </a:cubicBezTo>
                  <a:cubicBezTo>
                    <a:pt x="12631" y="18616"/>
                    <a:pt x="12997" y="18467"/>
                    <a:pt x="13180" y="18020"/>
                  </a:cubicBezTo>
                  <a:cubicBezTo>
                    <a:pt x="13180" y="17722"/>
                    <a:pt x="12997" y="17424"/>
                    <a:pt x="12631" y="17275"/>
                  </a:cubicBezTo>
                  <a:cubicBezTo>
                    <a:pt x="8055" y="16381"/>
                    <a:pt x="8055" y="16381"/>
                    <a:pt x="8055" y="16381"/>
                  </a:cubicBezTo>
                  <a:cubicBezTo>
                    <a:pt x="8055" y="16381"/>
                    <a:pt x="8055" y="16381"/>
                    <a:pt x="8055" y="16381"/>
                  </a:cubicBezTo>
                  <a:cubicBezTo>
                    <a:pt x="8055" y="12657"/>
                    <a:pt x="8055" y="12657"/>
                    <a:pt x="8055" y="12657"/>
                  </a:cubicBezTo>
                  <a:cubicBezTo>
                    <a:pt x="11350" y="14743"/>
                    <a:pt x="16658" y="16679"/>
                    <a:pt x="18855" y="15785"/>
                  </a:cubicBezTo>
                  <a:cubicBezTo>
                    <a:pt x="18855" y="15785"/>
                    <a:pt x="19038" y="15636"/>
                    <a:pt x="19038" y="15636"/>
                  </a:cubicBezTo>
                  <a:cubicBezTo>
                    <a:pt x="18855" y="15636"/>
                    <a:pt x="18672" y="15636"/>
                    <a:pt x="18672" y="15636"/>
                  </a:cubicBezTo>
                  <a:cubicBezTo>
                    <a:pt x="15926" y="15636"/>
                    <a:pt x="11350" y="13402"/>
                    <a:pt x="7505" y="10125"/>
                  </a:cubicBezTo>
                  <a:close/>
                  <a:moveTo>
                    <a:pt x="17024" y="12806"/>
                  </a:moveTo>
                  <a:cubicBezTo>
                    <a:pt x="17024" y="12955"/>
                    <a:pt x="16841" y="13104"/>
                    <a:pt x="16658" y="13104"/>
                  </a:cubicBezTo>
                  <a:cubicBezTo>
                    <a:pt x="16658" y="13104"/>
                    <a:pt x="16475" y="12955"/>
                    <a:pt x="16475" y="12806"/>
                  </a:cubicBezTo>
                  <a:cubicBezTo>
                    <a:pt x="16475" y="8933"/>
                    <a:pt x="16475" y="8933"/>
                    <a:pt x="16475" y="8933"/>
                  </a:cubicBezTo>
                  <a:cubicBezTo>
                    <a:pt x="15560" y="7890"/>
                    <a:pt x="14461" y="6847"/>
                    <a:pt x="13180" y="5805"/>
                  </a:cubicBezTo>
                  <a:cubicBezTo>
                    <a:pt x="8787" y="9380"/>
                    <a:pt x="8787" y="9380"/>
                    <a:pt x="8787" y="9380"/>
                  </a:cubicBezTo>
                  <a:cubicBezTo>
                    <a:pt x="8787" y="9380"/>
                    <a:pt x="8604" y="9380"/>
                    <a:pt x="8421" y="9380"/>
                  </a:cubicBezTo>
                  <a:cubicBezTo>
                    <a:pt x="8421" y="9231"/>
                    <a:pt x="8421" y="9082"/>
                    <a:pt x="8421" y="8933"/>
                  </a:cubicBezTo>
                  <a:cubicBezTo>
                    <a:pt x="12814" y="5507"/>
                    <a:pt x="12814" y="5507"/>
                    <a:pt x="12814" y="5507"/>
                  </a:cubicBezTo>
                  <a:cubicBezTo>
                    <a:pt x="11533" y="4464"/>
                    <a:pt x="10251" y="3570"/>
                    <a:pt x="8970" y="2825"/>
                  </a:cubicBezTo>
                  <a:cubicBezTo>
                    <a:pt x="4211" y="2825"/>
                    <a:pt x="4211" y="2825"/>
                    <a:pt x="4211" y="2825"/>
                  </a:cubicBezTo>
                  <a:cubicBezTo>
                    <a:pt x="4028" y="2825"/>
                    <a:pt x="4028" y="2676"/>
                    <a:pt x="4028" y="2527"/>
                  </a:cubicBezTo>
                  <a:cubicBezTo>
                    <a:pt x="4028" y="2378"/>
                    <a:pt x="4028" y="2378"/>
                    <a:pt x="4211" y="2378"/>
                  </a:cubicBezTo>
                  <a:cubicBezTo>
                    <a:pt x="8055" y="2378"/>
                    <a:pt x="8055" y="2378"/>
                    <a:pt x="8055" y="2378"/>
                  </a:cubicBezTo>
                  <a:cubicBezTo>
                    <a:pt x="4943" y="591"/>
                    <a:pt x="2380" y="-5"/>
                    <a:pt x="1831" y="591"/>
                  </a:cubicBezTo>
                  <a:cubicBezTo>
                    <a:pt x="1831" y="591"/>
                    <a:pt x="1831" y="591"/>
                    <a:pt x="1831" y="591"/>
                  </a:cubicBezTo>
                  <a:cubicBezTo>
                    <a:pt x="1648" y="591"/>
                    <a:pt x="1648" y="889"/>
                    <a:pt x="1648" y="1038"/>
                  </a:cubicBezTo>
                  <a:cubicBezTo>
                    <a:pt x="1648" y="2974"/>
                    <a:pt x="4394" y="6549"/>
                    <a:pt x="8055" y="9678"/>
                  </a:cubicBezTo>
                  <a:cubicBezTo>
                    <a:pt x="11899" y="12657"/>
                    <a:pt x="16292" y="14891"/>
                    <a:pt x="18672" y="14891"/>
                  </a:cubicBezTo>
                  <a:cubicBezTo>
                    <a:pt x="18855" y="14891"/>
                    <a:pt x="19221" y="14891"/>
                    <a:pt x="19221" y="14743"/>
                  </a:cubicBezTo>
                  <a:cubicBezTo>
                    <a:pt x="19953" y="14296"/>
                    <a:pt x="19221" y="12210"/>
                    <a:pt x="17024" y="9678"/>
                  </a:cubicBezTo>
                  <a:lnTo>
                    <a:pt x="17024" y="12806"/>
                  </a:lnTo>
                  <a:close/>
                  <a:moveTo>
                    <a:pt x="15560" y="2825"/>
                  </a:moveTo>
                  <a:cubicBezTo>
                    <a:pt x="15743" y="2974"/>
                    <a:pt x="15743" y="2974"/>
                    <a:pt x="15743" y="2974"/>
                  </a:cubicBezTo>
                  <a:cubicBezTo>
                    <a:pt x="12814" y="5507"/>
                    <a:pt x="12814" y="5507"/>
                    <a:pt x="12814" y="5507"/>
                  </a:cubicBezTo>
                  <a:cubicBezTo>
                    <a:pt x="12814" y="5507"/>
                    <a:pt x="12997" y="5656"/>
                    <a:pt x="12997" y="5656"/>
                  </a:cubicBezTo>
                  <a:cubicBezTo>
                    <a:pt x="12997" y="5656"/>
                    <a:pt x="13180" y="5805"/>
                    <a:pt x="13180" y="5805"/>
                  </a:cubicBezTo>
                  <a:cubicBezTo>
                    <a:pt x="16109" y="3421"/>
                    <a:pt x="16109" y="3421"/>
                    <a:pt x="16109" y="3421"/>
                  </a:cubicBezTo>
                  <a:cubicBezTo>
                    <a:pt x="16475" y="3570"/>
                    <a:pt x="16475" y="3570"/>
                    <a:pt x="16475" y="3570"/>
                  </a:cubicBezTo>
                  <a:cubicBezTo>
                    <a:pt x="16475" y="3570"/>
                    <a:pt x="16475" y="3570"/>
                    <a:pt x="16475" y="3570"/>
                  </a:cubicBezTo>
                  <a:cubicBezTo>
                    <a:pt x="16475" y="8933"/>
                    <a:pt x="16475" y="8933"/>
                    <a:pt x="16475" y="8933"/>
                  </a:cubicBezTo>
                  <a:cubicBezTo>
                    <a:pt x="16658" y="9082"/>
                    <a:pt x="16841" y="9380"/>
                    <a:pt x="17024" y="9678"/>
                  </a:cubicBezTo>
                  <a:cubicBezTo>
                    <a:pt x="17024" y="2676"/>
                    <a:pt x="17024" y="2676"/>
                    <a:pt x="17024" y="2676"/>
                  </a:cubicBezTo>
                  <a:cubicBezTo>
                    <a:pt x="17024" y="2676"/>
                    <a:pt x="17024" y="2676"/>
                    <a:pt x="17024" y="2676"/>
                  </a:cubicBezTo>
                  <a:cubicBezTo>
                    <a:pt x="17573" y="2825"/>
                    <a:pt x="18305" y="2527"/>
                    <a:pt x="19038" y="1932"/>
                  </a:cubicBezTo>
                  <a:cubicBezTo>
                    <a:pt x="19953" y="1336"/>
                    <a:pt x="20136" y="442"/>
                    <a:pt x="19770" y="144"/>
                  </a:cubicBezTo>
                  <a:cubicBezTo>
                    <a:pt x="19404" y="-154"/>
                    <a:pt x="18305" y="-5"/>
                    <a:pt x="17573" y="740"/>
                  </a:cubicBezTo>
                  <a:cubicBezTo>
                    <a:pt x="16841" y="1187"/>
                    <a:pt x="16475" y="1932"/>
                    <a:pt x="16658" y="2378"/>
                  </a:cubicBezTo>
                  <a:cubicBezTo>
                    <a:pt x="16658" y="2378"/>
                    <a:pt x="16658" y="2378"/>
                    <a:pt x="16658" y="2378"/>
                  </a:cubicBezTo>
                  <a:cubicBezTo>
                    <a:pt x="8055" y="2378"/>
                    <a:pt x="8055" y="2378"/>
                    <a:pt x="8055" y="2378"/>
                  </a:cubicBezTo>
                  <a:cubicBezTo>
                    <a:pt x="8421" y="2527"/>
                    <a:pt x="8604" y="2676"/>
                    <a:pt x="8970" y="2825"/>
                  </a:cubicBezTo>
                  <a:lnTo>
                    <a:pt x="15560" y="2825"/>
                  </a:lnTo>
                  <a:close/>
                  <a:moveTo>
                    <a:pt x="15560" y="282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17" name="Rectangle 34"/>
            <p:cNvSpPr>
              <a:spLocks/>
            </p:cNvSpPr>
            <p:nvPr/>
          </p:nvSpPr>
          <p:spPr bwMode="auto">
            <a:xfrm>
              <a:off x="863" y="1050"/>
              <a:ext cx="9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l"/>
              <a:endParaRPr lang="en-US" sz="700" dirty="0">
                <a:solidFill>
                  <a:srgbClr val="00B050"/>
                </a:solidFill>
                <a:latin typeface="Open Sans" charset="0"/>
                <a:cs typeface="Open Sans" charset="0"/>
                <a:sym typeface="Open Sans" charset="0"/>
              </a:endParaRPr>
            </a:p>
          </p:txBody>
        </p:sp>
      </p:grpSp>
      <p:sp>
        <p:nvSpPr>
          <p:cNvPr id="35876" name="Rectangle 36"/>
          <p:cNvSpPr>
            <a:spLocks/>
          </p:cNvSpPr>
          <p:nvPr/>
        </p:nvSpPr>
        <p:spPr bwMode="auto">
          <a:xfrm>
            <a:off x="5120283" y="1438275"/>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l">
              <a:lnSpc>
                <a:spcPct val="150000"/>
              </a:lnSpc>
            </a:pPr>
            <a:r>
              <a:rPr lang="en-US" sz="1200" dirty="0">
                <a:solidFill>
                  <a:schemeClr val="tx1"/>
                </a:solidFill>
                <a:latin typeface="Open Sans Light" charset="0"/>
                <a:cs typeface="Open Sans Light" charset="0"/>
                <a:sym typeface="Open Sans Light" charset="0"/>
              </a:rPr>
              <a:t>Requirements</a:t>
            </a:r>
            <a:endParaRPr lang="en-US" sz="700" dirty="0">
              <a:solidFill>
                <a:schemeClr val="tx1"/>
              </a:solidFill>
              <a:latin typeface="Open Sans" charset="0"/>
              <a:cs typeface="Open Sans" charset="0"/>
              <a:sym typeface="Open Sans" charset="0"/>
            </a:endParaRPr>
          </a:p>
        </p:txBody>
      </p:sp>
      <p:sp>
        <p:nvSpPr>
          <p:cNvPr id="35877" name="Rectangle 37"/>
          <p:cNvSpPr>
            <a:spLocks/>
          </p:cNvSpPr>
          <p:nvPr/>
        </p:nvSpPr>
        <p:spPr bwMode="auto">
          <a:xfrm>
            <a:off x="6163271" y="2190750"/>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l">
              <a:lnSpc>
                <a:spcPct val="150000"/>
              </a:lnSpc>
            </a:pPr>
            <a:r>
              <a:rPr lang="en-US" sz="1200" dirty="0">
                <a:solidFill>
                  <a:schemeClr val="tx1"/>
                </a:solidFill>
                <a:latin typeface="Open Sans Light" charset="0"/>
                <a:cs typeface="Open Sans Light" charset="0"/>
                <a:sym typeface="Open Sans Light" charset="0"/>
              </a:rPr>
              <a:t>Backlog</a:t>
            </a:r>
            <a:endParaRPr lang="en-US" sz="1200" dirty="0">
              <a:solidFill>
                <a:schemeClr val="tx1"/>
              </a:solidFill>
              <a:latin typeface="Open Sans" charset="0"/>
              <a:cs typeface="Open Sans" charset="0"/>
              <a:sym typeface="Open Sans" charset="0"/>
            </a:endParaRPr>
          </a:p>
        </p:txBody>
      </p:sp>
      <p:sp>
        <p:nvSpPr>
          <p:cNvPr id="35878" name="Rectangle 38"/>
          <p:cNvSpPr>
            <a:spLocks/>
          </p:cNvSpPr>
          <p:nvPr/>
        </p:nvSpPr>
        <p:spPr bwMode="auto">
          <a:xfrm>
            <a:off x="5801321" y="3409950"/>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l">
              <a:lnSpc>
                <a:spcPct val="150000"/>
              </a:lnSpc>
            </a:pPr>
            <a:r>
              <a:rPr lang="en-US" sz="1200" dirty="0">
                <a:solidFill>
                  <a:schemeClr val="tx1"/>
                </a:solidFill>
                <a:latin typeface="Open Sans Light" charset="0"/>
                <a:cs typeface="Open Sans Light" charset="0"/>
                <a:sym typeface="Open Sans Light" charset="0"/>
              </a:rPr>
              <a:t>Sprints</a:t>
            </a:r>
            <a:endParaRPr lang="en-US" sz="1200" dirty="0">
              <a:solidFill>
                <a:schemeClr val="tx1"/>
              </a:solidFill>
              <a:latin typeface="Open Sans" charset="0"/>
              <a:cs typeface="Open Sans" charset="0"/>
              <a:sym typeface="Open Sans" charset="0"/>
            </a:endParaRPr>
          </a:p>
        </p:txBody>
      </p:sp>
      <p:sp>
        <p:nvSpPr>
          <p:cNvPr id="35879" name="Rectangle 39"/>
          <p:cNvSpPr>
            <a:spLocks/>
          </p:cNvSpPr>
          <p:nvPr/>
        </p:nvSpPr>
        <p:spPr bwMode="auto">
          <a:xfrm>
            <a:off x="1919883" y="3419475"/>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r">
              <a:lnSpc>
                <a:spcPct val="150000"/>
              </a:lnSpc>
            </a:pPr>
            <a:r>
              <a:rPr lang="en-US" sz="1200" dirty="0">
                <a:solidFill>
                  <a:schemeClr val="tx1"/>
                </a:solidFill>
                <a:latin typeface="Open Sans Light" charset="0"/>
                <a:cs typeface="Open Sans Light" charset="0"/>
                <a:sym typeface="Open Sans Light" charset="0"/>
              </a:rPr>
              <a:t>Scrum</a:t>
            </a:r>
            <a:endParaRPr lang="en-US" sz="1200" dirty="0">
              <a:solidFill>
                <a:schemeClr val="tx1"/>
              </a:solidFill>
              <a:latin typeface="Open Sans" charset="0"/>
              <a:cs typeface="Open Sans" charset="0"/>
              <a:sym typeface="Open Sans" charset="0"/>
            </a:endParaRPr>
          </a:p>
        </p:txBody>
      </p:sp>
      <p:sp>
        <p:nvSpPr>
          <p:cNvPr id="35880" name="Rectangle 40"/>
          <p:cNvSpPr>
            <a:spLocks/>
          </p:cNvSpPr>
          <p:nvPr/>
        </p:nvSpPr>
        <p:spPr bwMode="auto">
          <a:xfrm>
            <a:off x="1515071" y="2200275"/>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79" tIns="14279" rIns="14279" bIns="14279" anchor="ctr"/>
          <a:lstStyle/>
          <a:p>
            <a:pPr algn="r">
              <a:lnSpc>
                <a:spcPct val="150000"/>
              </a:lnSpc>
            </a:pPr>
            <a:r>
              <a:rPr lang="en-US" sz="1200" dirty="0">
                <a:solidFill>
                  <a:schemeClr val="tx1"/>
                </a:solidFill>
                <a:latin typeface="Open Sans Light" charset="0"/>
                <a:cs typeface="Open Sans Light" charset="0"/>
                <a:sym typeface="Open Sans Light" charset="0"/>
              </a:rPr>
              <a:t>Tools</a:t>
            </a:r>
            <a:endParaRPr lang="en-US" sz="1200" dirty="0">
              <a:solidFill>
                <a:schemeClr val="tx1"/>
              </a:solidFill>
              <a:latin typeface="Open Sans" charset="0"/>
              <a:cs typeface="Open Sans" charset="0"/>
              <a:sym typeface="Open Sans" charset="0"/>
            </a:endParaRPr>
          </a:p>
        </p:txBody>
      </p:sp>
      <p:sp>
        <p:nvSpPr>
          <p:cNvPr id="60" name="Rectangle 59">
            <a:extLst>
              <a:ext uri="{FF2B5EF4-FFF2-40B4-BE49-F238E27FC236}">
                <a16:creationId xmlns:a16="http://schemas.microsoft.com/office/drawing/2014/main" id="{E9141FAA-6E2E-4C77-8ADB-80E48ACCDF13}"/>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61" name="Rectangle 60">
            <a:extLst>
              <a:ext uri="{FF2B5EF4-FFF2-40B4-BE49-F238E27FC236}">
                <a16:creationId xmlns:a16="http://schemas.microsoft.com/office/drawing/2014/main" id="{7FC2AC54-09A8-4A8D-84CB-4F3FA024C1FE}"/>
              </a:ext>
            </a:extLst>
          </p:cNvPr>
          <p:cNvSpPr/>
          <p:nvPr/>
        </p:nvSpPr>
        <p:spPr bwMode="auto">
          <a:xfrm>
            <a:off x="8507600" y="4324350"/>
            <a:ext cx="366724" cy="3048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62" name="TextBox 61">
            <a:extLst>
              <a:ext uri="{FF2B5EF4-FFF2-40B4-BE49-F238E27FC236}">
                <a16:creationId xmlns:a16="http://schemas.microsoft.com/office/drawing/2014/main" id="{391E8BA9-3A31-49E1-9E75-2FB3C9C43F5C}"/>
              </a:ext>
            </a:extLst>
          </p:cNvPr>
          <p:cNvSpPr txBox="1"/>
          <p:nvPr/>
        </p:nvSpPr>
        <p:spPr>
          <a:xfrm rot="16200000">
            <a:off x="8039102" y="3315756"/>
            <a:ext cx="1447800"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Michael McFadden </a:t>
            </a:r>
          </a:p>
          <a:p>
            <a:pPr algn="l"/>
            <a:endParaRPr lang="en-GB" dirty="0"/>
          </a:p>
        </p:txBody>
      </p:sp>
      <p:sp>
        <p:nvSpPr>
          <p:cNvPr id="63" name="Rectangle 62">
            <a:extLst>
              <a:ext uri="{FF2B5EF4-FFF2-40B4-BE49-F238E27FC236}">
                <a16:creationId xmlns:a16="http://schemas.microsoft.com/office/drawing/2014/main" id="{CEC3F6E4-9E09-4BD6-AFF2-46BA70EA1142}"/>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70" name="Rectangle 69">
            <a:extLst>
              <a:ext uri="{FF2B5EF4-FFF2-40B4-BE49-F238E27FC236}">
                <a16:creationId xmlns:a16="http://schemas.microsoft.com/office/drawing/2014/main" id="{96070541-FD9B-432E-915D-E43E87ACEDCB}"/>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71" name="Rectangle 70">
            <a:extLst>
              <a:ext uri="{FF2B5EF4-FFF2-40B4-BE49-F238E27FC236}">
                <a16:creationId xmlns:a16="http://schemas.microsoft.com/office/drawing/2014/main" id="{56F02D84-95B9-4FA6-9B2B-9BE4509F53E1}"/>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6"/>
                                        </p:tgtEl>
                                        <p:attrNameLst>
                                          <p:attrName>style.visibility</p:attrName>
                                        </p:attrNameLst>
                                      </p:cBhvr>
                                      <p:to>
                                        <p:strVal val="visible"/>
                                      </p:to>
                                    </p:set>
                                  </p:childTnLst>
                                </p:cTn>
                              </p:par>
                            </p:childTnLst>
                          </p:cTn>
                        </p:par>
                        <p:par>
                          <p:cTn id="9" fill="hold">
                            <p:stCondLst>
                              <p:cond delay="0"/>
                            </p:stCondLst>
                            <p:childTnLst>
                              <p:par>
                                <p:cTn id="10" presetID="53" presetClass="entr" presetSubtype="16" fill="hold" nodeType="afterEffect">
                                  <p:stCondLst>
                                    <p:cond delay="0"/>
                                  </p:stCondLst>
                                  <p:childTnLst>
                                    <p:set>
                                      <p:cBhvr>
                                        <p:cTn id="11" dur="1" fill="hold">
                                          <p:stCondLst>
                                            <p:cond delay="0"/>
                                          </p:stCondLst>
                                        </p:cTn>
                                        <p:tgtEl>
                                          <p:spTgt spid="35855"/>
                                        </p:tgtEl>
                                        <p:attrNameLst>
                                          <p:attrName>style.visibility</p:attrName>
                                        </p:attrNameLst>
                                      </p:cBhvr>
                                      <p:to>
                                        <p:strVal val="visible"/>
                                      </p:to>
                                    </p:set>
                                    <p:anim calcmode="lin" valueType="num">
                                      <p:cBhvr>
                                        <p:cTn id="12" dur="500" fill="hold"/>
                                        <p:tgtEl>
                                          <p:spTgt spid="35855"/>
                                        </p:tgtEl>
                                        <p:attrNameLst>
                                          <p:attrName>ppt_w</p:attrName>
                                        </p:attrNameLst>
                                      </p:cBhvr>
                                      <p:tavLst>
                                        <p:tav tm="0">
                                          <p:val>
                                            <p:fltVal val="0"/>
                                          </p:val>
                                        </p:tav>
                                        <p:tav tm="100000">
                                          <p:val>
                                            <p:strVal val="#ppt_w"/>
                                          </p:val>
                                        </p:tav>
                                      </p:tavLst>
                                    </p:anim>
                                    <p:anim calcmode="lin" valueType="num">
                                      <p:cBhvr>
                                        <p:cTn id="13" dur="500" fill="hold"/>
                                        <p:tgtEl>
                                          <p:spTgt spid="35855"/>
                                        </p:tgtEl>
                                        <p:attrNameLst>
                                          <p:attrName>ppt_h</p:attrName>
                                        </p:attrNameLst>
                                      </p:cBhvr>
                                      <p:tavLst>
                                        <p:tav tm="0">
                                          <p:val>
                                            <p:fltVal val="0"/>
                                          </p:val>
                                        </p:tav>
                                        <p:tav tm="100000">
                                          <p:val>
                                            <p:strVal val="#ppt_h"/>
                                          </p:val>
                                        </p:tav>
                                      </p:tavLst>
                                    </p:anim>
                                    <p:animEffect transition="in" filter="fade">
                                      <p:cBhvr>
                                        <p:cTn id="14" dur="500"/>
                                        <p:tgtEl>
                                          <p:spTgt spid="35855"/>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5876"/>
                                        </p:tgtEl>
                                        <p:attrNameLst>
                                          <p:attrName>style.visibility</p:attrName>
                                        </p:attrNameLst>
                                      </p:cBhvr>
                                      <p:to>
                                        <p:strVal val="visible"/>
                                      </p:to>
                                    </p:set>
                                    <p:animEffect transition="in" filter="wipe(left)">
                                      <p:cBhvr>
                                        <p:cTn id="18" dur="500"/>
                                        <p:tgtEl>
                                          <p:spTgt spid="35876"/>
                                        </p:tgtEl>
                                      </p:cBhvr>
                                    </p:animEffect>
                                  </p:childTnLst>
                                </p:cTn>
                              </p:par>
                            </p:childTnLst>
                          </p:cTn>
                        </p:par>
                        <p:par>
                          <p:cTn id="19" fill="hold">
                            <p:stCondLst>
                              <p:cond delay="1000"/>
                            </p:stCondLst>
                            <p:childTnLst>
                              <p:par>
                                <p:cTn id="20" presetID="22" presetClass="entr" presetSubtype="1" fill="hold" grpId="0" nodeType="afterEffect">
                                  <p:stCondLst>
                                    <p:cond delay="0"/>
                                  </p:stCondLst>
                                  <p:childTnLst>
                                    <p:set>
                                      <p:cBhvr>
                                        <p:cTn id="21" dur="1" fill="hold">
                                          <p:stCondLst>
                                            <p:cond delay="0"/>
                                          </p:stCondLst>
                                        </p:cTn>
                                        <p:tgtEl>
                                          <p:spTgt spid="35847"/>
                                        </p:tgtEl>
                                        <p:attrNameLst>
                                          <p:attrName>style.visibility</p:attrName>
                                        </p:attrNameLst>
                                      </p:cBhvr>
                                      <p:to>
                                        <p:strVal val="visible"/>
                                      </p:to>
                                    </p:set>
                                    <p:animEffect transition="in" filter="wipe(up)">
                                      <p:cBhvr>
                                        <p:cTn id="22" dur="500"/>
                                        <p:tgtEl>
                                          <p:spTgt spid="35847"/>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35859"/>
                                        </p:tgtEl>
                                        <p:attrNameLst>
                                          <p:attrName>style.visibility</p:attrName>
                                        </p:attrNameLst>
                                      </p:cBhvr>
                                      <p:to>
                                        <p:strVal val="visible"/>
                                      </p:to>
                                    </p:set>
                                    <p:anim calcmode="lin" valueType="num">
                                      <p:cBhvr>
                                        <p:cTn id="26" dur="500" fill="hold"/>
                                        <p:tgtEl>
                                          <p:spTgt spid="35859"/>
                                        </p:tgtEl>
                                        <p:attrNameLst>
                                          <p:attrName>ppt_w</p:attrName>
                                        </p:attrNameLst>
                                      </p:cBhvr>
                                      <p:tavLst>
                                        <p:tav tm="0">
                                          <p:val>
                                            <p:fltVal val="0"/>
                                          </p:val>
                                        </p:tav>
                                        <p:tav tm="100000">
                                          <p:val>
                                            <p:strVal val="#ppt_w"/>
                                          </p:val>
                                        </p:tav>
                                      </p:tavLst>
                                    </p:anim>
                                    <p:anim calcmode="lin" valueType="num">
                                      <p:cBhvr>
                                        <p:cTn id="27" dur="500" fill="hold"/>
                                        <p:tgtEl>
                                          <p:spTgt spid="35859"/>
                                        </p:tgtEl>
                                        <p:attrNameLst>
                                          <p:attrName>ppt_h</p:attrName>
                                        </p:attrNameLst>
                                      </p:cBhvr>
                                      <p:tavLst>
                                        <p:tav tm="0">
                                          <p:val>
                                            <p:fltVal val="0"/>
                                          </p:val>
                                        </p:tav>
                                        <p:tav tm="100000">
                                          <p:val>
                                            <p:strVal val="#ppt_h"/>
                                          </p:val>
                                        </p:tav>
                                      </p:tavLst>
                                    </p:anim>
                                    <p:animEffect transition="in" filter="fade">
                                      <p:cBhvr>
                                        <p:cTn id="28" dur="500"/>
                                        <p:tgtEl>
                                          <p:spTgt spid="35859"/>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35877"/>
                                        </p:tgtEl>
                                        <p:attrNameLst>
                                          <p:attrName>style.visibility</p:attrName>
                                        </p:attrNameLst>
                                      </p:cBhvr>
                                      <p:to>
                                        <p:strVal val="visible"/>
                                      </p:to>
                                    </p:set>
                                    <p:animEffect transition="in" filter="wipe(left)">
                                      <p:cBhvr>
                                        <p:cTn id="32" dur="500"/>
                                        <p:tgtEl>
                                          <p:spTgt spid="35877"/>
                                        </p:tgtEl>
                                      </p:cBhvr>
                                    </p:animEffect>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35848"/>
                                        </p:tgtEl>
                                        <p:attrNameLst>
                                          <p:attrName>style.visibility</p:attrName>
                                        </p:attrNameLst>
                                      </p:cBhvr>
                                      <p:to>
                                        <p:strVal val="visible"/>
                                      </p:to>
                                    </p:set>
                                    <p:animEffect transition="in" filter="wipe(up)">
                                      <p:cBhvr>
                                        <p:cTn id="36" dur="500"/>
                                        <p:tgtEl>
                                          <p:spTgt spid="35848"/>
                                        </p:tgtEl>
                                      </p:cBhvr>
                                    </p:animEffect>
                                  </p:childTnLst>
                                </p:cTn>
                              </p:par>
                            </p:childTnLst>
                          </p:cTn>
                        </p:par>
                        <p:par>
                          <p:cTn id="37" fill="hold">
                            <p:stCondLst>
                              <p:cond delay="3000"/>
                            </p:stCondLst>
                            <p:childTnLst>
                              <p:par>
                                <p:cTn id="38" presetID="53" presetClass="entr" presetSubtype="16" fill="hold" nodeType="afterEffect">
                                  <p:stCondLst>
                                    <p:cond delay="0"/>
                                  </p:stCondLst>
                                  <p:childTnLst>
                                    <p:set>
                                      <p:cBhvr>
                                        <p:cTn id="39" dur="1" fill="hold">
                                          <p:stCondLst>
                                            <p:cond delay="0"/>
                                          </p:stCondLst>
                                        </p:cTn>
                                        <p:tgtEl>
                                          <p:spTgt spid="35865"/>
                                        </p:tgtEl>
                                        <p:attrNameLst>
                                          <p:attrName>style.visibility</p:attrName>
                                        </p:attrNameLst>
                                      </p:cBhvr>
                                      <p:to>
                                        <p:strVal val="visible"/>
                                      </p:to>
                                    </p:set>
                                    <p:anim calcmode="lin" valueType="num">
                                      <p:cBhvr>
                                        <p:cTn id="40" dur="500" fill="hold"/>
                                        <p:tgtEl>
                                          <p:spTgt spid="35865"/>
                                        </p:tgtEl>
                                        <p:attrNameLst>
                                          <p:attrName>ppt_w</p:attrName>
                                        </p:attrNameLst>
                                      </p:cBhvr>
                                      <p:tavLst>
                                        <p:tav tm="0">
                                          <p:val>
                                            <p:fltVal val="0"/>
                                          </p:val>
                                        </p:tav>
                                        <p:tav tm="100000">
                                          <p:val>
                                            <p:strVal val="#ppt_w"/>
                                          </p:val>
                                        </p:tav>
                                      </p:tavLst>
                                    </p:anim>
                                    <p:anim calcmode="lin" valueType="num">
                                      <p:cBhvr>
                                        <p:cTn id="41" dur="500" fill="hold"/>
                                        <p:tgtEl>
                                          <p:spTgt spid="35865"/>
                                        </p:tgtEl>
                                        <p:attrNameLst>
                                          <p:attrName>ppt_h</p:attrName>
                                        </p:attrNameLst>
                                      </p:cBhvr>
                                      <p:tavLst>
                                        <p:tav tm="0">
                                          <p:val>
                                            <p:fltVal val="0"/>
                                          </p:val>
                                        </p:tav>
                                        <p:tav tm="100000">
                                          <p:val>
                                            <p:strVal val="#ppt_h"/>
                                          </p:val>
                                        </p:tav>
                                      </p:tavLst>
                                    </p:anim>
                                    <p:animEffect transition="in" filter="fade">
                                      <p:cBhvr>
                                        <p:cTn id="42" dur="500"/>
                                        <p:tgtEl>
                                          <p:spTgt spid="35865"/>
                                        </p:tgtEl>
                                      </p:cBhvr>
                                    </p:animEffect>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35878"/>
                                        </p:tgtEl>
                                        <p:attrNameLst>
                                          <p:attrName>style.visibility</p:attrName>
                                        </p:attrNameLst>
                                      </p:cBhvr>
                                      <p:to>
                                        <p:strVal val="visible"/>
                                      </p:to>
                                    </p:set>
                                    <p:animEffect transition="in" filter="wipe(left)">
                                      <p:cBhvr>
                                        <p:cTn id="46" dur="500"/>
                                        <p:tgtEl>
                                          <p:spTgt spid="35878"/>
                                        </p:tgtEl>
                                      </p:cBhvr>
                                    </p:animEffect>
                                  </p:childTnLst>
                                </p:cTn>
                              </p:par>
                            </p:childTnLst>
                          </p:cTn>
                        </p:par>
                        <p:par>
                          <p:cTn id="47" fill="hold">
                            <p:stCondLst>
                              <p:cond delay="4000"/>
                            </p:stCondLst>
                            <p:childTnLst>
                              <p:par>
                                <p:cTn id="48" presetID="22" presetClass="entr" presetSubtype="2" fill="hold" grpId="0" nodeType="afterEffect">
                                  <p:stCondLst>
                                    <p:cond delay="0"/>
                                  </p:stCondLst>
                                  <p:childTnLst>
                                    <p:set>
                                      <p:cBhvr>
                                        <p:cTn id="49" dur="1" fill="hold">
                                          <p:stCondLst>
                                            <p:cond delay="0"/>
                                          </p:stCondLst>
                                        </p:cTn>
                                        <p:tgtEl>
                                          <p:spTgt spid="35849"/>
                                        </p:tgtEl>
                                        <p:attrNameLst>
                                          <p:attrName>style.visibility</p:attrName>
                                        </p:attrNameLst>
                                      </p:cBhvr>
                                      <p:to>
                                        <p:strVal val="visible"/>
                                      </p:to>
                                    </p:set>
                                    <p:animEffect transition="in" filter="wipe(right)">
                                      <p:cBhvr>
                                        <p:cTn id="50" dur="500"/>
                                        <p:tgtEl>
                                          <p:spTgt spid="35849"/>
                                        </p:tgtEl>
                                      </p:cBhvr>
                                    </p:animEffect>
                                  </p:childTnLst>
                                </p:cTn>
                              </p:par>
                            </p:childTnLst>
                          </p:cTn>
                        </p:par>
                        <p:par>
                          <p:cTn id="51" fill="hold">
                            <p:stCondLst>
                              <p:cond delay="4500"/>
                            </p:stCondLst>
                            <p:childTnLst>
                              <p:par>
                                <p:cTn id="52" presetID="53" presetClass="entr" presetSubtype="16" fill="hold" nodeType="afterEffect">
                                  <p:stCondLst>
                                    <p:cond delay="0"/>
                                  </p:stCondLst>
                                  <p:childTnLst>
                                    <p:set>
                                      <p:cBhvr>
                                        <p:cTn id="53" dur="1" fill="hold">
                                          <p:stCondLst>
                                            <p:cond delay="0"/>
                                          </p:stCondLst>
                                        </p:cTn>
                                        <p:tgtEl>
                                          <p:spTgt spid="35871"/>
                                        </p:tgtEl>
                                        <p:attrNameLst>
                                          <p:attrName>style.visibility</p:attrName>
                                        </p:attrNameLst>
                                      </p:cBhvr>
                                      <p:to>
                                        <p:strVal val="visible"/>
                                      </p:to>
                                    </p:set>
                                    <p:anim calcmode="lin" valueType="num">
                                      <p:cBhvr>
                                        <p:cTn id="54" dur="500" fill="hold"/>
                                        <p:tgtEl>
                                          <p:spTgt spid="35871"/>
                                        </p:tgtEl>
                                        <p:attrNameLst>
                                          <p:attrName>ppt_w</p:attrName>
                                        </p:attrNameLst>
                                      </p:cBhvr>
                                      <p:tavLst>
                                        <p:tav tm="0">
                                          <p:val>
                                            <p:fltVal val="0"/>
                                          </p:val>
                                        </p:tav>
                                        <p:tav tm="100000">
                                          <p:val>
                                            <p:strVal val="#ppt_w"/>
                                          </p:val>
                                        </p:tav>
                                      </p:tavLst>
                                    </p:anim>
                                    <p:anim calcmode="lin" valueType="num">
                                      <p:cBhvr>
                                        <p:cTn id="55" dur="500" fill="hold"/>
                                        <p:tgtEl>
                                          <p:spTgt spid="35871"/>
                                        </p:tgtEl>
                                        <p:attrNameLst>
                                          <p:attrName>ppt_h</p:attrName>
                                        </p:attrNameLst>
                                      </p:cBhvr>
                                      <p:tavLst>
                                        <p:tav tm="0">
                                          <p:val>
                                            <p:fltVal val="0"/>
                                          </p:val>
                                        </p:tav>
                                        <p:tav tm="100000">
                                          <p:val>
                                            <p:strVal val="#ppt_h"/>
                                          </p:val>
                                        </p:tav>
                                      </p:tavLst>
                                    </p:anim>
                                    <p:animEffect transition="in" filter="fade">
                                      <p:cBhvr>
                                        <p:cTn id="56" dur="500"/>
                                        <p:tgtEl>
                                          <p:spTgt spid="35871"/>
                                        </p:tgtEl>
                                      </p:cBhvr>
                                    </p:animEffect>
                                  </p:childTnLst>
                                </p:cTn>
                              </p:par>
                            </p:childTnLst>
                          </p:cTn>
                        </p:par>
                        <p:par>
                          <p:cTn id="57" fill="hold">
                            <p:stCondLst>
                              <p:cond delay="5000"/>
                            </p:stCondLst>
                            <p:childTnLst>
                              <p:par>
                                <p:cTn id="58" presetID="22" presetClass="entr" presetSubtype="2" fill="hold" grpId="0" nodeType="afterEffect">
                                  <p:stCondLst>
                                    <p:cond delay="0"/>
                                  </p:stCondLst>
                                  <p:childTnLst>
                                    <p:set>
                                      <p:cBhvr>
                                        <p:cTn id="59" dur="1" fill="hold">
                                          <p:stCondLst>
                                            <p:cond delay="0"/>
                                          </p:stCondLst>
                                        </p:cTn>
                                        <p:tgtEl>
                                          <p:spTgt spid="35879"/>
                                        </p:tgtEl>
                                        <p:attrNameLst>
                                          <p:attrName>style.visibility</p:attrName>
                                        </p:attrNameLst>
                                      </p:cBhvr>
                                      <p:to>
                                        <p:strVal val="visible"/>
                                      </p:to>
                                    </p:set>
                                    <p:animEffect transition="in" filter="wipe(right)">
                                      <p:cBhvr>
                                        <p:cTn id="60" dur="500"/>
                                        <p:tgtEl>
                                          <p:spTgt spid="35879"/>
                                        </p:tgtEl>
                                      </p:cBhvr>
                                    </p:animEffect>
                                  </p:childTnLst>
                                </p:cTn>
                              </p:par>
                            </p:childTnLst>
                          </p:cTn>
                        </p:par>
                        <p:par>
                          <p:cTn id="61" fill="hold">
                            <p:stCondLst>
                              <p:cond delay="5500"/>
                            </p:stCondLst>
                            <p:childTnLst>
                              <p:par>
                                <p:cTn id="62" presetID="22" presetClass="entr" presetSubtype="4" fill="hold" grpId="0" nodeType="afterEffect">
                                  <p:stCondLst>
                                    <p:cond delay="0"/>
                                  </p:stCondLst>
                                  <p:childTnLst>
                                    <p:set>
                                      <p:cBhvr>
                                        <p:cTn id="63" dur="1" fill="hold">
                                          <p:stCondLst>
                                            <p:cond delay="0"/>
                                          </p:stCondLst>
                                        </p:cTn>
                                        <p:tgtEl>
                                          <p:spTgt spid="35850"/>
                                        </p:tgtEl>
                                        <p:attrNameLst>
                                          <p:attrName>style.visibility</p:attrName>
                                        </p:attrNameLst>
                                      </p:cBhvr>
                                      <p:to>
                                        <p:strVal val="visible"/>
                                      </p:to>
                                    </p:set>
                                    <p:animEffect transition="in" filter="wipe(down)">
                                      <p:cBhvr>
                                        <p:cTn id="64" dur="500"/>
                                        <p:tgtEl>
                                          <p:spTgt spid="35850"/>
                                        </p:tgtEl>
                                      </p:cBhvr>
                                    </p:animEffect>
                                  </p:childTnLst>
                                </p:cTn>
                              </p:par>
                            </p:childTnLst>
                          </p:cTn>
                        </p:par>
                        <p:par>
                          <p:cTn id="65" fill="hold">
                            <p:stCondLst>
                              <p:cond delay="6000"/>
                            </p:stCondLst>
                            <p:childTnLst>
                              <p:par>
                                <p:cTn id="66" presetID="53" presetClass="entr" presetSubtype="16" fill="hold" nodeType="afterEffect">
                                  <p:stCondLst>
                                    <p:cond delay="0"/>
                                  </p:stCondLst>
                                  <p:childTnLst>
                                    <p:set>
                                      <p:cBhvr>
                                        <p:cTn id="67" dur="1" fill="hold">
                                          <p:stCondLst>
                                            <p:cond delay="0"/>
                                          </p:stCondLst>
                                        </p:cTn>
                                        <p:tgtEl>
                                          <p:spTgt spid="35875"/>
                                        </p:tgtEl>
                                        <p:attrNameLst>
                                          <p:attrName>style.visibility</p:attrName>
                                        </p:attrNameLst>
                                      </p:cBhvr>
                                      <p:to>
                                        <p:strVal val="visible"/>
                                      </p:to>
                                    </p:set>
                                    <p:anim calcmode="lin" valueType="num">
                                      <p:cBhvr>
                                        <p:cTn id="68" dur="500" fill="hold"/>
                                        <p:tgtEl>
                                          <p:spTgt spid="35875"/>
                                        </p:tgtEl>
                                        <p:attrNameLst>
                                          <p:attrName>ppt_w</p:attrName>
                                        </p:attrNameLst>
                                      </p:cBhvr>
                                      <p:tavLst>
                                        <p:tav tm="0">
                                          <p:val>
                                            <p:fltVal val="0"/>
                                          </p:val>
                                        </p:tav>
                                        <p:tav tm="100000">
                                          <p:val>
                                            <p:strVal val="#ppt_w"/>
                                          </p:val>
                                        </p:tav>
                                      </p:tavLst>
                                    </p:anim>
                                    <p:anim calcmode="lin" valueType="num">
                                      <p:cBhvr>
                                        <p:cTn id="69" dur="500" fill="hold"/>
                                        <p:tgtEl>
                                          <p:spTgt spid="35875"/>
                                        </p:tgtEl>
                                        <p:attrNameLst>
                                          <p:attrName>ppt_h</p:attrName>
                                        </p:attrNameLst>
                                      </p:cBhvr>
                                      <p:tavLst>
                                        <p:tav tm="0">
                                          <p:val>
                                            <p:fltVal val="0"/>
                                          </p:val>
                                        </p:tav>
                                        <p:tav tm="100000">
                                          <p:val>
                                            <p:strVal val="#ppt_h"/>
                                          </p:val>
                                        </p:tav>
                                      </p:tavLst>
                                    </p:anim>
                                    <p:animEffect transition="in" filter="fade">
                                      <p:cBhvr>
                                        <p:cTn id="70" dur="500"/>
                                        <p:tgtEl>
                                          <p:spTgt spid="35875"/>
                                        </p:tgtEl>
                                      </p:cBhvr>
                                    </p:animEffect>
                                  </p:childTnLst>
                                </p:cTn>
                              </p:par>
                            </p:childTnLst>
                          </p:cTn>
                        </p:par>
                        <p:par>
                          <p:cTn id="71" fill="hold">
                            <p:stCondLst>
                              <p:cond delay="6500"/>
                            </p:stCondLst>
                            <p:childTnLst>
                              <p:par>
                                <p:cTn id="72" presetID="22" presetClass="entr" presetSubtype="2" fill="hold" grpId="0" nodeType="afterEffect">
                                  <p:stCondLst>
                                    <p:cond delay="0"/>
                                  </p:stCondLst>
                                  <p:childTnLst>
                                    <p:set>
                                      <p:cBhvr>
                                        <p:cTn id="73" dur="1" fill="hold">
                                          <p:stCondLst>
                                            <p:cond delay="0"/>
                                          </p:stCondLst>
                                        </p:cTn>
                                        <p:tgtEl>
                                          <p:spTgt spid="35880"/>
                                        </p:tgtEl>
                                        <p:attrNameLst>
                                          <p:attrName>style.visibility</p:attrName>
                                        </p:attrNameLst>
                                      </p:cBhvr>
                                      <p:to>
                                        <p:strVal val="visible"/>
                                      </p:to>
                                    </p:set>
                                    <p:animEffect transition="in" filter="wipe(right)">
                                      <p:cBhvr>
                                        <p:cTn id="74" dur="500"/>
                                        <p:tgtEl>
                                          <p:spTgt spid="35880"/>
                                        </p:tgtEl>
                                      </p:cBhvr>
                                    </p:animEffect>
                                  </p:childTnLst>
                                </p:cTn>
                              </p:par>
                            </p:childTnLst>
                          </p:cTn>
                        </p:par>
                        <p:par>
                          <p:cTn id="75" fill="hold">
                            <p:stCondLst>
                              <p:cond delay="7000"/>
                            </p:stCondLst>
                            <p:childTnLst>
                              <p:par>
                                <p:cTn id="76" presetID="22" presetClass="entr" presetSubtype="8" fill="hold" grpId="0" nodeType="afterEffect">
                                  <p:stCondLst>
                                    <p:cond delay="0"/>
                                  </p:stCondLst>
                                  <p:childTnLst>
                                    <p:set>
                                      <p:cBhvr>
                                        <p:cTn id="77" dur="1" fill="hold">
                                          <p:stCondLst>
                                            <p:cond delay="0"/>
                                          </p:stCondLst>
                                        </p:cTn>
                                        <p:tgtEl>
                                          <p:spTgt spid="35851"/>
                                        </p:tgtEl>
                                        <p:attrNameLst>
                                          <p:attrName>style.visibility</p:attrName>
                                        </p:attrNameLst>
                                      </p:cBhvr>
                                      <p:to>
                                        <p:strVal val="visible"/>
                                      </p:to>
                                    </p:set>
                                    <p:animEffect transition="in" filter="wipe(left)">
                                      <p:cBhvr>
                                        <p:cTn id="78" dur="500"/>
                                        <p:tgtEl>
                                          <p:spTgt spid="35851"/>
                                        </p:tgtEl>
                                      </p:cBhvr>
                                    </p:animEffect>
                                  </p:childTnLst>
                                </p:cTn>
                              </p:par>
                            </p:childTnLst>
                          </p:cTn>
                        </p:par>
                        <p:par>
                          <p:cTn id="79" fill="hold">
                            <p:stCondLst>
                              <p:cond delay="7500"/>
                            </p:stCondLst>
                            <p:childTnLst>
                              <p:par>
                                <p:cTn id="80" presetID="26" presetClass="emph" presetSubtype="0" fill="hold" nodeType="afterEffect">
                                  <p:stCondLst>
                                    <p:cond delay="0"/>
                                  </p:stCondLst>
                                  <p:childTnLst>
                                    <p:animEffect transition="out" filter="fade">
                                      <p:cBhvr>
                                        <p:cTn id="81" dur="500" tmFilter="0, 0; .2, .5; .8, .5; 1, 0"/>
                                        <p:tgtEl>
                                          <p:spTgt spid="35855"/>
                                        </p:tgtEl>
                                      </p:cBhvr>
                                    </p:animEffect>
                                    <p:animScale>
                                      <p:cBhvr>
                                        <p:cTn id="82" dur="250" autoRev="1" fill="hold"/>
                                        <p:tgtEl>
                                          <p:spTgt spid="35855"/>
                                        </p:tgtEl>
                                      </p:cBhvr>
                                      <p:by x="105000" y="105000"/>
                                    </p:animScale>
                                  </p:childTnLst>
                                </p:cTn>
                              </p:par>
                            </p:childTnLst>
                          </p:cTn>
                        </p:par>
                        <p:par>
                          <p:cTn id="83" fill="hold">
                            <p:stCondLst>
                              <p:cond delay="8000"/>
                            </p:stCondLst>
                            <p:childTnLst>
                              <p:par>
                                <p:cTn id="84" presetID="1" presetClass="entr" presetSubtype="0" fill="hold" grpId="0" nodeType="afterEffect">
                                  <p:stCondLst>
                                    <p:cond delay="0"/>
                                  </p:stCondLst>
                                  <p:childTnLst>
                                    <p:set>
                                      <p:cBhvr>
                                        <p:cTn id="85" dur="1" fill="hold">
                                          <p:stCondLst>
                                            <p:cond delay="0"/>
                                          </p:stCondLst>
                                        </p:cTn>
                                        <p:tgtEl>
                                          <p:spTgt spid="6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2"/>
                                        </p:tgtEl>
                                        <p:attrNameLst>
                                          <p:attrName>style.visibility</p:attrName>
                                        </p:attrNameLst>
                                      </p:cBhvr>
                                      <p:to>
                                        <p:strVal val="visible"/>
                                      </p:to>
                                    </p:set>
                                  </p:childTnLst>
                                </p:cTn>
                              </p:par>
                            </p:childTnLst>
                          </p:cTn>
                        </p:par>
                        <p:par>
                          <p:cTn id="92" fill="hold">
                            <p:stCondLst>
                              <p:cond delay="8000"/>
                            </p:stCondLst>
                            <p:childTnLst>
                              <p:par>
                                <p:cTn id="93" presetID="1" presetClass="entr" presetSubtype="0" fill="hold" grpId="0" nodeType="afterEffect">
                                  <p:stCondLst>
                                    <p:cond delay="59000"/>
                                  </p:stCondLst>
                                  <p:childTnLst>
                                    <p:set>
                                      <p:cBhvr>
                                        <p:cTn id="94" dur="1" fill="hold">
                                          <p:stCondLst>
                                            <p:cond delay="0"/>
                                          </p:stCondLst>
                                        </p:cTn>
                                        <p:tgtEl>
                                          <p:spTgt spid="70"/>
                                        </p:tgtEl>
                                        <p:attrNameLst>
                                          <p:attrName>style.visibility</p:attrName>
                                        </p:attrNameLst>
                                      </p:cBhvr>
                                      <p:to>
                                        <p:strVal val="visible"/>
                                      </p:to>
                                    </p:set>
                                  </p:childTnLst>
                                </p:cTn>
                              </p:par>
                            </p:childTnLst>
                          </p:cTn>
                        </p:par>
                        <p:par>
                          <p:cTn id="95" fill="hold">
                            <p:stCondLst>
                              <p:cond delay="67000"/>
                            </p:stCondLst>
                            <p:childTnLst>
                              <p:par>
                                <p:cTn id="96" presetID="1" presetClass="entr" presetSubtype="0" fill="hold" grpId="0" nodeType="afterEffect">
                                  <p:stCondLst>
                                    <p:cond delay="30000"/>
                                  </p:stCondLst>
                                  <p:childTnLst>
                                    <p:set>
                                      <p:cBhvr>
                                        <p:cTn id="97"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 grpId="0"/>
      <p:bldP spid="35846" grpId="0"/>
      <p:bldP spid="35847" grpId="0" animBg="1"/>
      <p:bldP spid="35848" grpId="0" animBg="1"/>
      <p:bldP spid="35849" grpId="0" animBg="1"/>
      <p:bldP spid="35850" grpId="0" animBg="1"/>
      <p:bldP spid="35851" grpId="0" animBg="1"/>
      <p:bldP spid="35876" grpId="0"/>
      <p:bldP spid="35877" grpId="0"/>
      <p:bldP spid="35878" grpId="0"/>
      <p:bldP spid="35879" grpId="0"/>
      <p:bldP spid="35880" grpId="0"/>
      <p:bldP spid="60" grpId="0" animBg="1"/>
      <p:bldP spid="61" grpId="0" animBg="1"/>
      <p:bldP spid="62" grpId="0"/>
      <p:bldP spid="63" grpId="0" animBg="1"/>
      <p:bldP spid="70" grpId="0" animBg="1"/>
      <p:bldP spid="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5" name="Group 7"/>
          <p:cNvGrpSpPr>
            <a:grpSpLocks/>
          </p:cNvGrpSpPr>
          <p:nvPr/>
        </p:nvGrpSpPr>
        <p:grpSpPr bwMode="auto">
          <a:xfrm>
            <a:off x="1004294" y="1660922"/>
            <a:ext cx="1580555" cy="2971800"/>
            <a:chOff x="0" y="0"/>
            <a:chExt cx="2654" cy="4992"/>
          </a:xfrm>
        </p:grpSpPr>
        <p:sp>
          <p:nvSpPr>
            <p:cNvPr id="20543" name="AutoShape 1"/>
            <p:cNvSpPr>
              <a:spLocks/>
            </p:cNvSpPr>
            <p:nvPr/>
          </p:nvSpPr>
          <p:spPr bwMode="auto">
            <a:xfrm>
              <a:off x="0" y="1755"/>
              <a:ext cx="2654" cy="3237"/>
            </a:xfrm>
            <a:custGeom>
              <a:avLst/>
              <a:gdLst>
                <a:gd name="T0" fmla="*/ 2654 w 21600"/>
                <a:gd name="T1" fmla="*/ 2477 h 21600"/>
                <a:gd name="T2" fmla="*/ 0 w 21600"/>
                <a:gd name="T3" fmla="*/ 3237 h 21600"/>
                <a:gd name="T4" fmla="*/ 0 w 21600"/>
                <a:gd name="T5" fmla="*/ 760 h 21600"/>
                <a:gd name="T6" fmla="*/ 2654 w 21600"/>
                <a:gd name="T7" fmla="*/ 0 h 21600"/>
                <a:gd name="T8" fmla="*/ 2654 w 21600"/>
                <a:gd name="T9" fmla="*/ 2477 h 21600"/>
                <a:gd name="T10" fmla="*/ 2654 w 21600"/>
                <a:gd name="T11" fmla="*/ 247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00B050"/>
            </a:solidFill>
            <a:ln w="12700" cap="flat">
              <a:solidFill>
                <a:schemeClr val="bg1"/>
              </a:solidFill>
              <a:miter lim="800000"/>
              <a:headEnd type="none" w="med" len="med"/>
              <a:tailEnd type="none" w="med" len="med"/>
            </a:ln>
            <a:extLst/>
          </p:spPr>
          <p:txBody>
            <a:bodyPr lIns="0" tIns="0" rIns="0" bIns="0"/>
            <a:lstStyle/>
            <a:p>
              <a:endParaRPr lang="en-US" dirty="0"/>
            </a:p>
          </p:txBody>
        </p:sp>
        <p:sp>
          <p:nvSpPr>
            <p:cNvPr id="20544" name="Rectangle 2"/>
            <p:cNvSpPr>
              <a:spLocks/>
            </p:cNvSpPr>
            <p:nvPr/>
          </p:nvSpPr>
          <p:spPr bwMode="auto">
            <a:xfrm>
              <a:off x="288" y="2670"/>
              <a:ext cx="1617"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200" dirty="0">
                  <a:solidFill>
                    <a:srgbClr val="FFFFFF"/>
                  </a:solidFill>
                  <a:latin typeface="Open Sans Light" charset="0"/>
                  <a:cs typeface="Open Sans Light" charset="0"/>
                  <a:sym typeface="Open Sans Light" charset="0"/>
                </a:rPr>
                <a:t>Rotating</a:t>
              </a:r>
            </a:p>
            <a:p>
              <a:pPr algn="l"/>
              <a:r>
                <a:rPr lang="en-US" sz="1200" dirty="0">
                  <a:solidFill>
                    <a:srgbClr val="FFFFFF"/>
                  </a:solidFill>
                  <a:latin typeface="Open Sans Light" charset="0"/>
                  <a:cs typeface="Open Sans Light" charset="0"/>
                  <a:sym typeface="Open Sans Light" charset="0"/>
                </a:rPr>
                <a:t>Scrum Master</a:t>
              </a:r>
            </a:p>
          </p:txBody>
        </p:sp>
        <p:sp>
          <p:nvSpPr>
            <p:cNvPr id="20545" name="Rectangle 3"/>
            <p:cNvSpPr>
              <a:spLocks/>
            </p:cNvSpPr>
            <p:nvPr/>
          </p:nvSpPr>
          <p:spPr bwMode="auto">
            <a:xfrm>
              <a:off x="806"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tx1"/>
                  </a:solidFill>
                  <a:latin typeface="Open Sans Light" charset="0"/>
                  <a:cs typeface="Open Sans Light" charset="0"/>
                  <a:sym typeface="Open Sans Light" charset="0"/>
                </a:rPr>
                <a:t>Communication</a:t>
              </a:r>
            </a:p>
          </p:txBody>
        </p:sp>
        <p:sp>
          <p:nvSpPr>
            <p:cNvPr id="20546" name="AutoShape 4"/>
            <p:cNvSpPr>
              <a:spLocks/>
            </p:cNvSpPr>
            <p:nvPr/>
          </p:nvSpPr>
          <p:spPr bwMode="auto">
            <a:xfrm rot="10800000">
              <a:off x="13" y="195"/>
              <a:ext cx="657" cy="2336"/>
            </a:xfrm>
            <a:custGeom>
              <a:avLst/>
              <a:gdLst>
                <a:gd name="T0" fmla="*/ 657 w 21600"/>
                <a:gd name="T1" fmla="*/ 0 h 21600"/>
                <a:gd name="T2" fmla="*/ 657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548" name="Rectangle 6"/>
            <p:cNvSpPr>
              <a:spLocks/>
            </p:cNvSpPr>
            <p:nvPr/>
          </p:nvSpPr>
          <p:spPr bwMode="auto">
            <a:xfrm>
              <a:off x="288" y="474"/>
              <a:ext cx="1728"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Slack</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Zoom</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Jira Comments</a:t>
              </a:r>
            </a:p>
          </p:txBody>
        </p:sp>
      </p:grpSp>
      <p:sp>
        <p:nvSpPr>
          <p:cNvPr id="22536" name="Rectangle 8"/>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Scrum</a:t>
            </a:r>
          </a:p>
        </p:txBody>
      </p:sp>
      <p:sp>
        <p:nvSpPr>
          <p:cNvPr id="20484" name="Rectangle 9"/>
          <p:cNvSpPr>
            <a:spLocks/>
          </p:cNvSpPr>
          <p:nvPr/>
        </p:nvSpPr>
        <p:spPr bwMode="auto">
          <a:xfrm>
            <a:off x="7877175" y="481014"/>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0485" name="Rectangle 10"/>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0486" name="Rectangle 11"/>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20487" name="Rectangle 12"/>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04</a:t>
            </a:r>
          </a:p>
        </p:txBody>
      </p:sp>
      <p:sp>
        <p:nvSpPr>
          <p:cNvPr id="22541" name="Rectangle 13"/>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Michael McFadden</a:t>
            </a:r>
          </a:p>
        </p:txBody>
      </p:sp>
      <p:grpSp>
        <p:nvGrpSpPr>
          <p:cNvPr id="22557" name="Group 29"/>
          <p:cNvGrpSpPr>
            <a:grpSpLocks/>
          </p:cNvGrpSpPr>
          <p:nvPr/>
        </p:nvGrpSpPr>
        <p:grpSpPr bwMode="auto">
          <a:xfrm>
            <a:off x="2397922" y="1660922"/>
            <a:ext cx="1581147" cy="2971800"/>
            <a:chOff x="11" y="0"/>
            <a:chExt cx="2655" cy="4992"/>
          </a:xfrm>
        </p:grpSpPr>
        <p:sp>
          <p:nvSpPr>
            <p:cNvPr id="20528" name="AutoShape 14"/>
            <p:cNvSpPr>
              <a:spLocks/>
            </p:cNvSpPr>
            <p:nvPr/>
          </p:nvSpPr>
          <p:spPr bwMode="auto">
            <a:xfrm>
              <a:off x="11" y="1755"/>
              <a:ext cx="2655" cy="3237"/>
            </a:xfrm>
            <a:custGeom>
              <a:avLst/>
              <a:gdLst>
                <a:gd name="T0" fmla="*/ 21600 w 21600"/>
                <a:gd name="T1" fmla="*/ 16528 h 21600"/>
                <a:gd name="T2" fmla="*/ 0 w 21600"/>
                <a:gd name="T3" fmla="*/ 21600 h 21600"/>
                <a:gd name="T4" fmla="*/ 0 w 21600"/>
                <a:gd name="T5" fmla="*/ 5071 h 21600"/>
                <a:gd name="T6" fmla="*/ 21600 w 21600"/>
                <a:gd name="T7" fmla="*/ 0 h 21600"/>
                <a:gd name="T8" fmla="*/ 21600 w 21600"/>
                <a:gd name="T9" fmla="*/ 16528 h 21600"/>
                <a:gd name="T10" fmla="*/ 21600 w 21600"/>
                <a:gd name="T11" fmla="*/ 16528 h 21600"/>
              </a:gdLst>
              <a:ahLst/>
              <a:cxnLst>
                <a:cxn ang="0">
                  <a:pos x="T0" y="T1"/>
                </a:cxn>
                <a:cxn ang="0">
                  <a:pos x="T2" y="T3"/>
                </a:cxn>
                <a:cxn ang="0">
                  <a:pos x="T4" y="T5"/>
                </a:cxn>
                <a:cxn ang="0">
                  <a:pos x="T6" y="T7"/>
                </a:cxn>
                <a:cxn ang="0">
                  <a:pos x="T8" y="T9"/>
                </a:cxn>
                <a:cxn ang="0">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00B050"/>
            </a:solidFill>
            <a:ln w="12700" cap="flat">
              <a:solidFill>
                <a:schemeClr val="bg1"/>
              </a:solidFill>
              <a:miter lim="800000"/>
              <a:headEnd type="none" w="med" len="med"/>
              <a:tailEnd type="none" w="med" len="med"/>
            </a:ln>
            <a:extLst/>
          </p:spPr>
          <p:txBody>
            <a:bodyPr lIns="0" tIns="0" rIns="0" bIns="0"/>
            <a:lstStyle/>
            <a:p>
              <a:pPr>
                <a:defRPr/>
              </a:pPr>
              <a:endParaRPr lang="en-US" dirty="0"/>
            </a:p>
          </p:txBody>
        </p:sp>
        <p:sp>
          <p:nvSpPr>
            <p:cNvPr id="20529" name="Rectangle 15"/>
            <p:cNvSpPr>
              <a:spLocks/>
            </p:cNvSpPr>
            <p:nvPr/>
          </p:nvSpPr>
          <p:spPr bwMode="auto">
            <a:xfrm>
              <a:off x="811"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tx1"/>
                  </a:solidFill>
                  <a:latin typeface="Open Sans Light" charset="0"/>
                  <a:cs typeface="Open Sans Light" charset="0"/>
                  <a:sym typeface="Open Sans Light" charset="0"/>
                </a:rPr>
                <a:t>Sprint Planning</a:t>
              </a:r>
            </a:p>
          </p:txBody>
        </p:sp>
        <p:sp>
          <p:nvSpPr>
            <p:cNvPr id="20530" name="AutoShape 16"/>
            <p:cNvSpPr>
              <a:spLocks/>
            </p:cNvSpPr>
            <p:nvPr/>
          </p:nvSpPr>
          <p:spPr bwMode="auto">
            <a:xfrm rot="10800000">
              <a:off x="17" y="195"/>
              <a:ext cx="658" cy="2336"/>
            </a:xfrm>
            <a:custGeom>
              <a:avLst/>
              <a:gdLst>
                <a:gd name="T0" fmla="*/ 658 w 21600"/>
                <a:gd name="T1" fmla="*/ 0 h 21600"/>
                <a:gd name="T2" fmla="*/ 658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531" name="Rectangle 17"/>
            <p:cNvSpPr>
              <a:spLocks/>
            </p:cNvSpPr>
            <p:nvPr/>
          </p:nvSpPr>
          <p:spPr bwMode="auto">
            <a:xfrm>
              <a:off x="309" y="2670"/>
              <a:ext cx="1595"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200" dirty="0">
                  <a:solidFill>
                    <a:srgbClr val="FFFFFF"/>
                  </a:solidFill>
                  <a:latin typeface="Open Sans Light" charset="0"/>
                  <a:cs typeface="Open Sans Light" charset="0"/>
                  <a:sym typeface="Open Sans Light" charset="0"/>
                </a:rPr>
                <a:t>Hosted by:</a:t>
              </a:r>
            </a:p>
            <a:p>
              <a:pPr algn="l"/>
              <a:r>
                <a:rPr lang="en-US" sz="1200" dirty="0">
                  <a:solidFill>
                    <a:srgbClr val="FFFFFF"/>
                  </a:solidFill>
                  <a:latin typeface="Open Sans Light" charset="0"/>
                  <a:cs typeface="Open Sans Light" charset="0"/>
                  <a:sym typeface="Open Sans Light" charset="0"/>
                </a:rPr>
                <a:t>Scrum Master</a:t>
              </a:r>
            </a:p>
            <a:p>
              <a:pPr algn="l"/>
              <a:endParaRPr lang="en-US" sz="1200" dirty="0">
                <a:solidFill>
                  <a:srgbClr val="FFFFFF"/>
                </a:solidFill>
                <a:latin typeface="Open Sans Light" charset="0"/>
                <a:cs typeface="Open Sans Light" charset="0"/>
                <a:sym typeface="Open Sans Light" charset="0"/>
              </a:endParaRPr>
            </a:p>
            <a:p>
              <a:pPr algn="l"/>
              <a:r>
                <a:rPr lang="en-US" sz="1100" dirty="0">
                  <a:solidFill>
                    <a:srgbClr val="FFFFFF"/>
                  </a:solidFill>
                  <a:latin typeface="Open Sans Light" charset="0"/>
                  <a:cs typeface="Open Sans Light" charset="0"/>
                  <a:sym typeface="Open Sans Light" charset="0"/>
                </a:rPr>
                <a:t>Alternate Weekly</a:t>
              </a:r>
            </a:p>
          </p:txBody>
        </p:sp>
        <p:sp>
          <p:nvSpPr>
            <p:cNvPr id="20533" name="Rectangle 28"/>
            <p:cNvSpPr>
              <a:spLocks/>
            </p:cNvSpPr>
            <p:nvPr/>
          </p:nvSpPr>
          <p:spPr bwMode="auto">
            <a:xfrm>
              <a:off x="318" y="474"/>
              <a:ext cx="1976"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Hosted by Scrum Master</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1 week Sprints</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Apply a Sprint goal</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Prioritize backlog Stories</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Manage total Sprint story points according to previous Sprint</a:t>
              </a:r>
            </a:p>
          </p:txBody>
        </p:sp>
      </p:grpSp>
      <p:grpSp>
        <p:nvGrpSpPr>
          <p:cNvPr id="22564" name="Group 36"/>
          <p:cNvGrpSpPr>
            <a:grpSpLocks/>
          </p:cNvGrpSpPr>
          <p:nvPr/>
        </p:nvGrpSpPr>
        <p:grpSpPr bwMode="auto">
          <a:xfrm>
            <a:off x="3789762" y="1660922"/>
            <a:ext cx="1580552" cy="2971800"/>
            <a:chOff x="13" y="0"/>
            <a:chExt cx="2654" cy="4992"/>
          </a:xfrm>
        </p:grpSpPr>
        <p:sp>
          <p:nvSpPr>
            <p:cNvPr id="20522" name="AutoShape 30"/>
            <p:cNvSpPr>
              <a:spLocks/>
            </p:cNvSpPr>
            <p:nvPr/>
          </p:nvSpPr>
          <p:spPr bwMode="auto">
            <a:xfrm>
              <a:off x="13" y="1755"/>
              <a:ext cx="2654" cy="3237"/>
            </a:xfrm>
            <a:custGeom>
              <a:avLst/>
              <a:gdLst>
                <a:gd name="T0" fmla="*/ 2654 w 21600"/>
                <a:gd name="T1" fmla="*/ 2477 h 21600"/>
                <a:gd name="T2" fmla="*/ 0 w 21600"/>
                <a:gd name="T3" fmla="*/ 3237 h 21600"/>
                <a:gd name="T4" fmla="*/ 0 w 21600"/>
                <a:gd name="T5" fmla="*/ 760 h 21600"/>
                <a:gd name="T6" fmla="*/ 2654 w 21600"/>
                <a:gd name="T7" fmla="*/ 0 h 21600"/>
                <a:gd name="T8" fmla="*/ 2654 w 21600"/>
                <a:gd name="T9" fmla="*/ 2477 h 21600"/>
                <a:gd name="T10" fmla="*/ 2654 w 21600"/>
                <a:gd name="T11" fmla="*/ 247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00B050"/>
            </a:solidFill>
            <a:ln w="12700" cap="flat">
              <a:solidFill>
                <a:schemeClr val="bg1"/>
              </a:solidFill>
              <a:miter lim="800000"/>
              <a:headEnd type="none" w="med" len="med"/>
              <a:tailEnd type="none" w="med" len="med"/>
            </a:ln>
            <a:extLst/>
          </p:spPr>
          <p:txBody>
            <a:bodyPr lIns="0" tIns="0" rIns="0" bIns="0"/>
            <a:lstStyle/>
            <a:p>
              <a:endParaRPr lang="en-US" dirty="0"/>
            </a:p>
          </p:txBody>
        </p:sp>
        <p:sp>
          <p:nvSpPr>
            <p:cNvPr id="20523" name="Rectangle 31"/>
            <p:cNvSpPr>
              <a:spLocks/>
            </p:cNvSpPr>
            <p:nvPr/>
          </p:nvSpPr>
          <p:spPr bwMode="auto">
            <a:xfrm>
              <a:off x="813"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tx1"/>
                  </a:solidFill>
                  <a:latin typeface="Open Sans Light" charset="0"/>
                  <a:cs typeface="Open Sans Light" charset="0"/>
                  <a:sym typeface="Open Sans Light" charset="0"/>
                </a:rPr>
                <a:t>Daily Standup</a:t>
              </a:r>
            </a:p>
          </p:txBody>
        </p:sp>
        <p:sp>
          <p:nvSpPr>
            <p:cNvPr id="20524" name="AutoShape 32"/>
            <p:cNvSpPr>
              <a:spLocks/>
            </p:cNvSpPr>
            <p:nvPr/>
          </p:nvSpPr>
          <p:spPr bwMode="auto">
            <a:xfrm rot="10800000">
              <a:off x="19" y="195"/>
              <a:ext cx="657" cy="2336"/>
            </a:xfrm>
            <a:custGeom>
              <a:avLst/>
              <a:gdLst>
                <a:gd name="T0" fmla="*/ 657 w 21600"/>
                <a:gd name="T1" fmla="*/ 0 h 21600"/>
                <a:gd name="T2" fmla="*/ 657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525" name="Rectangle 33"/>
            <p:cNvSpPr>
              <a:spLocks/>
            </p:cNvSpPr>
            <p:nvPr/>
          </p:nvSpPr>
          <p:spPr bwMode="auto">
            <a:xfrm>
              <a:off x="309" y="2670"/>
              <a:ext cx="1595"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200" dirty="0">
                  <a:solidFill>
                    <a:srgbClr val="FFFFFF"/>
                  </a:solidFill>
                  <a:latin typeface="Open Sans Light" charset="0"/>
                  <a:cs typeface="Open Sans Light" charset="0"/>
                  <a:sym typeface="Open Sans Light" charset="0"/>
                </a:rPr>
                <a:t>Structure:</a:t>
              </a:r>
            </a:p>
            <a:p>
              <a:pPr algn="l"/>
              <a:endParaRPr lang="en-US" sz="1200" dirty="0">
                <a:solidFill>
                  <a:srgbClr val="FFFFFF"/>
                </a:solidFill>
                <a:latin typeface="Open Sans Light" charset="0"/>
                <a:cs typeface="Open Sans Light" charset="0"/>
                <a:sym typeface="Open Sans Light" charset="0"/>
              </a:endParaRPr>
            </a:p>
            <a:p>
              <a:pPr algn="l"/>
              <a:r>
                <a:rPr lang="en-US" sz="1100" dirty="0">
                  <a:solidFill>
                    <a:srgbClr val="FFFFFF"/>
                  </a:solidFill>
                  <a:latin typeface="Open Sans Light" charset="0"/>
                  <a:cs typeface="Open Sans Light" charset="0"/>
                  <a:sym typeface="Open Sans Light" charset="0"/>
                </a:rPr>
                <a:t>What I did?</a:t>
              </a:r>
            </a:p>
            <a:p>
              <a:pPr algn="l"/>
              <a:r>
                <a:rPr lang="en-US" sz="1100" dirty="0">
                  <a:solidFill>
                    <a:srgbClr val="FFFFFF"/>
                  </a:solidFill>
                  <a:latin typeface="Open Sans Light" charset="0"/>
                  <a:cs typeface="Open Sans Light" charset="0"/>
                  <a:sym typeface="Open Sans Light" charset="0"/>
                </a:rPr>
                <a:t>What I will do?</a:t>
              </a:r>
            </a:p>
            <a:p>
              <a:pPr algn="l"/>
              <a:r>
                <a:rPr lang="en-US" sz="1100" dirty="0">
                  <a:solidFill>
                    <a:srgbClr val="FFFFFF"/>
                  </a:solidFill>
                  <a:latin typeface="Open Sans Light" charset="0"/>
                  <a:cs typeface="Open Sans Light" charset="0"/>
                  <a:sym typeface="Open Sans Light" charset="0"/>
                </a:rPr>
                <a:t>What was my impediment?</a:t>
              </a:r>
            </a:p>
          </p:txBody>
        </p:sp>
        <p:sp>
          <p:nvSpPr>
            <p:cNvPr id="20527" name="Rectangle 35"/>
            <p:cNvSpPr>
              <a:spLocks/>
            </p:cNvSpPr>
            <p:nvPr/>
          </p:nvSpPr>
          <p:spPr bwMode="auto">
            <a:xfrm>
              <a:off x="318" y="474"/>
              <a:ext cx="1971"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Hosted by Scrum Master</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Attendance</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15 min Standup</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Standup Structure</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Pass the ball</a:t>
              </a:r>
            </a:p>
          </p:txBody>
        </p:sp>
      </p:grpSp>
      <p:grpSp>
        <p:nvGrpSpPr>
          <p:cNvPr id="22571" name="Group 43"/>
          <p:cNvGrpSpPr>
            <a:grpSpLocks/>
          </p:cNvGrpSpPr>
          <p:nvPr/>
        </p:nvGrpSpPr>
        <p:grpSpPr bwMode="auto">
          <a:xfrm>
            <a:off x="5181005" y="1660922"/>
            <a:ext cx="1582936" cy="2971800"/>
            <a:chOff x="14" y="0"/>
            <a:chExt cx="2659" cy="4992"/>
          </a:xfrm>
        </p:grpSpPr>
        <p:sp>
          <p:nvSpPr>
            <p:cNvPr id="20516" name="AutoShape 37"/>
            <p:cNvSpPr>
              <a:spLocks/>
            </p:cNvSpPr>
            <p:nvPr/>
          </p:nvSpPr>
          <p:spPr bwMode="auto">
            <a:xfrm>
              <a:off x="18" y="1755"/>
              <a:ext cx="2655" cy="3237"/>
            </a:xfrm>
            <a:custGeom>
              <a:avLst/>
              <a:gdLst>
                <a:gd name="T0" fmla="*/ 2655 w 21600"/>
                <a:gd name="T1" fmla="*/ 2477 h 21600"/>
                <a:gd name="T2" fmla="*/ 0 w 21600"/>
                <a:gd name="T3" fmla="*/ 3237 h 21600"/>
                <a:gd name="T4" fmla="*/ 0 w 21600"/>
                <a:gd name="T5" fmla="*/ 760 h 21600"/>
                <a:gd name="T6" fmla="*/ 2655 w 21600"/>
                <a:gd name="T7" fmla="*/ 0 h 21600"/>
                <a:gd name="T8" fmla="*/ 2655 w 21600"/>
                <a:gd name="T9" fmla="*/ 2477 h 21600"/>
                <a:gd name="T10" fmla="*/ 2655 w 21600"/>
                <a:gd name="T11" fmla="*/ 247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00B050"/>
            </a:solidFill>
            <a:ln w="12700" cap="flat">
              <a:solidFill>
                <a:schemeClr val="bg1"/>
              </a:solidFill>
              <a:miter lim="800000"/>
              <a:headEnd type="none" w="med" len="med"/>
              <a:tailEnd type="none" w="med" len="med"/>
            </a:ln>
            <a:extLst/>
          </p:spPr>
          <p:txBody>
            <a:bodyPr lIns="0" tIns="0" rIns="0" bIns="0"/>
            <a:lstStyle/>
            <a:p>
              <a:endParaRPr lang="en-US"/>
            </a:p>
          </p:txBody>
        </p:sp>
        <p:sp>
          <p:nvSpPr>
            <p:cNvPr id="20517" name="Rectangle 38"/>
            <p:cNvSpPr>
              <a:spLocks/>
            </p:cNvSpPr>
            <p:nvPr/>
          </p:nvSpPr>
          <p:spPr bwMode="auto">
            <a:xfrm>
              <a:off x="810"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tx1"/>
                  </a:solidFill>
                  <a:latin typeface="Open Sans Light" charset="0"/>
                  <a:cs typeface="Open Sans Light" charset="0"/>
                  <a:sym typeface="Open Sans Light" charset="0"/>
                </a:rPr>
                <a:t>Sprint Review</a:t>
              </a:r>
            </a:p>
          </p:txBody>
        </p:sp>
        <p:sp>
          <p:nvSpPr>
            <p:cNvPr id="20518" name="AutoShape 39"/>
            <p:cNvSpPr>
              <a:spLocks/>
            </p:cNvSpPr>
            <p:nvPr/>
          </p:nvSpPr>
          <p:spPr bwMode="auto">
            <a:xfrm rot="10800000">
              <a:off x="14" y="195"/>
              <a:ext cx="658" cy="2336"/>
            </a:xfrm>
            <a:custGeom>
              <a:avLst/>
              <a:gdLst>
                <a:gd name="T0" fmla="*/ 658 w 21600"/>
                <a:gd name="T1" fmla="*/ 0 h 21600"/>
                <a:gd name="T2" fmla="*/ 658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519" name="Rectangle 40"/>
            <p:cNvSpPr>
              <a:spLocks/>
            </p:cNvSpPr>
            <p:nvPr/>
          </p:nvSpPr>
          <p:spPr bwMode="auto">
            <a:xfrm>
              <a:off x="332" y="2670"/>
              <a:ext cx="1572"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200" dirty="0">
                  <a:solidFill>
                    <a:srgbClr val="FFFFFF"/>
                  </a:solidFill>
                  <a:latin typeface="Open Sans Light" charset="0"/>
                  <a:cs typeface="Open Sans Light" charset="0"/>
                  <a:sym typeface="Open Sans Light" charset="0"/>
                </a:rPr>
                <a:t>Attendance</a:t>
              </a:r>
            </a:p>
            <a:p>
              <a:pPr algn="l"/>
              <a:endParaRPr lang="en-US" sz="1200" dirty="0">
                <a:solidFill>
                  <a:srgbClr val="FFFFFF"/>
                </a:solidFill>
                <a:latin typeface="Open Sans Light" charset="0"/>
                <a:cs typeface="Open Sans Light" charset="0"/>
                <a:sym typeface="Open Sans Light" charset="0"/>
              </a:endParaRPr>
            </a:p>
            <a:p>
              <a:pPr algn="l"/>
              <a:r>
                <a:rPr lang="en-US" sz="1100" dirty="0">
                  <a:solidFill>
                    <a:srgbClr val="FFFFFF"/>
                  </a:solidFill>
                  <a:latin typeface="Open Sans Light" charset="0"/>
                  <a:cs typeface="Open Sans Light" charset="0"/>
                  <a:sym typeface="Open Sans Light" charset="0"/>
                </a:rPr>
                <a:t>Scrum Master</a:t>
              </a:r>
            </a:p>
            <a:p>
              <a:pPr algn="l"/>
              <a:r>
                <a:rPr lang="en-US" sz="1100" dirty="0">
                  <a:solidFill>
                    <a:srgbClr val="FFFFFF"/>
                  </a:solidFill>
                  <a:latin typeface="Open Sans Light" charset="0"/>
                  <a:cs typeface="Open Sans Light" charset="0"/>
                  <a:sym typeface="Open Sans Light" charset="0"/>
                </a:rPr>
                <a:t>Dev Team</a:t>
              </a:r>
            </a:p>
            <a:p>
              <a:pPr algn="l"/>
              <a:r>
                <a:rPr lang="en-US" sz="1100" dirty="0">
                  <a:solidFill>
                    <a:srgbClr val="FFFFFF"/>
                  </a:solidFill>
                  <a:latin typeface="Open Sans Light" charset="0"/>
                  <a:cs typeface="Open Sans Light" charset="0"/>
                  <a:sym typeface="Open Sans Light" charset="0"/>
                </a:rPr>
                <a:t>PO</a:t>
              </a:r>
            </a:p>
          </p:txBody>
        </p:sp>
        <p:sp>
          <p:nvSpPr>
            <p:cNvPr id="20521" name="Rectangle 42"/>
            <p:cNvSpPr>
              <a:spLocks/>
            </p:cNvSpPr>
            <p:nvPr/>
          </p:nvSpPr>
          <p:spPr bwMode="auto">
            <a:xfrm>
              <a:off x="342" y="474"/>
              <a:ext cx="1952"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Hosted by Scrum Master</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Attendance</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Duration 1hr</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After each sprint</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Showcase completed work</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Sprint Report</a:t>
              </a:r>
            </a:p>
          </p:txBody>
        </p:sp>
      </p:grpSp>
      <p:grpSp>
        <p:nvGrpSpPr>
          <p:cNvPr id="22595" name="Group 67"/>
          <p:cNvGrpSpPr>
            <a:grpSpLocks/>
          </p:cNvGrpSpPr>
          <p:nvPr/>
        </p:nvGrpSpPr>
        <p:grpSpPr bwMode="auto">
          <a:xfrm>
            <a:off x="6574039" y="1660922"/>
            <a:ext cx="1584126" cy="2971800"/>
            <a:chOff x="2" y="0"/>
            <a:chExt cx="2660" cy="4992"/>
          </a:xfrm>
        </p:grpSpPr>
        <p:sp>
          <p:nvSpPr>
            <p:cNvPr id="20493" name="AutoShape 44"/>
            <p:cNvSpPr>
              <a:spLocks/>
            </p:cNvSpPr>
            <p:nvPr/>
          </p:nvSpPr>
          <p:spPr bwMode="auto">
            <a:xfrm>
              <a:off x="7" y="1755"/>
              <a:ext cx="2655" cy="3237"/>
            </a:xfrm>
            <a:custGeom>
              <a:avLst/>
              <a:gdLst>
                <a:gd name="T0" fmla="*/ 2655 w 21600"/>
                <a:gd name="T1" fmla="*/ 2477 h 21600"/>
                <a:gd name="T2" fmla="*/ 0 w 21600"/>
                <a:gd name="T3" fmla="*/ 3237 h 21600"/>
                <a:gd name="T4" fmla="*/ 0 w 21600"/>
                <a:gd name="T5" fmla="*/ 760 h 21600"/>
                <a:gd name="T6" fmla="*/ 2655 w 21600"/>
                <a:gd name="T7" fmla="*/ 0 h 21600"/>
                <a:gd name="T8" fmla="*/ 2655 w 21600"/>
                <a:gd name="T9" fmla="*/ 2477 h 21600"/>
                <a:gd name="T10" fmla="*/ 2655 w 21600"/>
                <a:gd name="T11" fmla="*/ 247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00B050"/>
            </a:solidFill>
            <a:ln w="12700" cap="flat">
              <a:solidFill>
                <a:schemeClr val="bg1"/>
              </a:solidFill>
              <a:miter lim="800000"/>
              <a:headEnd type="none" w="med" len="med"/>
              <a:tailEnd type="none" w="med" len="med"/>
            </a:ln>
            <a:extLst/>
          </p:spPr>
          <p:txBody>
            <a:bodyPr lIns="0" tIns="0" rIns="0" bIns="0"/>
            <a:lstStyle/>
            <a:p>
              <a:endParaRPr lang="en-US"/>
            </a:p>
          </p:txBody>
        </p:sp>
        <p:sp>
          <p:nvSpPr>
            <p:cNvPr id="20494" name="AutoShape 45"/>
            <p:cNvSpPr>
              <a:spLocks/>
            </p:cNvSpPr>
            <p:nvPr/>
          </p:nvSpPr>
          <p:spPr bwMode="auto">
            <a:xfrm rot="10800000">
              <a:off x="2" y="195"/>
              <a:ext cx="657" cy="2336"/>
            </a:xfrm>
            <a:custGeom>
              <a:avLst/>
              <a:gdLst>
                <a:gd name="T0" fmla="*/ 657 w 21600"/>
                <a:gd name="T1" fmla="*/ 0 h 21600"/>
                <a:gd name="T2" fmla="*/ 657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495" name="Rectangle 46"/>
            <p:cNvSpPr>
              <a:spLocks/>
            </p:cNvSpPr>
            <p:nvPr/>
          </p:nvSpPr>
          <p:spPr bwMode="auto">
            <a:xfrm>
              <a:off x="798" y="0"/>
              <a:ext cx="1717"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tx1"/>
                  </a:solidFill>
                  <a:latin typeface="Open Sans Light" charset="0"/>
                  <a:cs typeface="Open Sans Light" charset="0"/>
                  <a:sym typeface="Open Sans Light" charset="0"/>
                </a:rPr>
                <a:t>Sprint Retrospective</a:t>
              </a:r>
            </a:p>
          </p:txBody>
        </p:sp>
        <p:sp>
          <p:nvSpPr>
            <p:cNvPr id="20496" name="Rectangle 47"/>
            <p:cNvSpPr>
              <a:spLocks/>
            </p:cNvSpPr>
            <p:nvPr/>
          </p:nvSpPr>
          <p:spPr bwMode="auto">
            <a:xfrm>
              <a:off x="284" y="2670"/>
              <a:ext cx="205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200" dirty="0">
                  <a:solidFill>
                    <a:srgbClr val="FFFFFF"/>
                  </a:solidFill>
                  <a:latin typeface="Open Sans Light" charset="0"/>
                  <a:cs typeface="Open Sans Light" charset="0"/>
                  <a:sym typeface="Open Sans Light" charset="0"/>
                </a:rPr>
                <a:t>Structure</a:t>
              </a:r>
            </a:p>
            <a:p>
              <a:pPr algn="l"/>
              <a:endParaRPr lang="en-US" sz="1200" dirty="0">
                <a:solidFill>
                  <a:srgbClr val="FFFFFF"/>
                </a:solidFill>
                <a:latin typeface="Open Sans Light" charset="0"/>
                <a:cs typeface="Open Sans Light" charset="0"/>
                <a:sym typeface="Open Sans Light" charset="0"/>
              </a:endParaRPr>
            </a:p>
            <a:p>
              <a:pPr algn="l"/>
              <a:r>
                <a:rPr lang="en-US" sz="1100" dirty="0">
                  <a:solidFill>
                    <a:srgbClr val="FFFFFF"/>
                  </a:solidFill>
                  <a:latin typeface="Open Sans Light" charset="0"/>
                  <a:cs typeface="Open Sans Light" charset="0"/>
                  <a:sym typeface="Open Sans Light" charset="0"/>
                </a:rPr>
                <a:t>What went well</a:t>
              </a:r>
            </a:p>
            <a:p>
              <a:pPr algn="l"/>
              <a:r>
                <a:rPr lang="en-US" sz="1100" dirty="0">
                  <a:solidFill>
                    <a:srgbClr val="FFFFFF"/>
                  </a:solidFill>
                  <a:latin typeface="Open Sans Light" charset="0"/>
                  <a:cs typeface="Open Sans Light" charset="0"/>
                  <a:sym typeface="Open Sans Light" charset="0"/>
                </a:rPr>
                <a:t>What didn’t go well </a:t>
              </a:r>
            </a:p>
            <a:p>
              <a:pPr algn="l"/>
              <a:r>
                <a:rPr lang="en-US" sz="1100" dirty="0">
                  <a:solidFill>
                    <a:srgbClr val="FFFFFF"/>
                  </a:solidFill>
                  <a:latin typeface="Open Sans Light" charset="0"/>
                  <a:cs typeface="Open Sans Light" charset="0"/>
                  <a:sym typeface="Open Sans Light" charset="0"/>
                </a:rPr>
                <a:t>How can we improve</a:t>
              </a:r>
            </a:p>
          </p:txBody>
        </p:sp>
        <p:sp>
          <p:nvSpPr>
            <p:cNvPr id="20498" name="Rectangle 66"/>
            <p:cNvSpPr>
              <a:spLocks/>
            </p:cNvSpPr>
            <p:nvPr/>
          </p:nvSpPr>
          <p:spPr bwMode="auto">
            <a:xfrm>
              <a:off x="286" y="474"/>
              <a:ext cx="2323"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Team Comments on Slack</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Retrospective Structure</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Retrospective Report</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Trends where visible</a:t>
              </a:r>
            </a:p>
            <a:p>
              <a:pPr marL="171450" indent="-171450" algn="l">
                <a:lnSpc>
                  <a:spcPct val="120000"/>
                </a:lnSpc>
                <a:buFont typeface="Arial" panose="020B0604020202020204" pitchFamily="34" charset="0"/>
                <a:buChar char="•"/>
              </a:pPr>
              <a:r>
                <a:rPr lang="en-US" sz="700" dirty="0">
                  <a:solidFill>
                    <a:schemeClr val="tx1"/>
                  </a:solidFill>
                  <a:latin typeface="Open Sans" charset="0"/>
                  <a:cs typeface="Open Sans" charset="0"/>
                  <a:sym typeface="Open Sans" charset="0"/>
                </a:rPr>
                <a:t>Work harder on areas of improvement</a:t>
              </a:r>
            </a:p>
          </p:txBody>
        </p:sp>
      </p:grpSp>
      <p:sp>
        <p:nvSpPr>
          <p:cNvPr id="56" name="Rectangle 55">
            <a:extLst>
              <a:ext uri="{FF2B5EF4-FFF2-40B4-BE49-F238E27FC236}">
                <a16:creationId xmlns:a16="http://schemas.microsoft.com/office/drawing/2014/main" id="{11D3D5B2-B157-4C54-B71C-745DE2E74EC0}"/>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57" name="Rectangle 56">
            <a:extLst>
              <a:ext uri="{FF2B5EF4-FFF2-40B4-BE49-F238E27FC236}">
                <a16:creationId xmlns:a16="http://schemas.microsoft.com/office/drawing/2014/main" id="{F1F03688-C435-4C0D-98CE-DB7E9B2FFA2E}"/>
              </a:ext>
            </a:extLst>
          </p:cNvPr>
          <p:cNvSpPr/>
          <p:nvPr/>
        </p:nvSpPr>
        <p:spPr bwMode="auto">
          <a:xfrm>
            <a:off x="8507600" y="4324350"/>
            <a:ext cx="366724" cy="3048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58" name="TextBox 57">
            <a:extLst>
              <a:ext uri="{FF2B5EF4-FFF2-40B4-BE49-F238E27FC236}">
                <a16:creationId xmlns:a16="http://schemas.microsoft.com/office/drawing/2014/main" id="{56A6AAA3-5304-4455-BB01-0C38FDF406D6}"/>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Liam Whorriskey</a:t>
            </a:r>
          </a:p>
          <a:p>
            <a:pPr algn="l"/>
            <a:endParaRPr lang="en-GB" dirty="0"/>
          </a:p>
        </p:txBody>
      </p:sp>
      <p:sp>
        <p:nvSpPr>
          <p:cNvPr id="59" name="Rectangle 58">
            <a:extLst>
              <a:ext uri="{FF2B5EF4-FFF2-40B4-BE49-F238E27FC236}">
                <a16:creationId xmlns:a16="http://schemas.microsoft.com/office/drawing/2014/main" id="{6AA53566-C549-4907-97D5-B5290016A099}"/>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60" name="Rectangle 59">
            <a:extLst>
              <a:ext uri="{FF2B5EF4-FFF2-40B4-BE49-F238E27FC236}">
                <a16:creationId xmlns:a16="http://schemas.microsoft.com/office/drawing/2014/main" id="{647B504C-D0EC-47D2-83A7-B983079C6140}"/>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61" name="Rectangle 60">
            <a:extLst>
              <a:ext uri="{FF2B5EF4-FFF2-40B4-BE49-F238E27FC236}">
                <a16:creationId xmlns:a16="http://schemas.microsoft.com/office/drawing/2014/main" id="{07B97EF4-CF48-46F5-B36F-2F2B72541488}"/>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41"/>
                                        </p:tgtEl>
                                        <p:attrNameLst>
                                          <p:attrName>style.visibility</p:attrName>
                                        </p:attrNameLst>
                                      </p:cBhvr>
                                      <p:to>
                                        <p:strVal val="visible"/>
                                      </p:to>
                                    </p:set>
                                  </p:childTnLst>
                                </p:cTn>
                              </p:par>
                            </p:childTnLst>
                          </p:cTn>
                        </p:par>
                        <p:par>
                          <p:cTn id="9" fill="hold">
                            <p:stCondLst>
                              <p:cond delay="0"/>
                            </p:stCondLst>
                            <p:childTnLst>
                              <p:par>
                                <p:cTn id="10" presetID="52" presetClass="entr" presetSubtype="0" fill="hold" nodeType="afterEffect">
                                  <p:stCondLst>
                                    <p:cond delay="0"/>
                                  </p:stCondLst>
                                  <p:childTnLst>
                                    <p:set>
                                      <p:cBhvr>
                                        <p:cTn id="11" dur="1" fill="hold">
                                          <p:stCondLst>
                                            <p:cond delay="0"/>
                                          </p:stCondLst>
                                        </p:cTn>
                                        <p:tgtEl>
                                          <p:spTgt spid="22535"/>
                                        </p:tgtEl>
                                        <p:attrNameLst>
                                          <p:attrName>style.visibility</p:attrName>
                                        </p:attrNameLst>
                                      </p:cBhvr>
                                      <p:to>
                                        <p:strVal val="visible"/>
                                      </p:to>
                                    </p:set>
                                    <p:animScale>
                                      <p:cBhvr>
                                        <p:cTn id="12" dur="1000" decel="50000" fill="hold">
                                          <p:stCondLst>
                                            <p:cond delay="0"/>
                                          </p:stCondLst>
                                        </p:cTn>
                                        <p:tgtEl>
                                          <p:spTgt spid="225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2535"/>
                                        </p:tgtEl>
                                        <p:attrNameLst>
                                          <p:attrName>ppt_x</p:attrName>
                                          <p:attrName>ppt_y</p:attrName>
                                        </p:attrNameLst>
                                      </p:cBhvr>
                                    </p:animMotion>
                                    <p:animEffect transition="in" filter="fade">
                                      <p:cBhvr>
                                        <p:cTn id="14" dur="1000"/>
                                        <p:tgtEl>
                                          <p:spTgt spid="22535"/>
                                        </p:tgtEl>
                                      </p:cBhvr>
                                    </p:animEffect>
                                  </p:childTnLst>
                                </p:cTn>
                              </p:par>
                            </p:childTnLst>
                          </p:cTn>
                        </p:par>
                        <p:par>
                          <p:cTn id="15" fill="hold">
                            <p:stCondLst>
                              <p:cond delay="1000"/>
                            </p:stCondLst>
                            <p:childTnLst>
                              <p:par>
                                <p:cTn id="16" presetID="52" presetClass="entr" presetSubtype="0" fill="hold" nodeType="afterEffect">
                                  <p:stCondLst>
                                    <p:cond delay="0"/>
                                  </p:stCondLst>
                                  <p:childTnLst>
                                    <p:set>
                                      <p:cBhvr>
                                        <p:cTn id="17" dur="1" fill="hold">
                                          <p:stCondLst>
                                            <p:cond delay="0"/>
                                          </p:stCondLst>
                                        </p:cTn>
                                        <p:tgtEl>
                                          <p:spTgt spid="22557"/>
                                        </p:tgtEl>
                                        <p:attrNameLst>
                                          <p:attrName>style.visibility</p:attrName>
                                        </p:attrNameLst>
                                      </p:cBhvr>
                                      <p:to>
                                        <p:strVal val="visible"/>
                                      </p:to>
                                    </p:set>
                                    <p:animScale>
                                      <p:cBhvr>
                                        <p:cTn id="18" dur="1000" decel="50000" fill="hold">
                                          <p:stCondLst>
                                            <p:cond delay="0"/>
                                          </p:stCondLst>
                                        </p:cTn>
                                        <p:tgtEl>
                                          <p:spTgt spid="225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2557"/>
                                        </p:tgtEl>
                                        <p:attrNameLst>
                                          <p:attrName>ppt_x</p:attrName>
                                          <p:attrName>ppt_y</p:attrName>
                                        </p:attrNameLst>
                                      </p:cBhvr>
                                    </p:animMotion>
                                    <p:animEffect transition="in" filter="fade">
                                      <p:cBhvr>
                                        <p:cTn id="20" dur="1000"/>
                                        <p:tgtEl>
                                          <p:spTgt spid="22557"/>
                                        </p:tgtEl>
                                      </p:cBhvr>
                                    </p:animEffect>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22564"/>
                                        </p:tgtEl>
                                        <p:attrNameLst>
                                          <p:attrName>style.visibility</p:attrName>
                                        </p:attrNameLst>
                                      </p:cBhvr>
                                      <p:to>
                                        <p:strVal val="visible"/>
                                      </p:to>
                                    </p:set>
                                    <p:animScale>
                                      <p:cBhvr>
                                        <p:cTn id="24" dur="1000" decel="50000" fill="hold">
                                          <p:stCondLst>
                                            <p:cond delay="0"/>
                                          </p:stCondLst>
                                        </p:cTn>
                                        <p:tgtEl>
                                          <p:spTgt spid="225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22564"/>
                                        </p:tgtEl>
                                        <p:attrNameLst>
                                          <p:attrName>ppt_x</p:attrName>
                                          <p:attrName>ppt_y</p:attrName>
                                        </p:attrNameLst>
                                      </p:cBhvr>
                                    </p:animMotion>
                                    <p:animEffect transition="in" filter="fade">
                                      <p:cBhvr>
                                        <p:cTn id="26" dur="1000"/>
                                        <p:tgtEl>
                                          <p:spTgt spid="22564"/>
                                        </p:tgtEl>
                                      </p:cBhvr>
                                    </p:animEffect>
                                  </p:childTnLst>
                                </p:cTn>
                              </p:par>
                            </p:childTnLst>
                          </p:cTn>
                        </p:par>
                        <p:par>
                          <p:cTn id="27" fill="hold">
                            <p:stCondLst>
                              <p:cond delay="3000"/>
                            </p:stCondLst>
                            <p:childTnLst>
                              <p:par>
                                <p:cTn id="28" presetID="52" presetClass="entr" presetSubtype="0" fill="hold" nodeType="afterEffect">
                                  <p:stCondLst>
                                    <p:cond delay="0"/>
                                  </p:stCondLst>
                                  <p:childTnLst>
                                    <p:set>
                                      <p:cBhvr>
                                        <p:cTn id="29" dur="1" fill="hold">
                                          <p:stCondLst>
                                            <p:cond delay="0"/>
                                          </p:stCondLst>
                                        </p:cTn>
                                        <p:tgtEl>
                                          <p:spTgt spid="22571"/>
                                        </p:tgtEl>
                                        <p:attrNameLst>
                                          <p:attrName>style.visibility</p:attrName>
                                        </p:attrNameLst>
                                      </p:cBhvr>
                                      <p:to>
                                        <p:strVal val="visible"/>
                                      </p:to>
                                    </p:set>
                                    <p:animScale>
                                      <p:cBhvr>
                                        <p:cTn id="30" dur="1000" decel="50000" fill="hold">
                                          <p:stCondLst>
                                            <p:cond delay="0"/>
                                          </p:stCondLst>
                                        </p:cTn>
                                        <p:tgtEl>
                                          <p:spTgt spid="225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22571"/>
                                        </p:tgtEl>
                                        <p:attrNameLst>
                                          <p:attrName>ppt_x</p:attrName>
                                          <p:attrName>ppt_y</p:attrName>
                                        </p:attrNameLst>
                                      </p:cBhvr>
                                    </p:animMotion>
                                    <p:animEffect transition="in" filter="fade">
                                      <p:cBhvr>
                                        <p:cTn id="32" dur="1000"/>
                                        <p:tgtEl>
                                          <p:spTgt spid="22571"/>
                                        </p:tgtEl>
                                      </p:cBhvr>
                                    </p:animEffect>
                                  </p:childTnLst>
                                </p:cTn>
                              </p:par>
                            </p:childTnLst>
                          </p:cTn>
                        </p:par>
                        <p:par>
                          <p:cTn id="33" fill="hold">
                            <p:stCondLst>
                              <p:cond delay="4000"/>
                            </p:stCondLst>
                            <p:childTnLst>
                              <p:par>
                                <p:cTn id="34" presetID="52" presetClass="entr" presetSubtype="0" fill="hold" nodeType="afterEffect">
                                  <p:stCondLst>
                                    <p:cond delay="0"/>
                                  </p:stCondLst>
                                  <p:childTnLst>
                                    <p:set>
                                      <p:cBhvr>
                                        <p:cTn id="35" dur="1" fill="hold">
                                          <p:stCondLst>
                                            <p:cond delay="0"/>
                                          </p:stCondLst>
                                        </p:cTn>
                                        <p:tgtEl>
                                          <p:spTgt spid="22595"/>
                                        </p:tgtEl>
                                        <p:attrNameLst>
                                          <p:attrName>style.visibility</p:attrName>
                                        </p:attrNameLst>
                                      </p:cBhvr>
                                      <p:to>
                                        <p:strVal val="visible"/>
                                      </p:to>
                                    </p:set>
                                    <p:animScale>
                                      <p:cBhvr>
                                        <p:cTn id="36" dur="1000" decel="50000" fill="hold">
                                          <p:stCondLst>
                                            <p:cond delay="0"/>
                                          </p:stCondLst>
                                        </p:cTn>
                                        <p:tgtEl>
                                          <p:spTgt spid="2259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22595"/>
                                        </p:tgtEl>
                                        <p:attrNameLst>
                                          <p:attrName>ppt_x</p:attrName>
                                          <p:attrName>ppt_y</p:attrName>
                                        </p:attrNameLst>
                                      </p:cBhvr>
                                    </p:animMotion>
                                    <p:animEffect transition="in" filter="fade">
                                      <p:cBhvr>
                                        <p:cTn id="38" dur="1000"/>
                                        <p:tgtEl>
                                          <p:spTgt spid="22595"/>
                                        </p:tgtEl>
                                      </p:cBhvr>
                                    </p:animEffect>
                                  </p:childTnLst>
                                </p:cTn>
                              </p:par>
                            </p:childTnLst>
                          </p:cTn>
                        </p:par>
                        <p:par>
                          <p:cTn id="39" fill="hold">
                            <p:stCondLst>
                              <p:cond delay="5000"/>
                            </p:stCondLst>
                            <p:childTnLst>
                              <p:par>
                                <p:cTn id="40" presetID="1" presetClass="entr" presetSubtype="0" fill="hold" grpId="0" nodeType="afterEffect">
                                  <p:stCondLst>
                                    <p:cond delay="0"/>
                                  </p:stCondLst>
                                  <p:childTnLst>
                                    <p:set>
                                      <p:cBhvr>
                                        <p:cTn id="41" dur="1" fill="hold">
                                          <p:stCondLst>
                                            <p:cond delay="0"/>
                                          </p:stCondLst>
                                        </p:cTn>
                                        <p:tgtEl>
                                          <p:spTgt spid="5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8"/>
                                        </p:tgtEl>
                                        <p:attrNameLst>
                                          <p:attrName>style.visibility</p:attrName>
                                        </p:attrNameLst>
                                      </p:cBhvr>
                                      <p:to>
                                        <p:strVal val="visible"/>
                                      </p:to>
                                    </p:set>
                                  </p:childTnLst>
                                </p:cTn>
                              </p:par>
                            </p:childTnLst>
                          </p:cTn>
                        </p:par>
                        <p:par>
                          <p:cTn id="48" fill="hold">
                            <p:stCondLst>
                              <p:cond delay="5000"/>
                            </p:stCondLst>
                            <p:childTnLst>
                              <p:par>
                                <p:cTn id="49" presetID="1" presetClass="entr" presetSubtype="0" fill="hold" grpId="0" nodeType="afterEffect">
                                  <p:stCondLst>
                                    <p:cond delay="59000"/>
                                  </p:stCondLst>
                                  <p:childTnLst>
                                    <p:set>
                                      <p:cBhvr>
                                        <p:cTn id="50" dur="1" fill="hold">
                                          <p:stCondLst>
                                            <p:cond delay="0"/>
                                          </p:stCondLst>
                                        </p:cTn>
                                        <p:tgtEl>
                                          <p:spTgt spid="60"/>
                                        </p:tgtEl>
                                        <p:attrNameLst>
                                          <p:attrName>style.visibility</p:attrName>
                                        </p:attrNameLst>
                                      </p:cBhvr>
                                      <p:to>
                                        <p:strVal val="visible"/>
                                      </p:to>
                                    </p:set>
                                  </p:childTnLst>
                                </p:cTn>
                              </p:par>
                            </p:childTnLst>
                          </p:cTn>
                        </p:par>
                        <p:par>
                          <p:cTn id="51" fill="hold">
                            <p:stCondLst>
                              <p:cond delay="64000"/>
                            </p:stCondLst>
                            <p:childTnLst>
                              <p:par>
                                <p:cTn id="52" presetID="1" presetClass="entr" presetSubtype="0" fill="hold" grpId="0" nodeType="afterEffect">
                                  <p:stCondLst>
                                    <p:cond delay="30000"/>
                                  </p:stCondLst>
                                  <p:childTnLst>
                                    <p:set>
                                      <p:cBhvr>
                                        <p:cTn id="53"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p:bldP spid="22541" grpId="0"/>
      <p:bldP spid="56" grpId="0" animBg="1"/>
      <p:bldP spid="57" grpId="0" animBg="1"/>
      <p:bldP spid="58" grpId="0"/>
      <p:bldP spid="59" grpId="0" animBg="1"/>
      <p:bldP spid="60" grpId="0" animBg="1"/>
      <p:bldP spid="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7573387" y="2043112"/>
            <a:ext cx="584776" cy="83343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34268" tIns="17134" rIns="34268" bIns="17134" numCol="1" rtlCol="0" anchor="ctr" anchorCtr="0" compatLnSpc="1">
            <a:prstTxWarp prst="textNoShape">
              <a:avLst/>
            </a:prstTxWarp>
          </a:bodyPr>
          <a:lstStyle/>
          <a:p>
            <a:pPr marL="0" marR="0" lvl="0" indent="0" algn="ctr" defTabSz="342678"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000000"/>
              </a:solidFill>
              <a:effectLst/>
              <a:uLnTx/>
              <a:uFillTx/>
              <a:latin typeface="Gill Sans" charset="0"/>
              <a:sym typeface="Gill Sans" charset="0"/>
            </a:endParaRPr>
          </a:p>
        </p:txBody>
      </p:sp>
      <p:sp>
        <p:nvSpPr>
          <p:cNvPr id="17409" name="Rectangle 1"/>
          <p:cNvSpPr>
            <a:spLocks/>
          </p:cNvSpPr>
          <p:nvPr/>
        </p:nvSpPr>
        <p:spPr bwMode="auto">
          <a:xfrm>
            <a:off x="4957763" y="2043112"/>
            <a:ext cx="2586037" cy="2586038"/>
          </a:xfrm>
          <a:prstGeom prst="rect">
            <a:avLst/>
          </a:prstGeom>
          <a:solidFill>
            <a:srgbClr val="00B050"/>
          </a:solidFill>
          <a:ln w="25400">
            <a:noFill/>
            <a:miter lim="800000"/>
            <a:headEnd/>
            <a:tailEnd/>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63" name="Rectangle 2"/>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5364" name="Rectangle 3"/>
          <p:cNvSpPr>
            <a:spLocks/>
          </p:cNvSpPr>
          <p:nvPr/>
        </p:nvSpPr>
        <p:spPr bwMode="auto">
          <a:xfrm>
            <a:off x="7971366"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700" dirty="0">
                <a:solidFill>
                  <a:srgbClr val="FFFFFF"/>
                </a:solidFill>
                <a:latin typeface="Open Sans" charset="0"/>
                <a:cs typeface="Open Sans" charset="0"/>
                <a:sym typeface="Open Sans" charset="0"/>
              </a:rPr>
              <a:t>05</a:t>
            </a:r>
            <a:endParaRPr kumimoji="0" lang="en-US" sz="700" b="0" i="0" u="none" strike="noStrike" kern="1200" cap="none" spc="0" normalizeH="0" baseline="0" noProof="0" dirty="0">
              <a:ln>
                <a:noFill/>
              </a:ln>
              <a:solidFill>
                <a:srgbClr val="FFFFFF"/>
              </a:solidFill>
              <a:effectLst/>
              <a:uLnTx/>
              <a:uFillTx/>
              <a:latin typeface="Open Sans" charset="0"/>
              <a:cs typeface="Open Sans" charset="0"/>
              <a:sym typeface="Open Sans" charset="0"/>
            </a:endParaRPr>
          </a:p>
        </p:txBody>
      </p:sp>
      <p:sp>
        <p:nvSpPr>
          <p:cNvPr id="17413" name="Rectangle 5"/>
          <p:cNvSpPr>
            <a:spLocks/>
          </p:cNvSpPr>
          <p:nvPr/>
        </p:nvSpPr>
        <p:spPr bwMode="auto">
          <a:xfrm>
            <a:off x="5205412" y="2266951"/>
            <a:ext cx="2109790" cy="2128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lvl="0" algn="l">
              <a:lnSpc>
                <a:spcPct val="130000"/>
              </a:lnSpc>
            </a:pPr>
            <a:r>
              <a:rPr lang="en-GB" sz="800" b="1" dirty="0">
                <a:solidFill>
                  <a:srgbClr val="FFFFFF"/>
                </a:solidFill>
                <a:latin typeface="Open Sans"/>
                <a:cs typeface="Open Sans" charset="0"/>
                <a:sym typeface="Open Sans" charset="0"/>
              </a:rPr>
              <a:t>Plan</a:t>
            </a:r>
          </a:p>
          <a:p>
            <a:pPr lvl="0" algn="l">
              <a:lnSpc>
                <a:spcPct val="130000"/>
              </a:lnSpc>
            </a:pPr>
            <a:r>
              <a:rPr lang="en-GB" sz="700" dirty="0">
                <a:solidFill>
                  <a:srgbClr val="FFFFFF"/>
                </a:solidFill>
                <a:latin typeface="Open Sans"/>
                <a:cs typeface="Open Sans" charset="0"/>
                <a:sym typeface="Open Sans" charset="0"/>
              </a:rPr>
              <a:t>Create user stories and issues, plan sprints, and distribute tasks across your software team.</a:t>
            </a:r>
          </a:p>
          <a:p>
            <a:pPr lvl="0" algn="l">
              <a:lnSpc>
                <a:spcPct val="130000"/>
              </a:lnSpc>
            </a:pPr>
            <a:endParaRPr lang="en-GB" sz="700" dirty="0">
              <a:solidFill>
                <a:srgbClr val="FFFFFF"/>
              </a:solidFill>
              <a:latin typeface="Open Sans"/>
              <a:cs typeface="Open Sans" charset="0"/>
              <a:sym typeface="Open Sans" charset="0"/>
            </a:endParaRPr>
          </a:p>
          <a:p>
            <a:pPr lvl="0" algn="l">
              <a:lnSpc>
                <a:spcPct val="130000"/>
              </a:lnSpc>
            </a:pPr>
            <a:r>
              <a:rPr lang="en-GB" sz="800" b="1" dirty="0">
                <a:solidFill>
                  <a:srgbClr val="FFFFFF"/>
                </a:solidFill>
                <a:latin typeface="Open Sans"/>
                <a:cs typeface="Open Sans" charset="0"/>
                <a:sym typeface="Open Sans" charset="0"/>
              </a:rPr>
              <a:t>Track</a:t>
            </a:r>
            <a:endParaRPr lang="en-GB" sz="700" b="1" dirty="0">
              <a:solidFill>
                <a:srgbClr val="FFFFFF"/>
              </a:solidFill>
              <a:latin typeface="Open Sans"/>
              <a:cs typeface="Open Sans" charset="0"/>
              <a:sym typeface="Open Sans" charset="0"/>
            </a:endParaRPr>
          </a:p>
          <a:p>
            <a:pPr lvl="0" algn="l">
              <a:lnSpc>
                <a:spcPct val="130000"/>
              </a:lnSpc>
            </a:pPr>
            <a:r>
              <a:rPr lang="en-GB" sz="700" dirty="0">
                <a:solidFill>
                  <a:srgbClr val="FFFFFF"/>
                </a:solidFill>
                <a:latin typeface="Open Sans"/>
                <a:cs typeface="Open Sans" charset="0"/>
                <a:sym typeface="Open Sans" charset="0"/>
              </a:rPr>
              <a:t>Prioritize and discuss your team’s work in full context with complete visibility.</a:t>
            </a:r>
          </a:p>
          <a:p>
            <a:pPr lvl="0" algn="l">
              <a:lnSpc>
                <a:spcPct val="130000"/>
              </a:lnSpc>
            </a:pPr>
            <a:endParaRPr lang="en-GB" sz="700" dirty="0">
              <a:solidFill>
                <a:srgbClr val="FFFFFF"/>
              </a:solidFill>
              <a:latin typeface="Open Sans"/>
              <a:cs typeface="Open Sans" charset="0"/>
              <a:sym typeface="Open Sans" charset="0"/>
            </a:endParaRPr>
          </a:p>
          <a:p>
            <a:pPr lvl="0" algn="l">
              <a:lnSpc>
                <a:spcPct val="130000"/>
              </a:lnSpc>
            </a:pPr>
            <a:r>
              <a:rPr lang="en-GB" sz="800" b="1" dirty="0">
                <a:solidFill>
                  <a:srgbClr val="FFFFFF"/>
                </a:solidFill>
                <a:latin typeface="Open Sans"/>
                <a:cs typeface="Open Sans" charset="0"/>
                <a:sym typeface="Open Sans" charset="0"/>
              </a:rPr>
              <a:t>Release</a:t>
            </a:r>
            <a:endParaRPr lang="en-GB" sz="700" b="1" dirty="0">
              <a:solidFill>
                <a:srgbClr val="FFFFFF"/>
              </a:solidFill>
              <a:latin typeface="Open Sans"/>
              <a:cs typeface="Open Sans" charset="0"/>
              <a:sym typeface="Open Sans" charset="0"/>
            </a:endParaRPr>
          </a:p>
          <a:p>
            <a:pPr lvl="0" algn="l">
              <a:lnSpc>
                <a:spcPct val="130000"/>
              </a:lnSpc>
            </a:pPr>
            <a:r>
              <a:rPr lang="en-GB" sz="700" dirty="0">
                <a:solidFill>
                  <a:srgbClr val="FFFFFF"/>
                </a:solidFill>
                <a:latin typeface="Open Sans"/>
                <a:cs typeface="Open Sans" charset="0"/>
                <a:sym typeface="Open Sans" charset="0"/>
              </a:rPr>
              <a:t>Ship with confidence and sanity knowing the information you have is always up-to-date.</a:t>
            </a:r>
          </a:p>
          <a:p>
            <a:pPr lvl="0" algn="l">
              <a:lnSpc>
                <a:spcPct val="130000"/>
              </a:lnSpc>
            </a:pPr>
            <a:endParaRPr lang="en-GB" sz="700" dirty="0">
              <a:solidFill>
                <a:srgbClr val="FFFFFF"/>
              </a:solidFill>
              <a:latin typeface="Open Sans"/>
              <a:cs typeface="Open Sans" charset="0"/>
              <a:sym typeface="Open Sans" charset="0"/>
            </a:endParaRPr>
          </a:p>
          <a:p>
            <a:pPr lvl="0" algn="l">
              <a:lnSpc>
                <a:spcPct val="130000"/>
              </a:lnSpc>
            </a:pPr>
            <a:r>
              <a:rPr lang="en-GB" sz="800" b="1" dirty="0">
                <a:solidFill>
                  <a:srgbClr val="FFFFFF"/>
                </a:solidFill>
                <a:latin typeface="Open Sans"/>
                <a:cs typeface="Open Sans" charset="0"/>
                <a:sym typeface="Open Sans" charset="0"/>
              </a:rPr>
              <a:t>Report</a:t>
            </a:r>
            <a:endParaRPr lang="en-GB" sz="700" b="1" dirty="0">
              <a:solidFill>
                <a:srgbClr val="FFFFFF"/>
              </a:solidFill>
              <a:latin typeface="Open Sans"/>
              <a:cs typeface="Open Sans" charset="0"/>
              <a:sym typeface="Open Sans" charset="0"/>
            </a:endParaRPr>
          </a:p>
          <a:p>
            <a:pPr lvl="0" algn="l">
              <a:lnSpc>
                <a:spcPct val="130000"/>
              </a:lnSpc>
            </a:pPr>
            <a:r>
              <a:rPr lang="en-GB" sz="700" dirty="0">
                <a:solidFill>
                  <a:srgbClr val="FFFFFF"/>
                </a:solidFill>
                <a:latin typeface="Open Sans"/>
                <a:cs typeface="Open Sans" charset="0"/>
                <a:sym typeface="Open Sans" charset="0"/>
              </a:rPr>
              <a:t>Improve team performance based on real-time, visual data that your team can put to use.</a:t>
            </a:r>
            <a:endParaRPr kumimoji="0" lang="en-US" sz="700" b="0" i="0" u="none" strike="noStrike" kern="1200" cap="none" spc="0" normalizeH="0" baseline="0" noProof="0" dirty="0">
              <a:ln>
                <a:noFill/>
              </a:ln>
              <a:solidFill>
                <a:srgbClr val="FFFFFF"/>
              </a:solidFill>
              <a:effectLst/>
              <a:uLnTx/>
              <a:uFillTx/>
              <a:latin typeface="Open Sans"/>
              <a:cs typeface="Open Sans" charset="0"/>
              <a:sym typeface="Open Sans" charset="0"/>
            </a:endParaRPr>
          </a:p>
        </p:txBody>
      </p:sp>
      <p:sp>
        <p:nvSpPr>
          <p:cNvPr id="17415" name="Rectangle 7"/>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Open Sans Light" charset="0"/>
                <a:cs typeface="Open Sans Light" charset="0"/>
                <a:sym typeface="Open Sans Light" charset="0"/>
              </a:rPr>
              <a:t>Jira</a:t>
            </a:r>
          </a:p>
        </p:txBody>
      </p:sp>
      <p:sp>
        <p:nvSpPr>
          <p:cNvPr id="17416" name="Rectangle 8"/>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4D4D4D"/>
                </a:solidFill>
                <a:effectLst/>
                <a:uLnTx/>
                <a:uFillTx/>
                <a:latin typeface="Open Sans" charset="0"/>
                <a:cs typeface="Open Sans" charset="0"/>
                <a:sym typeface="Open Sans" charset="0"/>
              </a:rPr>
              <a:t>Liam Whorriskey</a:t>
            </a:r>
          </a:p>
        </p:txBody>
      </p:sp>
      <p:sp>
        <p:nvSpPr>
          <p:cNvPr id="2" name="Rectangle 1"/>
          <p:cNvSpPr/>
          <p:nvPr/>
        </p:nvSpPr>
        <p:spPr bwMode="auto">
          <a:xfrm>
            <a:off x="914400" y="2043112"/>
            <a:ext cx="3952875" cy="2586038"/>
          </a:xfrm>
          <a:prstGeom prst="rect">
            <a:avLst/>
          </a:prstGeom>
          <a:solidFill>
            <a:schemeClr val="bg1">
              <a:lumMod val="85000"/>
            </a:schemeClr>
          </a:solidFill>
          <a:ln w="25400" cap="flat" cmpd="sng" algn="ctr">
            <a:noFill/>
            <a:prstDash val="solid"/>
            <a:round/>
            <a:headEnd type="none" w="med" len="med"/>
            <a:tailEnd type="none" w="med" len="med"/>
          </a:ln>
          <a:effectLst/>
          <a:extLst/>
        </p:spPr>
        <p:txBody>
          <a:bodyPr vert="horz" wrap="square" lIns="34268" tIns="17134" rIns="34268" bIns="17134" numCol="1" rtlCol="0" anchor="t" anchorCtr="0" compatLnSpc="1">
            <a:prstTxWarp prst="textNoShape">
              <a:avLst/>
            </a:prstTxWarp>
          </a:bodyPr>
          <a:lstStyle/>
          <a:p>
            <a:pPr marL="0" marR="0" lvl="0" indent="0" algn="ctr" defTabSz="342678"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000000"/>
              </a:solidFill>
              <a:effectLst/>
              <a:uLnTx/>
              <a:uFillTx/>
              <a:latin typeface="Gill Sans" charset="0"/>
              <a:sym typeface="Gill Sans" charset="0"/>
            </a:endParaRPr>
          </a:p>
        </p:txBody>
      </p:sp>
      <p:pic>
        <p:nvPicPr>
          <p:cNvPr id="4" name="Picture 3" descr="A picture containing screenshot&#10;&#10;Description automatically generated">
            <a:extLst>
              <a:ext uri="{FF2B5EF4-FFF2-40B4-BE49-F238E27FC236}">
                <a16:creationId xmlns:a16="http://schemas.microsoft.com/office/drawing/2014/main" id="{1037916B-C18F-4F55-88AB-67163B82AC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364988"/>
            <a:ext cx="3952875" cy="2264161"/>
          </a:xfrm>
          <a:prstGeom prst="rect">
            <a:avLst/>
          </a:prstGeom>
        </p:spPr>
      </p:pic>
      <p:sp>
        <p:nvSpPr>
          <p:cNvPr id="33" name="Rectangle 32">
            <a:extLst>
              <a:ext uri="{FF2B5EF4-FFF2-40B4-BE49-F238E27FC236}">
                <a16:creationId xmlns:a16="http://schemas.microsoft.com/office/drawing/2014/main" id="{37BE1C2D-541E-4E58-A107-62A18CF75D9C}"/>
              </a:ext>
            </a:extLst>
          </p:cNvPr>
          <p:cNvSpPr/>
          <p:nvPr/>
        </p:nvSpPr>
        <p:spPr bwMode="auto">
          <a:xfrm>
            <a:off x="7573387" y="2914652"/>
            <a:ext cx="584776" cy="83343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34268" tIns="17134" rIns="34268" bIns="17134" numCol="1" rtlCol="0" anchor="ctr" anchorCtr="0" compatLnSpc="1">
            <a:prstTxWarp prst="textNoShape">
              <a:avLst/>
            </a:prstTxWarp>
          </a:bodyPr>
          <a:lstStyle/>
          <a:p>
            <a:pPr marL="0" marR="0" lvl="0" indent="0" algn="ctr" defTabSz="342678"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000000"/>
              </a:solidFill>
              <a:effectLst/>
              <a:uLnTx/>
              <a:uFillTx/>
              <a:latin typeface="Gill Sans" charset="0"/>
              <a:sym typeface="Gill Sans" charset="0"/>
            </a:endParaRPr>
          </a:p>
        </p:txBody>
      </p:sp>
      <p:sp>
        <p:nvSpPr>
          <p:cNvPr id="34" name="Rectangle 33">
            <a:extLst>
              <a:ext uri="{FF2B5EF4-FFF2-40B4-BE49-F238E27FC236}">
                <a16:creationId xmlns:a16="http://schemas.microsoft.com/office/drawing/2014/main" id="{33289B9C-B89A-4451-BEE0-AE553139502F}"/>
              </a:ext>
            </a:extLst>
          </p:cNvPr>
          <p:cNvSpPr/>
          <p:nvPr/>
        </p:nvSpPr>
        <p:spPr bwMode="auto">
          <a:xfrm>
            <a:off x="7579774" y="3795711"/>
            <a:ext cx="584776" cy="83343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34268" tIns="17134" rIns="34268" bIns="17134" numCol="1" rtlCol="0" anchor="ctr" anchorCtr="0" compatLnSpc="1">
            <a:prstTxWarp prst="textNoShape">
              <a:avLst/>
            </a:prstTxWarp>
          </a:bodyPr>
          <a:lstStyle/>
          <a:p>
            <a:pPr marL="0" marR="0" lvl="0" indent="0" algn="ctr" defTabSz="342678"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000000"/>
              </a:solidFill>
              <a:effectLst/>
              <a:uLnTx/>
              <a:uFillTx/>
              <a:latin typeface="Gill Sans" charset="0"/>
              <a:sym typeface="Gill Sans" charset="0"/>
            </a:endParaRPr>
          </a:p>
        </p:txBody>
      </p:sp>
      <p:sp>
        <p:nvSpPr>
          <p:cNvPr id="38" name="Rectangle 37">
            <a:extLst>
              <a:ext uri="{FF2B5EF4-FFF2-40B4-BE49-F238E27FC236}">
                <a16:creationId xmlns:a16="http://schemas.microsoft.com/office/drawing/2014/main" id="{4ADCFD6D-1C2D-481D-88FF-6387DCAC5B37}"/>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9" name="Rectangle 38">
            <a:extLst>
              <a:ext uri="{FF2B5EF4-FFF2-40B4-BE49-F238E27FC236}">
                <a16:creationId xmlns:a16="http://schemas.microsoft.com/office/drawing/2014/main" id="{F55B8983-B49E-4308-9CEC-EC701FB3A2D2}"/>
              </a:ext>
            </a:extLst>
          </p:cNvPr>
          <p:cNvSpPr/>
          <p:nvPr/>
        </p:nvSpPr>
        <p:spPr bwMode="auto">
          <a:xfrm>
            <a:off x="8507600" y="4324350"/>
            <a:ext cx="366724" cy="3048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40" name="TextBox 39">
            <a:extLst>
              <a:ext uri="{FF2B5EF4-FFF2-40B4-BE49-F238E27FC236}">
                <a16:creationId xmlns:a16="http://schemas.microsoft.com/office/drawing/2014/main" id="{3ACFF7A7-8C39-41CE-858D-4FA7B7F967A2}"/>
              </a:ext>
            </a:extLst>
          </p:cNvPr>
          <p:cNvSpPr txBox="1"/>
          <p:nvPr/>
        </p:nvSpPr>
        <p:spPr>
          <a:xfrm rot="16200000">
            <a:off x="8179028" y="3455683"/>
            <a:ext cx="1167946" cy="569387"/>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Mary Walsh</a:t>
            </a:r>
          </a:p>
          <a:p>
            <a:pPr algn="l"/>
            <a:endParaRPr lang="en-GB" dirty="0"/>
          </a:p>
        </p:txBody>
      </p:sp>
      <p:sp>
        <p:nvSpPr>
          <p:cNvPr id="41" name="Rectangle 40">
            <a:extLst>
              <a:ext uri="{FF2B5EF4-FFF2-40B4-BE49-F238E27FC236}">
                <a16:creationId xmlns:a16="http://schemas.microsoft.com/office/drawing/2014/main" id="{30D2E647-1B09-4C98-8AA6-4FF38D96CB7E}"/>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42" name="Rectangle 41">
            <a:extLst>
              <a:ext uri="{FF2B5EF4-FFF2-40B4-BE49-F238E27FC236}">
                <a16:creationId xmlns:a16="http://schemas.microsoft.com/office/drawing/2014/main" id="{D043D3B0-DE07-4309-8EE9-3E6EAC16ACEC}"/>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43" name="Rectangle 42">
            <a:extLst>
              <a:ext uri="{FF2B5EF4-FFF2-40B4-BE49-F238E27FC236}">
                <a16:creationId xmlns:a16="http://schemas.microsoft.com/office/drawing/2014/main" id="{FE4B232E-12FE-4ED8-83B9-646CAEF008DA}"/>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447469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4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6"/>
                                        </p:tgtEl>
                                        <p:attrNameLst>
                                          <p:attrName>style.visibility</p:attrName>
                                        </p:attrNameLst>
                                      </p:cBhvr>
                                      <p:to>
                                        <p:strVal val="visible"/>
                                      </p:to>
                                    </p:set>
                                  </p:childTnLst>
                                </p:cTn>
                              </p:par>
                            </p:childTnLst>
                          </p:cTn>
                        </p:par>
                        <p:par>
                          <p:cTn id="9" fill="hold">
                            <p:stCondLst>
                              <p:cond delay="0"/>
                            </p:stCondLst>
                            <p:childTnLst>
                              <p:par>
                                <p:cTn id="10" presetID="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500" fill="hold"/>
                                        <p:tgtEl>
                                          <p:spTgt spid="33"/>
                                        </p:tgtEl>
                                        <p:attrNameLst>
                                          <p:attrName>ppt_x</p:attrName>
                                        </p:attrNameLst>
                                      </p:cBhvr>
                                      <p:tavLst>
                                        <p:tav tm="0">
                                          <p:val>
                                            <p:strVal val="1+#ppt_w/2"/>
                                          </p:val>
                                        </p:tav>
                                        <p:tav tm="100000">
                                          <p:val>
                                            <p:strVal val="#ppt_x"/>
                                          </p:val>
                                        </p:tav>
                                      </p:tavLst>
                                    </p:anim>
                                    <p:anim calcmode="lin" valueType="num">
                                      <p:cBhvr additive="base">
                                        <p:cTn id="25" dur="500" fill="hold"/>
                                        <p:tgtEl>
                                          <p:spTgt spid="33"/>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1+#ppt_w/2"/>
                                          </p:val>
                                        </p:tav>
                                        <p:tav tm="100000">
                                          <p:val>
                                            <p:strVal val="#ppt_x"/>
                                          </p:val>
                                        </p:tav>
                                      </p:tavLst>
                                    </p:anim>
                                    <p:anim calcmode="lin" valueType="num">
                                      <p:cBhvr additive="base">
                                        <p:cTn id="29" dur="500" fill="hold"/>
                                        <p:tgtEl>
                                          <p:spTgt spid="34"/>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7409"/>
                                        </p:tgtEl>
                                        <p:attrNameLst>
                                          <p:attrName>style.visibility</p:attrName>
                                        </p:attrNameLst>
                                      </p:cBhvr>
                                      <p:to>
                                        <p:strVal val="visible"/>
                                      </p:to>
                                    </p:set>
                                    <p:animEffect transition="in" filter="fade">
                                      <p:cBhvr>
                                        <p:cTn id="33" dur="500"/>
                                        <p:tgtEl>
                                          <p:spTgt spid="17409"/>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7413"/>
                                        </p:tgtEl>
                                        <p:attrNameLst>
                                          <p:attrName>style.visibility</p:attrName>
                                        </p:attrNameLst>
                                      </p:cBhvr>
                                      <p:to>
                                        <p:strVal val="visible"/>
                                      </p:to>
                                    </p:set>
                                    <p:animEffect transition="in" filter="wipe(up)">
                                      <p:cBhvr>
                                        <p:cTn id="37" dur="500"/>
                                        <p:tgtEl>
                                          <p:spTgt spid="17413"/>
                                        </p:tgtEl>
                                      </p:cBhvr>
                                    </p:animEffect>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par>
                          <p:cTn id="47" fill="hold">
                            <p:stCondLst>
                              <p:cond delay="1500"/>
                            </p:stCondLst>
                            <p:childTnLst>
                              <p:par>
                                <p:cTn id="48" presetID="1" presetClass="entr" presetSubtype="0" fill="hold" grpId="0" nodeType="afterEffect">
                                  <p:stCondLst>
                                    <p:cond delay="59000"/>
                                  </p:stCondLst>
                                  <p:childTnLst>
                                    <p:set>
                                      <p:cBhvr>
                                        <p:cTn id="49" dur="1" fill="hold">
                                          <p:stCondLst>
                                            <p:cond delay="0"/>
                                          </p:stCondLst>
                                        </p:cTn>
                                        <p:tgtEl>
                                          <p:spTgt spid="42"/>
                                        </p:tgtEl>
                                        <p:attrNameLst>
                                          <p:attrName>style.visibility</p:attrName>
                                        </p:attrNameLst>
                                      </p:cBhvr>
                                      <p:to>
                                        <p:strVal val="visible"/>
                                      </p:to>
                                    </p:set>
                                  </p:childTnLst>
                                </p:cTn>
                              </p:par>
                            </p:childTnLst>
                          </p:cTn>
                        </p:par>
                        <p:par>
                          <p:cTn id="50" fill="hold">
                            <p:stCondLst>
                              <p:cond delay="60500"/>
                            </p:stCondLst>
                            <p:childTnLst>
                              <p:par>
                                <p:cTn id="51" presetID="1" presetClass="entr" presetSubtype="0" fill="hold" grpId="0" nodeType="afterEffect">
                                  <p:stCondLst>
                                    <p:cond delay="30000"/>
                                  </p:stCondLst>
                                  <p:childTnLst>
                                    <p:set>
                                      <p:cBhvr>
                                        <p:cTn id="5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409" grpId="0" animBg="1"/>
      <p:bldP spid="17413" grpId="0"/>
      <p:bldP spid="17415" grpId="0"/>
      <p:bldP spid="17416" grpId="0"/>
      <p:bldP spid="2" grpId="0" animBg="1"/>
      <p:bldP spid="33" grpId="0" animBg="1"/>
      <p:bldP spid="34" grpId="0" animBg="1"/>
      <p:bldP spid="38" grpId="0" animBg="1"/>
      <p:bldP spid="39" grpId="0" animBg="1"/>
      <p:bldP spid="40" grpId="0"/>
      <p:bldP spid="41" grpId="0" animBg="1"/>
      <p:bldP spid="42" grpId="0"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09056" y="1276350"/>
            <a:ext cx="3483173" cy="1022149"/>
            <a:chOff x="2690813" y="5427663"/>
            <a:chExt cx="9288462" cy="2725731"/>
          </a:xfrm>
        </p:grpSpPr>
        <p:sp>
          <p:nvSpPr>
            <p:cNvPr id="25627" name="Rectangle 8"/>
            <p:cNvSpPr>
              <a:spLocks/>
            </p:cNvSpPr>
            <p:nvPr/>
          </p:nvSpPr>
          <p:spPr bwMode="auto">
            <a:xfrm>
              <a:off x="7330280" y="5427663"/>
              <a:ext cx="4648995" cy="2725731"/>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8" name="Rectangle 27"/>
            <p:cNvSpPr/>
            <p:nvPr/>
          </p:nvSpPr>
          <p:spPr bwMode="auto">
            <a:xfrm>
              <a:off x="2690813" y="5427663"/>
              <a:ext cx="4647406" cy="272573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r>
                <a:rPr lang="en-US" dirty="0"/>
                <a:t> </a:t>
              </a:r>
            </a:p>
          </p:txBody>
        </p:sp>
      </p:grpSp>
      <p:sp>
        <p:nvSpPr>
          <p:cNvPr id="25602" name="Rectangle 1"/>
          <p:cNvSpPr>
            <a:spLocks/>
          </p:cNvSpPr>
          <p:nvPr/>
        </p:nvSpPr>
        <p:spPr bwMode="auto">
          <a:xfrm>
            <a:off x="7877175" y="481014"/>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5603" name="Rectangle 2"/>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5604" name="Rectangle 3"/>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5605" name="Rectangle 4"/>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06</a:t>
            </a:r>
          </a:p>
        </p:txBody>
      </p:sp>
      <p:sp>
        <p:nvSpPr>
          <p:cNvPr id="27653" name="Rectangle 5"/>
          <p:cNvSpPr>
            <a:spLocks/>
          </p:cNvSpPr>
          <p:nvPr/>
        </p:nvSpPr>
        <p:spPr bwMode="auto">
          <a:xfrm>
            <a:off x="962027"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Security Tools</a:t>
            </a:r>
          </a:p>
        </p:txBody>
      </p:sp>
      <p:sp>
        <p:nvSpPr>
          <p:cNvPr id="27654" name="Rectangle 6"/>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Mary Walsh</a:t>
            </a:r>
          </a:p>
        </p:txBody>
      </p:sp>
      <p:sp>
        <p:nvSpPr>
          <p:cNvPr id="27667" name="Rectangle 19"/>
          <p:cNvSpPr>
            <a:spLocks/>
          </p:cNvSpPr>
          <p:nvPr/>
        </p:nvSpPr>
        <p:spPr bwMode="auto">
          <a:xfrm>
            <a:off x="2928938" y="1443630"/>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Puma Scan</a:t>
            </a:r>
          </a:p>
        </p:txBody>
      </p:sp>
      <p:sp>
        <p:nvSpPr>
          <p:cNvPr id="27668" name="Rectangle 20"/>
          <p:cNvSpPr>
            <a:spLocks/>
          </p:cNvSpPr>
          <p:nvPr/>
        </p:nvSpPr>
        <p:spPr bwMode="auto">
          <a:xfrm>
            <a:off x="2957512" y="1788911"/>
            <a:ext cx="1290638" cy="41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a:solidFill>
                  <a:srgbClr val="FFFFFF"/>
                </a:solidFill>
                <a:latin typeface="Open Sans" charset="0"/>
                <a:cs typeface="Open Sans" charset="0"/>
                <a:sym typeface="Open Sans" charset="0"/>
              </a:rPr>
              <a:t>Checks C# and .NET vulnerabilities</a:t>
            </a:r>
          </a:p>
        </p:txBody>
      </p:sp>
      <p:grpSp>
        <p:nvGrpSpPr>
          <p:cNvPr id="52" name="Group 51">
            <a:extLst>
              <a:ext uri="{FF2B5EF4-FFF2-40B4-BE49-F238E27FC236}">
                <a16:creationId xmlns:a16="http://schemas.microsoft.com/office/drawing/2014/main" id="{E519EA2F-8D2E-4E88-8AE6-296065466AD1}"/>
              </a:ext>
            </a:extLst>
          </p:cNvPr>
          <p:cNvGrpSpPr/>
          <p:nvPr/>
        </p:nvGrpSpPr>
        <p:grpSpPr>
          <a:xfrm>
            <a:off x="4697908" y="1276350"/>
            <a:ext cx="3483173" cy="1022149"/>
            <a:chOff x="2690813" y="5427663"/>
            <a:chExt cx="9288462" cy="2725731"/>
          </a:xfrm>
        </p:grpSpPr>
        <p:sp>
          <p:nvSpPr>
            <p:cNvPr id="53" name="Rectangle 8">
              <a:extLst>
                <a:ext uri="{FF2B5EF4-FFF2-40B4-BE49-F238E27FC236}">
                  <a16:creationId xmlns:a16="http://schemas.microsoft.com/office/drawing/2014/main" id="{0F854CC2-0BA5-47B3-9146-DCD28A960B66}"/>
                </a:ext>
              </a:extLst>
            </p:cNvPr>
            <p:cNvSpPr>
              <a:spLocks/>
            </p:cNvSpPr>
            <p:nvPr/>
          </p:nvSpPr>
          <p:spPr bwMode="auto">
            <a:xfrm>
              <a:off x="7330280" y="5427663"/>
              <a:ext cx="4648995" cy="2725731"/>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4" name="Rectangle 53">
              <a:extLst>
                <a:ext uri="{FF2B5EF4-FFF2-40B4-BE49-F238E27FC236}">
                  <a16:creationId xmlns:a16="http://schemas.microsoft.com/office/drawing/2014/main" id="{9351D38E-6F38-4279-8C42-6B7B407166EF}"/>
                </a:ext>
              </a:extLst>
            </p:cNvPr>
            <p:cNvSpPr/>
            <p:nvPr/>
          </p:nvSpPr>
          <p:spPr bwMode="auto">
            <a:xfrm>
              <a:off x="2690813" y="5427663"/>
              <a:ext cx="4647406" cy="272573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r>
                <a:rPr lang="en-US" dirty="0"/>
                <a:t> </a:t>
              </a:r>
            </a:p>
          </p:txBody>
        </p:sp>
      </p:grpSp>
      <p:sp>
        <p:nvSpPr>
          <p:cNvPr id="55" name="Rectangle 19">
            <a:extLst>
              <a:ext uri="{FF2B5EF4-FFF2-40B4-BE49-F238E27FC236}">
                <a16:creationId xmlns:a16="http://schemas.microsoft.com/office/drawing/2014/main" id="{921C5130-4E17-4496-8E3A-138B6D439362}"/>
              </a:ext>
            </a:extLst>
          </p:cNvPr>
          <p:cNvSpPr>
            <a:spLocks/>
          </p:cNvSpPr>
          <p:nvPr/>
        </p:nvSpPr>
        <p:spPr bwMode="auto">
          <a:xfrm>
            <a:off x="6617790" y="1443630"/>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SonarQube</a:t>
            </a:r>
          </a:p>
        </p:txBody>
      </p:sp>
      <p:sp>
        <p:nvSpPr>
          <p:cNvPr id="56" name="Rectangle 20">
            <a:extLst>
              <a:ext uri="{FF2B5EF4-FFF2-40B4-BE49-F238E27FC236}">
                <a16:creationId xmlns:a16="http://schemas.microsoft.com/office/drawing/2014/main" id="{2C9DA425-6D43-4A23-9FB5-6916370C2AB3}"/>
              </a:ext>
            </a:extLst>
          </p:cNvPr>
          <p:cNvSpPr>
            <a:spLocks/>
          </p:cNvSpPr>
          <p:nvPr/>
        </p:nvSpPr>
        <p:spPr bwMode="auto">
          <a:xfrm>
            <a:off x="6646364" y="1788911"/>
            <a:ext cx="1290638" cy="41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a:solidFill>
                  <a:srgbClr val="FFFFFF"/>
                </a:solidFill>
                <a:latin typeface="Open Sans" charset="0"/>
                <a:cs typeface="Open Sans" charset="0"/>
                <a:sym typeface="Open Sans" charset="0"/>
              </a:rPr>
              <a:t>Static analysis of code</a:t>
            </a:r>
          </a:p>
        </p:txBody>
      </p:sp>
      <p:grpSp>
        <p:nvGrpSpPr>
          <p:cNvPr id="57" name="Group 56">
            <a:extLst>
              <a:ext uri="{FF2B5EF4-FFF2-40B4-BE49-F238E27FC236}">
                <a16:creationId xmlns:a16="http://schemas.microsoft.com/office/drawing/2014/main" id="{4A96412E-D955-48C3-85A5-03A183BAF2FD}"/>
              </a:ext>
            </a:extLst>
          </p:cNvPr>
          <p:cNvGrpSpPr/>
          <p:nvPr/>
        </p:nvGrpSpPr>
        <p:grpSpPr>
          <a:xfrm>
            <a:off x="1009056" y="2422071"/>
            <a:ext cx="3483173" cy="1022149"/>
            <a:chOff x="2690813" y="5427663"/>
            <a:chExt cx="9288462" cy="2725731"/>
          </a:xfrm>
        </p:grpSpPr>
        <p:sp>
          <p:nvSpPr>
            <p:cNvPr id="58" name="Rectangle 8">
              <a:extLst>
                <a:ext uri="{FF2B5EF4-FFF2-40B4-BE49-F238E27FC236}">
                  <a16:creationId xmlns:a16="http://schemas.microsoft.com/office/drawing/2014/main" id="{7687C963-A9DB-46C7-AD2D-4D93AB057973}"/>
                </a:ext>
              </a:extLst>
            </p:cNvPr>
            <p:cNvSpPr>
              <a:spLocks/>
            </p:cNvSpPr>
            <p:nvPr/>
          </p:nvSpPr>
          <p:spPr bwMode="auto">
            <a:xfrm>
              <a:off x="7330280" y="5427663"/>
              <a:ext cx="4648995" cy="2725731"/>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9" name="Rectangle 58">
              <a:extLst>
                <a:ext uri="{FF2B5EF4-FFF2-40B4-BE49-F238E27FC236}">
                  <a16:creationId xmlns:a16="http://schemas.microsoft.com/office/drawing/2014/main" id="{C7C62FCC-0304-4AB5-850C-9E7037E2E5A4}"/>
                </a:ext>
              </a:extLst>
            </p:cNvPr>
            <p:cNvSpPr/>
            <p:nvPr/>
          </p:nvSpPr>
          <p:spPr bwMode="auto">
            <a:xfrm>
              <a:off x="2690813" y="5427663"/>
              <a:ext cx="4647406" cy="2725731"/>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r>
                <a:rPr lang="en-US" dirty="0"/>
                <a:t> </a:t>
              </a:r>
            </a:p>
          </p:txBody>
        </p:sp>
      </p:grpSp>
      <p:sp>
        <p:nvSpPr>
          <p:cNvPr id="60" name="Rectangle 19">
            <a:extLst>
              <a:ext uri="{FF2B5EF4-FFF2-40B4-BE49-F238E27FC236}">
                <a16:creationId xmlns:a16="http://schemas.microsoft.com/office/drawing/2014/main" id="{E76ED5C7-0935-4B59-9173-34CC7155F04F}"/>
              </a:ext>
            </a:extLst>
          </p:cNvPr>
          <p:cNvSpPr>
            <a:spLocks/>
          </p:cNvSpPr>
          <p:nvPr/>
        </p:nvSpPr>
        <p:spPr bwMode="auto">
          <a:xfrm>
            <a:off x="2928938" y="2589351"/>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OWASP</a:t>
            </a:r>
          </a:p>
        </p:txBody>
      </p:sp>
      <p:sp>
        <p:nvSpPr>
          <p:cNvPr id="61" name="Rectangle 20">
            <a:extLst>
              <a:ext uri="{FF2B5EF4-FFF2-40B4-BE49-F238E27FC236}">
                <a16:creationId xmlns:a16="http://schemas.microsoft.com/office/drawing/2014/main" id="{02B3C3A5-7F64-41E6-BA17-0DA6100D7247}"/>
              </a:ext>
            </a:extLst>
          </p:cNvPr>
          <p:cNvSpPr>
            <a:spLocks/>
          </p:cNvSpPr>
          <p:nvPr/>
        </p:nvSpPr>
        <p:spPr bwMode="auto">
          <a:xfrm>
            <a:off x="2957512" y="2934632"/>
            <a:ext cx="1290638" cy="41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a:solidFill>
                  <a:srgbClr val="FFFFFF"/>
                </a:solidFill>
                <a:latin typeface="Open Sans" charset="0"/>
                <a:cs typeface="Open Sans" charset="0"/>
                <a:sym typeface="Open Sans" charset="0"/>
              </a:rPr>
              <a:t>Dependency check</a:t>
            </a:r>
          </a:p>
          <a:p>
            <a:pPr algn="l">
              <a:lnSpc>
                <a:spcPct val="120000"/>
              </a:lnSpc>
            </a:pPr>
            <a:r>
              <a:rPr lang="en-US" sz="700" dirty="0">
                <a:solidFill>
                  <a:srgbClr val="FFFFFF"/>
                </a:solidFill>
                <a:latin typeface="Open Sans" charset="0"/>
                <a:cs typeface="Open Sans" charset="0"/>
                <a:sym typeface="Open Sans" charset="0"/>
              </a:rPr>
              <a:t>Project dependencies</a:t>
            </a:r>
          </a:p>
        </p:txBody>
      </p:sp>
      <p:grpSp>
        <p:nvGrpSpPr>
          <p:cNvPr id="62" name="Group 61">
            <a:extLst>
              <a:ext uri="{FF2B5EF4-FFF2-40B4-BE49-F238E27FC236}">
                <a16:creationId xmlns:a16="http://schemas.microsoft.com/office/drawing/2014/main" id="{2B475642-56AC-4E83-9B90-D389C9E7D9BC}"/>
              </a:ext>
            </a:extLst>
          </p:cNvPr>
          <p:cNvGrpSpPr/>
          <p:nvPr/>
        </p:nvGrpSpPr>
        <p:grpSpPr>
          <a:xfrm>
            <a:off x="4697908" y="2422071"/>
            <a:ext cx="3483173" cy="1022149"/>
            <a:chOff x="2690813" y="5427663"/>
            <a:chExt cx="9288462" cy="2725731"/>
          </a:xfrm>
        </p:grpSpPr>
        <p:sp>
          <p:nvSpPr>
            <p:cNvPr id="63" name="Rectangle 8">
              <a:extLst>
                <a:ext uri="{FF2B5EF4-FFF2-40B4-BE49-F238E27FC236}">
                  <a16:creationId xmlns:a16="http://schemas.microsoft.com/office/drawing/2014/main" id="{6306BECE-1CF8-4964-A3CF-749BE074B851}"/>
                </a:ext>
              </a:extLst>
            </p:cNvPr>
            <p:cNvSpPr>
              <a:spLocks/>
            </p:cNvSpPr>
            <p:nvPr/>
          </p:nvSpPr>
          <p:spPr bwMode="auto">
            <a:xfrm>
              <a:off x="7330280" y="5427663"/>
              <a:ext cx="4648995" cy="2725731"/>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64" name="Rectangle 63">
              <a:extLst>
                <a:ext uri="{FF2B5EF4-FFF2-40B4-BE49-F238E27FC236}">
                  <a16:creationId xmlns:a16="http://schemas.microsoft.com/office/drawing/2014/main" id="{79E5B6DC-3339-42D6-99F4-600ABB8490AE}"/>
                </a:ext>
              </a:extLst>
            </p:cNvPr>
            <p:cNvSpPr/>
            <p:nvPr/>
          </p:nvSpPr>
          <p:spPr bwMode="auto">
            <a:xfrm>
              <a:off x="2690813" y="5427663"/>
              <a:ext cx="4647406" cy="2725731"/>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r>
                <a:rPr lang="en-US" dirty="0"/>
                <a:t> </a:t>
              </a:r>
            </a:p>
          </p:txBody>
        </p:sp>
      </p:grpSp>
      <p:sp>
        <p:nvSpPr>
          <p:cNvPr id="65" name="Rectangle 19">
            <a:extLst>
              <a:ext uri="{FF2B5EF4-FFF2-40B4-BE49-F238E27FC236}">
                <a16:creationId xmlns:a16="http://schemas.microsoft.com/office/drawing/2014/main" id="{5150BEB4-A585-40C8-9852-ABA638556713}"/>
              </a:ext>
            </a:extLst>
          </p:cNvPr>
          <p:cNvSpPr>
            <a:spLocks/>
          </p:cNvSpPr>
          <p:nvPr/>
        </p:nvSpPr>
        <p:spPr bwMode="auto">
          <a:xfrm>
            <a:off x="6617790" y="2589351"/>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Ansible Vault</a:t>
            </a:r>
          </a:p>
        </p:txBody>
      </p:sp>
      <p:sp>
        <p:nvSpPr>
          <p:cNvPr id="66" name="Rectangle 20">
            <a:extLst>
              <a:ext uri="{FF2B5EF4-FFF2-40B4-BE49-F238E27FC236}">
                <a16:creationId xmlns:a16="http://schemas.microsoft.com/office/drawing/2014/main" id="{ED5B9CB5-048E-4025-9280-61713DC8F729}"/>
              </a:ext>
            </a:extLst>
          </p:cNvPr>
          <p:cNvSpPr>
            <a:spLocks/>
          </p:cNvSpPr>
          <p:nvPr/>
        </p:nvSpPr>
        <p:spPr bwMode="auto">
          <a:xfrm>
            <a:off x="6646364" y="2934632"/>
            <a:ext cx="1290638" cy="41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rgbClr val="FFFFFF"/>
                </a:solidFill>
                <a:latin typeface="Open Sans" charset="0"/>
                <a:cs typeface="Open Sans" charset="0"/>
                <a:sym typeface="Open Sans" charset="0"/>
              </a:rPr>
              <a:t>Encrupt</a:t>
            </a:r>
            <a:r>
              <a:rPr lang="en-US" sz="700" dirty="0">
                <a:solidFill>
                  <a:srgbClr val="FFFFFF"/>
                </a:solidFill>
                <a:latin typeface="Open Sans" charset="0"/>
                <a:cs typeface="Open Sans" charset="0"/>
                <a:sym typeface="Open Sans" charset="0"/>
              </a:rPr>
              <a:t> sensitive data to store in source code</a:t>
            </a:r>
          </a:p>
        </p:txBody>
      </p:sp>
      <p:grpSp>
        <p:nvGrpSpPr>
          <p:cNvPr id="67" name="Group 66">
            <a:extLst>
              <a:ext uri="{FF2B5EF4-FFF2-40B4-BE49-F238E27FC236}">
                <a16:creationId xmlns:a16="http://schemas.microsoft.com/office/drawing/2014/main" id="{39FF33E9-EA18-4EBC-94F8-C9DBA83BBF38}"/>
              </a:ext>
            </a:extLst>
          </p:cNvPr>
          <p:cNvGrpSpPr/>
          <p:nvPr/>
        </p:nvGrpSpPr>
        <p:grpSpPr>
          <a:xfrm>
            <a:off x="1009056" y="3607001"/>
            <a:ext cx="3483173" cy="1022149"/>
            <a:chOff x="2690813" y="5427663"/>
            <a:chExt cx="9288462" cy="2725731"/>
          </a:xfrm>
        </p:grpSpPr>
        <p:sp>
          <p:nvSpPr>
            <p:cNvPr id="68" name="Rectangle 8">
              <a:extLst>
                <a:ext uri="{FF2B5EF4-FFF2-40B4-BE49-F238E27FC236}">
                  <a16:creationId xmlns:a16="http://schemas.microsoft.com/office/drawing/2014/main" id="{F31108B6-1FF7-435D-9630-C0BD7878726B}"/>
                </a:ext>
              </a:extLst>
            </p:cNvPr>
            <p:cNvSpPr>
              <a:spLocks/>
            </p:cNvSpPr>
            <p:nvPr/>
          </p:nvSpPr>
          <p:spPr bwMode="auto">
            <a:xfrm>
              <a:off x="7330280" y="5427663"/>
              <a:ext cx="4648995" cy="2725731"/>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69" name="Rectangle 68">
              <a:extLst>
                <a:ext uri="{FF2B5EF4-FFF2-40B4-BE49-F238E27FC236}">
                  <a16:creationId xmlns:a16="http://schemas.microsoft.com/office/drawing/2014/main" id="{BFF3170E-519A-4D3E-9E7A-3AF77BE8E089}"/>
                </a:ext>
              </a:extLst>
            </p:cNvPr>
            <p:cNvSpPr/>
            <p:nvPr/>
          </p:nvSpPr>
          <p:spPr bwMode="auto">
            <a:xfrm>
              <a:off x="2690813" y="5427663"/>
              <a:ext cx="4647406" cy="2725731"/>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r>
                <a:rPr lang="en-US" dirty="0"/>
                <a:t> </a:t>
              </a:r>
            </a:p>
          </p:txBody>
        </p:sp>
      </p:grpSp>
      <p:sp>
        <p:nvSpPr>
          <p:cNvPr id="70" name="Rectangle 19">
            <a:extLst>
              <a:ext uri="{FF2B5EF4-FFF2-40B4-BE49-F238E27FC236}">
                <a16:creationId xmlns:a16="http://schemas.microsoft.com/office/drawing/2014/main" id="{57096B3E-0E96-401B-AD1E-93FBBD3291B3}"/>
              </a:ext>
            </a:extLst>
          </p:cNvPr>
          <p:cNvSpPr>
            <a:spLocks/>
          </p:cNvSpPr>
          <p:nvPr/>
        </p:nvSpPr>
        <p:spPr bwMode="auto">
          <a:xfrm>
            <a:off x="2928938" y="3774281"/>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Open SCAP</a:t>
            </a:r>
          </a:p>
        </p:txBody>
      </p:sp>
      <p:sp>
        <p:nvSpPr>
          <p:cNvPr id="71" name="Rectangle 20">
            <a:extLst>
              <a:ext uri="{FF2B5EF4-FFF2-40B4-BE49-F238E27FC236}">
                <a16:creationId xmlns:a16="http://schemas.microsoft.com/office/drawing/2014/main" id="{E9743ECA-D77E-469E-B5B5-5BEAA378F2A3}"/>
              </a:ext>
            </a:extLst>
          </p:cNvPr>
          <p:cNvSpPr>
            <a:spLocks/>
          </p:cNvSpPr>
          <p:nvPr/>
        </p:nvSpPr>
        <p:spPr bwMode="auto">
          <a:xfrm>
            <a:off x="2957512" y="4119562"/>
            <a:ext cx="1290638" cy="41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a:solidFill>
                  <a:srgbClr val="FFFFFF"/>
                </a:solidFill>
                <a:latin typeface="Open Sans" charset="0"/>
                <a:cs typeface="Open Sans" charset="0"/>
                <a:sym typeface="Open Sans" charset="0"/>
              </a:rPr>
              <a:t>Multiple tools, help with enforcement of security baselines</a:t>
            </a:r>
          </a:p>
        </p:txBody>
      </p:sp>
      <p:grpSp>
        <p:nvGrpSpPr>
          <p:cNvPr id="72" name="Group 71">
            <a:extLst>
              <a:ext uri="{FF2B5EF4-FFF2-40B4-BE49-F238E27FC236}">
                <a16:creationId xmlns:a16="http://schemas.microsoft.com/office/drawing/2014/main" id="{007A61A2-37C5-4901-BE1B-5E26489E5DBF}"/>
              </a:ext>
            </a:extLst>
          </p:cNvPr>
          <p:cNvGrpSpPr/>
          <p:nvPr/>
        </p:nvGrpSpPr>
        <p:grpSpPr>
          <a:xfrm>
            <a:off x="4697908" y="3607001"/>
            <a:ext cx="3483173" cy="1022149"/>
            <a:chOff x="2690813" y="5427663"/>
            <a:chExt cx="9288462" cy="2725731"/>
          </a:xfrm>
        </p:grpSpPr>
        <p:sp>
          <p:nvSpPr>
            <p:cNvPr id="73" name="Rectangle 8">
              <a:extLst>
                <a:ext uri="{FF2B5EF4-FFF2-40B4-BE49-F238E27FC236}">
                  <a16:creationId xmlns:a16="http://schemas.microsoft.com/office/drawing/2014/main" id="{297DCBAC-F596-49CB-8F78-0BF6BB0EECCA}"/>
                </a:ext>
              </a:extLst>
            </p:cNvPr>
            <p:cNvSpPr>
              <a:spLocks/>
            </p:cNvSpPr>
            <p:nvPr/>
          </p:nvSpPr>
          <p:spPr bwMode="auto">
            <a:xfrm>
              <a:off x="7330280" y="5427663"/>
              <a:ext cx="4648995" cy="2725731"/>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74" name="Rectangle 73">
              <a:extLst>
                <a:ext uri="{FF2B5EF4-FFF2-40B4-BE49-F238E27FC236}">
                  <a16:creationId xmlns:a16="http://schemas.microsoft.com/office/drawing/2014/main" id="{2B468FC2-1D3A-4E17-8AA4-E2AA16B898A2}"/>
                </a:ext>
              </a:extLst>
            </p:cNvPr>
            <p:cNvSpPr/>
            <p:nvPr/>
          </p:nvSpPr>
          <p:spPr bwMode="auto">
            <a:xfrm>
              <a:off x="2690813" y="5427663"/>
              <a:ext cx="4647406" cy="2725731"/>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r>
                <a:rPr lang="en-US" dirty="0"/>
                <a:t> </a:t>
              </a:r>
            </a:p>
          </p:txBody>
        </p:sp>
      </p:grpSp>
      <p:sp>
        <p:nvSpPr>
          <p:cNvPr id="75" name="Rectangle 19">
            <a:extLst>
              <a:ext uri="{FF2B5EF4-FFF2-40B4-BE49-F238E27FC236}">
                <a16:creationId xmlns:a16="http://schemas.microsoft.com/office/drawing/2014/main" id="{9D0DA057-9D31-403D-85A9-D4DC34AE29DE}"/>
              </a:ext>
            </a:extLst>
          </p:cNvPr>
          <p:cNvSpPr>
            <a:spLocks/>
          </p:cNvSpPr>
          <p:nvPr/>
        </p:nvSpPr>
        <p:spPr bwMode="auto">
          <a:xfrm>
            <a:off x="6617790" y="3774281"/>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Audit Trail</a:t>
            </a:r>
          </a:p>
          <a:p>
            <a:pPr algn="l"/>
            <a:endParaRPr lang="en-US" sz="1400" dirty="0">
              <a:solidFill>
                <a:srgbClr val="FFFFFF"/>
              </a:solidFill>
              <a:latin typeface="Open Sans Light" charset="0"/>
              <a:cs typeface="Open Sans Light" charset="0"/>
              <a:sym typeface="Open Sans Light" charset="0"/>
            </a:endParaRPr>
          </a:p>
        </p:txBody>
      </p:sp>
      <p:sp>
        <p:nvSpPr>
          <p:cNvPr id="76" name="Rectangle 20">
            <a:extLst>
              <a:ext uri="{FF2B5EF4-FFF2-40B4-BE49-F238E27FC236}">
                <a16:creationId xmlns:a16="http://schemas.microsoft.com/office/drawing/2014/main" id="{A8AC5358-8309-4E01-BE2F-06E2F7561B18}"/>
              </a:ext>
            </a:extLst>
          </p:cNvPr>
          <p:cNvSpPr>
            <a:spLocks/>
          </p:cNvSpPr>
          <p:nvPr/>
        </p:nvSpPr>
        <p:spPr bwMode="auto">
          <a:xfrm>
            <a:off x="6646364" y="4119562"/>
            <a:ext cx="1290638" cy="41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a:solidFill>
                  <a:srgbClr val="FFFFFF"/>
                </a:solidFill>
                <a:latin typeface="Open Sans" charset="0"/>
                <a:cs typeface="Open Sans" charset="0"/>
                <a:sym typeface="Open Sans" charset="0"/>
              </a:rPr>
              <a:t>Text here</a:t>
            </a:r>
          </a:p>
        </p:txBody>
      </p:sp>
      <p:sp>
        <p:nvSpPr>
          <p:cNvPr id="86" name="Rectangle 85">
            <a:extLst>
              <a:ext uri="{FF2B5EF4-FFF2-40B4-BE49-F238E27FC236}">
                <a16:creationId xmlns:a16="http://schemas.microsoft.com/office/drawing/2014/main" id="{50DD1054-0B50-4F32-B5C9-DA75861EAF6D}"/>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87" name="Rectangle 86">
            <a:extLst>
              <a:ext uri="{FF2B5EF4-FFF2-40B4-BE49-F238E27FC236}">
                <a16:creationId xmlns:a16="http://schemas.microsoft.com/office/drawing/2014/main" id="{842CFFB2-8E93-41F7-9721-8C9E30E04CC1}"/>
              </a:ext>
            </a:extLst>
          </p:cNvPr>
          <p:cNvSpPr/>
          <p:nvPr/>
        </p:nvSpPr>
        <p:spPr bwMode="auto">
          <a:xfrm>
            <a:off x="8507600" y="4324350"/>
            <a:ext cx="366724" cy="304800"/>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88" name="TextBox 87">
            <a:extLst>
              <a:ext uri="{FF2B5EF4-FFF2-40B4-BE49-F238E27FC236}">
                <a16:creationId xmlns:a16="http://schemas.microsoft.com/office/drawing/2014/main" id="{CCA3AA8C-C163-49A3-AED0-F274513F5383}"/>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Charles Aylward</a:t>
            </a:r>
          </a:p>
          <a:p>
            <a:pPr algn="l"/>
            <a:endParaRPr lang="en-GB" dirty="0"/>
          </a:p>
        </p:txBody>
      </p:sp>
      <p:sp>
        <p:nvSpPr>
          <p:cNvPr id="89" name="Rectangle 88">
            <a:extLst>
              <a:ext uri="{FF2B5EF4-FFF2-40B4-BE49-F238E27FC236}">
                <a16:creationId xmlns:a16="http://schemas.microsoft.com/office/drawing/2014/main" id="{4E283E74-678C-4143-ACE4-72CE6A33338A}"/>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90" name="Rectangle 89">
            <a:extLst>
              <a:ext uri="{FF2B5EF4-FFF2-40B4-BE49-F238E27FC236}">
                <a16:creationId xmlns:a16="http://schemas.microsoft.com/office/drawing/2014/main" id="{4DED46B4-0A8B-4D72-90BD-BB1D7799F70A}"/>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91" name="Rectangle 90">
            <a:extLst>
              <a:ext uri="{FF2B5EF4-FFF2-40B4-BE49-F238E27FC236}">
                <a16:creationId xmlns:a16="http://schemas.microsoft.com/office/drawing/2014/main" id="{9A2D5B31-553B-4750-83A8-C890A513385C}"/>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375355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4"/>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27667"/>
                                        </p:tgtEl>
                                        <p:attrNameLst>
                                          <p:attrName>style.visibility</p:attrName>
                                        </p:attrNameLst>
                                      </p:cBhvr>
                                      <p:to>
                                        <p:strVal val="visible"/>
                                      </p:to>
                                    </p:set>
                                    <p:animEffect transition="in" filter="wipe(left)">
                                      <p:cBhvr>
                                        <p:cTn id="15" dur="10"/>
                                        <p:tgtEl>
                                          <p:spTgt spid="2766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668"/>
                                        </p:tgtEl>
                                        <p:attrNameLst>
                                          <p:attrName>style.visibility</p:attrName>
                                        </p:attrNameLst>
                                      </p:cBhvr>
                                      <p:to>
                                        <p:strVal val="visible"/>
                                      </p:to>
                                    </p:set>
                                    <p:animEffect transition="in" filter="fade">
                                      <p:cBhvr>
                                        <p:cTn id="18" dur="10"/>
                                        <p:tgtEl>
                                          <p:spTgt spid="27668"/>
                                        </p:tgtEl>
                                      </p:cBhvr>
                                    </p:animEffect>
                                  </p:childTnLst>
                                </p:cTn>
                              </p:par>
                              <p:par>
                                <p:cTn id="19" presetID="10"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left)">
                                      <p:cBhvr>
                                        <p:cTn id="25" dur="10"/>
                                        <p:tgtEl>
                                          <p:spTgt spid="5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10"/>
                                        <p:tgtEl>
                                          <p:spTgt spid="56"/>
                                        </p:tgtEl>
                                      </p:cBhvr>
                                    </p:animEffect>
                                  </p:childTnLst>
                                </p:cTn>
                              </p:par>
                            </p:childTnLst>
                          </p:cTn>
                        </p:par>
                        <p:par>
                          <p:cTn id="29" fill="hold">
                            <p:stCondLst>
                              <p:cond delay="1010"/>
                            </p:stCondLst>
                            <p:childTnLst>
                              <p:par>
                                <p:cTn id="30" presetID="10" presetClass="entr" presetSubtype="0" fill="hold"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1510"/>
                            </p:stCondLst>
                            <p:childTnLst>
                              <p:par>
                                <p:cTn id="34" presetID="22" presetClass="entr" presetSubtype="8" fill="hold" grpId="0"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left)">
                                      <p:cBhvr>
                                        <p:cTn id="36" dur="10"/>
                                        <p:tgtEl>
                                          <p:spTgt spid="6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10"/>
                                        <p:tgtEl>
                                          <p:spTgt spid="61"/>
                                        </p:tgtEl>
                                      </p:cBhvr>
                                    </p:animEffect>
                                  </p:childTnLst>
                                </p:cTn>
                              </p:par>
                              <p:par>
                                <p:cTn id="40" presetID="10" presetClass="entr" presetSubtype="0" fill="hold" nodeType="with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childTnLst>
                          </p:cTn>
                        </p:par>
                        <p:par>
                          <p:cTn id="43" fill="hold">
                            <p:stCondLst>
                              <p:cond delay="2010"/>
                            </p:stCondLst>
                            <p:childTnLst>
                              <p:par>
                                <p:cTn id="44" presetID="22" presetClass="entr" presetSubtype="8" fill="hold" grpId="0" nodeType="after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wipe(left)">
                                      <p:cBhvr>
                                        <p:cTn id="46" dur="10"/>
                                        <p:tgtEl>
                                          <p:spTgt spid="6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fade">
                                      <p:cBhvr>
                                        <p:cTn id="49" dur="10"/>
                                        <p:tgtEl>
                                          <p:spTgt spid="66"/>
                                        </p:tgtEl>
                                      </p:cBhvr>
                                    </p:animEffect>
                                  </p:childTnLst>
                                </p:cTn>
                              </p:par>
                            </p:childTnLst>
                          </p:cTn>
                        </p:par>
                        <p:par>
                          <p:cTn id="50" fill="hold">
                            <p:stCondLst>
                              <p:cond delay="2020"/>
                            </p:stCondLst>
                            <p:childTnLst>
                              <p:par>
                                <p:cTn id="51" presetID="10" presetClass="entr" presetSubtype="0" fill="hold" nodeType="after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500"/>
                                        <p:tgtEl>
                                          <p:spTgt spid="67"/>
                                        </p:tgtEl>
                                      </p:cBhvr>
                                    </p:animEffect>
                                  </p:childTnLst>
                                </p:cTn>
                              </p:par>
                            </p:childTnLst>
                          </p:cTn>
                        </p:par>
                        <p:par>
                          <p:cTn id="54" fill="hold">
                            <p:stCondLst>
                              <p:cond delay="2520"/>
                            </p:stCondLst>
                            <p:childTnLst>
                              <p:par>
                                <p:cTn id="55" presetID="22" presetClass="entr" presetSubtype="8" fill="hold" grpId="0" nodeType="after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wipe(left)">
                                      <p:cBhvr>
                                        <p:cTn id="57" dur="10"/>
                                        <p:tgtEl>
                                          <p:spTgt spid="7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fade">
                                      <p:cBhvr>
                                        <p:cTn id="60" dur="10"/>
                                        <p:tgtEl>
                                          <p:spTgt spid="71"/>
                                        </p:tgtEl>
                                      </p:cBhvr>
                                    </p:animEffect>
                                  </p:childTnLst>
                                </p:cTn>
                              </p:par>
                              <p:par>
                                <p:cTn id="61" presetID="10"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fade">
                                      <p:cBhvr>
                                        <p:cTn id="63" dur="500"/>
                                        <p:tgtEl>
                                          <p:spTgt spid="72"/>
                                        </p:tgtEl>
                                      </p:cBhvr>
                                    </p:animEffect>
                                  </p:childTnLst>
                                </p:cTn>
                              </p:par>
                            </p:childTnLst>
                          </p:cTn>
                        </p:par>
                        <p:par>
                          <p:cTn id="64" fill="hold">
                            <p:stCondLst>
                              <p:cond delay="3020"/>
                            </p:stCondLst>
                            <p:childTnLst>
                              <p:par>
                                <p:cTn id="65" presetID="22" presetClass="entr" presetSubtype="8" fill="hold" grpId="0" nodeType="after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ipe(left)">
                                      <p:cBhvr>
                                        <p:cTn id="67" dur="10"/>
                                        <p:tgtEl>
                                          <p:spTgt spid="7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fade">
                                      <p:cBhvr>
                                        <p:cTn id="70" dur="10"/>
                                        <p:tgtEl>
                                          <p:spTgt spid="76"/>
                                        </p:tgtEl>
                                      </p:cBhvr>
                                    </p:animEffect>
                                  </p:childTnLst>
                                </p:cTn>
                              </p:par>
                            </p:childTnLst>
                          </p:cTn>
                        </p:par>
                        <p:par>
                          <p:cTn id="71" fill="hold">
                            <p:stCondLst>
                              <p:cond delay="3030"/>
                            </p:stCondLst>
                            <p:childTnLst>
                              <p:par>
                                <p:cTn id="72" presetID="1" presetClass="entr" presetSubtype="0" fill="hold" grpId="0" nodeType="afterEffect">
                                  <p:stCondLst>
                                    <p:cond delay="0"/>
                                  </p:stCondLst>
                                  <p:childTnLst>
                                    <p:set>
                                      <p:cBhvr>
                                        <p:cTn id="73" dur="1" fill="hold">
                                          <p:stCondLst>
                                            <p:cond delay="0"/>
                                          </p:stCondLst>
                                        </p:cTn>
                                        <p:tgtEl>
                                          <p:spTgt spid="8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8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8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88"/>
                                        </p:tgtEl>
                                        <p:attrNameLst>
                                          <p:attrName>style.visibility</p:attrName>
                                        </p:attrNameLst>
                                      </p:cBhvr>
                                      <p:to>
                                        <p:strVal val="visible"/>
                                      </p:to>
                                    </p:set>
                                  </p:childTnLst>
                                </p:cTn>
                              </p:par>
                            </p:childTnLst>
                          </p:cTn>
                        </p:par>
                        <p:par>
                          <p:cTn id="80" fill="hold">
                            <p:stCondLst>
                              <p:cond delay="3030"/>
                            </p:stCondLst>
                            <p:childTnLst>
                              <p:par>
                                <p:cTn id="81" presetID="1" presetClass="entr" presetSubtype="0" fill="hold" grpId="0" nodeType="afterEffect">
                                  <p:stCondLst>
                                    <p:cond delay="59000"/>
                                  </p:stCondLst>
                                  <p:childTnLst>
                                    <p:set>
                                      <p:cBhvr>
                                        <p:cTn id="82" dur="1" fill="hold">
                                          <p:stCondLst>
                                            <p:cond delay="0"/>
                                          </p:stCondLst>
                                        </p:cTn>
                                        <p:tgtEl>
                                          <p:spTgt spid="90"/>
                                        </p:tgtEl>
                                        <p:attrNameLst>
                                          <p:attrName>style.visibility</p:attrName>
                                        </p:attrNameLst>
                                      </p:cBhvr>
                                      <p:to>
                                        <p:strVal val="visible"/>
                                      </p:to>
                                    </p:set>
                                  </p:childTnLst>
                                </p:cTn>
                              </p:par>
                            </p:childTnLst>
                          </p:cTn>
                        </p:par>
                        <p:par>
                          <p:cTn id="83" fill="hold">
                            <p:stCondLst>
                              <p:cond delay="62030"/>
                            </p:stCondLst>
                            <p:childTnLst>
                              <p:par>
                                <p:cTn id="84" presetID="1" presetClass="entr" presetSubtype="0" fill="hold" grpId="0" nodeType="afterEffect">
                                  <p:stCondLst>
                                    <p:cond delay="30000"/>
                                  </p:stCondLst>
                                  <p:childTnLst>
                                    <p:set>
                                      <p:cBhvr>
                                        <p:cTn id="85"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P spid="27654" grpId="0"/>
      <p:bldP spid="27667" grpId="0"/>
      <p:bldP spid="27668" grpId="0"/>
      <p:bldP spid="55" grpId="0"/>
      <p:bldP spid="56" grpId="0"/>
      <p:bldP spid="60" grpId="0"/>
      <p:bldP spid="61" grpId="0"/>
      <p:bldP spid="65" grpId="0"/>
      <p:bldP spid="66" grpId="0"/>
      <p:bldP spid="70" grpId="0"/>
      <p:bldP spid="71" grpId="0"/>
      <p:bldP spid="75" grpId="0"/>
      <p:bldP spid="76" grpId="0"/>
      <p:bldP spid="86" grpId="0" animBg="1"/>
      <p:bldP spid="87" grpId="0" animBg="1"/>
      <p:bldP spid="88" grpId="0"/>
      <p:bldP spid="89" grpId="0" animBg="1"/>
      <p:bldP spid="90" grpId="0" animBg="1"/>
      <p:bldP spid="9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17412" name="Rectangle 5"/>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7413" name="Rectangle 6"/>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17414" name="Rectangle 7"/>
          <p:cNvSpPr>
            <a:spLocks/>
          </p:cNvSpPr>
          <p:nvPr/>
        </p:nvSpPr>
        <p:spPr bwMode="auto">
          <a:xfrm>
            <a:off x="7971365" y="550978"/>
            <a:ext cx="9618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07</a:t>
            </a:r>
          </a:p>
        </p:txBody>
      </p:sp>
      <p:sp>
        <p:nvSpPr>
          <p:cNvPr id="19464" name="Rectangle 8"/>
          <p:cNvSpPr>
            <a:spLocks/>
          </p:cNvSpPr>
          <p:nvPr/>
        </p:nvSpPr>
        <p:spPr bwMode="auto">
          <a:xfrm>
            <a:off x="962027" y="359569"/>
            <a:ext cx="543877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Dev Staging </a:t>
            </a:r>
            <a:r>
              <a:rPr lang="en-US" sz="2400">
                <a:solidFill>
                  <a:srgbClr val="00B050"/>
                </a:solidFill>
                <a:latin typeface="Open Sans Light" charset="0"/>
                <a:cs typeface="Open Sans Light" charset="0"/>
                <a:sym typeface="Open Sans Light" charset="0"/>
              </a:rPr>
              <a:t>&amp; Production</a:t>
            </a:r>
            <a:endParaRPr lang="en-US" sz="2400" dirty="0">
              <a:solidFill>
                <a:srgbClr val="00B050"/>
              </a:solidFill>
              <a:latin typeface="Open Sans Light" charset="0"/>
              <a:cs typeface="Open Sans Light" charset="0"/>
              <a:sym typeface="Open Sans Light" charset="0"/>
            </a:endParaRPr>
          </a:p>
        </p:txBody>
      </p:sp>
      <p:sp>
        <p:nvSpPr>
          <p:cNvPr id="19465" name="Rectangle 9"/>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Charles Aylward</a:t>
            </a:r>
          </a:p>
        </p:txBody>
      </p:sp>
      <p:sp>
        <p:nvSpPr>
          <p:cNvPr id="32" name="Rectangle 8">
            <a:extLst>
              <a:ext uri="{FF2B5EF4-FFF2-40B4-BE49-F238E27FC236}">
                <a16:creationId xmlns:a16="http://schemas.microsoft.com/office/drawing/2014/main" id="{1903C71E-694A-485F-80E1-1D900D63290F}"/>
              </a:ext>
            </a:extLst>
          </p:cNvPr>
          <p:cNvSpPr>
            <a:spLocks/>
          </p:cNvSpPr>
          <p:nvPr/>
        </p:nvSpPr>
        <p:spPr bwMode="auto">
          <a:xfrm>
            <a:off x="962027" y="1271410"/>
            <a:ext cx="147123" cy="3354765"/>
          </a:xfrm>
          <a:prstGeom prst="rect">
            <a:avLst/>
          </a:prstGeom>
          <a:solidFill>
            <a:srgbClr val="00B050"/>
          </a:solidFill>
          <a:ln w="25400">
            <a:noFill/>
            <a:miter lim="800000"/>
            <a:headEnd/>
            <a:tailEnd/>
          </a:ln>
        </p:spPr>
        <p:txBody>
          <a:bodyPr lIns="0" tIns="0" rIns="0" bIns="0"/>
          <a:lstStyle/>
          <a:p>
            <a:endParaRPr lang="en-US"/>
          </a:p>
        </p:txBody>
      </p:sp>
      <p:pic>
        <p:nvPicPr>
          <p:cNvPr id="15" name="Picture 3" descr="F:\CrowSoft\Environments.jpg">
            <a:extLst>
              <a:ext uri="{FF2B5EF4-FFF2-40B4-BE49-F238E27FC236}">
                <a16:creationId xmlns:a16="http://schemas.microsoft.com/office/drawing/2014/main" id="{2207CE9E-BBD6-433D-95A5-21CA744596F8}"/>
              </a:ext>
            </a:extLst>
          </p:cNvPr>
          <p:cNvPicPr>
            <a:picLocks noChangeAspect="1" noChangeArrowheads="1"/>
          </p:cNvPicPr>
          <p:nvPr/>
        </p:nvPicPr>
        <p:blipFill>
          <a:blip r:embed="rId2" cstate="print"/>
          <a:srcRect/>
          <a:stretch>
            <a:fillRect/>
          </a:stretch>
        </p:blipFill>
        <p:spPr bwMode="auto">
          <a:xfrm>
            <a:off x="1371600" y="1297328"/>
            <a:ext cx="6172200" cy="3331822"/>
          </a:xfrm>
          <a:prstGeom prst="rect">
            <a:avLst/>
          </a:prstGeom>
          <a:noFill/>
        </p:spPr>
      </p:pic>
      <p:sp>
        <p:nvSpPr>
          <p:cNvPr id="35" name="Rectangle 34">
            <a:extLst>
              <a:ext uri="{FF2B5EF4-FFF2-40B4-BE49-F238E27FC236}">
                <a16:creationId xmlns:a16="http://schemas.microsoft.com/office/drawing/2014/main" id="{C7C049A3-A876-4F99-842F-E2E74FD6AE37}"/>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6" name="Rectangle 35">
            <a:extLst>
              <a:ext uri="{FF2B5EF4-FFF2-40B4-BE49-F238E27FC236}">
                <a16:creationId xmlns:a16="http://schemas.microsoft.com/office/drawing/2014/main" id="{ACDDB2DB-48E5-4EA3-9150-FAC41A5B426A}"/>
              </a:ext>
            </a:extLst>
          </p:cNvPr>
          <p:cNvSpPr/>
          <p:nvPr/>
        </p:nvSpPr>
        <p:spPr bwMode="auto">
          <a:xfrm>
            <a:off x="8507600" y="4324350"/>
            <a:ext cx="366724" cy="3048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37" name="TextBox 36">
            <a:extLst>
              <a:ext uri="{FF2B5EF4-FFF2-40B4-BE49-F238E27FC236}">
                <a16:creationId xmlns:a16="http://schemas.microsoft.com/office/drawing/2014/main" id="{65724ED7-899D-4721-8EAF-9E040AAA5C71}"/>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Charles Aylward</a:t>
            </a:r>
          </a:p>
          <a:p>
            <a:pPr algn="l"/>
            <a:endParaRPr lang="en-GB" dirty="0"/>
          </a:p>
        </p:txBody>
      </p:sp>
      <p:sp>
        <p:nvSpPr>
          <p:cNvPr id="38" name="Rectangle 37">
            <a:extLst>
              <a:ext uri="{FF2B5EF4-FFF2-40B4-BE49-F238E27FC236}">
                <a16:creationId xmlns:a16="http://schemas.microsoft.com/office/drawing/2014/main" id="{6EAB45B6-7BB6-4EC4-A422-75B1B2F7001D}"/>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9" name="Rectangle 38">
            <a:extLst>
              <a:ext uri="{FF2B5EF4-FFF2-40B4-BE49-F238E27FC236}">
                <a16:creationId xmlns:a16="http://schemas.microsoft.com/office/drawing/2014/main" id="{BE41B232-D0C0-4F9D-8406-3CE2F5C7BBEF}"/>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40" name="Rectangle 39">
            <a:extLst>
              <a:ext uri="{FF2B5EF4-FFF2-40B4-BE49-F238E27FC236}">
                <a16:creationId xmlns:a16="http://schemas.microsoft.com/office/drawing/2014/main" id="{100E1EC8-607C-4B7F-81C3-27C7333F303E}"/>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037586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par>
                                <p:cTn id="7" presetID="55" presetClass="entr" presetSubtype="0" fill="hold" grpId="0" nodeType="withEffect">
                                  <p:stCondLst>
                                    <p:cond delay="0"/>
                                  </p:stCondLst>
                                  <p:iterate type="wd">
                                    <p:tmPct val="10000"/>
                                  </p:iterate>
                                  <p:childTnLst>
                                    <p:set>
                                      <p:cBhvr>
                                        <p:cTn id="8" dur="1" fill="hold">
                                          <p:stCondLst>
                                            <p:cond delay="0"/>
                                          </p:stCondLst>
                                        </p:cTn>
                                        <p:tgtEl>
                                          <p:spTgt spid="19465"/>
                                        </p:tgtEl>
                                        <p:attrNameLst>
                                          <p:attrName>style.visibility</p:attrName>
                                        </p:attrNameLst>
                                      </p:cBhvr>
                                      <p:to>
                                        <p:strVal val="visible"/>
                                      </p:to>
                                    </p:set>
                                    <p:anim calcmode="lin" valueType="num">
                                      <p:cBhvr>
                                        <p:cTn id="9" dur="500" fill="hold"/>
                                        <p:tgtEl>
                                          <p:spTgt spid="19465"/>
                                        </p:tgtEl>
                                        <p:attrNameLst>
                                          <p:attrName>ppt_w</p:attrName>
                                        </p:attrNameLst>
                                      </p:cBhvr>
                                      <p:tavLst>
                                        <p:tav tm="0">
                                          <p:val>
                                            <p:strVal val="#ppt_w*0.70"/>
                                          </p:val>
                                        </p:tav>
                                        <p:tav tm="100000">
                                          <p:val>
                                            <p:strVal val="#ppt_w"/>
                                          </p:val>
                                        </p:tav>
                                      </p:tavLst>
                                    </p:anim>
                                    <p:anim calcmode="lin" valueType="num">
                                      <p:cBhvr>
                                        <p:cTn id="10" dur="500" fill="hold"/>
                                        <p:tgtEl>
                                          <p:spTgt spid="19465"/>
                                        </p:tgtEl>
                                        <p:attrNameLst>
                                          <p:attrName>ppt_h</p:attrName>
                                        </p:attrNameLst>
                                      </p:cBhvr>
                                      <p:tavLst>
                                        <p:tav tm="0">
                                          <p:val>
                                            <p:strVal val="#ppt_h"/>
                                          </p:val>
                                        </p:tav>
                                        <p:tav tm="100000">
                                          <p:val>
                                            <p:strVal val="#ppt_h"/>
                                          </p:val>
                                        </p:tav>
                                      </p:tavLst>
                                    </p:anim>
                                    <p:animEffect transition="in" filter="fade">
                                      <p:cBhvr>
                                        <p:cTn id="11" dur="500"/>
                                        <p:tgtEl>
                                          <p:spTgt spid="19465"/>
                                        </p:tgtEl>
                                      </p:cBhvr>
                                    </p:animEffect>
                                  </p:childTnLst>
                                </p:cTn>
                              </p:par>
                            </p:childTnLst>
                          </p:cTn>
                        </p:par>
                        <p:par>
                          <p:cTn id="12" fill="hold">
                            <p:stCondLst>
                              <p:cond delay="550"/>
                            </p:stCondLst>
                            <p:childTnLst>
                              <p:par>
                                <p:cTn id="13" presetID="53" presetClass="entr" presetSubtype="1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par>
                                <p:cTn id="18" presetID="53" presetClass="entr" presetSubtype="16"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childTnLst>
                          </p:cTn>
                        </p:par>
                        <p:par>
                          <p:cTn id="23" fill="hold">
                            <p:stCondLst>
                              <p:cond delay="1050"/>
                            </p:stCondLst>
                            <p:childTnLst>
                              <p:par>
                                <p:cTn id="24" presetID="1" presetClass="entr" presetSubtype="0"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childTnLst>
                          </p:cTn>
                        </p:par>
                        <p:par>
                          <p:cTn id="32" fill="hold">
                            <p:stCondLst>
                              <p:cond delay="1050"/>
                            </p:stCondLst>
                            <p:childTnLst>
                              <p:par>
                                <p:cTn id="33" presetID="1" presetClass="entr" presetSubtype="0" fill="hold" grpId="0" nodeType="afterEffect">
                                  <p:stCondLst>
                                    <p:cond delay="59000"/>
                                  </p:stCondLst>
                                  <p:childTnLst>
                                    <p:set>
                                      <p:cBhvr>
                                        <p:cTn id="34" dur="1" fill="hold">
                                          <p:stCondLst>
                                            <p:cond delay="0"/>
                                          </p:stCondLst>
                                        </p:cTn>
                                        <p:tgtEl>
                                          <p:spTgt spid="39"/>
                                        </p:tgtEl>
                                        <p:attrNameLst>
                                          <p:attrName>style.visibility</p:attrName>
                                        </p:attrNameLst>
                                      </p:cBhvr>
                                      <p:to>
                                        <p:strVal val="visible"/>
                                      </p:to>
                                    </p:set>
                                  </p:childTnLst>
                                </p:cTn>
                              </p:par>
                            </p:childTnLst>
                          </p:cTn>
                        </p:par>
                        <p:par>
                          <p:cTn id="35" fill="hold">
                            <p:stCondLst>
                              <p:cond delay="60050"/>
                            </p:stCondLst>
                            <p:childTnLst>
                              <p:par>
                                <p:cTn id="36" presetID="1" presetClass="entr" presetSubtype="0" fill="hold" grpId="0" nodeType="afterEffect">
                                  <p:stCondLst>
                                    <p:cond delay="30000"/>
                                  </p:stCondLst>
                                  <p:childTnLst>
                                    <p:set>
                                      <p:cBhvr>
                                        <p:cTn id="37"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32" grpId="0" animBg="1"/>
      <p:bldP spid="35" grpId="0" animBg="1"/>
      <p:bldP spid="36" grpId="0" animBg="1"/>
      <p:bldP spid="37" grpId="0"/>
      <p:bldP spid="38"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p:cNvSpPr>
          <p:nvPr/>
        </p:nvSpPr>
        <p:spPr bwMode="auto">
          <a:xfrm>
            <a:off x="7877175" y="481014"/>
            <a:ext cx="280988" cy="24765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17412" name="Rectangle 5"/>
          <p:cNvSpPr>
            <a:spLocks/>
          </p:cNvSpPr>
          <p:nvPr/>
        </p:nvSpPr>
        <p:spPr bwMode="auto">
          <a:xfrm>
            <a:off x="7968159" y="550978"/>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7413" name="Rectangle 6"/>
          <p:cNvSpPr>
            <a:spLocks/>
          </p:cNvSpPr>
          <p:nvPr/>
        </p:nvSpPr>
        <p:spPr bwMode="auto">
          <a:xfrm>
            <a:off x="7877175" y="481014"/>
            <a:ext cx="280988" cy="247650"/>
          </a:xfrm>
          <a:prstGeom prst="rect">
            <a:avLst/>
          </a:prstGeom>
          <a:solidFill>
            <a:srgbClr val="00B050"/>
          </a:solidFill>
          <a:ln w="25400">
            <a:noFill/>
            <a:miter lim="800000"/>
            <a:headEnd/>
            <a:tailEnd/>
          </a:ln>
        </p:spPr>
        <p:txBody>
          <a:bodyPr lIns="0" tIns="0" rIns="0" bIns="0"/>
          <a:lstStyle/>
          <a:p>
            <a:endParaRPr lang="en-US"/>
          </a:p>
        </p:txBody>
      </p:sp>
      <p:sp>
        <p:nvSpPr>
          <p:cNvPr id="17414" name="Rectangle 7"/>
          <p:cNvSpPr>
            <a:spLocks/>
          </p:cNvSpPr>
          <p:nvPr/>
        </p:nvSpPr>
        <p:spPr bwMode="auto">
          <a:xfrm>
            <a:off x="7971365" y="550978"/>
            <a:ext cx="9618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dirty="0">
                <a:solidFill>
                  <a:srgbClr val="FFFFFF"/>
                </a:solidFill>
                <a:latin typeface="Open Sans" charset="0"/>
                <a:cs typeface="Open Sans" charset="0"/>
                <a:sym typeface="Open Sans" charset="0"/>
              </a:rPr>
              <a:t>08</a:t>
            </a:r>
          </a:p>
        </p:txBody>
      </p:sp>
      <p:sp>
        <p:nvSpPr>
          <p:cNvPr id="19464" name="Rectangle 8"/>
          <p:cNvSpPr>
            <a:spLocks/>
          </p:cNvSpPr>
          <p:nvPr/>
        </p:nvSpPr>
        <p:spPr bwMode="auto">
          <a:xfrm>
            <a:off x="962027" y="359569"/>
            <a:ext cx="543877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B050"/>
                </a:solidFill>
                <a:latin typeface="Open Sans Light" charset="0"/>
                <a:cs typeface="Open Sans Light" charset="0"/>
                <a:sym typeface="Open Sans Light" charset="0"/>
              </a:rPr>
              <a:t>Environments – Technology Stack</a:t>
            </a:r>
          </a:p>
        </p:txBody>
      </p:sp>
      <p:sp>
        <p:nvSpPr>
          <p:cNvPr id="19465" name="Rectangle 9"/>
          <p:cNvSpPr>
            <a:spLocks/>
          </p:cNvSpPr>
          <p:nvPr/>
        </p:nvSpPr>
        <p:spPr bwMode="auto">
          <a:xfrm>
            <a:off x="1000127"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rgbClr val="4D4D4D"/>
                </a:solidFill>
                <a:latin typeface="Open Sans" charset="0"/>
                <a:cs typeface="Open Sans" charset="0"/>
                <a:sym typeface="Open Sans" charset="0"/>
              </a:rPr>
              <a:t>Charles Aylward</a:t>
            </a:r>
          </a:p>
        </p:txBody>
      </p:sp>
      <p:sp>
        <p:nvSpPr>
          <p:cNvPr id="32" name="Rectangle 8">
            <a:extLst>
              <a:ext uri="{FF2B5EF4-FFF2-40B4-BE49-F238E27FC236}">
                <a16:creationId xmlns:a16="http://schemas.microsoft.com/office/drawing/2014/main" id="{1903C71E-694A-485F-80E1-1D900D63290F}"/>
              </a:ext>
            </a:extLst>
          </p:cNvPr>
          <p:cNvSpPr>
            <a:spLocks/>
          </p:cNvSpPr>
          <p:nvPr/>
        </p:nvSpPr>
        <p:spPr bwMode="auto">
          <a:xfrm>
            <a:off x="962027" y="1271410"/>
            <a:ext cx="147123" cy="3354765"/>
          </a:xfrm>
          <a:prstGeom prst="rect">
            <a:avLst/>
          </a:prstGeom>
          <a:solidFill>
            <a:srgbClr val="00B050"/>
          </a:solidFill>
          <a:ln w="25400">
            <a:noFill/>
            <a:miter lim="800000"/>
            <a:headEnd/>
            <a:tailEnd/>
          </a:ln>
        </p:spPr>
        <p:txBody>
          <a:bodyPr lIns="0" tIns="0" rIns="0" bIns="0"/>
          <a:lstStyle/>
          <a:p>
            <a:endParaRPr lang="en-US"/>
          </a:p>
        </p:txBody>
      </p:sp>
      <p:pic>
        <p:nvPicPr>
          <p:cNvPr id="16" name="Picture 3" descr="F:\CrowSoft\Technology Stack.jpg">
            <a:extLst>
              <a:ext uri="{FF2B5EF4-FFF2-40B4-BE49-F238E27FC236}">
                <a16:creationId xmlns:a16="http://schemas.microsoft.com/office/drawing/2014/main" id="{BAFC7014-D3AA-4197-9E59-2D8F47426EC3}"/>
              </a:ext>
            </a:extLst>
          </p:cNvPr>
          <p:cNvPicPr>
            <a:picLocks noChangeAspect="1" noChangeArrowheads="1"/>
          </p:cNvPicPr>
          <p:nvPr/>
        </p:nvPicPr>
        <p:blipFill rotWithShape="1">
          <a:blip r:embed="rId2" cstate="print"/>
          <a:srcRect b="86968"/>
          <a:stretch/>
        </p:blipFill>
        <p:spPr bwMode="auto">
          <a:xfrm>
            <a:off x="1121107" y="1428750"/>
            <a:ext cx="2993693" cy="536685"/>
          </a:xfrm>
          <a:prstGeom prst="rect">
            <a:avLst/>
          </a:prstGeom>
          <a:noFill/>
        </p:spPr>
      </p:pic>
      <p:pic>
        <p:nvPicPr>
          <p:cNvPr id="18" name="Picture 3" descr="F:\CrowSoft\Technology Stack.jpg">
            <a:extLst>
              <a:ext uri="{FF2B5EF4-FFF2-40B4-BE49-F238E27FC236}">
                <a16:creationId xmlns:a16="http://schemas.microsoft.com/office/drawing/2014/main" id="{E7908902-22D8-4363-841A-D5592412D45E}"/>
              </a:ext>
            </a:extLst>
          </p:cNvPr>
          <p:cNvPicPr>
            <a:picLocks noChangeAspect="1" noChangeArrowheads="1"/>
          </p:cNvPicPr>
          <p:nvPr/>
        </p:nvPicPr>
        <p:blipFill rotWithShape="1">
          <a:blip r:embed="rId2" cstate="print"/>
          <a:srcRect t="24112"/>
          <a:stretch/>
        </p:blipFill>
        <p:spPr bwMode="auto">
          <a:xfrm>
            <a:off x="4723513" y="1352550"/>
            <a:ext cx="2993693" cy="3125104"/>
          </a:xfrm>
          <a:prstGeom prst="rect">
            <a:avLst/>
          </a:prstGeom>
          <a:noFill/>
        </p:spPr>
      </p:pic>
      <p:cxnSp>
        <p:nvCxnSpPr>
          <p:cNvPr id="3" name="Straight Arrow Connector 2">
            <a:extLst>
              <a:ext uri="{FF2B5EF4-FFF2-40B4-BE49-F238E27FC236}">
                <a16:creationId xmlns:a16="http://schemas.microsoft.com/office/drawing/2014/main" id="{AF73A9A3-25C8-4140-AF25-C687242D70BC}"/>
              </a:ext>
            </a:extLst>
          </p:cNvPr>
          <p:cNvCxnSpPr/>
          <p:nvPr/>
        </p:nvCxnSpPr>
        <p:spPr bwMode="auto">
          <a:xfrm>
            <a:off x="3048000" y="1733550"/>
            <a:ext cx="2133600" cy="0"/>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4">
            <a:extLst>
              <a:ext uri="{FF2B5EF4-FFF2-40B4-BE49-F238E27FC236}">
                <a16:creationId xmlns:a16="http://schemas.microsoft.com/office/drawing/2014/main" id="{5536AE4C-1CE1-48CB-9FCA-17C6CD7276C5}"/>
              </a:ext>
            </a:extLst>
          </p:cNvPr>
          <p:cNvSpPr txBox="1"/>
          <p:nvPr/>
        </p:nvSpPr>
        <p:spPr>
          <a:xfrm>
            <a:off x="3905608" y="1456551"/>
            <a:ext cx="504112" cy="276999"/>
          </a:xfrm>
          <a:prstGeom prst="rect">
            <a:avLst/>
          </a:prstGeom>
          <a:noFill/>
        </p:spPr>
        <p:txBody>
          <a:bodyPr wrap="none" rtlCol="0">
            <a:spAutoFit/>
          </a:bodyPr>
          <a:lstStyle/>
          <a:p>
            <a:r>
              <a:rPr lang="en-GB" sz="1200" dirty="0"/>
              <a:t>https</a:t>
            </a:r>
          </a:p>
        </p:txBody>
      </p:sp>
      <p:sp>
        <p:nvSpPr>
          <p:cNvPr id="38" name="Rectangle 37">
            <a:extLst>
              <a:ext uri="{FF2B5EF4-FFF2-40B4-BE49-F238E27FC236}">
                <a16:creationId xmlns:a16="http://schemas.microsoft.com/office/drawing/2014/main" id="{3D1450E2-1E04-4962-A370-DD30F24CF0C5}"/>
              </a:ext>
            </a:extLst>
          </p:cNvPr>
          <p:cNvSpPr/>
          <p:nvPr/>
        </p:nvSpPr>
        <p:spPr bwMode="auto">
          <a:xfrm>
            <a:off x="8686800" y="481014"/>
            <a:ext cx="76200" cy="4148136"/>
          </a:xfrm>
          <a:prstGeom prst="rect">
            <a:avLst/>
          </a:prstGeom>
          <a:solidFill>
            <a:srgbClr val="009644"/>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9" name="Rectangle 38">
            <a:extLst>
              <a:ext uri="{FF2B5EF4-FFF2-40B4-BE49-F238E27FC236}">
                <a16:creationId xmlns:a16="http://schemas.microsoft.com/office/drawing/2014/main" id="{E5C177F9-2D9F-4B3C-BD2D-9612A281CFBF}"/>
              </a:ext>
            </a:extLst>
          </p:cNvPr>
          <p:cNvSpPr/>
          <p:nvPr/>
        </p:nvSpPr>
        <p:spPr bwMode="auto">
          <a:xfrm>
            <a:off x="8507600" y="4324350"/>
            <a:ext cx="366724" cy="3048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678"/>
            <a:endParaRPr lang="en-US" dirty="0"/>
          </a:p>
        </p:txBody>
      </p:sp>
      <p:sp>
        <p:nvSpPr>
          <p:cNvPr id="40" name="TextBox 39">
            <a:extLst>
              <a:ext uri="{FF2B5EF4-FFF2-40B4-BE49-F238E27FC236}">
                <a16:creationId xmlns:a16="http://schemas.microsoft.com/office/drawing/2014/main" id="{CA1D62AD-7094-4900-A74A-76B50850E39B}"/>
              </a:ext>
            </a:extLst>
          </p:cNvPr>
          <p:cNvSpPr txBox="1"/>
          <p:nvPr/>
        </p:nvSpPr>
        <p:spPr>
          <a:xfrm rot="16200000">
            <a:off x="8179028" y="3447989"/>
            <a:ext cx="1167946" cy="584775"/>
          </a:xfrm>
          <a:prstGeom prst="rect">
            <a:avLst/>
          </a:prstGeom>
          <a:noFill/>
        </p:spPr>
        <p:txBody>
          <a:bodyPr wrap="square" rtlCol="0">
            <a:spAutoFit/>
          </a:bodyPr>
          <a:lstStyle/>
          <a:p>
            <a:pPr algn="l"/>
            <a:r>
              <a:rPr lang="en-US" sz="1000" dirty="0">
                <a:solidFill>
                  <a:srgbClr val="4D4D4D"/>
                </a:solidFill>
                <a:latin typeface="Open Sans" charset="0"/>
                <a:cs typeface="Open Sans" charset="0"/>
                <a:sym typeface="Open Sans" charset="0"/>
              </a:rPr>
              <a:t>Colin Kenny</a:t>
            </a:r>
          </a:p>
          <a:p>
            <a:pPr algn="l"/>
            <a:endParaRPr lang="en-GB" dirty="0"/>
          </a:p>
        </p:txBody>
      </p:sp>
      <p:sp>
        <p:nvSpPr>
          <p:cNvPr id="41" name="Rectangle 40">
            <a:extLst>
              <a:ext uri="{FF2B5EF4-FFF2-40B4-BE49-F238E27FC236}">
                <a16:creationId xmlns:a16="http://schemas.microsoft.com/office/drawing/2014/main" id="{E35A8FD8-FF6F-4011-BB51-10BF3876CD2F}"/>
              </a:ext>
            </a:extLst>
          </p:cNvPr>
          <p:cNvSpPr/>
          <p:nvPr/>
        </p:nvSpPr>
        <p:spPr bwMode="auto">
          <a:xfrm>
            <a:off x="8801076" y="481014"/>
            <a:ext cx="76200" cy="4148136"/>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42" name="Rectangle 41">
            <a:extLst>
              <a:ext uri="{FF2B5EF4-FFF2-40B4-BE49-F238E27FC236}">
                <a16:creationId xmlns:a16="http://schemas.microsoft.com/office/drawing/2014/main" id="{F4BB04F9-1D3B-4166-A753-DC300306BBFE}"/>
              </a:ext>
            </a:extLst>
          </p:cNvPr>
          <p:cNvSpPr/>
          <p:nvPr/>
        </p:nvSpPr>
        <p:spPr bwMode="auto">
          <a:xfrm flipH="1">
            <a:off x="8801076" y="476998"/>
            <a:ext cx="73248" cy="4148136"/>
          </a:xfrm>
          <a:prstGeom prst="rect">
            <a:avLst/>
          </a:prstGeom>
          <a:solidFill>
            <a:srgbClr val="FFC000"/>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43" name="Rectangle 42">
            <a:extLst>
              <a:ext uri="{FF2B5EF4-FFF2-40B4-BE49-F238E27FC236}">
                <a16:creationId xmlns:a16="http://schemas.microsoft.com/office/drawing/2014/main" id="{D7AD0396-0036-4EE4-8008-0FFD2107FA8C}"/>
              </a:ext>
            </a:extLst>
          </p:cNvPr>
          <p:cNvSpPr/>
          <p:nvPr/>
        </p:nvSpPr>
        <p:spPr bwMode="auto">
          <a:xfrm>
            <a:off x="8801076" y="481014"/>
            <a:ext cx="73248" cy="4148136"/>
          </a:xfrm>
          <a:prstGeom prst="rect">
            <a:avLst/>
          </a:prstGeom>
          <a:solidFill>
            <a:srgbClr val="FF3333"/>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145240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5"/>
                                        </p:tgtEl>
                                        <p:attrNameLst>
                                          <p:attrName>style.visibility</p:attrName>
                                        </p:attrNameLst>
                                      </p:cBhvr>
                                      <p:to>
                                        <p:strVal val="visible"/>
                                      </p:to>
                                    </p:set>
                                  </p:childTnLst>
                                </p:cTn>
                              </p:par>
                            </p:childTnLst>
                          </p:cTn>
                        </p:par>
                        <p:par>
                          <p:cTn id="9" fill="hold">
                            <p:stCondLst>
                              <p:cond delay="0"/>
                            </p:stCondLst>
                            <p:childTnLst>
                              <p:par>
                                <p:cTn id="10" presetID="53" presetClass="entr" presetSubtype="16"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10" fill="hold"/>
                                        <p:tgtEl>
                                          <p:spTgt spid="18"/>
                                        </p:tgtEl>
                                        <p:attrNameLst>
                                          <p:attrName>ppt_w</p:attrName>
                                        </p:attrNameLst>
                                      </p:cBhvr>
                                      <p:tavLst>
                                        <p:tav tm="0">
                                          <p:val>
                                            <p:fltVal val="0"/>
                                          </p:val>
                                        </p:tav>
                                        <p:tav tm="100000">
                                          <p:val>
                                            <p:strVal val="#ppt_w"/>
                                          </p:val>
                                        </p:tav>
                                      </p:tavLst>
                                    </p:anim>
                                    <p:anim calcmode="lin" valueType="num">
                                      <p:cBhvr>
                                        <p:cTn id="29" dur="10" fill="hold"/>
                                        <p:tgtEl>
                                          <p:spTgt spid="18"/>
                                        </p:tgtEl>
                                        <p:attrNameLst>
                                          <p:attrName>ppt_h</p:attrName>
                                        </p:attrNameLst>
                                      </p:cBhvr>
                                      <p:tavLst>
                                        <p:tav tm="0">
                                          <p:val>
                                            <p:fltVal val="0"/>
                                          </p:val>
                                        </p:tav>
                                        <p:tav tm="100000">
                                          <p:val>
                                            <p:strVal val="#ppt_h"/>
                                          </p:val>
                                        </p:tav>
                                      </p:tavLst>
                                    </p:anim>
                                    <p:animEffect transition="in" filter="fade">
                                      <p:cBhvr>
                                        <p:cTn id="30" dur="10"/>
                                        <p:tgtEl>
                                          <p:spTgt spid="18"/>
                                        </p:tgtEl>
                                      </p:cBhvr>
                                    </p:animEffect>
                                  </p:childTnLst>
                                </p:cTn>
                              </p:par>
                              <p:par>
                                <p:cTn id="31" presetID="53" presetClass="entr" presetSubtype="16"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10" fill="hold"/>
                                        <p:tgtEl>
                                          <p:spTgt spid="3"/>
                                        </p:tgtEl>
                                        <p:attrNameLst>
                                          <p:attrName>ppt_w</p:attrName>
                                        </p:attrNameLst>
                                      </p:cBhvr>
                                      <p:tavLst>
                                        <p:tav tm="0">
                                          <p:val>
                                            <p:fltVal val="0"/>
                                          </p:val>
                                        </p:tav>
                                        <p:tav tm="100000">
                                          <p:val>
                                            <p:strVal val="#ppt_w"/>
                                          </p:val>
                                        </p:tav>
                                      </p:tavLst>
                                    </p:anim>
                                    <p:anim calcmode="lin" valueType="num">
                                      <p:cBhvr>
                                        <p:cTn id="34" dur="10" fill="hold"/>
                                        <p:tgtEl>
                                          <p:spTgt spid="3"/>
                                        </p:tgtEl>
                                        <p:attrNameLst>
                                          <p:attrName>ppt_h</p:attrName>
                                        </p:attrNameLst>
                                      </p:cBhvr>
                                      <p:tavLst>
                                        <p:tav tm="0">
                                          <p:val>
                                            <p:fltVal val="0"/>
                                          </p:val>
                                        </p:tav>
                                        <p:tav tm="100000">
                                          <p:val>
                                            <p:strVal val="#ppt_h"/>
                                          </p:val>
                                        </p:tav>
                                      </p:tavLst>
                                    </p:anim>
                                    <p:animEffect transition="in" filter="fade">
                                      <p:cBhvr>
                                        <p:cTn id="35" dur="10"/>
                                        <p:tgtEl>
                                          <p:spTgt spid="3"/>
                                        </p:tgtEl>
                                      </p:cBhvr>
                                    </p:animEffect>
                                  </p:childTnLst>
                                </p:cTn>
                              </p:par>
                            </p:childTnLst>
                          </p:cTn>
                        </p:par>
                        <p:par>
                          <p:cTn id="36" fill="hold">
                            <p:stCondLst>
                              <p:cond delay="510"/>
                            </p:stCondLst>
                            <p:childTnLst>
                              <p:par>
                                <p:cTn id="37" presetID="1" presetClass="entr" presetSubtype="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par>
                          <p:cTn id="45" fill="hold">
                            <p:stCondLst>
                              <p:cond delay="510"/>
                            </p:stCondLst>
                            <p:childTnLst>
                              <p:par>
                                <p:cTn id="46" presetID="1" presetClass="entr" presetSubtype="0" fill="hold" grpId="0" nodeType="afterEffect">
                                  <p:stCondLst>
                                    <p:cond delay="5900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59510"/>
                            </p:stCondLst>
                            <p:childTnLst>
                              <p:par>
                                <p:cTn id="49" presetID="1" presetClass="entr" presetSubtype="0" fill="hold" grpId="0" nodeType="afterEffect">
                                  <p:stCondLst>
                                    <p:cond delay="3000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32" grpId="0" animBg="1"/>
      <p:bldP spid="5" grpId="0"/>
      <p:bldP spid="38" grpId="0" animBg="1"/>
      <p:bldP spid="39" grpId="0" animBg="1"/>
      <p:bldP spid="40" grpId="0"/>
      <p:bldP spid="41" grpId="0" animBg="1"/>
      <p:bldP spid="42" grpId="0" animBg="1"/>
      <p:bldP spid="4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
      <a:dk1>
        <a:srgbClr val="000000"/>
      </a:dk1>
      <a:lt1>
        <a:srgbClr val="FFFFFF"/>
      </a:lt1>
      <a:dk2>
        <a:srgbClr val="000000"/>
      </a:dk2>
      <a:lt2>
        <a:srgbClr val="808080"/>
      </a:lt2>
      <a:accent1>
        <a:srgbClr val="FDA531"/>
      </a:accent1>
      <a:accent2>
        <a:srgbClr val="333399"/>
      </a:accent2>
      <a:accent3>
        <a:srgbClr val="FFFFFF"/>
      </a:accent3>
      <a:accent4>
        <a:srgbClr val="000000"/>
      </a:accent4>
      <a:accent5>
        <a:srgbClr val="FECFAD"/>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AE00F0"/>
      </a:accent1>
      <a:accent2>
        <a:srgbClr val="333399"/>
      </a:accent2>
      <a:accent3>
        <a:srgbClr val="FFFFFF"/>
      </a:accent3>
      <a:accent4>
        <a:srgbClr val="000000"/>
      </a:accent4>
      <a:accent5>
        <a:srgbClr val="D3AAF6"/>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2996</TotalTime>
  <Pages>0</Pages>
  <Words>873</Words>
  <Characters>0</Characters>
  <Application>Microsoft Office PowerPoint</Application>
  <PresentationFormat>On-screen Show (16:9)</PresentationFormat>
  <Lines>0</Lines>
  <Paragraphs>280</Paragraphs>
  <Slides>20</Slides>
  <Notes>0</Notes>
  <HiddenSlides>0</HiddenSlides>
  <MMClips>0</MMClips>
  <ScaleCrop>false</ScaleCrop>
  <HeadingPairs>
    <vt:vector size="6" baseType="variant">
      <vt:variant>
        <vt:lpstr>Fonts Used</vt:lpstr>
      </vt:variant>
      <vt:variant>
        <vt:i4>7</vt:i4>
      </vt:variant>
      <vt:variant>
        <vt:lpstr>Theme</vt:lpstr>
      </vt:variant>
      <vt:variant>
        <vt:i4>14</vt:i4>
      </vt:variant>
      <vt:variant>
        <vt:lpstr>Slide Titles</vt:lpstr>
      </vt:variant>
      <vt:variant>
        <vt:i4>20</vt:i4>
      </vt:variant>
    </vt:vector>
  </HeadingPairs>
  <TitlesOfParts>
    <vt:vector size="41" baseType="lpstr">
      <vt:lpstr>Arial</vt:lpstr>
      <vt:lpstr>Calibri</vt:lpstr>
      <vt:lpstr>Gill Sans</vt:lpstr>
      <vt:lpstr>Open Sans</vt:lpstr>
      <vt:lpstr>Open Sans Light</vt:lpstr>
      <vt:lpstr>Open Sans Light Italic</vt:lpstr>
      <vt:lpstr>Times new roman</vt:lpstr>
      <vt:lpstr>Title &amp; Bullets</vt:lpstr>
      <vt:lpstr>Title &amp; Subtitle</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dc:creator>
  <cp:lastModifiedBy>Liam Whorriskey</cp:lastModifiedBy>
  <cp:revision>180</cp:revision>
  <dcterms:modified xsi:type="dcterms:W3CDTF">2019-04-29T02:33:04Z</dcterms:modified>
</cp:coreProperties>
</file>