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01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495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Getting started with ggplot2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Setting up ggplot2 and RStudio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the structure of a plot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Mapping the data to graphical elements with aesthetics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some subtleties with aesthetics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ggplot2 in scripts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215040" y="0"/>
            <a:ext cx="3142080" cy="2517480"/>
          </a:xfrm>
          <a:prstGeom prst="rect">
            <a:avLst/>
          </a:prstGeom>
          <a:ln>
            <a:noFill/>
          </a:ln>
        </p:spPr>
      </p:pic>
      <p:pic>
        <p:nvPicPr>
          <p:cNvPr descr="" id="11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80" y="2286000"/>
            <a:ext cx="3499560" cy="2768760"/>
          </a:xfrm>
          <a:prstGeom prst="rect">
            <a:avLst/>
          </a:prstGeom>
          <a:ln>
            <a:noFill/>
          </a:ln>
        </p:spPr>
      </p:pic>
      <p:pic>
        <p:nvPicPr>
          <p:cNvPr descr="" id="120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-571680" y="-357120"/>
            <a:ext cx="4428000" cy="3082320"/>
          </a:xfrm>
          <a:prstGeom prst="rect">
            <a:avLst/>
          </a:prstGeom>
          <a:ln>
            <a:noFill/>
          </a:ln>
        </p:spPr>
      </p:pic>
      <p:pic>
        <p:nvPicPr>
          <p:cNvPr descr="" id="121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357880" y="2143080"/>
            <a:ext cx="3921840" cy="3142080"/>
          </a:xfrm>
          <a:prstGeom prst="rect">
            <a:avLst/>
          </a:prstGeom>
          <a:ln>
            <a:noFill/>
          </a:ln>
        </p:spPr>
      </p:pic>
      <p:pic>
        <p:nvPicPr>
          <p:cNvPr descr="" id="122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357720" y="0"/>
            <a:ext cx="4142160" cy="2883600"/>
          </a:xfrm>
          <a:prstGeom prst="rect">
            <a:avLst/>
          </a:prstGeom>
          <a:ln>
            <a:noFill/>
          </a:ln>
        </p:spPr>
      </p:pic>
      <p:pic>
        <p:nvPicPr>
          <p:cNvPr descr="" id="123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-357120" y="2237760"/>
            <a:ext cx="4172400" cy="2904480"/>
          </a:xfrm>
          <a:prstGeom prst="rect">
            <a:avLst/>
          </a:prstGeom>
          <a:ln>
            <a:noFill/>
          </a:ln>
        </p:spPr>
      </p:pic>
      <p:pic>
        <p:nvPicPr>
          <p:cNvPr descr="" id="124" name="Picture 3"/>
          <p:cNvPicPr/>
          <p:nvPr/>
        </p:nvPicPr>
        <p:blipFill>
          <a:blip r:embed="rId7"/>
          <a:stretch>
            <a:fillRect/>
          </a:stretch>
        </p:blipFill>
        <p:spPr>
          <a:xfrm>
            <a:off x="6300360" y="79920"/>
            <a:ext cx="3346560" cy="2681640"/>
          </a:xfrm>
          <a:prstGeom prst="rect">
            <a:avLst/>
          </a:prstGeom>
          <a:ln>
            <a:noFill/>
          </a:ln>
        </p:spPr>
      </p:pic>
      <p:pic>
        <p:nvPicPr>
          <p:cNvPr descr="" id="125" name="Picture 10"/>
          <p:cNvPicPr/>
          <p:nvPr/>
        </p:nvPicPr>
        <p:blipFill>
          <a:blip r:embed="rId8"/>
          <a:stretch>
            <a:fillRect/>
          </a:stretch>
        </p:blipFill>
        <p:spPr>
          <a:xfrm>
            <a:off x="2643120" y="2486520"/>
            <a:ext cx="3815280" cy="265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Installing the free editor Rstudio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Installing the ggplot2 package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29" name="CustomShape 4"/>
          <p:cNvSpPr/>
          <p:nvPr/>
        </p:nvSpPr>
        <p:spPr>
          <a:xfrm>
            <a:off x="1005480" y="2983680"/>
            <a:ext cx="713268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the structure of a ggplot command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