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7" r:id="rId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7151A1-D1D1-41B1-B1F1-F171B10141E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51E191-01A1-4141-9101-E141F121417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361800"/>
            <a:ext cx="61718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000" b="1">
                <a:solidFill>
                  <a:srgbClr val="FFFFFF"/>
                </a:solidFill>
                <a:latin typeface="Arial"/>
              </a:rPr>
              <a:t>Ggplot2 and interactive graphics with R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514600" y="1809720"/>
            <a:ext cx="4190760" cy="516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</a:rPr>
              <a:t>SECTION 01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438280" y="1047600"/>
            <a:ext cx="419076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1">
                <a:solidFill>
                  <a:srgbClr val="FFFFFF"/>
                </a:solidFill>
                <a:latin typeface="Arial"/>
              </a:rPr>
              <a:t>Christophe Ladroue</a:t>
            </a:r>
            <a:endParaRPr/>
          </a:p>
        </p:txBody>
      </p:sp>
      <p:sp>
        <p:nvSpPr>
          <p:cNvPr id="77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8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9" name="CustomShape 6"/>
          <p:cNvSpPr/>
          <p:nvPr/>
        </p:nvSpPr>
        <p:spPr>
          <a:xfrm>
            <a:off x="1259632" y="2495520"/>
            <a:ext cx="6984776" cy="1309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1" dirty="0">
                <a:solidFill>
                  <a:srgbClr val="FFFFFF"/>
                </a:solidFill>
                <a:latin typeface="Arial"/>
              </a:rPr>
              <a:t>Getting started with ggplot2</a:t>
            </a:r>
            <a:endParaRPr dirty="0"/>
          </a:p>
        </p:txBody>
      </p:sp>
      <p:sp>
        <p:nvSpPr>
          <p:cNvPr id="80" name="CustomShape 7"/>
          <p:cNvSpPr/>
          <p:nvPr/>
        </p:nvSpPr>
        <p:spPr>
          <a:xfrm>
            <a:off x="237960" y="4629240"/>
            <a:ext cx="2432160" cy="39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www.PacktPub.com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 fill="freeze"/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</a:rPr>
              <a:t>In this section 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Setting up ggplot2 and 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RStudio</a:t>
            </a:r>
            <a:endParaRPr lang="en-US" dirty="0" smtClean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the structure of a plot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Mapping the data to graphical elements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some subtleties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Using ggplot2 in scripts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80440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freeze"/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</a:rPr>
              <a:t>In this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</a:rPr>
              <a:t>video </a:t>
            </a:r>
            <a:r>
              <a:rPr lang="en-US" sz="2800" b="1" dirty="0">
                <a:solidFill>
                  <a:srgbClr val="FFFFFF"/>
                </a:solidFill>
                <a:latin typeface="Arial"/>
              </a:rPr>
              <a:t>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the structure of a ggplot2 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object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Decomposing a ggplot2 object into its </a:t>
            </a:r>
            <a:r>
              <a:rPr lang="en-US" smtClean="0">
                <a:solidFill>
                  <a:srgbClr val="FFFFFF"/>
                </a:solidFill>
                <a:latin typeface="Arial"/>
              </a:rPr>
              <a:t>different </a:t>
            </a:r>
            <a:r>
              <a:rPr lang="en-US" smtClean="0">
                <a:solidFill>
                  <a:srgbClr val="FFFFFF"/>
                </a:solidFill>
                <a:latin typeface="Arial"/>
              </a:rPr>
              <a:t>layers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85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Hyacintha D'Souza</dc:creator>
  <cp:lastModifiedBy>Hyacintha D'Souza</cp:lastModifiedBy>
  <cp:revision>7</cp:revision>
  <dcterms:modified xsi:type="dcterms:W3CDTF">2013-11-22T12:58:32Z</dcterms:modified>
</cp:coreProperties>
</file>