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01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711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Using ggplot2 in a script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88000" y="1200240"/>
            <a:ext cx="8495640" cy="1175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we can gradually build complex ggplot objects by storing them in a variable.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produce graphics from a script, rather than from the console.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3581280" y="2736000"/>
            <a:ext cx="198144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lines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4760" y="3312000"/>
            <a:ext cx="2454840" cy="17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