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361800"/>
            <a:ext cx="617076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4600" y="1809720"/>
            <a:ext cx="4189680" cy="515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02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438280" y="1047600"/>
            <a:ext cx="4189680" cy="302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11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2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13" name="CustomShape 6"/>
          <p:cNvSpPr/>
          <p:nvPr/>
        </p:nvSpPr>
        <p:spPr>
          <a:xfrm>
            <a:off x="1259640" y="2495520"/>
            <a:ext cx="6983640" cy="1308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Making basic plots</a:t>
            </a:r>
            <a:endParaRPr/>
          </a:p>
        </p:txBody>
      </p:sp>
      <p:sp>
        <p:nvSpPr>
          <p:cNvPr id="114" name="CustomShape 7"/>
          <p:cNvSpPr/>
          <p:nvPr/>
        </p:nvSpPr>
        <p:spPr>
          <a:xfrm>
            <a:off x="237960" y="4629240"/>
            <a:ext cx="243108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209520"/>
            <a:ext cx="7618680" cy="513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section we’re going to take a look at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200240"/>
            <a:ext cx="8228160" cy="3393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Drawing lines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Drawing paths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Drawing bar plots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Drawing histograms and density plots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Drawing boxplots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7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914400" y="209520"/>
            <a:ext cx="7618680" cy="513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200" y="1200240"/>
            <a:ext cx="5878080" cy="3393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use geom_line() to connect points together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use the </a:t>
            </a:r>
            <a:r>
              <a:rPr i="1" lang="en-GB">
                <a:solidFill>
                  <a:srgbClr val="ffffff"/>
                </a:solidFill>
                <a:latin typeface="Arial"/>
                <a:ea typeface="DejaVu Sans"/>
              </a:rPr>
              <a:t>group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aesthetic to collect identical levels of a factor together.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0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pic>
        <p:nvPicPr>
          <p:cNvPr descr="" id="12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36000" y="936000"/>
            <a:ext cx="2447280" cy="2002320"/>
          </a:xfrm>
          <a:prstGeom prst="rect">
            <a:avLst/>
          </a:prstGeom>
          <a:ln>
            <a:noFill/>
          </a:ln>
        </p:spPr>
      </p:pic>
      <p:pic>
        <p:nvPicPr>
          <p:cNvPr descr="" id="12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33800" y="3312000"/>
            <a:ext cx="2481480" cy="1727280"/>
          </a:xfrm>
          <a:prstGeom prst="rect">
            <a:avLst/>
          </a:prstGeom>
          <a:ln>
            <a:noFill/>
          </a:ln>
        </p:spPr>
      </p:pic>
      <p:sp>
        <p:nvSpPr>
          <p:cNvPr id="123" name="CustomShape 4"/>
          <p:cNvSpPr/>
          <p:nvPr/>
        </p:nvSpPr>
        <p:spPr>
          <a:xfrm>
            <a:off x="3312000" y="2753280"/>
            <a:ext cx="2303280" cy="486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paths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>
                  <p:par>
                    <p:cTn fill="freeze" id="7">
                      <p:stCondLst>
                        <p:cond delay="indefinite"/>
                      </p:stCondLst>
                      <p:childTnLst>
                        <p:par>
                          <p:cTn fill="freeze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