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24000" y="2736000"/>
            <a:ext cx="698436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Drawing paths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288000" y="1200240"/>
            <a:ext cx="6526800" cy="117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geom_path()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to connect points together in the order they appear in the data frame.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the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colour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aesthetic to visually differentiate different paths and automatically produce a legend.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24000" y="1200240"/>
            <a:ext cx="2448000" cy="1704240"/>
          </a:xfrm>
          <a:prstGeom prst="rect">
            <a:avLst/>
          </a:prstGeom>
        </p:spPr>
      </p:pic>
      <p:pic>
        <p:nvPicPr>
          <p:cNvPr descr="" id="11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09840" y="3340440"/>
            <a:ext cx="2524680" cy="1757520"/>
          </a:xfrm>
          <a:prstGeom prst="rect">
            <a:avLst/>
          </a:prstGeom>
        </p:spPr>
      </p:pic>
      <p:sp>
        <p:nvSpPr>
          <p:cNvPr id="114" name="TextShape 4"/>
          <p:cNvSpPr txBox="1"/>
          <p:nvPr/>
        </p:nvSpPr>
        <p:spPr>
          <a:xfrm>
            <a:off x="3126960" y="2825280"/>
            <a:ext cx="2890440" cy="4867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b="1" lang="en-GB" sz="2800"/>
              <a:t>Next: bar charts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