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80800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Bar Charts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080000"/>
            <a:ext cx="5806440" cy="743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geom_bar()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to create bar charts from one or two dimensions.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the ‘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position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’ parameter to control their location on the graph.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83160" y="1008000"/>
            <a:ext cx="2688480" cy="187164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1498320" y="2880000"/>
            <a:ext cx="614700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Histograms and density plots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6000" y="3386520"/>
            <a:ext cx="2447640" cy="170424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88000" y="3386520"/>
            <a:ext cx="2451960" cy="17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