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23880" y="361800"/>
            <a:ext cx="6171480" cy="394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2514600" y="1809720"/>
            <a:ext cx="4190400" cy="516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02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04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2438280" y="1047600"/>
            <a:ext cx="4190400" cy="303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0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0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07" name="CustomShape 6"/>
          <p:cNvSpPr/>
          <p:nvPr/>
        </p:nvSpPr>
        <p:spPr>
          <a:xfrm>
            <a:off x="576000" y="2783520"/>
            <a:ext cx="7992000" cy="1308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Histograms and Density plots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237960" y="4629240"/>
            <a:ext cx="2431800" cy="3949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09520"/>
            <a:ext cx="7619400" cy="5137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make histograms and density plots.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density plots can be visually compared.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1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16080" y="982440"/>
            <a:ext cx="2311920" cy="1609560"/>
          </a:xfrm>
          <a:prstGeom prst="rect">
            <a:avLst/>
          </a:prstGeom>
        </p:spPr>
      </p:pic>
      <p:sp>
        <p:nvSpPr>
          <p:cNvPr id="113" name="TextShape 4"/>
          <p:cNvSpPr txBox="1"/>
          <p:nvPr/>
        </p:nvSpPr>
        <p:spPr>
          <a:xfrm>
            <a:off x="3339360" y="2521800"/>
            <a:ext cx="2689200" cy="48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2800"/>
              <a:t>Next: Boxplots</a:t>
            </a:r>
            <a:endParaRPr/>
          </a:p>
        </p:txBody>
      </p:sp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04000" y="3008520"/>
            <a:ext cx="2959920" cy="206064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