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80800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Boxplots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200240"/>
            <a:ext cx="6022440" cy="887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boxplots summarise a whole distribution with a few values.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they can be used to compare many distributions at once.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7640" y="940320"/>
            <a:ext cx="2509920" cy="201132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1548720" y="2969280"/>
            <a:ext cx="604620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conveying more information 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7920" y="3483000"/>
            <a:ext cx="2339640" cy="162864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23840" y="3474720"/>
            <a:ext cx="2351880" cy="16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