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000" cy="298260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523880" y="361800"/>
            <a:ext cx="6171120" cy="394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2514600" y="1809720"/>
            <a:ext cx="4190040" cy="516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03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02</a:t>
            </a:r>
            <a:endParaRPr/>
          </a:p>
        </p:txBody>
      </p:sp>
      <p:sp>
        <p:nvSpPr>
          <p:cNvPr id="70" name="CustomShape 3"/>
          <p:cNvSpPr/>
          <p:nvPr/>
        </p:nvSpPr>
        <p:spPr>
          <a:xfrm>
            <a:off x="2438280" y="1047600"/>
            <a:ext cx="4190040" cy="302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7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7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73" name="CustomShape 6"/>
          <p:cNvSpPr/>
          <p:nvPr/>
        </p:nvSpPr>
        <p:spPr>
          <a:xfrm>
            <a:off x="1332720" y="2847240"/>
            <a:ext cx="6984000" cy="1308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Using size and colour</a:t>
            </a:r>
            <a:endParaRPr/>
          </a:p>
        </p:txBody>
      </p:sp>
      <p:sp>
        <p:nvSpPr>
          <p:cNvPr id="74" name="CustomShape 7"/>
          <p:cNvSpPr/>
          <p:nvPr/>
        </p:nvSpPr>
        <p:spPr>
          <a:xfrm>
            <a:off x="237960" y="4629240"/>
            <a:ext cx="243144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914400" y="209520"/>
            <a:ext cx="7619040" cy="5133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200240"/>
            <a:ext cx="6238440" cy="81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the dataset mpg, a collection of cars’ features.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add extra dimensions to your graph by mapping more aesthetics.</a:t>
            </a:r>
            <a:endParaRPr/>
          </a:p>
        </p:txBody>
      </p:sp>
      <p:sp>
        <p:nvSpPr>
          <p:cNvPr id="77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pic>
        <p:nvPicPr>
          <p:cNvPr descr="" id="7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89800" y="936000"/>
            <a:ext cx="2481840" cy="1727640"/>
          </a:xfrm>
          <a:prstGeom prst="rect">
            <a:avLst/>
          </a:prstGeom>
        </p:spPr>
      </p:pic>
      <p:pic>
        <p:nvPicPr>
          <p:cNvPr descr="" id="7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24560" y="3330720"/>
            <a:ext cx="2558520" cy="1780920"/>
          </a:xfrm>
          <a:prstGeom prst="rect">
            <a:avLst/>
          </a:prstGeom>
        </p:spPr>
      </p:pic>
      <p:sp>
        <p:nvSpPr>
          <p:cNvPr id="80" name="CustomShape 4"/>
          <p:cNvSpPr/>
          <p:nvPr/>
        </p:nvSpPr>
        <p:spPr>
          <a:xfrm>
            <a:off x="1368000" y="2808000"/>
            <a:ext cx="5471640" cy="486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2800"/>
              <a:t>Next: minimizing overplotting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