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3" name="CustomShape 6"/>
          <p:cNvSpPr/>
          <p:nvPr/>
        </p:nvSpPr>
        <p:spPr>
          <a:xfrm>
            <a:off x="1259640" y="2736000"/>
            <a:ext cx="6984000" cy="1308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Minimizing overplotting</a:t>
            </a:r>
            <a:endParaRPr/>
          </a:p>
        </p:txBody>
      </p:sp>
      <p:sp>
        <p:nvSpPr>
          <p:cNvPr id="74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200240"/>
            <a:ext cx="6166440" cy="743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overplotting can be an issue when many datapoints share the same values.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randomly move the data about to avoid overplotting.</a:t>
            </a:r>
            <a:endParaRPr/>
          </a:p>
        </p:txBody>
      </p:sp>
      <p:sp>
        <p:nvSpPr>
          <p:cNvPr id="7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96000" y="954720"/>
            <a:ext cx="2248200" cy="1564920"/>
          </a:xfrm>
          <a:prstGeom prst="rect">
            <a:avLst/>
          </a:prstGeom>
        </p:spPr>
      </p:pic>
      <p:sp>
        <p:nvSpPr>
          <p:cNvPr id="79" name="CustomShape 4"/>
          <p:cNvSpPr/>
          <p:nvPr/>
        </p:nvSpPr>
        <p:spPr>
          <a:xfrm>
            <a:off x="2232000" y="2664000"/>
            <a:ext cx="5178960" cy="486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plotting subsets of data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35480" y="3168000"/>
            <a:ext cx="2771640" cy="19292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