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040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89320" cy="51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89320" cy="30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867040"/>
            <a:ext cx="6983280" cy="130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Plotting subsets of data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0720" cy="393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8320" cy="512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11120" y="1200240"/>
            <a:ext cx="6499800" cy="1030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plotting everything on one single graph can result in a confusing graph.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we can easily produce more legible graphs by conditioning on one variable.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1427760" y="2844000"/>
            <a:ext cx="6287760" cy="485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facetting on multiple variables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12000" y="1161720"/>
            <a:ext cx="2122920" cy="1477440"/>
          </a:xfrm>
          <a:prstGeom prst="rect">
            <a:avLst/>
          </a:prstGeom>
          <a:ln>
            <a:noFill/>
          </a:ln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92560" y="3348000"/>
            <a:ext cx="2557800" cy="17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