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04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495520"/>
            <a:ext cx="6984000" cy="1308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Trends and big data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6310440" cy="959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fit and add a default polynomial regression (</a:t>
            </a:r>
            <a:r>
              <a:rPr b="1" i="1" lang="en-GB">
                <a:solidFill>
                  <a:srgbClr val="ffffff"/>
                </a:solidFill>
                <a:latin typeface="Arial"/>
                <a:ea typeface="DejaVu Sans"/>
              </a:rPr>
              <a:t>loess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) to a scatter plot.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fit and add a linear model to a scatter plot.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1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96000" y="992880"/>
            <a:ext cx="2371320" cy="18766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535480" y="2753280"/>
            <a:ext cx="407268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non-linear trends</a:t>
            </a:r>
            <a:endParaRPr/>
          </a:p>
        </p:txBody>
      </p:sp>
      <p:pic>
        <p:nvPicPr>
          <p:cNvPr descr="" id="1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00920" y="3240000"/>
            <a:ext cx="2341800" cy="185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Linear and polynomial fits.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Non-linear fits.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Using stat_function to overplot a user-defined function.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Big data with bigvis:  binning and condensing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Big data with bigvis: smoothing and peeling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