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480" cy="39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400" cy="516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04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02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400" cy="303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1259640" y="2711520"/>
            <a:ext cx="6984360" cy="1308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Non-linear trends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800" cy="394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400" cy="513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6526800" cy="1103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polynomials and splines to uncover trends when you don’t want to impose a particular model to the data.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more complex models can be used using the parameter formula.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TextShape 4"/>
          <p:cNvSpPr txBox="1"/>
          <p:nvPr/>
        </p:nvSpPr>
        <p:spPr>
          <a:xfrm>
            <a:off x="2071440" y="2969280"/>
            <a:ext cx="500112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user-defined functions</a:t>
            </a:r>
            <a:endParaRPr/>
          </a:p>
        </p:txBody>
      </p:sp>
      <p:pic>
        <p:nvPicPr>
          <p:cNvPr descr="" id="1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92000" y="3420000"/>
            <a:ext cx="2160000" cy="1709280"/>
          </a:xfrm>
          <a:prstGeom prst="rect">
            <a:avLst/>
          </a:prstGeom>
        </p:spPr>
      </p:pic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84000" y="1130400"/>
            <a:ext cx="2088000" cy="16524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