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23880" y="361800"/>
            <a:ext cx="6171480" cy="3949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2514600" y="1809720"/>
            <a:ext cx="4190400" cy="5166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04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03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2438280" y="1047600"/>
            <a:ext cx="4190400" cy="3031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05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06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07" name="CustomShape 6"/>
          <p:cNvSpPr/>
          <p:nvPr/>
        </p:nvSpPr>
        <p:spPr>
          <a:xfrm>
            <a:off x="1259640" y="2711520"/>
            <a:ext cx="6984360" cy="1308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User-defined functions</a:t>
            </a:r>
            <a:endParaRPr/>
          </a:p>
        </p:txBody>
      </p:sp>
      <p:sp>
        <p:nvSpPr>
          <p:cNvPr id="108" name="CustomShape 7"/>
          <p:cNvSpPr/>
          <p:nvPr/>
        </p:nvSpPr>
        <p:spPr>
          <a:xfrm>
            <a:off x="237960" y="4629240"/>
            <a:ext cx="2431800" cy="3949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14400" y="209520"/>
            <a:ext cx="7619400" cy="5137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57200" y="1200240"/>
            <a:ext cx="6310800" cy="815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add a user-defined function to a plot.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pass arguments to the user-defined function from ggplot.</a:t>
            </a:r>
            <a:endParaRPr/>
          </a:p>
        </p:txBody>
      </p:sp>
      <p:sp>
        <p:nvSpPr>
          <p:cNvPr id="111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pic>
        <p:nvPicPr>
          <p:cNvPr descr="" id="11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68000" y="1050120"/>
            <a:ext cx="2327040" cy="1841040"/>
          </a:xfrm>
          <a:prstGeom prst="rect">
            <a:avLst/>
          </a:prstGeom>
        </p:spPr>
      </p:pic>
      <p:sp>
        <p:nvSpPr>
          <p:cNvPr id="113" name="TextShape 4"/>
          <p:cNvSpPr txBox="1"/>
          <p:nvPr/>
        </p:nvSpPr>
        <p:spPr>
          <a:xfrm>
            <a:off x="1990800" y="2880000"/>
            <a:ext cx="5162760" cy="486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2800"/>
              <a:t>Next: visualizing big datasets</a:t>
            </a:r>
            <a:endParaRPr/>
          </a:p>
        </p:txBody>
      </p:sp>
      <p:pic>
        <p:nvPicPr>
          <p:cNvPr descr="" id="11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80480" y="3384000"/>
            <a:ext cx="2183400" cy="172800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