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23880" y="361800"/>
            <a:ext cx="6171480" cy="3949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2000">
                <a:solidFill>
                  <a:srgbClr val="ffffff"/>
                </a:solidFill>
                <a:latin typeface="Arial"/>
                <a:ea typeface="DejaVu Sans"/>
              </a:rPr>
              <a:t>Ggplot2 and interactive graphics with R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2514600" y="1809720"/>
            <a:ext cx="4190400" cy="51660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SECTION 04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>
                <a:solidFill>
                  <a:srgbClr val="ffffff"/>
                </a:solidFill>
                <a:latin typeface="Arial"/>
                <a:ea typeface="DejaVu Sans"/>
              </a:rPr>
              <a:t>VIDEO 04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2438280" y="1047600"/>
            <a:ext cx="4190400" cy="30312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1400">
                <a:solidFill>
                  <a:srgbClr val="ffffff"/>
                </a:solidFill>
                <a:latin typeface="Arial"/>
                <a:ea typeface="DejaVu Sans"/>
              </a:rPr>
              <a:t>Christophe Ladroue</a:t>
            </a:r>
            <a:endParaRPr/>
          </a:p>
        </p:txBody>
      </p:sp>
      <p:sp>
        <p:nvSpPr>
          <p:cNvPr id="105" name="Line 4"/>
          <p:cNvSpPr/>
          <p:nvPr/>
        </p:nvSpPr>
        <p:spPr>
          <a:xfrm>
            <a:off x="0" y="15048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sp>
        <p:nvSpPr>
          <p:cNvPr id="106" name="Line 5"/>
          <p:cNvSpPr/>
          <p:nvPr/>
        </p:nvSpPr>
        <p:spPr>
          <a:xfrm>
            <a:off x="2438280" y="895320"/>
            <a:ext cx="4191120" cy="0"/>
          </a:xfrm>
          <a:prstGeom prst="line">
            <a:avLst/>
          </a:prstGeom>
          <a:ln w="38160">
            <a:solidFill>
              <a:srgbClr val="f59240"/>
            </a:solidFill>
            <a:round/>
          </a:ln>
        </p:spPr>
      </p:sp>
      <p:sp>
        <p:nvSpPr>
          <p:cNvPr id="107" name="CustomShape 6"/>
          <p:cNvSpPr/>
          <p:nvPr/>
        </p:nvSpPr>
        <p:spPr>
          <a:xfrm>
            <a:off x="1259640" y="2675520"/>
            <a:ext cx="6984360" cy="13089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n-GB" sz="4000">
                <a:solidFill>
                  <a:srgbClr val="ffffff"/>
                </a:solidFill>
                <a:latin typeface="Arial"/>
                <a:ea typeface="DejaVu Sans"/>
              </a:rPr>
              <a:t>BigVis: visualizing big data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237960" y="4629240"/>
            <a:ext cx="2431800" cy="39492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GB" sz="2000">
                <a:solidFill>
                  <a:srgbClr val="ffffff"/>
                </a:solidFill>
                <a:latin typeface="Arial"/>
                <a:ea typeface="DejaVu Sans"/>
              </a:rPr>
              <a:t>www.PacktPub.com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09520"/>
            <a:ext cx="7619400" cy="51372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GB" sz="2800">
                <a:solidFill>
                  <a:srgbClr val="ffffff"/>
                </a:solidFill>
                <a:latin typeface="Arial"/>
                <a:ea typeface="DejaVu Sans"/>
              </a:rPr>
              <a:t>In this video we took a look at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install the package BigVis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GB">
                <a:solidFill>
                  <a:srgbClr val="ffffff"/>
                </a:solidFill>
                <a:latin typeface="Arial"/>
                <a:ea typeface="DejaVu Sans"/>
              </a:rPr>
              <a:t>how to quickly make plot from a large dataset.</a:t>
            </a:r>
            <a:endParaRPr/>
          </a:p>
        </p:txBody>
      </p:sp>
      <p:sp>
        <p:nvSpPr>
          <p:cNvPr id="111" name="Line 3"/>
          <p:cNvSpPr/>
          <p:nvPr/>
        </p:nvSpPr>
        <p:spPr>
          <a:xfrm>
            <a:off x="0" y="819000"/>
            <a:ext cx="9144000" cy="0"/>
          </a:xfrm>
          <a:prstGeom prst="line">
            <a:avLst/>
          </a:prstGeom>
          <a:ln w="57240">
            <a:solidFill>
              <a:srgbClr val="f59240"/>
            </a:solidFill>
            <a:round/>
          </a:ln>
        </p:spPr>
      </p:sp>
      <p:pic>
        <p:nvPicPr>
          <p:cNvPr descr="" id="11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5440" y="936000"/>
            <a:ext cx="2456280" cy="1944000"/>
          </a:xfrm>
          <a:prstGeom prst="rect">
            <a:avLst/>
          </a:prstGeom>
        </p:spPr>
      </p:pic>
      <p:sp>
        <p:nvSpPr>
          <p:cNvPr id="113" name="TextShape 4"/>
          <p:cNvSpPr txBox="1"/>
          <p:nvPr/>
        </p:nvSpPr>
        <p:spPr>
          <a:xfrm>
            <a:off x="2232000" y="2897280"/>
            <a:ext cx="5097240" cy="4867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b="1" lang="en-GB" sz="2800"/>
              <a:t>Next: outliers and smoothing</a:t>
            </a:r>
            <a:endParaRPr/>
          </a:p>
        </p:txBody>
      </p:sp>
      <p:pic>
        <p:nvPicPr>
          <p:cNvPr descr="" id="11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700440" y="3384000"/>
            <a:ext cx="2160000" cy="170928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