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000" cy="298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112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90040" cy="516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04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05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90040" cy="3027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259640" y="2747520"/>
            <a:ext cx="6984000" cy="1308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BigVis: outliers and smoothing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1440" cy="394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914400" y="209520"/>
            <a:ext cx="7619040" cy="5133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200240"/>
            <a:ext cx="6022440" cy="959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automatically remove outliers with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peel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, and get a better plot.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</a:t>
            </a:r>
            <a:r>
              <a:rPr b="1" i="1" lang="en-GB">
                <a:solidFill>
                  <a:srgbClr val="ffffff"/>
                </a:solidFill>
                <a:latin typeface="Arial"/>
                <a:ea typeface="DejaVu Sans"/>
              </a:rPr>
              <a:t>smooth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the result to remove possible artefacts and get a nicer-looking plot.</a:t>
            </a:r>
            <a:endParaRPr/>
          </a:p>
        </p:txBody>
      </p:sp>
      <p:sp>
        <p:nvSpPr>
          <p:cNvPr id="8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2042640" y="2861280"/>
            <a:ext cx="505872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customizing your plots</a:t>
            </a:r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52000" y="936000"/>
            <a:ext cx="2432520" cy="1924920"/>
          </a:xfrm>
          <a:prstGeom prst="rect">
            <a:avLst/>
          </a:prstGeom>
          <a:ln>
            <a:noFill/>
          </a:ln>
        </p:spPr>
      </p:pic>
      <p:pic>
        <p:nvPicPr>
          <p:cNvPr descr="" id="8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84000" y="3456000"/>
            <a:ext cx="2043000" cy="1636920"/>
          </a:xfrm>
          <a:prstGeom prst="rect">
            <a:avLst/>
          </a:prstGeom>
          <a:ln>
            <a:noFill/>
          </a:ln>
        </p:spPr>
      </p:pic>
      <p:pic>
        <p:nvPicPr>
          <p:cNvPr descr="" id="8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17000" y="3456000"/>
            <a:ext cx="2043000" cy="16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0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9">
                      <p:stCondLst>
                        <p:cond delay="indefinite"/>
                      </p:stCondLst>
                      <p:childTnLst>
                        <p:par>
                          <p:cTn fill="freeze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