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05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Customizing your plots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6526440" cy="103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different scales for the plot, without modifying the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setting limits on the axes to investigate portions of the plot, without having to subset the data beforehand. 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12000" y="1008000"/>
            <a:ext cx="2087640" cy="1672920"/>
          </a:xfrm>
          <a:prstGeom prst="rect">
            <a:avLst/>
          </a:prstGeom>
          <a:ln>
            <a:noFill/>
          </a:ln>
        </p:spPr>
      </p:pic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60320" y="3312000"/>
            <a:ext cx="2223000" cy="178092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1389600" y="2790720"/>
            <a:ext cx="636480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controlling the order of factors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21" name="CustomShape 1"/><p:cNvSpPr/><p:nvPr/></p:nvSpPr><p:spPr><a:xfrm><a:off x="914400" y="209520"/><a:ext cx="7618680" cy="513000"/></a:xfrm><a:prstGeom prst="rect"><a:avLst></a:avLst></a:prstGeom><a:noFill/><a:ln><a:noFill/></a:ln></p:spPr><p:txBody><a:bodyPr anchor="ctr" bIns="45000" lIns="90000" rIns="90000" tIns="45000"/><a:p><a:pPr algn="ctr"><a:lnSpc><a:spcPct val="100000"/></a:lnSpc></a:pPr><a:r><a:rPr b="1" lang="en-GB" sz="2800"><a:solidFill><a:srgbClr val="ffffff"/></a:solidFill><a:latin typeface="Arial"/><a:ea typeface="DejaVu Sans"/></a:rPr><a:t>In this section we’re going to take a look at</a:t></a:r><a:endParaRPr/></a:p></p:txBody></p:sp><p:sp><p:nvSpPr><p:cNvPr id="122" name="CustomShape 2"/><p:cNvSpPr/><p:nvPr/></p:nvSpPr><p:spPr><a:xfrm><a:off x="457200" y="1200240"/><a:ext cx="8228160" cy="3393000"/></a:xfrm><a:prstGeom prst="rect"><a:avLst></a:avLst></a:prstGeom><a:noFill/><a:ln><a:noFill/></a:ln></p:spPr><p:txBody><a:bodyPr bIns="45000" lIns="90000" rIns="90000" tIns="45000"/><a:p><a:pPr><a:lnSpc><a:spcPct val="100000"/></a:lnSpc></a:pPr><a:endParaRPr/></a:p><a:p><a:pPr><a:lnSpc><a:spcPct val="100000"/></a:lnSpc></a:pPr><a:endParaRPr/></a:p><a:p><a:pPr><a:lnSpc><a:spcPct val="100000"/></a:lnSpc></a:pPr><a:endParaRPr/></a:p><a:p><a:pPr><a:lnSpc><a:spcPct val="100000"/></a:lnSpc></a:pPr><a:endParaRPr/></a:p></p:txBody></p:sp><p:sp><p:nvSpPr><p:cNvPr id="123" name="Line 3"/><p:cNvSpPr/><p:nvPr/></p:nvSpPr><p:spPr><a:xfrm><a:off x="0" y="819000"/><a:ext cx="9144000" cy="0"/></a:xfrm><a:prstGeom prst="line"><a:avLst/></a:prstGeom><a:ln w="57240"><a:solidFill><a:srgbClr val="f59240"/></a:solidFill><a:round/></a:ln></p:spPr></p:sp><p:sp><p:nvSpPr><p:cNvPr id="124" name="CustomShape 4"/><p:cNvSpPr/><p:nvPr/></p:nvSpPr><p:spPr><a:xfrm><a:off x="609480" y="1352520"/><a:ext cx="8228160" cy="3393000"/></a:xfrm><a:prstGeom prst="rect"><a:avLst></a:avLst></a:prstGeom><a:noFill/><a:ln><a:noFill/></a:ln></p:spPr><p:txBody><a:bodyPr bIns="45000" lIns="90000" rIns="90000" tIns="45000"/><a:p><a:pPr><a:lnSpc><a:spcPct val="100000"/></a:lnSpc><a:buFont typeface="Arial"/><a:buChar char="•"/></a:pPr><a:r><a:rPr lang="en-GB"><a:solidFill><a:srgbClr val="ffffff"/></a:solidFill><a:latin typeface="Arial"/><a:ea typeface="DejaVu Sans"/></a:rPr><a:t> </a:t></a:r><a:r><a:rPr lang="en-GB"><a:solidFill><a:srgbClr val="ffffff"/></a:solidFill><a:latin typeface="Arial"/><a:ea typeface="DejaVu Sans"/></a:rPr><a:t>Controlling axis scales and limits</a:t></a:r><a:endParaRPr/></a:p><a:p><a:pPr><a:lnSpc><a:spcPct val="100000"/></a:lnSpc><a:buFont typeface="Arial"/><a:buChar char="•"/></a:pPr><a:r><a:rPr lang="en-GB"><a:solidFill><a:srgbClr val="ffffff"/></a:solidFill><a:latin typeface="Arial"/><a:ea typeface="DejaVu Sans"/></a:rPr><a:t> </a:t></a:r><a:r><a:rPr lang="en-GB"><a:solidFill><a:srgbClr val="ffffff"/></a:solidFill><a:latin typeface="Arial"/><a:ea typeface="DejaVu Sans"/></a:rPr><a:t>Ordering factors</a:t></a:r><a:endParaRPr/></a:p><a:p><a:pPr><a:lnSpc><a:spcPct val="100000"/></a:lnSpc><a:buFont typeface="Arial"/><a:buChar char="•"/></a:pPr><a:r><a:rPr lang="en-GB"><a:solidFill><a:srgbClr val="ffffff"/></a:solidFill><a:latin typeface="Arial"/><a:ea typeface="DejaVu Sans"/></a:rPr><a:t> </a:t></a:r><a:r><a:rPr lang="en-GB"><a:solidFill><a:srgbClr val="ffffff"/></a:solidFill><a:latin typeface="Arial"/><a:ea typeface="DejaVu Sans"/></a:rPr><a:t>Customizing the color palette for categorical data</a:t></a:r><a:endParaRPr/></a:p><a:p><a:pPr><a:lnSpc><a:spcPct val="100000"/></a:lnSpc><a:buFont typeface="Arial"/><a:buChar char="•"/></a:pPr><a:r><a:rPr lang="en-GB"><a:solidFill><a:srgbClr val="ffffff"/></a:solidFill><a:latin typeface="Arial"/><a:ea typeface="DejaVu Sans"/></a:rPr><a:t> </a:t></a:r><a:r><a:rPr lang="en-GB"><a:solidFill><a:srgbClr val="ffffff"/></a:solidFill><a:latin typeface="Arial"/><a:ea typeface="DejaVu Sans"/></a:rPr><a:t>Customizing the color palette for continuous data</a:t></a:r><a:endParaRPr/></a:p><a:p><a:pPr><a:lnSpc><a:spcPct val="100000"/></a:lnSpc><a:buFont typeface="Arial"/><a:buChar char="•"/></a:pPr><a:r><a:rPr lang="en-GB"><a:solidFill><a:srgbClr val="ffffff"/></a:solidFill><a:latin typeface="Arial"/><a:ea typeface="DejaVu Sans"/></a:rPr><a:t> </a:t></a:r><a:r><a:rPr lang="en-GB"><a:solidFill><a:srgbClr val="ffffff"/></a:solidFill><a:latin typeface="Arial"/><a:ea typeface="DejaVu Sans"/></a:rPr><a:t>Customizing legend titles and labels</a:t></a:r><a:endParaRPr/></a:p><a:p><a:pPr><a:lnSpc><a:spcPct val="100000"/></a:lnSpc></a:pPr><a:endParaRPr/></a:p><a:p><a:pPr><a:lnSpc><a:spcPct val="100000"/></a:lnSpc></a:pPr><a:endParaRPr/></a:p><a:p><a:pPr><a:lnSpc><a:spcPct val="100000"/></a:lnSpc></a:pPr><a:endParaRPr/></a:p></p:txBody></p:sp></p:spTree></p:cSld><p:timing><p:tnLst><p:par><p:cTn dur="indefinite" id="11" nodeType="tmRoot" restart="never"><p:childTnLst><p:seq><p:cTn id="12" nodeType="mainSeq"><p:childTnLst><p:par><p:cTn fill="hold" id="13"><p:stCondLst><p:cond delay="indefinite"/></p:stCondLst><p:childTnLst><p:par><p:cTn fill="hold" id="14"><p:stCondLst><p:cond delay="0"/></p:stCondLst><p:childTnLst><p:par><p:cTn fill="hold" id="15" nodeType="clickEffect" presetClass="entr" presetID="10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