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880" y="2760840"/>
            <a:ext cx="1782720" cy="142236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73560" y="2760840"/>
            <a:ext cx="1782720" cy="142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361800"/>
            <a:ext cx="6170040" cy="39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2514600" y="1809720"/>
            <a:ext cx="4188960" cy="5151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05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03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2438280" y="1047600"/>
            <a:ext cx="4188960" cy="301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75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76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77" name="CustomShape 6"/>
          <p:cNvSpPr/>
          <p:nvPr/>
        </p:nvSpPr>
        <p:spPr>
          <a:xfrm>
            <a:off x="144000" y="2736000"/>
            <a:ext cx="8711640" cy="13075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Customizing the color palette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for categorical variables</a:t>
            </a:r>
            <a:endParaRPr/>
          </a:p>
        </p:txBody>
      </p:sp>
      <p:sp>
        <p:nvSpPr>
          <p:cNvPr id="78" name="CustomShape 7"/>
          <p:cNvSpPr/>
          <p:nvPr/>
        </p:nvSpPr>
        <p:spPr>
          <a:xfrm>
            <a:off x="237960" y="4629240"/>
            <a:ext cx="2430360" cy="39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54800" y="1195920"/>
            <a:ext cx="3433320" cy="275076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7401960" y="4707000"/>
            <a:ext cx="1596960" cy="259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1200"/>
              <a:t>Source: hclcolor.com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2362680" y="733680"/>
            <a:ext cx="4418280" cy="345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/>
              <a:t>HCL color-space: hue, chroma, luminance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6840000" y="1944000"/>
            <a:ext cx="2015640" cy="1295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lang="en-GB" sz="1400" u="sng"/>
              <a:t>Ggplot2 defaults:</a:t>
            </a:r>
            <a:endParaRPr/>
          </a:p>
          <a:p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400"/>
              <a:t>Evenly spaced hues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400"/>
              <a:t>Constant chroma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GB" sz="1400"/>
              <a:t>Constant luminance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4400" y="209520"/>
            <a:ext cx="7617960" cy="51228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200240"/>
            <a:ext cx="8227440" cy="10314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the colors for categorical variables are chosen by default.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set user-defined colour palettes.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use an existing collections of quality palettes easily.</a:t>
            </a:r>
            <a:endParaRPr/>
          </a:p>
        </p:txBody>
      </p:sp>
      <p:sp>
        <p:nvSpPr>
          <p:cNvPr id="85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pic>
        <p:nvPicPr>
          <p:cNvPr descr="" id="8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128000" y="1019880"/>
            <a:ext cx="1954080" cy="156636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1440000" y="2681280"/>
            <a:ext cx="6463800" cy="4863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 wrap="none"/>
          <a:p>
            <a:r>
              <a:rPr b="1" lang="en-GB" sz="2800"/>
              <a:t>Next: colors for continuous variables</a:t>
            </a:r>
            <a:endParaRPr/>
          </a:p>
        </p:txBody>
      </p:sp>
      <p:pic>
        <p:nvPicPr>
          <p:cNvPr descr="" id="8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92280" y="3168000"/>
            <a:ext cx="2402640" cy="192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>
                  <p:par>
                    <p:cTn fill="freeze" id="7">
                      <p:stCondLst>
                        <p:cond delay="indefinite"/>
                      </p:stCondLst>
                      <p:childTnLst>
                        <p:par>
                          <p:cTn fill="freeze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