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000" cy="298260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23880" y="361800"/>
            <a:ext cx="6171120" cy="394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2514600" y="1809720"/>
            <a:ext cx="4190040" cy="516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05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04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2438280" y="1047600"/>
            <a:ext cx="4190040" cy="302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05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06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07" name="CustomShape 6"/>
          <p:cNvSpPr/>
          <p:nvPr/>
        </p:nvSpPr>
        <p:spPr>
          <a:xfrm>
            <a:off x="1259640" y="2747520"/>
            <a:ext cx="6984000" cy="1308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Customizing the color palette for continuous data</a:t>
            </a:r>
            <a:endParaRPr/>
          </a:p>
        </p:txBody>
      </p:sp>
      <p:sp>
        <p:nvSpPr>
          <p:cNvPr id="108" name="CustomShape 7"/>
          <p:cNvSpPr/>
          <p:nvPr/>
        </p:nvSpPr>
        <p:spPr>
          <a:xfrm>
            <a:off x="237960" y="4629240"/>
            <a:ext cx="243144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209520"/>
            <a:ext cx="7619040" cy="5133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1200240"/>
            <a:ext cx="8228520" cy="3393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the default coloring works by default.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change the colors of the default gradient.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restrict the coloring to a range of values.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hide irrelevant data without throwing it away.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use multiple gradients to convey interesting information visually.</a:t>
            </a:r>
            <a:endParaRPr/>
          </a:p>
        </p:txBody>
      </p:sp>
      <p:sp>
        <p:nvSpPr>
          <p:cNvPr id="111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TextShape 4"/>
          <p:cNvSpPr txBox="1"/>
          <p:nvPr/>
        </p:nvSpPr>
        <p:spPr>
          <a:xfrm>
            <a:off x="1949760" y="2861280"/>
            <a:ext cx="5244840" cy="48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2800"/>
              <a:t>Next: legend titles, axis labels</a:t>
            </a:r>
            <a:endParaRPr/>
          </a:p>
        </p:txBody>
      </p:sp>
      <p:pic>
        <p:nvPicPr>
          <p:cNvPr descr="" id="11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70480" y="936000"/>
            <a:ext cx="1796760" cy="1440000"/>
          </a:xfrm>
          <a:prstGeom prst="rect">
            <a:avLst/>
          </a:prstGeom>
        </p:spPr>
      </p:pic>
      <p:pic>
        <p:nvPicPr>
          <p:cNvPr descr="" id="11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05320" y="3384000"/>
            <a:ext cx="2133360" cy="170928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