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05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05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0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1259640" y="2711520"/>
            <a:ext cx="6984000" cy="1308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Customizing legend titles and labels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200240"/>
            <a:ext cx="5806800" cy="124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customizing the labels for both axes.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customizing the legends using either the color palette or the more generic function ‘guides’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easily flip axes, without having to re-map the aesthetics.</a:t>
            </a:r>
            <a:endParaRPr/>
          </a:p>
        </p:txBody>
      </p:sp>
      <p:sp>
        <p:nvSpPr>
          <p:cNvPr id="11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24000" y="954720"/>
            <a:ext cx="2402640" cy="1925280"/>
          </a:xfrm>
          <a:prstGeom prst="rect">
            <a:avLst/>
          </a:prstGeom>
        </p:spPr>
      </p:pic>
      <p:sp>
        <p:nvSpPr>
          <p:cNvPr id="113" name="TextShape 4"/>
          <p:cNvSpPr txBox="1"/>
          <p:nvPr/>
        </p:nvSpPr>
        <p:spPr>
          <a:xfrm>
            <a:off x="1251000" y="2835720"/>
            <a:ext cx="664236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interactive webpages with Shiny</a:t>
            </a:r>
            <a:endParaRPr/>
          </a:p>
        </p:txBody>
      </p:sp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57880" y="3312000"/>
            <a:ext cx="3828240" cy="17294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