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40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320" cy="51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06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320" cy="30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880000"/>
            <a:ext cx="6983280" cy="130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The structure of a shiny app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072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the structure of a shiny app.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ui.R and server.R communicate.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751840" y="2952000"/>
            <a:ext cx="3639240" cy="485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rendering text 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93080" y="1008000"/>
            <a:ext cx="2986200" cy="20246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44000" y="3522960"/>
            <a:ext cx="1943640" cy="150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interactive webpages with Shiny.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the structure of a shiny app.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rendering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reactive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a button to avoid frequent updates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2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2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2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