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0400" cy="39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89320" cy="515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06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04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89320" cy="302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675520"/>
            <a:ext cx="6983280" cy="1307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Reactive programming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0720" cy="39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8320" cy="512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Reactive programming</a:t>
            </a:r>
            <a:endParaRPr/>
          </a:p>
        </p:txBody>
      </p:sp>
      <p:sp>
        <p:nvSpPr>
          <p:cNvPr id="116" name="Line 2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11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305360"/>
            <a:ext cx="8839800" cy="268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14400" y="209520"/>
            <a:ext cx="7618320" cy="512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Reactive programming</a:t>
            </a:r>
            <a:endParaRPr/>
          </a:p>
        </p:txBody>
      </p:sp>
      <p:sp>
        <p:nvSpPr>
          <p:cNvPr id="119" name="Line 2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12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2280" y="1414800"/>
            <a:ext cx="8479800" cy="257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14400" y="209520"/>
            <a:ext cx="7618320" cy="512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200240"/>
            <a:ext cx="8227800" cy="3392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what reactive programming is.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shiny only updates what is necessary.</a:t>
            </a:r>
            <a:endParaRPr/>
          </a:p>
        </p:txBody>
      </p:sp>
      <p:sp>
        <p:nvSpPr>
          <p:cNvPr id="123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24" name="CustomShape 4"/>
          <p:cNvSpPr/>
          <p:nvPr/>
        </p:nvSpPr>
        <p:spPr>
          <a:xfrm>
            <a:off x="2132640" y="2880000"/>
            <a:ext cx="4878000" cy="485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GB" sz="2800"/>
              <a:t>Next: using a submit button</a:t>
            </a:r>
            <a:endParaRPr/>
          </a:p>
        </p:txBody>
      </p:sp>
      <p:pic>
        <p:nvPicPr>
          <p:cNvPr descr="" id="12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13560" y="3888000"/>
            <a:ext cx="1342080" cy="370440"/>
          </a:xfrm>
          <a:prstGeom prst="rect">
            <a:avLst/>
          </a:prstGeom>
          <a:ln>
            <a:noFill/>
          </a:ln>
        </p:spPr>
      </p:pic>
      <p:pic>
        <p:nvPicPr>
          <p:cNvPr descr="" id="12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84000" y="1258920"/>
            <a:ext cx="3944880" cy="119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>
                  <p:par>
                    <p:cTn fill="freeze" id="9">
                      <p:stCondLst>
                        <p:cond delay="indefinite"/>
                      </p:stCondLst>
                      <p:childTnLst>
                        <p:par>
                          <p:cTn fill="freeze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14400" y="209520"/>
            <a:ext cx="7618320" cy="512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200240"/>
            <a:ext cx="8227800" cy="3392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creating interactive webpages with Shiny.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understanding the structure of a shiny app.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rendering text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understanding reactive programming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using a button to avoid frequent updates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>
                  <p:par>
                    <p:cTn fill="freeze" id="17">
                      <p:stCondLst>
                        <p:cond delay="indefinite"/>
                      </p:stCondLst>
                      <p:childTnLst>
                        <p:par>
                          <p:cTn fill="freeze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1"/>
                                        <p:tgtEl>
                                          <p:spTgt spid="128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>
                      <p:stCondLst>
                        <p:cond delay="indefinite"/>
                      </p:stCondLst>
                      <p:childTnLst>
                        <p:par>
                          <p:cTn fill="hold" id="23">
                            <p:stCondLst>
                              <p:cond delay="0"/>
                            </p:stCondLst>
                            <p:childTnLst>
                              <p:par>
                                <p:cTn fill="hold" id="2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6"/>
                                        <p:tgtEl>
                                          <p:spTgt spid="128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1"/>
                                        <p:tgtEl>
                                          <p:spTgt spid="128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">
                      <p:stCondLst>
                        <p:cond delay="indefinite"/>
                      </p:stCondLst>
                      <p:childTnLst>
                        <p:par>
                          <p:cTn fill="hold" id="33">
                            <p:stCondLst>
                              <p:cond delay="0"/>
                            </p:stCondLst>
                            <p:childTnLst>
                              <p:par>
                                <p:cTn fill="hold" id="3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6"/>
                                        <p:tgtEl>
                                          <p:spTgt spid="128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41"/>
                                        <p:tgtEl>
                                          <p:spTgt spid="128">
                                            <p:txEl>
                                              <p:pRg end="185" st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2">
                      <p:stCondLst>
                        <p:cond delay="indefinite"/>
                      </p:stCondLst>
                      <p:childTnLst>
                        <p:par>
                          <p:cTn fill="freeze" id="43">
                            <p:stCondLst>
                              <p:cond delay="0"/>
                            </p:stCondLst>
                            <p:childTnLst>
                              <p:par>
                                <p:cTn fill="hold" id="4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46"/>
                                        <p:tgtEl>
                                          <p:spTgt spid="128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