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361800"/>
            <a:ext cx="617076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514600" y="1809720"/>
            <a:ext cx="4189680" cy="515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07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2438280" y="1047600"/>
            <a:ext cx="4189680" cy="302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11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2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13" name="CustomShape 6"/>
          <p:cNvSpPr/>
          <p:nvPr/>
        </p:nvSpPr>
        <p:spPr>
          <a:xfrm>
            <a:off x="1259640" y="2495520"/>
            <a:ext cx="6983640" cy="1308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Making interactive webpages with ‘shiny’ 2/2</a:t>
            </a:r>
            <a:endParaRPr/>
          </a:p>
        </p:txBody>
      </p:sp>
      <p:sp>
        <p:nvSpPr>
          <p:cNvPr id="114" name="CustomShape 7"/>
          <p:cNvSpPr/>
          <p:nvPr/>
        </p:nvSpPr>
        <p:spPr>
          <a:xfrm>
            <a:off x="237960" y="4629240"/>
            <a:ext cx="243108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209520"/>
            <a:ext cx="7618680" cy="513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200240"/>
            <a:ext cx="5806440" cy="1103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use tabs to separate different portions of our interactive reports. This is very useful to build complex dashboards with multiple graphs and textual reports.</a:t>
            </a:r>
            <a:endParaRPr/>
          </a:p>
        </p:txBody>
      </p:sp>
      <p:sp>
        <p:nvSpPr>
          <p:cNvPr id="117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8" name="CustomShape 4"/>
          <p:cNvSpPr/>
          <p:nvPr/>
        </p:nvSpPr>
        <p:spPr>
          <a:xfrm>
            <a:off x="2024280" y="3096000"/>
            <a:ext cx="5095080" cy="486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800"/>
              <a:t>Next: understanding scoping</a:t>
            </a:r>
            <a:endParaRPr/>
          </a:p>
        </p:txBody>
      </p:sp>
      <p:pic>
        <p:nvPicPr>
          <p:cNvPr descr="" id="11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70920" y="980640"/>
            <a:ext cx="2556720" cy="153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914400" y="209520"/>
            <a:ext cx="7618680" cy="513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section we’re going to take a look at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1200240"/>
            <a:ext cx="8228160" cy="3393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Creating and using tabs.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Understanding scoping.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Uploading a file.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Downloading a file.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Sharing your work.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2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>
                  <p:par>
                    <p:cTn fill="freeze" id="11">
                      <p:stCondLst>
                        <p:cond delay="indefinite"/>
                      </p:stCondLst>
                      <p:childTnLst>
                        <p:par>
                          <p:cTn fill="freeze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15"/>
                                        <p:tgtEl>
                                          <p:spTgt spid="121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id="18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0"/>
                                        <p:tgtEl>
                                          <p:spTgt spid="121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5"/>
                                        <p:tgtEl>
                                          <p:spTgt spid="121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>
                      <p:stCondLst>
                        <p:cond delay="indefinite"/>
                      </p:stCondLst>
                      <p:childTnLst>
                        <p:par>
                          <p:cTn fill="hold" id="27">
                            <p:stCondLst>
                              <p:cond delay="0"/>
                            </p:stCondLst>
                            <p:childTnLst>
                              <p:par>
                                <p:cTn fill="hold" id="28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0"/>
                                        <p:tgtEl>
                                          <p:spTgt spid="121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5"/>
                                        <p:tgtEl>
                                          <p:spTgt spid="121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6">
                      <p:stCondLst>
                        <p:cond delay="indefinite"/>
                      </p:stCondLst>
                      <p:childTnLst>
                        <p:par>
                          <p:cTn fill="freeze" id="37">
                            <p:stCondLst>
                              <p:cond delay="0"/>
                            </p:stCondLst>
                            <p:childTnLst>
                              <p:par>
                                <p:cTn fill="hold" id="38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40"/>
                                        <p:tgtEl>
                                          <p:spTgt spid="121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