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07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02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747520"/>
            <a:ext cx="6984000" cy="130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Understanding scoping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the different levels of scope for variables in shiny.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why slow processes that only need to be run once like loading a large file should be put outside the call to shinyServer in server.R.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2684160" y="3204000"/>
            <a:ext cx="377532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uploading a file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and using tabs.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scoping.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Uploading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Downloading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Sharing your 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5"/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0"/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5"/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0"/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5"/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6">
                      <p:stCondLst>
                        <p:cond delay="indefinite"/>
                      </p:stCondLst>
                      <p:childTnLst>
                        <p:par>
                          <p:cTn fill="freeze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0"/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