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07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03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747520"/>
            <a:ext cx="6984000" cy="130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Uploading a file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a user can easily upload their data and use our designed plots and reports from the browser, without having to know R. 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2437920" y="2952000"/>
            <a:ext cx="426780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downloading a file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Creating and using tabs.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Understanding scoping.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Uploading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Downloading a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Sharing your 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5"/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0"/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5"/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0"/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5"/>
                                        <p:tgtEl>
                                          <p:spTgt spid="120">
                                            <p:txEl>
                                              <p:pRg end="112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6">
                      <p:stCondLst>
                        <p:cond delay="indefinite"/>
                      </p:stCondLst>
                      <p:childTnLst>
                        <p:par>
                          <p:cTn fill="freeze" id="37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0"/>
                                        <p:tgtEl>
                                          <p:spTgt spid="120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