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40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320" cy="51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07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320" cy="30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83520"/>
            <a:ext cx="6983280" cy="130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Downloading a file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072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Reactive programming at work</a:t>
            </a:r>
            <a:endParaRPr/>
          </a:p>
        </p:txBody>
      </p:sp>
      <p:sp>
        <p:nvSpPr>
          <p:cNvPr id="116" name="Line 2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7200" y="1152000"/>
            <a:ext cx="7509240" cy="33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make it possible for the user to download results from the webpage, either in a text file or a binary file.</a:t>
            </a:r>
            <a:endParaRPr/>
          </a:p>
        </p:txBody>
      </p:sp>
      <p:sp>
        <p:nvSpPr>
          <p:cNvPr id="120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21" name="CustomShape 4"/>
          <p:cNvSpPr/>
          <p:nvPr/>
        </p:nvSpPr>
        <p:spPr>
          <a:xfrm>
            <a:off x="2192040" y="3168000"/>
            <a:ext cx="4759200" cy="485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publishing your work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and using tabs.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scoping.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Uploading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Downloading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Sharing your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3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3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3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