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361800"/>
            <a:ext cx="6170400" cy="39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2514600" y="1809720"/>
            <a:ext cx="4189320" cy="515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07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05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2438280" y="1047600"/>
            <a:ext cx="4189320" cy="302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7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7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77" name="CustomShape 6"/>
          <p:cNvSpPr/>
          <p:nvPr/>
        </p:nvSpPr>
        <p:spPr>
          <a:xfrm>
            <a:off x="1259640" y="2747520"/>
            <a:ext cx="6983280" cy="1307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Publishing your work</a:t>
            </a:r>
            <a:endParaRPr/>
          </a:p>
        </p:txBody>
      </p:sp>
      <p:sp>
        <p:nvSpPr>
          <p:cNvPr id="78" name="CustomShape 7"/>
          <p:cNvSpPr/>
          <p:nvPr/>
        </p:nvSpPr>
        <p:spPr>
          <a:xfrm>
            <a:off x="237960" y="4629240"/>
            <a:ext cx="2430720" cy="39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-10080"/>
            <a:ext cx="8227800" cy="85572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</a:rPr>
              <a:t>Publishing your app</a:t>
            </a:r>
            <a:endParaRPr/>
          </a:p>
        </p:txBody>
      </p:sp>
      <p:sp>
        <p:nvSpPr>
          <p:cNvPr id="80" name="Line 2"/>
          <p:cNvSpPr/>
          <p:nvPr/>
        </p:nvSpPr>
        <p:spPr>
          <a:xfrm>
            <a:off x="-28800" y="900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81" name="CustomShape 3"/>
          <p:cNvSpPr/>
          <p:nvPr/>
        </p:nvSpPr>
        <p:spPr>
          <a:xfrm>
            <a:off x="324000" y="1152000"/>
            <a:ext cx="7199280" cy="647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400"/>
              <a:t>On the internet  (dedicated server)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324000" y="2952000"/>
            <a:ext cx="3438360" cy="429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400"/>
              <a:t>On the users' machine</a:t>
            </a: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466200" y="1872000"/>
            <a:ext cx="8542440" cy="4168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</a:rPr>
              <a:t>With a dedicated server, the user doesn’t have to use R. They only need an internet 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</a:rPr>
              <a:t>connection and a browser.</a:t>
            </a:r>
            <a:endParaRPr/>
          </a:p>
        </p:txBody>
      </p:sp>
      <p:sp>
        <p:nvSpPr>
          <p:cNvPr id="84" name="CustomShape 6"/>
          <p:cNvSpPr/>
          <p:nvPr/>
        </p:nvSpPr>
        <p:spPr>
          <a:xfrm>
            <a:off x="504000" y="3672000"/>
            <a:ext cx="8843040" cy="601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The user needs to have R and Shiny installed, as well as all the packages your </a:t>
            </a:r>
            <a:endParaRPr/>
          </a:p>
          <a:p>
            <a:r>
              <a:rPr lang="en-GB"/>
              <a:t>app needs.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-10080"/>
            <a:ext cx="8227800" cy="85572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</a:rPr>
              <a:t>Shiny app on a dedicated server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285840" y="1080000"/>
            <a:ext cx="8142480" cy="2186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ffffff"/>
                </a:solidFill>
                <a:latin typeface="Arial"/>
                <a:ea typeface="DejaVu Sans"/>
              </a:rPr>
              <a:t>Your own server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If you have access to a Linux machine, you can install the shiny server yourself.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Advantage: you have complete control of the source.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Drawback: it takes some time and expertise to set up and maintain.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214200" y="3141000"/>
            <a:ext cx="8642520" cy="1278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ffffff"/>
                </a:solidFill>
                <a:latin typeface="Arial"/>
                <a:ea typeface="DejaVu Sans"/>
              </a:rPr>
              <a:t>An RStudio-hosted server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You can open an account on a shiny server provided by Rstudio.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Advantage: easy to setup.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Drawback: you have to upload your source code to their server.</a:t>
            </a:r>
            <a:endParaRPr/>
          </a:p>
        </p:txBody>
      </p:sp>
      <p:sp>
        <p:nvSpPr>
          <p:cNvPr id="88" name="Line 4"/>
          <p:cNvSpPr/>
          <p:nvPr/>
        </p:nvSpPr>
        <p:spPr>
          <a:xfrm>
            <a:off x="-28800" y="900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209520"/>
            <a:ext cx="7618320" cy="512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200240"/>
            <a:ext cx="8227800" cy="3392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a number of ways to share our work with the world or some colleagues, either by using a dedicated server or by sharing the code in a zip file or on github.</a:t>
            </a:r>
            <a:endParaRPr/>
          </a:p>
        </p:txBody>
      </p:sp>
      <p:sp>
        <p:nvSpPr>
          <p:cNvPr id="9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92" name="CustomShape 4"/>
          <p:cNvSpPr/>
          <p:nvPr/>
        </p:nvSpPr>
        <p:spPr>
          <a:xfrm>
            <a:off x="1143360" y="2664000"/>
            <a:ext cx="6856560" cy="486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building an interactive dashboard</a:t>
            </a:r>
            <a:endParaRPr/>
          </a:p>
        </p:txBody>
      </p:sp>
      <p:pic>
        <p:nvPicPr>
          <p:cNvPr descr="" id="9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08000" y="3204000"/>
            <a:ext cx="3383280" cy="165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>
                  <p:par>
                    <p:cTn fill="freeze" id="9">
                      <p:stCondLst>
                        <p:cond delay="indefinite"/>
                      </p:stCondLst>
                      <p:childTnLst>
                        <p:par>
                          <p:cTn fill="freeze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