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08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Building an interactive dashboard for data exploration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60000" y="1200240"/>
            <a:ext cx="8325720" cy="743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what our dashboard will look like.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it works.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1626480" y="2952000"/>
            <a:ext cx="589068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building the time series plot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6000" y="1020240"/>
            <a:ext cx="4824000" cy="193176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05920" y="3528000"/>
            <a:ext cx="3648960" cy="14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Designing the dashboard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the time course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a bubble chart in ggplot2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