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08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02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711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Building time series plot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88000" y="1224000"/>
            <a:ext cx="6264000" cy="3369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build a Shiny app with a time series plot.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easily map obscure column names to human-readable titles and display them to the user.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plot on a logarithmic scale.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2111400" y="2700000"/>
            <a:ext cx="492156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Making a bubble chart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4680" y="3240000"/>
            <a:ext cx="4454640" cy="172800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04000" y="1152000"/>
            <a:ext cx="3096000" cy="120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Designing the dashboard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the time series plot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a bubble chart in ggplot2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conditional panels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our dashboard</a:t>
            </a:r>
            <a:endParaRPr/>
          </a:p>
        </p:txBody>
      </p:sp>
      <p:sp>
        <p:nvSpPr>
          <p:cNvPr id="12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7"/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2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7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2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7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8">
                      <p:stCondLst>
                        <p:cond delay="indefinite"/>
                      </p:stCondLst>
                      <p:childTnLst>
                        <p:par>
                          <p:cTn fill="freeze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2"/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