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10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23880" y="361800"/>
            <a:ext cx="617076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2514600" y="1809720"/>
            <a:ext cx="4189680" cy="515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08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03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2438280" y="1047600"/>
            <a:ext cx="4189680" cy="302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11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2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13" name="CustomShape 6"/>
          <p:cNvSpPr/>
          <p:nvPr/>
        </p:nvSpPr>
        <p:spPr>
          <a:xfrm>
            <a:off x="1259640" y="2675520"/>
            <a:ext cx="6983640" cy="1308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Making a bubble chart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with ggplot2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237960" y="4629240"/>
            <a:ext cx="2431080" cy="394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build a bubble chart in ggplot2.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customize legends and axes’ title.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make an animation with a slider.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18" name="CustomShape 4"/>
          <p:cNvSpPr/>
          <p:nvPr/>
        </p:nvSpPr>
        <p:spPr>
          <a:xfrm>
            <a:off x="1756080" y="2808000"/>
            <a:ext cx="563184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making conditional panels</a:t>
            </a:r>
            <a:endParaRPr/>
          </a:p>
        </p:txBody>
      </p:sp>
      <p:pic>
        <p:nvPicPr>
          <p:cNvPr descr="" id="1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17680" y="1037520"/>
            <a:ext cx="3982320" cy="1554480"/>
          </a:xfrm>
          <a:prstGeom prst="rect">
            <a:avLst/>
          </a:prstGeom>
          <a:ln>
            <a:noFill/>
          </a:ln>
        </p:spPr>
      </p:pic>
      <p:pic>
        <p:nvPicPr>
          <p:cNvPr descr="" id="1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53840" y="3384000"/>
            <a:ext cx="4209840" cy="16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209520"/>
            <a:ext cx="7618680" cy="51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section we’re going to take a look at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Designing the dashboard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Building the time series plot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Making a bubble chart in ggplot2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Making conditional panels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Building our dashboard</a:t>
            </a:r>
            <a:endParaRPr/>
          </a:p>
        </p:txBody>
      </p:sp>
      <p:sp>
        <p:nvSpPr>
          <p:cNvPr id="123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>
                  <p:par>
                    <p:cTn fill="freeze" id="13">
                      <p:stCondLst>
                        <p:cond delay="indefinite"/>
                      </p:stCondLst>
                      <p:childTnLst>
                        <p:par>
                          <p:cTn fill="freeze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17"/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2"/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27"/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2"/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37"/>
                                        <p:tgtEl>
                                          <p:spTgt spid="122">
                                            <p:txEl>
                                              <p:pRg end="142" st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8">
                      <p:stCondLst>
                        <p:cond delay="indefinite"/>
                      </p:stCondLst>
                      <p:childTnLst>
                        <p:par>
                          <p:cTn fill="freeze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2000" fill="freeze" id="42"/>
                                        <p:tgtEl>
                                          <p:spTgt spid="122">
                                            <p:txEl>
                                              <p:pRg end="2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