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daf33b20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daf33b20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daf33b20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daf33b20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daf33b2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daf33b2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We are a group of Data Scientist from the College Board and would like to present to you our strategy and plan to increase participation rate in Wisconsin.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To give you some context, </a:t>
            </a:r>
            <a:r>
              <a:rPr b="1" lang="en" sz="2400">
                <a:solidFill>
                  <a:schemeClr val="dk1"/>
                </a:solidFill>
              </a:rPr>
              <a:t>The ACT and SAT tests are used as a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measure of college readiness and 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used as a basis for students admission to college through these tests. 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The ACT includes an English Test, Reading Test, Mathematics Test and a Science Test. The SAT includes a Reading Test, Writing and Language Test and a Math Test.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Over the years, the ACTs is more popular in comparison to the SATs.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In recent years, the **ACT has had a higher frequency of full participation (100%) for more states as compared to the participation for the SATs.**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We aim to increase participation for the SATs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With that in mind we did some primary research to find states with lower rates of participation for the tests: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b="1" lang="en" sz="2400">
                <a:solidFill>
                  <a:schemeClr val="dk1"/>
                </a:solidFill>
              </a:rPr>
              <a:t>Lowest participation in the SAT alone: Wisconsin (3rd lowest)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We are a non profit organisation with the 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goal to connect students to college success 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expand access to higher education. </a:t>
            </a:r>
            <a:r>
              <a:rPr b="1" lang="en" sz="1400">
                <a:solidFill>
                  <a:schemeClr val="dk1"/>
                </a:solidFill>
              </a:rPr>
              <a:t>With the interest to promote the participation of SATs, we aim to devise a strategic plan that targets areas where lower rates of participation for SAT tests are observed.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b="1" lang="en" sz="2400">
                <a:solidFill>
                  <a:schemeClr val="dk1"/>
                </a:solidFill>
              </a:rPr>
              <a:t>Lowest participation in both SAT and ACT: Oregon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daf33b20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daf33b2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daf33b20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daf33b20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daf33b200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daf33b200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daf33b20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daf33b20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daf33b200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daf33b200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daf33b20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daf33b20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Three states (1. Illinois, 2. Colorado and 3. Rhode Island) have demonstrated significant increase in their SAT participation rates from 2017 to 2018. See following for possible reasons: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1) Illinois State Board of Education has ended its contract with ACT as the College Board earlier won a three-year, $14.3 million bid to give its exam to all public high school juniors in Illinois in 2016.(source: https://www.chicagotribune.com/news/ct-illinois-chooses-sat-met-20160211-story.html)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2) In Colorado, the state Department of Education announced in 2015 that a selection committee chose The College Board, makers of the SAT, over the ACT testing company, through a competitive bidding process.(source:https://chalkbeat.org/posts/co/2015/12/23/goodbye-act-hello-sat-a-significant-change-for-colorado-high-schoolers/)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3) In 2018, the SATs and PSATs became a graduation requirement, part of the Rhode Island’s college admission test.(source:https://www.providencejournal.com/news/20181025/with-sat-required-ri-sees-jump-in-participation-decline-in-scores)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daf33b20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daf33b20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Increasing SAT Participation Rate in Wisconsin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Group 5, DSI13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Amanda Lee, Jason Chia, Feng Ruili, Elton Yeo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- Strategy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2221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/>
              <a:t>W</a:t>
            </a:r>
            <a:r>
              <a:rPr b="1" lang="en" sz="1400" u="sng"/>
              <a:t>in </a:t>
            </a:r>
            <a:r>
              <a:rPr b="1" lang="en" sz="1400" u="sng"/>
              <a:t>contracts</a:t>
            </a:r>
            <a:r>
              <a:rPr lang="en" sz="1400" u="sng"/>
              <a:t> </a:t>
            </a:r>
            <a:r>
              <a:rPr lang="en" sz="1400"/>
              <a:t>with the </a:t>
            </a:r>
            <a:r>
              <a:rPr lang="en" sz="1400"/>
              <a:t>Wisconsin Department of Education to make </a:t>
            </a:r>
            <a:r>
              <a:rPr lang="en" sz="1400" u="sng"/>
              <a:t>SAT </a:t>
            </a:r>
            <a:r>
              <a:rPr lang="en" sz="1400"/>
              <a:t>mandatory </a:t>
            </a:r>
            <a:r>
              <a:rPr lang="en" sz="1400"/>
              <a:t> </a:t>
            </a:r>
            <a:endParaRPr sz="1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Wisconsin state is likely to prioritise cost reduction over the next few years as the US government has only approved a state budget which was half the amount of what was requested by Wisconsin in 2019 </a:t>
            </a:r>
            <a:r>
              <a:rPr lang="en" sz="900"/>
              <a:t>(source: https://www.wuwm.com/post/budget-compromise-gives-wisconsin-schools-half-funding-boost-evers-wanted#stream/0)</a:t>
            </a:r>
            <a:endParaRPr sz="9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College Board can undercut ACT when Wisconsin’s contract with ACT ends and reinvent the success achieved in Colorado and Illinois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Assumptions: Wisconsin’s contract duration with ACT will end in 2020 and Wisconsin will continue to mandate SAT/ACT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Other considerations include offering free SAT to students 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896025" y="2227775"/>
            <a:ext cx="32727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Questions?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47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and Problem Statement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819800"/>
            <a:ext cx="8520600" cy="38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ACT and SAT tests are measures of college readiness and students admission into college.</a:t>
            </a:r>
            <a:br>
              <a:rPr lang="en" sz="1600"/>
            </a:b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the recent years, the ACT participation percentage of 100% &gt; SAT participation.</a:t>
            </a:r>
            <a:br>
              <a:rPr lang="en" sz="1600"/>
            </a:b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College Board as a non-profit organisation:</a:t>
            </a:r>
            <a:endParaRPr sz="16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Connect students to college success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Expand access to higher education</a:t>
            </a:r>
            <a:br>
              <a:rPr lang="en" sz="1600"/>
            </a:b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Aims to increase participation for the SATs.</a:t>
            </a:r>
            <a:endParaRPr b="1" sz="16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of the l</a:t>
            </a:r>
            <a:r>
              <a:rPr lang="en"/>
              <a:t>owest participation for SAT: </a:t>
            </a:r>
            <a:r>
              <a:rPr b="1" lang="en"/>
              <a:t>Wisconsin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Lowest participation in both SAT and ACT: </a:t>
            </a:r>
            <a:r>
              <a:rPr b="1" lang="en"/>
              <a:t>Oregon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Analysis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 u="sng">
                <a:solidFill>
                  <a:srgbClr val="FFFFFF"/>
                </a:solidFill>
              </a:rPr>
              <a:t>Distribution of variables</a:t>
            </a:r>
            <a:r>
              <a:rPr lang="en" sz="1600">
                <a:solidFill>
                  <a:srgbClr val="FFFFFF"/>
                </a:solidFill>
              </a:rPr>
              <a:t>: A visual assessment of histograms of each variable showed that they are multimodal distributions. Running the Shapiro-Wilk test on each variable also showed that except for ACT 2017 reading scores, ACT 2017 science scores, and ACT 2018 science scores, which have p values above 0.05, all other variables do not have normal distributions → unable to draw valid conclusions.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E.g. multiple clusters of states along spectrum of participation rate</a:t>
            </a:r>
            <a:br>
              <a:rPr lang="en" sz="1600">
                <a:solidFill>
                  <a:srgbClr val="FFFFFF"/>
                </a:solidFill>
              </a:rPr>
            </a:b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 u="sng">
                <a:solidFill>
                  <a:srgbClr val="FFFFFF"/>
                </a:solidFill>
              </a:rPr>
              <a:t>ACT vs.  SAT</a:t>
            </a:r>
            <a:r>
              <a:rPr lang="en" sz="1600">
                <a:solidFill>
                  <a:srgbClr val="FFFFFF"/>
                </a:solidFill>
              </a:rPr>
              <a:t>: participation rates for SAT and ACT are negatively correlated, implying that students who take one test typically do not take the other.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e.g . Colorado: jump from 11% to 100% after SAT was mandated and corresponding fall in ACT rates.</a:t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Interpretation of Results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575" y="1017725"/>
            <a:ext cx="6440860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2404975" y="2058375"/>
            <a:ext cx="258000" cy="151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4866950" y="3636575"/>
            <a:ext cx="258000" cy="151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Interpretation of Results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33500"/>
            <a:ext cx="4285331" cy="355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2600" y="1093925"/>
            <a:ext cx="4230401" cy="3552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Interpretation of Results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625" y="1164250"/>
            <a:ext cx="5453724" cy="328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Interpretation of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320447" cy="3820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5247" y="1170125"/>
            <a:ext cx="4305588" cy="38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/>
          <p:nvPr/>
        </p:nvSpPr>
        <p:spPr>
          <a:xfrm>
            <a:off x="1378675" y="3535050"/>
            <a:ext cx="3193200" cy="1178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5066125" y="3381075"/>
            <a:ext cx="3193200" cy="1178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Interpretation of Results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Significant spike in SAT participation rate 2017-2018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Illinois, Colorado, Rhode Island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Illinois State Board of Education has ended its contract with ACT as the College Board earlier won a three-year, $14.3 million bid to give its exam to all public high school juniors in Illinois in 2016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 Colorado, the state Department of Education announced in 2015 that a selection committee chose The College Board, makers of the SAT, over the ACT testing company, through a competitive bidding process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 2018, the SATs and PSATs became a graduation requirement, part of the Rhode Island’s college admission test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- State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 u="sng"/>
              <a:t>Target Wisconsin </a:t>
            </a:r>
            <a:r>
              <a:rPr lang="en" sz="1400"/>
              <a:t>to achieve </a:t>
            </a:r>
            <a:r>
              <a:rPr lang="en" sz="1400"/>
              <a:t>significant increase in SAT participation rate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Wisconsin mandates student from public schools to take ACT - potential to achieve 100%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Wisconsin had the third lowest participation rate (0.03) in 2018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400"/>
              <a:t>Wisconsin's public high school student population was larger than Iowa, North Dakota and Wyoming </a:t>
            </a:r>
            <a:r>
              <a:rPr lang="en" sz="900"/>
              <a:t>(source: https://educationdata.org/number-of-public-schools/)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Other possible targets include Oregon which had the lowest combined SAT and ACT participation rates in 2018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250" y="3034150"/>
            <a:ext cx="4025274" cy="213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4650" y="2957950"/>
            <a:ext cx="4267244" cy="213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/>
          <p:nvPr/>
        </p:nvSpPr>
        <p:spPr>
          <a:xfrm>
            <a:off x="1961275" y="3278500"/>
            <a:ext cx="646500" cy="15636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/>
          <p:nvPr/>
        </p:nvSpPr>
        <p:spPr>
          <a:xfrm>
            <a:off x="6078675" y="3371575"/>
            <a:ext cx="646500" cy="17652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