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78" r:id="rId5"/>
    <p:sldId id="257" r:id="rId6"/>
    <p:sldId id="25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65" r:id="rId16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45C61198-6C5B-40C6-AD89-A3E6F4A83F7D}">
          <p14:sldIdLst>
            <p14:sldId id="256"/>
            <p14:sldId id="263"/>
            <p14:sldId id="264"/>
            <p14:sldId id="278"/>
            <p14:sldId id="257"/>
            <p14:sldId id="25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howGuides="1">
      <p:cViewPr>
        <p:scale>
          <a:sx n="100" d="100"/>
          <a:sy n="100" d="100"/>
        </p:scale>
        <p:origin x="-91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01.05.2017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wdart/idunno.CookieSharing" TargetMode="External"/><Relationship Id="rId2" Type="http://schemas.openxmlformats.org/officeDocument/2006/relationships/hyperlink" Target="https://docs.microsoft.com/en-us/aspnet/core/security/data-protection/compatibility/cookie-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expertguide.com/2016/11/sharing-owin-authentication-cookie-across-iis-applications.html" TargetMode="External"/><Relationship Id="rId4" Type="http://schemas.openxmlformats.org/officeDocument/2006/relationships/hyperlink" Target="https://www.hanselman.com/blog/SharingAuthorizationCookiesBetweenASPNET4xAndASPNETCore10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ment@ralfkarle.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comma-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lfkrl" TargetMode="External"/><Relationship Id="rId4" Type="http://schemas.openxmlformats.org/officeDocument/2006/relationships/hyperlink" Target="https://www.xing.com/profile/Ralf_Kar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fkrl/NetCologne20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dncaspn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calhost/dncaspnet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Authentication </a:t>
            </a:r>
            <a:r>
              <a:rPr lang="en-US" sz="4000" b="1" dirty="0" err="1" smtClean="0"/>
              <a:t>Cookiesharing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zwischen</a:t>
            </a:r>
            <a:r>
              <a:rPr lang="en-US" sz="4000" b="1" dirty="0" smtClean="0"/>
              <a:t> ASP.NET und ASP.NET </a:t>
            </a:r>
            <a:r>
              <a:rPr lang="en-US" sz="4000" b="1" dirty="0" smtClean="0"/>
              <a:t>Core</a:t>
            </a:r>
            <a:endParaRPr lang="de-D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400" b="1" dirty="0">
                <a:ln w="3175">
                  <a:noFill/>
                </a:ln>
                <a:solidFill>
                  <a:schemeClr val="tx2"/>
                </a:solidFill>
                <a:latin typeface="+mj-lt"/>
              </a:rPr>
              <a:t>Ralf Karle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Manager anpassen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 benutzt einen </a:t>
            </a:r>
            <a:r>
              <a:rPr lang="de-DE" dirty="0" err="1" smtClean="0"/>
              <a:t>Chunking</a:t>
            </a:r>
            <a:r>
              <a:rPr lang="de-DE" dirty="0" smtClean="0"/>
              <a:t> Cookie Manager. </a:t>
            </a:r>
            <a:br>
              <a:rPr lang="de-DE" dirty="0" smtClean="0"/>
            </a:br>
            <a:r>
              <a:rPr lang="de-DE" dirty="0" smtClean="0"/>
              <a:t>Damit ASP.NET diese "verstehen kann, muss man folgendes tun:</a:t>
            </a: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2000" dirty="0" err="1"/>
              <a:t>Nuget</a:t>
            </a:r>
            <a:r>
              <a:rPr lang="de-DE" sz="2000" dirty="0"/>
              <a:t> Package </a:t>
            </a:r>
            <a:r>
              <a:rPr lang="de-DE" sz="2000" dirty="0" smtClean="0"/>
              <a:t>"</a:t>
            </a:r>
            <a:r>
              <a:rPr lang="de-DE" sz="2000" dirty="0" err="1" smtClean="0"/>
              <a:t>Microsoft.Owin.Security.Interop</a:t>
            </a:r>
            <a:r>
              <a:rPr lang="de-DE" sz="2000" dirty="0" smtClean="0"/>
              <a:t>" hinzufügen</a:t>
            </a:r>
          </a:p>
          <a:p>
            <a:pPr marL="0" indent="0">
              <a:buNone/>
            </a:pP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/>
              <a:t>Microsoft.Owin.Security.Interop.</a:t>
            </a:r>
            <a:r>
              <a:rPr lang="de-DE" sz="2000" b="1" dirty="0" err="1"/>
              <a:t>ChunkingCookieManager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63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Encryption anpassen -  ASP.NET 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Wenn das Cookie verschlüsselt werden soll, muss die Verschlüsselung kompatible gemacht werden:</a:t>
            </a:r>
          </a:p>
          <a:p>
            <a:pPr marL="0" indent="0"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var</a:t>
            </a:r>
            <a:r>
              <a:rPr lang="de-DE" sz="2000" dirty="0" smtClean="0"/>
              <a:t> p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@"c:\shared-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-ticket-keys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\"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DataProtectionProvider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p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262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Encryption anpassen – ASP.NET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@"c:\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shared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-ticket-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keys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\"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p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prov.CreateProtector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800" dirty="0">
                <a:solidFill>
                  <a:srgbClr val="A31515"/>
                </a:solidFill>
                <a:latin typeface="Consolas"/>
              </a:rPr>
              <a:t>Microsoft.AspNetCore.Authentication.Cookies.CookieAuthenticationMiddleware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Cookies"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"v2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TicketDataFormat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AspNetTicketDataFormat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DataProtectorShim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(p)),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666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 – Cookies Sharing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>
                <a:hlinkClick r:id="rId2"/>
              </a:rPr>
              <a:t>Microsoft </a:t>
            </a:r>
            <a:r>
              <a:rPr lang="de-DE" sz="2400" dirty="0" err="1">
                <a:hlinkClick r:id="rId2"/>
              </a:rPr>
              <a:t>Docs</a:t>
            </a:r>
            <a:r>
              <a:rPr lang="de-DE" sz="2400" dirty="0">
                <a:hlinkClick r:id="rId2"/>
              </a:rPr>
              <a:t>: Sharing </a:t>
            </a:r>
            <a:r>
              <a:rPr lang="de-DE" sz="2400" dirty="0" err="1">
                <a:hlinkClick r:id="rId2"/>
              </a:rPr>
              <a:t>authentication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cookies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between</a:t>
            </a:r>
            <a:r>
              <a:rPr lang="de-DE" sz="2400" dirty="0">
                <a:hlinkClick r:id="rId2"/>
              </a:rPr>
              <a:t> ASP.NET 4.x </a:t>
            </a:r>
            <a:r>
              <a:rPr lang="de-DE" sz="2400" dirty="0" err="1">
                <a:hlinkClick r:id="rId2"/>
              </a:rPr>
              <a:t>and</a:t>
            </a:r>
            <a:r>
              <a:rPr lang="de-DE" sz="2400" dirty="0">
                <a:hlinkClick r:id="rId2"/>
              </a:rPr>
              <a:t> ASP.NET Core </a:t>
            </a:r>
            <a:r>
              <a:rPr lang="de-DE" sz="2400" dirty="0" err="1" smtClean="0">
                <a:hlinkClick r:id="rId2"/>
              </a:rPr>
              <a:t>applications</a:t>
            </a:r>
            <a:endParaRPr lang="de-DE" sz="2400" dirty="0" smtClean="0"/>
          </a:p>
          <a:p>
            <a:r>
              <a:rPr lang="en-US" sz="2400" dirty="0">
                <a:hlinkClick r:id="rId3"/>
              </a:rPr>
              <a:t>Barry </a:t>
            </a:r>
            <a:r>
              <a:rPr lang="en-US" sz="2400" dirty="0" err="1">
                <a:hlinkClick r:id="rId3"/>
              </a:rPr>
              <a:t>Dorrans</a:t>
            </a:r>
            <a:r>
              <a:rPr lang="en-US" sz="2400" dirty="0">
                <a:hlinkClick r:id="rId3"/>
              </a:rPr>
              <a:t>: Sharing Authentication Cookies between ASP.NET 4.5 and .NET </a:t>
            </a:r>
            <a:r>
              <a:rPr lang="en-US" sz="2400" dirty="0" smtClean="0">
                <a:hlinkClick r:id="rId3"/>
              </a:rPr>
              <a:t>Core</a:t>
            </a:r>
            <a:endParaRPr lang="de-DE" sz="2400" dirty="0"/>
          </a:p>
          <a:p>
            <a:r>
              <a:rPr lang="de-DE" sz="2400" dirty="0">
                <a:hlinkClick r:id="rId4"/>
              </a:rPr>
              <a:t>SCOTT HANSELMAN: Sharing </a:t>
            </a:r>
            <a:r>
              <a:rPr lang="de-DE" sz="2400" dirty="0" err="1">
                <a:hlinkClick r:id="rId4"/>
              </a:rPr>
              <a:t>Authorization</a:t>
            </a:r>
            <a:r>
              <a:rPr lang="de-DE" sz="2400" dirty="0">
                <a:hlinkClick r:id="rId4"/>
              </a:rPr>
              <a:t> Cookies </a:t>
            </a:r>
            <a:r>
              <a:rPr lang="de-DE" sz="2400" dirty="0" err="1">
                <a:hlinkClick r:id="rId4"/>
              </a:rPr>
              <a:t>between</a:t>
            </a:r>
            <a:r>
              <a:rPr lang="de-DE" sz="2400" dirty="0">
                <a:hlinkClick r:id="rId4"/>
              </a:rPr>
              <a:t> ASP.NET 4.x </a:t>
            </a:r>
            <a:r>
              <a:rPr lang="de-DE" sz="2400" dirty="0" err="1">
                <a:hlinkClick r:id="rId4"/>
              </a:rPr>
              <a:t>and</a:t>
            </a:r>
            <a:r>
              <a:rPr lang="de-DE" sz="2400" dirty="0">
                <a:hlinkClick r:id="rId4"/>
              </a:rPr>
              <a:t> ASP.NET Core </a:t>
            </a:r>
            <a:r>
              <a:rPr lang="de-DE" sz="2400" dirty="0" smtClean="0">
                <a:hlinkClick r:id="rId4"/>
              </a:rPr>
              <a:t>1.0</a:t>
            </a:r>
            <a:endParaRPr lang="de-DE" sz="2400" dirty="0" smtClean="0"/>
          </a:p>
          <a:p>
            <a:r>
              <a:rPr lang="en-US" sz="2400" dirty="0">
                <a:hlinkClick r:id="rId5"/>
              </a:rPr>
              <a:t>ASP.NET: Sharing OWIN Authentication Cookie across IIS </a:t>
            </a:r>
            <a:r>
              <a:rPr lang="en-US" sz="2400" dirty="0" smtClean="0">
                <a:hlinkClick r:id="rId5"/>
              </a:rPr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Ralf Karle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Senior Developer Administrative Clients </a:t>
            </a:r>
            <a:br>
              <a:rPr lang="de-DE" dirty="0" smtClean="0"/>
            </a:br>
            <a:r>
              <a:rPr lang="de-DE" dirty="0" smtClean="0"/>
              <a:t>bei der </a:t>
            </a:r>
            <a:r>
              <a:rPr lang="de-DE" dirty="0" err="1" smtClean="0">
                <a:hlinkClick r:id="rId2"/>
              </a:rPr>
              <a:t>Comma</a:t>
            </a:r>
            <a:r>
              <a:rPr lang="de-DE" dirty="0" smtClean="0">
                <a:hlinkClick r:id="rId2"/>
              </a:rPr>
              <a:t> Soft AG</a:t>
            </a:r>
            <a:r>
              <a:rPr lang="de-DE" dirty="0" smtClean="0"/>
              <a:t> in Bonn</a:t>
            </a:r>
          </a:p>
          <a:p>
            <a:pPr marL="0" indent="0">
              <a:buNone/>
            </a:pPr>
            <a:r>
              <a:rPr lang="de-DE" sz="1800" dirty="0" smtClean="0"/>
              <a:t>Mail: 	</a:t>
            </a:r>
            <a:r>
              <a:rPr lang="de-DE" sz="1800" dirty="0" err="1" smtClean="0">
                <a:hlinkClick r:id="rId3"/>
              </a:rPr>
              <a:t>development</a:t>
            </a:r>
            <a:r>
              <a:rPr lang="de-DE" sz="1800" dirty="0" smtClean="0">
                <a:hlinkClick r:id="rId3"/>
              </a:rPr>
              <a:t> (at</a:t>
            </a:r>
            <a:r>
              <a:rPr lang="de-DE" sz="1800" dirty="0">
                <a:hlinkClick r:id="rId3"/>
              </a:rPr>
              <a:t>) ralfkarle.de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	</a:t>
            </a:r>
            <a:r>
              <a:rPr lang="de-DE" sz="1800" dirty="0" smtClean="0">
                <a:hlinkClick r:id="rId4"/>
              </a:rPr>
              <a:t>https</a:t>
            </a:r>
            <a:r>
              <a:rPr lang="de-DE" sz="1800" dirty="0">
                <a:hlinkClick r:id="rId4"/>
              </a:rPr>
              <a:t>://</a:t>
            </a:r>
            <a:r>
              <a:rPr lang="de-DE" sz="1800" dirty="0" smtClean="0">
                <a:hlinkClick r:id="rId4"/>
              </a:rPr>
              <a:t>www.xing.com/profile/Ralf_Karle</a:t>
            </a:r>
            <a:endParaRPr lang="de-DE" sz="18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de-DE" sz="1800" dirty="0" smtClean="0"/>
              <a:t>     	</a:t>
            </a:r>
            <a:r>
              <a:rPr lang="de-DE" sz="1800" dirty="0" smtClean="0">
                <a:hlinkClick r:id="rId5"/>
              </a:rPr>
              <a:t>https</a:t>
            </a:r>
            <a:r>
              <a:rPr lang="de-DE" sz="1800" dirty="0">
                <a:hlinkClick r:id="rId5"/>
              </a:rPr>
              <a:t>://github.com/rlfkrl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1" y="4592572"/>
            <a:ext cx="539968" cy="48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9" y="422108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Samples und mehr…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Folien, Samplecode,… auf</a:t>
            </a:r>
            <a:endParaRPr lang="de-DE" dirty="0" smtClean="0">
              <a:hlinkClick r:id="rId2"/>
            </a:endParaRP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github.com/rlfkrl/NetCologne2017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wollen wir erreichen ?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33550"/>
            <a:ext cx="48482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gende mit Linie 1 5"/>
          <p:cNvSpPr/>
          <p:nvPr/>
        </p:nvSpPr>
        <p:spPr>
          <a:xfrm>
            <a:off x="6007968" y="3356992"/>
            <a:ext cx="5056584" cy="1152128"/>
          </a:xfrm>
          <a:prstGeom prst="borderCallout1">
            <a:avLst>
              <a:gd name="adj1" fmla="val 18750"/>
              <a:gd name="adj2" fmla="val -8333"/>
              <a:gd name="adj3" fmla="val 26427"/>
              <a:gd name="adj4" fmla="val -323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ASP.NET Web App mit Cookie Authentifizierung im IFRAME</a:t>
            </a:r>
          </a:p>
          <a:p>
            <a:r>
              <a:rPr lang="de-DE" sz="1600" dirty="0" smtClean="0">
                <a:hlinkClick r:id="rId3"/>
              </a:rPr>
              <a:t>https://localhost/dncaspnet</a:t>
            </a:r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8" name="Legende mit Linie 1 7"/>
          <p:cNvSpPr/>
          <p:nvPr/>
        </p:nvSpPr>
        <p:spPr>
          <a:xfrm>
            <a:off x="6023992" y="1844824"/>
            <a:ext cx="5040560" cy="1152128"/>
          </a:xfrm>
          <a:prstGeom prst="borderCallout1">
            <a:avLst>
              <a:gd name="adj1" fmla="val 18750"/>
              <a:gd name="adj2" fmla="val -8333"/>
              <a:gd name="adj3" fmla="val 46361"/>
              <a:gd name="adj4" fmla="val -315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ASP.NET Core Web App </a:t>
            </a:r>
            <a:br>
              <a:rPr lang="de-DE" sz="1600" dirty="0" smtClean="0"/>
            </a:br>
            <a:r>
              <a:rPr lang="de-DE" sz="1600" dirty="0" smtClean="0"/>
              <a:t>hier mit OPEN ID Connect Authentifizierung</a:t>
            </a:r>
            <a:br>
              <a:rPr lang="de-DE" sz="1600" dirty="0" smtClean="0"/>
            </a:br>
            <a:r>
              <a:rPr lang="de-DE" sz="1600" dirty="0" smtClean="0"/>
              <a:t>(geht auch mit anderen AUTH Verfahren)</a:t>
            </a:r>
            <a:br>
              <a:rPr lang="de-DE" sz="1600" dirty="0" smtClean="0"/>
            </a:br>
            <a:r>
              <a:rPr lang="de-DE" sz="1600" dirty="0" smtClean="0">
                <a:hlinkClick r:id="rId4"/>
              </a:rPr>
              <a:t>https://localhost/dncaspnetcore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1186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ASP.NET</a:t>
            </a:r>
          </a:p>
          <a:p>
            <a:endParaRPr lang="de-D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 smtClean="0"/>
              <a:t>Was fällt auf ?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Namen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Pfade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Unterschiedliches Cookie Größe und -Aufbau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geht es nicht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smtClean="0"/>
              <a:t> box?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Unterschiede </a:t>
            </a:r>
            <a:r>
              <a:rPr lang="de-DE" dirty="0"/>
              <a:t>zwischen ASP.NET und ASP.NET Core</a:t>
            </a:r>
          </a:p>
          <a:p>
            <a:r>
              <a:rPr lang="de-DE" dirty="0" smtClean="0"/>
              <a:t>Unterschiedliche Cookie Aufbau</a:t>
            </a:r>
          </a:p>
          <a:p>
            <a:r>
              <a:rPr lang="de-DE" dirty="0" smtClean="0"/>
              <a:t>Unterschiedliche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Namen angleichen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das gleiche Cookie nutzen:</a:t>
            </a:r>
          </a:p>
          <a:p>
            <a:pPr marL="0" indent="0"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"DNC2017_SharedAuthCookie"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"DNC2017_SharedAuthCookie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489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Pfad anpassen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das Cookie an beide Seiten vom Browser geschickt wird:</a:t>
            </a:r>
          </a:p>
          <a:p>
            <a:pPr marL="0" indent="0"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/>
              <a:t>CookiePath</a:t>
            </a:r>
            <a:r>
              <a:rPr lang="de-DE" sz="2000" dirty="0" smtClean="0"/>
              <a:t> </a:t>
            </a:r>
            <a:r>
              <a:rPr lang="de-DE" sz="2000" dirty="0"/>
              <a:t>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CookiePath</a:t>
            </a:r>
            <a:r>
              <a:rPr lang="de-DE" sz="2000" dirty="0"/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//…</a:t>
            </a:r>
            <a:r>
              <a:rPr lang="de-DE" sz="32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32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8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Secure Option angleichen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95401" y="1296144"/>
            <a:ext cx="10829888" cy="55892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vom gleichen ausgehen:</a:t>
            </a:r>
          </a:p>
          <a:p>
            <a:pPr marL="0" indent="0"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/>
              <a:t>Microsoft.AspNetCore.Http.CookieSecurePolicy.Always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 smtClean="0"/>
              <a:t>CookieSecureOption.Always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724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Benutzerdefiniert</PresentationFormat>
  <Paragraphs>58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dncgn17_Template</vt:lpstr>
      <vt:lpstr>Authentication Cookiesharing zwischen ASP.NET und ASP.NET Core</vt:lpstr>
      <vt:lpstr>Über mich</vt:lpstr>
      <vt:lpstr>Samples und mehr…</vt:lpstr>
      <vt:lpstr>Was wollen wir erreichen ?</vt:lpstr>
      <vt:lpstr>Cookies</vt:lpstr>
      <vt:lpstr>Warum geht es nicht out of the box?</vt:lpstr>
      <vt:lpstr>Cookie Namen angleichen</vt:lpstr>
      <vt:lpstr>Cookie Pfad anpassen</vt:lpstr>
      <vt:lpstr>Cookie Secure Option angleichen</vt:lpstr>
      <vt:lpstr>Cookie Manager anpassen</vt:lpstr>
      <vt:lpstr>Cookie Encryption anpassen -  ASP.NET Core</vt:lpstr>
      <vt:lpstr>Cookie Encryption anpassen – ASP.NET</vt:lpstr>
      <vt:lpstr>DEMO</vt:lpstr>
      <vt:lpstr>Fragen ?</vt:lpstr>
      <vt:lpstr>LINKS – Cookies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2017-05-01T05:35:17Z</dcterms:modified>
</cp:coreProperties>
</file>