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45C61198-6C5B-40C6-AD89-A3E6F4A83F7D}">
          <p14:sldIdLst>
            <p14:sldId id="256"/>
            <p14:sldId id="257"/>
            <p14:sldId id="258"/>
          </p14:sldIdLst>
        </p14:section>
        <p14:section name="Flow" id="{73DE0763-EE10-47ED-9F69-03BC5DB59DFB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howGuides="1">
      <p:cViewPr>
        <p:scale>
          <a:sx n="121" d="100"/>
          <a:sy n="121" d="100"/>
        </p:scale>
        <p:origin x="-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29.04.2017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Ralf Karle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OpenID Connect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Cookiesharing</a:t>
            </a:r>
            <a:r>
              <a:rPr lang="en-US" b="1" dirty="0"/>
              <a:t> </a:t>
            </a:r>
            <a:r>
              <a:rPr lang="en-US" b="1" dirty="0" err="1"/>
              <a:t>zwischen</a:t>
            </a:r>
            <a:r>
              <a:rPr lang="en-US" b="1" dirty="0"/>
              <a:t> ASP.NET und ASP.NET Core</a:t>
            </a:r>
            <a:br>
              <a:rPr lang="en-US" b="1" dirty="0"/>
            </a:b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ASP.NET Core</a:t>
            </a:r>
          </a:p>
          <a:p>
            <a:endParaRPr lang="de-DE" dirty="0"/>
          </a:p>
          <a:p>
            <a:r>
              <a:rPr lang="de-DE" dirty="0" smtClean="0"/>
              <a:t>ASP.NET</a:t>
            </a:r>
          </a:p>
          <a:p>
            <a:endParaRPr lang="de-DE" dirty="0" smtClean="0"/>
          </a:p>
          <a:p>
            <a:r>
              <a:rPr lang="de-DE" dirty="0" smtClean="0"/>
              <a:t>Identity Server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00808"/>
            <a:ext cx="9658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01008"/>
            <a:ext cx="9839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92" y="5157192"/>
            <a:ext cx="95726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Unterschiedliche Formate der Cookies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95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891756"/>
            <a:ext cx="8048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21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658144"/>
            <a:ext cx="8048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65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</a:t>
            </a:r>
            <a:endParaRPr lang="de-DE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2277269"/>
            <a:ext cx="8953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99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076325"/>
            <a:ext cx="90201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73850"/>
      </p:ext>
    </p:extLst>
  </p:cSld>
  <p:clrMapOvr>
    <a:masterClrMapping/>
  </p:clrMapOvr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Benutzerdefiniert</PresentationFormat>
  <Paragraphs>11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dncgn17_Template</vt:lpstr>
      <vt:lpstr>OpenID Connect  </vt:lpstr>
      <vt:lpstr>Cookies</vt:lpstr>
      <vt:lpstr>Unterschiedliche Formate der Cookies</vt:lpstr>
      <vt:lpstr>PowerPoint-Präsentation</vt:lpstr>
      <vt:lpstr>PowerPoint-Präsentation</vt:lpstr>
      <vt:lpstr>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2017-04-03T20:18:23Z</dcterms:created>
  <dcterms:modified xsi:type="dcterms:W3CDTF">2017-04-29T05:42:47Z</dcterms:modified>
</cp:coreProperties>
</file>