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64"/>
            <p14:sldId id="266"/>
            <p14:sldId id="257"/>
            <p14:sldId id="258"/>
            <p14:sldId id="269"/>
            <p14:sldId id="270"/>
            <p14:sldId id="271"/>
            <p14:sldId id="272"/>
            <p14:sldId id="273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howGuides="1">
      <p:cViewPr>
        <p:scale>
          <a:sx n="121" d="100"/>
          <a:sy n="121" d="100"/>
        </p:scale>
        <p:origin x="-1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30.04.2017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haringAuthorizationCookiesBetweenASPNET4xAndASPNETCore10.aspx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lowdart/idunno.CookieSharing" TargetMode="External"/><Relationship Id="rId4" Type="http://schemas.openxmlformats.org/officeDocument/2006/relationships/hyperlink" Target="http://www.dotnetexpertguide.com/2016/11/sharing-owin-authentication-cookie-across-iis-applica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OpenID Connect –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Format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 benutzt ein anderes Format für Cookies. Damit ASP.NET diese "verstehen kann, muss man ASP.NET das Format "beibringen".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/>
              <a:t>Nuget</a:t>
            </a:r>
            <a:r>
              <a:rPr lang="de-DE" sz="2000" dirty="0"/>
              <a:t> Package </a:t>
            </a:r>
            <a:r>
              <a:rPr lang="de-DE" sz="2000" dirty="0" smtClean="0"/>
              <a:t>"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>" hinzufügen</a:t>
            </a:r>
            <a:endParaRPr lang="de-DE" dirty="0" smtClean="0"/>
          </a:p>
          <a:p>
            <a:pPr marL="0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Microsoft.Owin.Security.Interop.</a:t>
            </a:r>
            <a:r>
              <a:rPr lang="de-DE" sz="2000" b="1" dirty="0" err="1"/>
              <a:t>ChunkingCookieManager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(),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63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TODO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7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ASP.NET Core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 smtClean="0"/>
              <a:t>Nuget</a:t>
            </a:r>
            <a:r>
              <a:rPr lang="de-DE" sz="2000" dirty="0" smtClean="0"/>
              <a:t> Package : </a:t>
            </a:r>
            <a:r>
              <a:rPr lang="de-DE" sz="2000" dirty="0" err="1" smtClean="0"/>
              <a:t>Microsoft.AspNetCore.DataProtection.Extensions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err="1">
                <a:solidFill>
                  <a:srgbClr val="9CDCFE"/>
                </a:solidFill>
                <a:latin typeface="Consolas"/>
              </a:rPr>
              <a:t>app</a:t>
            </a:r>
            <a:r>
              <a:rPr lang="de-DE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de-DE" sz="2000" dirty="0" err="1">
                <a:solidFill>
                  <a:srgbClr val="DCDCAA"/>
                </a:solidFill>
                <a:latin typeface="Consolas"/>
              </a:rPr>
              <a:t>UseCookieAuthentication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569CD6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4EC9B0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D4D4D4"/>
                </a:solidFill>
                <a:latin typeface="Consolas"/>
              </a:rPr>
            </a:b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9CDCFE"/>
                </a:solidFill>
                <a:latin typeface="Consolas"/>
              </a:rPr>
              <a:t>AuthenticationScheme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CE9178"/>
                </a:solidFill>
                <a:latin typeface="Consolas"/>
              </a:rPr>
              <a:t>"Cookies</a:t>
            </a:r>
            <a:r>
              <a:rPr lang="de-DE" sz="20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D4D4D4"/>
                </a:solidFill>
                <a:latin typeface="Consolas"/>
              </a:rPr>
            </a:b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9CDCFE"/>
                </a:solidFill>
                <a:latin typeface="Consolas"/>
              </a:rPr>
              <a:t>AutomaticAuthenticate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de-DE" sz="2000" dirty="0" err="1" smtClean="0">
                <a:solidFill>
                  <a:srgbClr val="569CD6"/>
                </a:solidFill>
                <a:latin typeface="Consolas"/>
              </a:rPr>
              <a:t>true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D4D4D4"/>
                </a:solidFill>
                <a:latin typeface="Consolas"/>
              </a:rPr>
            </a:b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9CDCFE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CE9178"/>
                </a:solidFill>
                <a:latin typeface="Consolas"/>
              </a:rPr>
              <a:t>"DNC2017_SharedAuthCookie"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// a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cookie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name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608B4E"/>
                </a:solidFill>
                <a:latin typeface="Consolas"/>
              </a:rPr>
            </a:b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9CDCFE"/>
                </a:solidFill>
                <a:latin typeface="Consolas"/>
              </a:rPr>
              <a:t>CookiePath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CE9178"/>
                </a:solidFill>
                <a:latin typeface="Consolas"/>
              </a:rPr>
              <a:t>"/"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//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force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cookie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to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be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send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to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608B4E"/>
                </a:solidFill>
                <a:latin typeface="Consolas"/>
              </a:rPr>
              <a:t>both</a:t>
            </a: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608B4E"/>
                </a:solidFill>
                <a:latin typeface="Consolas"/>
              </a:rPr>
            </a:b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9CDCFE"/>
                </a:solidFill>
                <a:latin typeface="Consolas"/>
              </a:rPr>
              <a:t>CookieSecure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9CDCFE"/>
                </a:solidFill>
                <a:latin typeface="Consolas"/>
              </a:rPr>
              <a:t>Microsoft</a:t>
            </a:r>
            <a:r>
              <a:rPr lang="de-DE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de-DE" sz="2000" dirty="0" err="1">
                <a:solidFill>
                  <a:srgbClr val="9CDCFE"/>
                </a:solidFill>
                <a:latin typeface="Consolas"/>
              </a:rPr>
              <a:t>AspNetCore</a:t>
            </a:r>
            <a:r>
              <a:rPr lang="de-DE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de-DE" sz="2000" dirty="0" err="1">
                <a:solidFill>
                  <a:srgbClr val="9CDCFE"/>
                </a:solidFill>
                <a:latin typeface="Consolas"/>
              </a:rPr>
              <a:t>Http</a:t>
            </a:r>
            <a:r>
              <a:rPr lang="de-DE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de-DE" sz="2000" dirty="0" err="1">
                <a:solidFill>
                  <a:srgbClr val="9CDCFE"/>
                </a:solidFill>
                <a:latin typeface="Consolas"/>
              </a:rPr>
              <a:t>CookieSecurePolicy</a:t>
            </a:r>
            <a:r>
              <a:rPr lang="de-DE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de-DE" sz="2000" dirty="0" err="1">
                <a:solidFill>
                  <a:srgbClr val="9CDCFE"/>
                </a:solidFill>
                <a:latin typeface="Consolas"/>
              </a:rPr>
              <a:t>Always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>// </a:t>
            </a:r>
            <a:r>
              <a:rPr lang="de-DE" sz="2000" dirty="0" err="1" smtClean="0">
                <a:solidFill>
                  <a:srgbClr val="608B4E"/>
                </a:solidFill>
                <a:latin typeface="Consolas"/>
              </a:rPr>
              <a:t>enforce</a:t>
            </a: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608B4E"/>
                </a:solidFill>
                <a:latin typeface="Consolas"/>
              </a:rPr>
              <a:t>encryption</a:t>
            </a: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608B4E"/>
                </a:solidFill>
                <a:latin typeface="Consolas"/>
              </a:rPr>
            </a:b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>//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share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608B4E"/>
                </a:solidFill>
                <a:latin typeface="Consolas"/>
              </a:rPr>
              <a:t>dataprotection</a:t>
            </a:r>
            <a:r>
              <a:rPr lang="de-DE" sz="2000" dirty="0">
                <a:solidFill>
                  <a:srgbClr val="608B4E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608B4E"/>
                </a:solidFill>
                <a:latin typeface="Consolas"/>
              </a:rPr>
              <a:t>keys</a:t>
            </a: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608B4E"/>
                </a:solidFill>
                <a:latin typeface="Consolas"/>
              </a:rPr>
            </a:br>
            <a:r>
              <a:rPr lang="de-DE" sz="2000" dirty="0" smtClean="0">
                <a:solidFill>
                  <a:srgbClr val="608B4E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9CDCFE"/>
                </a:solidFill>
                <a:latin typeface="Consolas"/>
              </a:rPr>
              <a:t>DataProtectionProvider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9CDCFE"/>
                </a:solidFill>
                <a:latin typeface="Consolas"/>
              </a:rPr>
              <a:t>DataProtectionProvider</a:t>
            </a:r>
            <a:r>
              <a:rPr lang="de-DE" sz="20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de-DE" sz="2000" dirty="0" err="1">
                <a:solidFill>
                  <a:srgbClr val="DCDCAA"/>
                </a:solidFill>
                <a:latin typeface="Consolas"/>
              </a:rPr>
              <a:t>Create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D4D4D4"/>
                </a:solidFill>
                <a:latin typeface="Consolas"/>
              </a:rPr>
            </a:b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                        </a:t>
            </a:r>
            <a:r>
              <a:rPr lang="de-DE" sz="2000" dirty="0" err="1" smtClean="0">
                <a:solidFill>
                  <a:srgbClr val="569CD6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4EC9B0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CE9178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CE9178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CE9178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CE9178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CE9178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CE9178"/>
                </a:solidFill>
                <a:latin typeface="Consolas"/>
              </a:rPr>
              <a:t>keys</a:t>
            </a:r>
            <a:r>
              <a:rPr lang="de-DE" sz="2000" dirty="0" smtClean="0">
                <a:solidFill>
                  <a:srgbClr val="CE9178"/>
                </a:solidFill>
                <a:latin typeface="Consolas"/>
              </a:rPr>
              <a:t>\"</a:t>
            </a: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));</a:t>
            </a:r>
            <a:endParaRPr lang="de-DE" sz="20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rgbClr val="D4D4D4"/>
                </a:solidFill>
                <a:latin typeface="Consolas"/>
              </a:rPr>
              <a:t>});</a:t>
            </a:r>
            <a:endParaRPr lang="de-DE" sz="20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D4D4D4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D4D4D4"/>
                </a:solidFill>
                <a:latin typeface="Consolas"/>
              </a:rPr>
            </a:br>
            <a:endParaRPr lang="de-DE" sz="20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2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Nuget</a:t>
            </a:r>
            <a:r>
              <a:rPr lang="de-DE" sz="2000" dirty="0"/>
              <a:t> Package : 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Microsoft.Owin.Security.Interop</a:t>
            </a:r>
            <a:r>
              <a:rPr lang="de-DE" sz="2000" dirty="0" smtClean="0"/>
              <a:t>;</a:t>
            </a:r>
            <a:br>
              <a:rPr lang="de-DE" sz="2000" dirty="0" smtClean="0"/>
            </a:b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 smtClean="0"/>
              <a:t>Microsoft.AspNetCore.DataProtection</a:t>
            </a:r>
            <a:r>
              <a:rPr lang="de-DE" sz="2000" dirty="0" smtClean="0"/>
              <a:t>;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keys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\"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dataProtector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provider.CreateProtector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"Microsoft.AspNetCore.Authentication.Cookies.CookieAuthenticationMiddleware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Cookies"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"v2"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AuthenticationType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CookiePath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CookieSecure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CookieSecureOption.Always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8000"/>
                </a:solidFill>
                <a:latin typeface="Consolas"/>
              </a:rPr>
              <a:t>// @Note: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this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share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dataprotection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keys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nsolas"/>
              </a:rPr>
              <a:t>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AspNetTicketDataFormat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DataProtectorShim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dataProtector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8000"/>
                </a:solidFill>
                <a:latin typeface="Consolas"/>
              </a:rPr>
              <a:t>// @Note: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Microsoft.Owin.Security.Interop.ChunkingCookieManager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because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ASP.NET Core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uses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this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8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 Manager</a:t>
            </a: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ChunkingCookieManager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6710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Cookies Sharing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>
                <a:hlinkClick r:id="rId2"/>
              </a:rPr>
              <a:t>applications</a:t>
            </a:r>
            <a:endParaRPr lang="de-DE" sz="2400" dirty="0"/>
          </a:p>
          <a:p>
            <a:r>
              <a:rPr lang="de-DE" sz="2400" dirty="0">
                <a:hlinkClick r:id="rId3"/>
              </a:rPr>
              <a:t>SCOTT HANSELMAN: Sharing </a:t>
            </a:r>
            <a:r>
              <a:rPr lang="de-DE" sz="2400" dirty="0" err="1">
                <a:hlinkClick r:id="rId3"/>
              </a:rPr>
              <a:t>Authorization</a:t>
            </a:r>
            <a:r>
              <a:rPr lang="de-DE" sz="2400" dirty="0">
                <a:hlinkClick r:id="rId3"/>
              </a:rPr>
              <a:t> Cookies </a:t>
            </a:r>
            <a:r>
              <a:rPr lang="de-DE" sz="2400" dirty="0" err="1">
                <a:hlinkClick r:id="rId3"/>
              </a:rPr>
              <a:t>between</a:t>
            </a:r>
            <a:r>
              <a:rPr lang="de-DE" sz="2400" dirty="0">
                <a:hlinkClick r:id="rId3"/>
              </a:rPr>
              <a:t> ASP.NET 4.x </a:t>
            </a:r>
            <a:r>
              <a:rPr lang="de-DE" sz="2400" dirty="0" err="1">
                <a:hlinkClick r:id="rId3"/>
              </a:rPr>
              <a:t>and</a:t>
            </a:r>
            <a:r>
              <a:rPr lang="de-DE" sz="2400" dirty="0">
                <a:hlinkClick r:id="rId3"/>
              </a:rPr>
              <a:t> ASP.NET Core </a:t>
            </a:r>
            <a:r>
              <a:rPr lang="de-DE" sz="2400" dirty="0" smtClean="0">
                <a:hlinkClick r:id="rId3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4"/>
              </a:rPr>
              <a:t>ASP.NET: Sharing OWIN Authentication Cookie across IIS Applications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Barry </a:t>
            </a:r>
            <a:r>
              <a:rPr lang="en-US" sz="2400" dirty="0" err="1">
                <a:hlinkClick r:id="rId5"/>
              </a:rPr>
              <a:t>Dorrans</a:t>
            </a:r>
            <a:r>
              <a:rPr lang="en-US" sz="2400" dirty="0">
                <a:hlinkClick r:id="rId5"/>
              </a:rPr>
              <a:t>: Sharing Authentication Cookies between ASP.NET 4.5 and .</a:t>
            </a:r>
            <a:r>
              <a:rPr lang="en-US" sz="2400">
                <a:hlinkClick r:id="rId5"/>
              </a:rPr>
              <a:t>NET </a:t>
            </a:r>
            <a:r>
              <a:rPr lang="en-US" sz="2400" smtClean="0">
                <a:hlinkClick r:id="rId5"/>
              </a:rPr>
              <a:t>Core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Developer Administrative Clients </a:t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Cookies </a:t>
            </a:r>
            <a:r>
              <a:rPr lang="de-DE" dirty="0" err="1" smtClean="0"/>
              <a:t>sharen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0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ASP.NET</a:t>
            </a:r>
          </a:p>
          <a:p>
            <a:endParaRPr 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Was fällt auf ?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Namen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Pfade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Unterschiedliches Cookie Format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Unterschiede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Unterschiedliches </a:t>
            </a:r>
            <a:r>
              <a:rPr lang="de-DE" dirty="0" err="1" smtClean="0"/>
              <a:t>Cookieformat</a:t>
            </a:r>
            <a:endParaRPr lang="de-DE" dirty="0" smtClean="0"/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Namen angleichen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das gleiche Cookie nutzen: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4895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Pfad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das Cookie an beide Seiten vom Browser geschickt wird: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/>
              <a:t>CookiePath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CookiePath</a:t>
            </a:r>
            <a:r>
              <a:rPr lang="de-DE" sz="2000" dirty="0"/>
              <a:t> 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"/",</a:t>
            </a:r>
            <a:endParaRPr lang="de-DE" sz="3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8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Secure Option angleichen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5401" y="1296144"/>
            <a:ext cx="10829888" cy="55892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vom gleichen ausgehen: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/>
              <a:t>Microsoft.AspNetCore.Http.CookieSecurePolicy.Always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 smtClean="0"/>
              <a:t>CookieSecureOption.Always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endParaRPr lang="de-DE" sz="3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74925"/>
      </p:ext>
    </p:extLst>
  </p:cSld>
  <p:clrMapOvr>
    <a:masterClrMapping/>
  </p:clrMapOvr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Benutzerdefiniert</PresentationFormat>
  <Paragraphs>61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dncgn17_Template</vt:lpstr>
      <vt:lpstr>OpenID Connect – Cookiesharing zwischen ASP.NET und ASP.NET Core</vt:lpstr>
      <vt:lpstr>Über mich</vt:lpstr>
      <vt:lpstr>Samples und mehr…</vt:lpstr>
      <vt:lpstr>Warum Cookies sharen ?</vt:lpstr>
      <vt:lpstr>Cookies</vt:lpstr>
      <vt:lpstr>Warum geht es nicht out of the box?</vt:lpstr>
      <vt:lpstr>Cookie Namen angleichen</vt:lpstr>
      <vt:lpstr>Cookie Pfad anpassen</vt:lpstr>
      <vt:lpstr>Cookie Secure Option angleichen</vt:lpstr>
      <vt:lpstr>Cookie Format anpassen</vt:lpstr>
      <vt:lpstr>TODO</vt:lpstr>
      <vt:lpstr>ASP.NET Core</vt:lpstr>
      <vt:lpstr>ASP.NET</vt:lpstr>
      <vt:lpstr>LINKS – Cookies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2017-04-30T07:01:57Z</dcterms:modified>
</cp:coreProperties>
</file>