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howGuides="1">
      <p:cViewPr>
        <p:scale>
          <a:sx n="121" d="100"/>
          <a:sy n="121" d="100"/>
        </p:scale>
        <p:origin x="-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26.04.2017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Ralf Karle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OpenID Connect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Cookiesharing</a:t>
            </a:r>
            <a:r>
              <a:rPr lang="en-US" b="1" dirty="0"/>
              <a:t> </a:t>
            </a:r>
            <a:r>
              <a:rPr lang="en-US" b="1" dirty="0" err="1"/>
              <a:t>zwischen</a:t>
            </a:r>
            <a:r>
              <a:rPr lang="en-US" b="1" dirty="0"/>
              <a:t> ASP.NET und ASP.NET Core</a:t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Beispieltext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  <a:p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  <a:p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  <a:p>
            <a:pPr lvl="1"/>
            <a:r>
              <a:rPr lang="de-DE" dirty="0"/>
              <a:t>Beispieltext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dncgn17_Template</vt:lpstr>
      <vt:lpstr>OpenID Connect  </vt:lpstr>
      <vt:lpstr>Beispieltext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2017-04-26T18:04:38Z</dcterms:modified>
</cp:coreProperties>
</file>