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6" r:id="rId5"/>
    <p:sldId id="274" r:id="rId6"/>
    <p:sldId id="257" r:id="rId7"/>
    <p:sldId id="25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65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64"/>
            <p14:sldId id="266"/>
            <p14:sldId id="274"/>
            <p14:sldId id="257"/>
            <p14:sldId id="25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howGuides="1">
      <p:cViewPr>
        <p:scale>
          <a:sx n="100" d="100"/>
          <a:sy n="100" d="100"/>
        </p:scale>
        <p:origin x="-72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30.04.2017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haringAuthorizationCookiesBetweenASPNET4xAndASPNETCore10.aspx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lowdart/idunno.CookieSharing" TargetMode="External"/><Relationship Id="rId4" Type="http://schemas.openxmlformats.org/officeDocument/2006/relationships/hyperlink" Target="http://www.dotnetexpertguide.com/2016/11/sharing-owin-authentication-cookie-across-iis-applica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OpenID Connect –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Secure Option angleichen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5401" y="1296144"/>
            <a:ext cx="10829888" cy="55892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vom gleichen ausgehen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/>
              <a:t>Microsoft.AspNetCore.Http.CookieSecurePolicy.Always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 smtClean="0"/>
              <a:t>CookieSecureOption.Always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2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</a:t>
            </a:r>
            <a:r>
              <a:rPr lang="de-DE" dirty="0" smtClean="0"/>
              <a:t>Manager</a:t>
            </a:r>
            <a:r>
              <a:rPr lang="de-DE" dirty="0" smtClean="0"/>
              <a:t> </a:t>
            </a:r>
            <a:r>
              <a:rPr lang="de-DE" dirty="0" smtClean="0"/>
              <a:t>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 benutzt </a:t>
            </a:r>
            <a:r>
              <a:rPr lang="de-DE" dirty="0" smtClean="0"/>
              <a:t>einen </a:t>
            </a:r>
            <a:r>
              <a:rPr lang="de-DE" dirty="0" err="1" smtClean="0"/>
              <a:t>Chunking</a:t>
            </a:r>
            <a:r>
              <a:rPr lang="de-DE" dirty="0" smtClean="0"/>
              <a:t> Cookie Manager. </a:t>
            </a:r>
            <a:br>
              <a:rPr lang="de-DE" dirty="0" smtClean="0"/>
            </a:br>
            <a:r>
              <a:rPr lang="de-DE" dirty="0" smtClean="0"/>
              <a:t>Damit </a:t>
            </a:r>
            <a:r>
              <a:rPr lang="de-DE" dirty="0" smtClean="0"/>
              <a:t>ASP.NET diese "verstehen kann, muss man </a:t>
            </a:r>
            <a:r>
              <a:rPr lang="de-DE" dirty="0" smtClean="0"/>
              <a:t>folgendes tun:</a:t>
            </a:r>
          </a:p>
          <a:p>
            <a:pPr marL="0" indent="0">
              <a:buNone/>
            </a:pPr>
            <a:r>
              <a:rPr lang="de-DE" dirty="0" smtClean="0"/>
              <a:t>ASP.NET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/>
              <a:t>Nuget</a:t>
            </a:r>
            <a:r>
              <a:rPr lang="de-DE" sz="2000" dirty="0"/>
              <a:t> Package </a:t>
            </a:r>
            <a:r>
              <a:rPr lang="de-DE" sz="2000" dirty="0" smtClean="0"/>
              <a:t>"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>" </a:t>
            </a:r>
            <a:r>
              <a:rPr lang="de-DE" sz="2000" dirty="0" smtClean="0"/>
              <a:t>hinzufügen</a:t>
            </a:r>
          </a:p>
          <a:p>
            <a:pPr marL="0" indent="0">
              <a:buNone/>
            </a:pP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Microsoft.Owin.Security.Interop.</a:t>
            </a:r>
            <a:r>
              <a:rPr lang="de-DE" sz="2000" b="1" dirty="0" err="1"/>
              <a:t>ChunkingCookieManager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63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Encryption anpassen -  ASP.NET 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das Cookie verschlüsselt werden soll, muss die Verschlüsselung kompatible gemacht werden: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var</a:t>
            </a:r>
            <a:r>
              <a:rPr lang="de-DE" sz="2000" dirty="0" smtClean="0"/>
              <a:t> p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@"c:\shared-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-ticket-keys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\"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DataProtectionProvider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p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Encryption anpassen – ASP.NET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keys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\"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p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prov.CreateProtector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800" dirty="0">
                <a:solidFill>
                  <a:srgbClr val="A31515"/>
                </a:solidFill>
                <a:latin typeface="Consolas"/>
              </a:rPr>
              <a:t>Microsoft.AspNetCore.Authentication.Cookies.CookieAuthenticationMiddleware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Cookies"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"v2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TicketDataFormat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AspNetTicketDataFormat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DataProtectorShim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(p)),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66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Cookies Sharing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>
                <a:hlinkClick r:id="rId2"/>
              </a:rPr>
              <a:t>applications</a:t>
            </a:r>
            <a:endParaRPr lang="de-DE" sz="2400" dirty="0"/>
          </a:p>
          <a:p>
            <a:r>
              <a:rPr lang="de-DE" sz="2400" dirty="0">
                <a:hlinkClick r:id="rId3"/>
              </a:rPr>
              <a:t>SCOTT HANSELMAN: Sharing </a:t>
            </a:r>
            <a:r>
              <a:rPr lang="de-DE" sz="2400" dirty="0" err="1">
                <a:hlinkClick r:id="rId3"/>
              </a:rPr>
              <a:t>Authorization</a:t>
            </a:r>
            <a:r>
              <a:rPr lang="de-DE" sz="2400" dirty="0">
                <a:hlinkClick r:id="rId3"/>
              </a:rPr>
              <a:t> Cookies </a:t>
            </a:r>
            <a:r>
              <a:rPr lang="de-DE" sz="2400" dirty="0" err="1">
                <a:hlinkClick r:id="rId3"/>
              </a:rPr>
              <a:t>between</a:t>
            </a:r>
            <a:r>
              <a:rPr lang="de-DE" sz="2400" dirty="0">
                <a:hlinkClick r:id="rId3"/>
              </a:rPr>
              <a:t> ASP.NET 4.x </a:t>
            </a:r>
            <a:r>
              <a:rPr lang="de-DE" sz="2400" dirty="0" err="1">
                <a:hlinkClick r:id="rId3"/>
              </a:rPr>
              <a:t>and</a:t>
            </a:r>
            <a:r>
              <a:rPr lang="de-DE" sz="2400" dirty="0">
                <a:hlinkClick r:id="rId3"/>
              </a:rPr>
              <a:t> ASP.NET Core </a:t>
            </a:r>
            <a:r>
              <a:rPr lang="de-DE" sz="2400" dirty="0" smtClean="0">
                <a:hlinkClick r:id="rId3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4"/>
              </a:rPr>
              <a:t>ASP.NET: Sharing OWIN Authentication Cookie across IIS Applications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Barry </a:t>
            </a:r>
            <a:r>
              <a:rPr lang="en-US" sz="2400" dirty="0" err="1">
                <a:hlinkClick r:id="rId5"/>
              </a:rPr>
              <a:t>Dorrans</a:t>
            </a:r>
            <a:r>
              <a:rPr lang="en-US" sz="2400" dirty="0">
                <a:hlinkClick r:id="rId5"/>
              </a:rPr>
              <a:t>: Sharing Authentication Cookies between ASP.NET 4.5 and .</a:t>
            </a:r>
            <a:r>
              <a:rPr lang="en-US" sz="2400">
                <a:hlinkClick r:id="rId5"/>
              </a:rPr>
              <a:t>NET </a:t>
            </a:r>
            <a:r>
              <a:rPr lang="en-US" sz="2400" smtClean="0">
                <a:hlinkClick r:id="rId5"/>
              </a:rPr>
              <a:t>Core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Developer Administrative Clients </a:t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Cookies </a:t>
            </a:r>
            <a:r>
              <a:rPr lang="de-DE" dirty="0" err="1" smtClean="0"/>
              <a:t>sharen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0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ASP.NET</a:t>
            </a:r>
          </a:p>
          <a:p>
            <a:endParaRPr 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Was fällt auf ?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Namen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Pfade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Unterschiedliches Cookie </a:t>
            </a:r>
            <a:r>
              <a:rPr lang="de-DE" dirty="0" smtClean="0"/>
              <a:t>Größe und -Aufbau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Unterschiede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 Cookie Aufbau</a:t>
            </a:r>
            <a:endParaRPr lang="de-DE" dirty="0" smtClean="0"/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Namen angleichen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das gleiche Cookie nutzen: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48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Pfad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das Cookie an beide Seiten vom Browser geschickt wird: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/>
              <a:t>CookiePath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dirty="0" smtClean="0"/>
              <a:t>ASP.NET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CookiePath</a:t>
            </a:r>
            <a:r>
              <a:rPr lang="de-DE" sz="2000" dirty="0"/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//…</a:t>
            </a:r>
            <a:r>
              <a:rPr lang="de-DE" sz="32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32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Benutzerdefiniert</PresentationFormat>
  <Paragraphs>56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dncgn17_Template</vt:lpstr>
      <vt:lpstr>OpenID Connect – Cookiesharing zwischen ASP.NET und ASP.NET Core</vt:lpstr>
      <vt:lpstr>Über mich</vt:lpstr>
      <vt:lpstr>Samples und mehr…</vt:lpstr>
      <vt:lpstr>Warum Cookies sharen ?</vt:lpstr>
      <vt:lpstr>Setting</vt:lpstr>
      <vt:lpstr>Cookies</vt:lpstr>
      <vt:lpstr>Warum geht es nicht out of the box?</vt:lpstr>
      <vt:lpstr>Cookie Namen angleichen</vt:lpstr>
      <vt:lpstr>Cookie Pfad anpassen</vt:lpstr>
      <vt:lpstr>Cookie Secure Option angleichen</vt:lpstr>
      <vt:lpstr>Cookie Manager anpassen</vt:lpstr>
      <vt:lpstr>Cookie Encryption anpassen -  ASP.NET Core</vt:lpstr>
      <vt:lpstr>Cookie Encryption anpassen – ASP.NET</vt:lpstr>
      <vt:lpstr>DEMO</vt:lpstr>
      <vt:lpstr>Fragen ?</vt:lpstr>
      <vt:lpstr>LINKS – Cookies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2017-04-30T18:08:25Z</dcterms:modified>
</cp:coreProperties>
</file>