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9" r:id="rId4"/>
    <p:sldId id="280" r:id="rId5"/>
    <p:sldId id="278" r:id="rId6"/>
    <p:sldId id="257" r:id="rId7"/>
    <p:sldId id="258" r:id="rId8"/>
    <p:sldId id="281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64" r:id="rId17"/>
    <p:sldId id="265" r:id="rId18"/>
    <p:sldId id="277" r:id="rId19"/>
    <p:sldId id="282" r:id="rId20"/>
    <p:sldId id="283" r:id="rId21"/>
    <p:sldId id="284" r:id="rId22"/>
    <p:sldId id="285" r:id="rId23"/>
    <p:sldId id="288" r:id="rId24"/>
    <p:sldId id="289" r:id="rId25"/>
    <p:sldId id="286" r:id="rId26"/>
    <p:sldId id="287" r:id="rId2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79"/>
            <p14:sldId id="280"/>
            <p14:sldId id="278"/>
            <p14:sldId id="257"/>
            <p14:sldId id="258"/>
            <p14:sldId id="281"/>
            <p14:sldId id="269"/>
            <p14:sldId id="270"/>
            <p14:sldId id="271"/>
            <p14:sldId id="272"/>
            <p14:sldId id="273"/>
            <p14:sldId id="275"/>
            <p14:sldId id="276"/>
            <p14:sldId id="264"/>
            <p14:sldId id="265"/>
            <p14:sldId id="277"/>
            <p14:sldId id="282"/>
          </p14:sldIdLst>
        </p14:section>
        <p14:section name="Abschnitt ohne Titel" id="{29A55DDA-CCBC-4994-ACA4-AD3EEF469BF9}">
          <p14:sldIdLst>
            <p14:sldId id="283"/>
            <p14:sldId id="284"/>
            <p14:sldId id="285"/>
            <p14:sldId id="288"/>
            <p14:sldId id="289"/>
            <p14:sldId id="286"/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howGuides="1">
      <p:cViewPr>
        <p:scale>
          <a:sx n="100" d="100"/>
          <a:sy n="100" d="100"/>
        </p:scale>
        <p:origin x="-91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04.05.2017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nc2017%20-%20demo.mp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wdart/idunno.CookieSharing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expertguide.com/2016/11/sharing-owin-authentication-cookie-across-iis-applications.html" TargetMode="External"/><Relationship Id="rId4" Type="http://schemas.openxmlformats.org/officeDocument/2006/relationships/hyperlink" Target="https://www.hanselman.com/blog/SharingAuthorizationCookiesBetweenASPNET4xAndASPNETCore10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dncaspnetcor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dncaspn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lhost/dncids" TargetMode="External"/><Relationship Id="rId4" Type="http://schemas.openxmlformats.org/officeDocument/2006/relationships/hyperlink" Target="https://localhost/dncaspnetc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Authentication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Pfad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das Cookie an beide Seiten vom Browser geschickt wird: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/>
              <a:t>CookiePath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CookiePath</a:t>
            </a:r>
            <a:r>
              <a:rPr lang="de-DE" sz="2000" dirty="0"/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//…</a:t>
            </a:r>
            <a:r>
              <a:rPr lang="de-DE" sz="32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32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Secure Option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5401" y="1296144"/>
            <a:ext cx="10829888" cy="55892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vom gleichen ausgehen: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/>
              <a:t>Microsoft.AspNetCore.Http.CookieSecurePolicy.Always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 smtClean="0"/>
              <a:t>CookieSecureOption.Always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2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Manager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 benutzt einen </a:t>
            </a:r>
            <a:r>
              <a:rPr lang="de-DE" dirty="0" err="1" smtClean="0"/>
              <a:t>Chunking</a:t>
            </a:r>
            <a:r>
              <a:rPr lang="de-DE" dirty="0" smtClean="0"/>
              <a:t> Cookie Manager. </a:t>
            </a:r>
            <a:br>
              <a:rPr lang="de-DE" dirty="0" smtClean="0"/>
            </a:br>
            <a:r>
              <a:rPr lang="de-DE" dirty="0" smtClean="0"/>
              <a:t>Damit ASP.NET diese "verstehen kann, muss man folgendes tun:</a:t>
            </a: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/>
              <a:t>Nuget</a:t>
            </a:r>
            <a:r>
              <a:rPr lang="de-DE" sz="2000" dirty="0"/>
              <a:t> Package </a:t>
            </a:r>
            <a:r>
              <a:rPr lang="de-DE" sz="2000" dirty="0" smtClean="0"/>
              <a:t>"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>" hinzufügen</a:t>
            </a:r>
          </a:p>
          <a:p>
            <a:pPr marL="0" indent="0">
              <a:buNone/>
            </a:pP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Microsoft.Owin.Security.Interop.</a:t>
            </a:r>
            <a:r>
              <a:rPr lang="de-DE" sz="2000" b="1" dirty="0" err="1"/>
              <a:t>ChunkingCookieManager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63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Verschlüsselung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das Cookie verschlüsselt werden soll, muss die Verschlüsselung kompatibel gemacht werden:</a:t>
            </a:r>
          </a:p>
          <a:p>
            <a:pPr marL="0" indent="0">
              <a:buNone/>
            </a:pPr>
            <a:r>
              <a:rPr lang="de-DE" b="1" dirty="0" smtClean="0"/>
              <a:t>ASP.NET Core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var</a:t>
            </a:r>
            <a:r>
              <a:rPr lang="de-DE" sz="2000" dirty="0" smtClean="0"/>
              <a:t> p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@"c:\shared-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-ticket-keys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\"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DataProtectionProvider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p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Verschlüsselung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ASP.NET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keys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\"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p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prov.CreateProtector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800" dirty="0">
                <a:solidFill>
                  <a:srgbClr val="A31515"/>
                </a:solidFill>
                <a:latin typeface="Consolas"/>
              </a:rPr>
              <a:t>Microsoft.AspNetCore.Authentication.Cookies.CookieAuthenticationMiddleware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Cookies"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"v2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TicketDataFormat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AspNetTicketDataFormat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DataProtectorShim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(p)),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66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hlinkClick r:id="rId2" action="ppaction://hlinkfile"/>
              </a:rPr>
              <a:t>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 smtClean="0">
                <a:hlinkClick r:id="rId2"/>
              </a:rPr>
              <a:t>applications</a:t>
            </a:r>
            <a:endParaRPr lang="de-DE" sz="2400" dirty="0" smtClean="0"/>
          </a:p>
          <a:p>
            <a:r>
              <a:rPr lang="en-US" sz="2400" dirty="0">
                <a:hlinkClick r:id="rId3"/>
              </a:rPr>
              <a:t>Barry </a:t>
            </a:r>
            <a:r>
              <a:rPr lang="en-US" sz="2400" dirty="0" err="1">
                <a:hlinkClick r:id="rId3"/>
              </a:rPr>
              <a:t>Dorrans</a:t>
            </a:r>
            <a:r>
              <a:rPr lang="en-US" sz="2400" dirty="0">
                <a:hlinkClick r:id="rId3"/>
              </a:rPr>
              <a:t>: Sharing Authentication Cookies between ASP.NET 4.5 and .NET </a:t>
            </a:r>
            <a:r>
              <a:rPr lang="en-US" sz="2400" dirty="0" smtClean="0">
                <a:hlinkClick r:id="rId3"/>
              </a:rPr>
              <a:t>Core</a:t>
            </a:r>
            <a:endParaRPr lang="de-DE" sz="2400" dirty="0"/>
          </a:p>
          <a:p>
            <a:r>
              <a:rPr lang="de-DE" sz="2400" dirty="0">
                <a:hlinkClick r:id="rId4"/>
              </a:rPr>
              <a:t>SCOTT HANSELMAN: Sharing </a:t>
            </a:r>
            <a:r>
              <a:rPr lang="de-DE" sz="2400" dirty="0" err="1">
                <a:hlinkClick r:id="rId4"/>
              </a:rPr>
              <a:t>Authorization</a:t>
            </a:r>
            <a:r>
              <a:rPr lang="de-DE" sz="2400" dirty="0">
                <a:hlinkClick r:id="rId4"/>
              </a:rPr>
              <a:t> Cookies </a:t>
            </a:r>
            <a:r>
              <a:rPr lang="de-DE" sz="2400" dirty="0" err="1">
                <a:hlinkClick r:id="rId4"/>
              </a:rPr>
              <a:t>between</a:t>
            </a:r>
            <a:r>
              <a:rPr lang="de-DE" sz="2400" dirty="0">
                <a:hlinkClick r:id="rId4"/>
              </a:rPr>
              <a:t> ASP.NET 4.x </a:t>
            </a:r>
            <a:r>
              <a:rPr lang="de-DE" sz="2400" dirty="0" err="1">
                <a:hlinkClick r:id="rId4"/>
              </a:rPr>
              <a:t>and</a:t>
            </a:r>
            <a:r>
              <a:rPr lang="de-DE" sz="2400" dirty="0">
                <a:hlinkClick r:id="rId4"/>
              </a:rPr>
              <a:t> ASP.NET Core </a:t>
            </a:r>
            <a:r>
              <a:rPr lang="de-DE" sz="2400" dirty="0" smtClean="0">
                <a:hlinkClick r:id="rId4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5"/>
              </a:rPr>
              <a:t>ASP.NET: Sharing OWIN Authentication Cookie across IIS </a:t>
            </a:r>
            <a:r>
              <a:rPr lang="en-US" sz="2400" dirty="0" smtClean="0">
                <a:hlinkClick r:id="rId5"/>
              </a:rPr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80728"/>
            <a:ext cx="82200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996952"/>
            <a:ext cx="1924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IIS</a:t>
            </a:r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38" y="2996952"/>
            <a:ext cx="62103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982638"/>
            <a:ext cx="30289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9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Software Developer</a:t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IdentityServer</a:t>
            </a:r>
            <a:r>
              <a:rPr lang="de-DE" dirty="0" smtClean="0"/>
              <a:t> 4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24744"/>
            <a:ext cx="67532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3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-11385"/>
            <a:ext cx="6296025" cy="718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35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Identity Server - Login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980728"/>
            <a:ext cx="66579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760296" y="2276872"/>
            <a:ext cx="2123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 mit</a:t>
            </a:r>
          </a:p>
          <a:p>
            <a:r>
              <a:rPr lang="de-DE" dirty="0" smtClean="0"/>
              <a:t>"</a:t>
            </a:r>
            <a:r>
              <a:rPr lang="de-DE" dirty="0" err="1" smtClean="0"/>
              <a:t>alice</a:t>
            </a:r>
            <a:r>
              <a:rPr lang="de-DE" dirty="0" smtClean="0"/>
              <a:t>" , "</a:t>
            </a:r>
            <a:r>
              <a:rPr lang="de-DE" dirty="0" err="1" smtClean="0"/>
              <a:t>password</a:t>
            </a:r>
            <a:r>
              <a:rPr lang="de-DE" dirty="0" smtClean="0"/>
              <a:t>"</a:t>
            </a:r>
          </a:p>
          <a:p>
            <a:r>
              <a:rPr lang="de-DE" dirty="0" smtClean="0"/>
              <a:t>oder</a:t>
            </a:r>
          </a:p>
          <a:p>
            <a:r>
              <a:rPr lang="de-DE" dirty="0" smtClean="0"/>
              <a:t>"</a:t>
            </a:r>
            <a:r>
              <a:rPr lang="de-DE" dirty="0" err="1" smtClean="0"/>
              <a:t>bob</a:t>
            </a:r>
            <a:r>
              <a:rPr lang="de-DE" dirty="0" smtClean="0"/>
              <a:t>", "</a:t>
            </a:r>
            <a:r>
              <a:rPr lang="de-DE" dirty="0" err="1" smtClean="0"/>
              <a:t>password</a:t>
            </a:r>
            <a:r>
              <a:rPr lang="de-DE" dirty="0" smtClean="0"/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86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DNCASPNETCORE 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836712"/>
            <a:ext cx="4392488" cy="342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67408" y="1484785"/>
            <a:ext cx="5472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Anwender ruft </a:t>
            </a:r>
            <a:r>
              <a:rPr lang="de-DE" dirty="0" smtClean="0">
                <a:hlinkClick r:id="rId3"/>
              </a:rPr>
              <a:t>https://localhost/dncaspnetcore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auf</a:t>
            </a:r>
          </a:p>
          <a:p>
            <a:endParaRPr lang="de-DE" dirty="0"/>
          </a:p>
          <a:p>
            <a:r>
              <a:rPr lang="de-DE" dirty="0" smtClean="0"/>
              <a:t>Middleware findet kein Authentication Cookie</a:t>
            </a:r>
          </a:p>
          <a:p>
            <a:r>
              <a:rPr lang="de-DE" dirty="0" smtClean="0"/>
              <a:t>Open ID Connect Middleware macht schickt Client ein Redirect zum </a:t>
            </a:r>
            <a:r>
              <a:rPr lang="de-DE" dirty="0" err="1" smtClean="0"/>
              <a:t>IdentityServer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der URL steht die "</a:t>
            </a:r>
            <a:r>
              <a:rPr lang="de-DE" dirty="0" err="1" smtClean="0"/>
              <a:t>returnUrl</a:t>
            </a:r>
            <a:r>
              <a:rPr lang="de-DE" dirty="0" smtClean="0"/>
              <a:t>"</a:t>
            </a:r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Der Anwender authentifiziert sich am </a:t>
            </a:r>
            <a:r>
              <a:rPr lang="de-DE" dirty="0" err="1" smtClean="0"/>
              <a:t>Identityserver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Der </a:t>
            </a:r>
            <a:r>
              <a:rPr lang="de-DE" dirty="0" err="1" smtClean="0"/>
              <a:t>IdentityServer</a:t>
            </a:r>
            <a:r>
              <a:rPr lang="de-DE" dirty="0" smtClean="0"/>
              <a:t> macht einen POST mit den Login Informationen an die ursprüngliche Anwendung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DNCASPNETCORE schreibt den Authentication Cookie und ruft die Original URL auf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35"/>
          <a:stretch/>
        </p:blipFill>
        <p:spPr bwMode="auto">
          <a:xfrm>
            <a:off x="6609531" y="4252080"/>
            <a:ext cx="445851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9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DNCASPNETCORE </a:t>
            </a:r>
            <a:r>
              <a:rPr lang="de-DE" dirty="0" err="1" smtClean="0"/>
              <a:t>Combined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96752"/>
            <a:ext cx="66865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74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DNCASPNET – ohne gesetzten Cookie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08720"/>
            <a:ext cx="801052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5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DNCASPNET – mit gesetzten Cookie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96752"/>
            <a:ext cx="6696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35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Cookie Sharing?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de-DE" dirty="0" smtClean="0"/>
              <a:t>"Günstiges" Single </a:t>
            </a:r>
            <a:r>
              <a:rPr lang="de-DE" dirty="0" err="1" smtClean="0"/>
              <a:t>Sign</a:t>
            </a:r>
            <a:r>
              <a:rPr lang="de-DE" dirty="0" smtClean="0"/>
              <a:t>-on!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Der Anwender möchte sich nur 1 mal authentifizieren.</a:t>
            </a:r>
          </a:p>
          <a:p>
            <a:pPr>
              <a:spcBef>
                <a:spcPts val="1000"/>
              </a:spcBef>
            </a:pPr>
            <a:r>
              <a:rPr lang="de-DE" dirty="0"/>
              <a:t>Man muss die </a:t>
            </a:r>
            <a:r>
              <a:rPr lang="de-DE" dirty="0" err="1"/>
              <a:t>Sign</a:t>
            </a:r>
            <a:r>
              <a:rPr lang="de-DE" dirty="0"/>
              <a:t>-on und </a:t>
            </a:r>
            <a:r>
              <a:rPr lang="de-DE" dirty="0" err="1"/>
              <a:t>Sign</a:t>
            </a:r>
            <a:r>
              <a:rPr lang="de-DE" dirty="0"/>
              <a:t>-off Logik nur einmal implementieren</a:t>
            </a:r>
          </a:p>
          <a:p>
            <a:pPr>
              <a:spcBef>
                <a:spcPts val="1000"/>
              </a:spcBef>
            </a:pPr>
            <a:r>
              <a:rPr lang="de-DE" dirty="0"/>
              <a:t>Man muss die </a:t>
            </a:r>
            <a:r>
              <a:rPr lang="de-DE" dirty="0" err="1"/>
              <a:t>Sign</a:t>
            </a:r>
            <a:r>
              <a:rPr lang="de-DE" dirty="0"/>
              <a:t>-on und </a:t>
            </a:r>
            <a:r>
              <a:rPr lang="de-DE" dirty="0" err="1"/>
              <a:t>Sign</a:t>
            </a:r>
            <a:r>
              <a:rPr lang="de-DE" dirty="0"/>
              <a:t>-off Logik nur einmal konfigurieren</a:t>
            </a:r>
          </a:p>
          <a:p>
            <a:pPr>
              <a:spcBef>
                <a:spcPts val="1000"/>
              </a:spcBef>
            </a:pPr>
            <a:r>
              <a:rPr lang="de-DE" dirty="0"/>
              <a:t>Gerade interessant bei </a:t>
            </a:r>
            <a:r>
              <a:rPr lang="de-DE" b="1" dirty="0"/>
              <a:t>B</a:t>
            </a:r>
            <a:r>
              <a:rPr lang="de-DE" b="1" dirty="0" smtClean="0"/>
              <a:t>ASIC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/>
              <a:t>Forms</a:t>
            </a:r>
            <a:r>
              <a:rPr lang="de-DE" dirty="0"/>
              <a:t> </a:t>
            </a:r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aber auch dann, wenn für die andere Technologie kein </a:t>
            </a:r>
            <a:r>
              <a:rPr lang="de-DE" dirty="0" err="1" smtClean="0"/>
              <a:t>Authenfizierungsmodul</a:t>
            </a:r>
            <a:r>
              <a:rPr lang="de-DE" dirty="0" smtClean="0"/>
              <a:t> verfügbar ist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5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dirty="0" smtClean="0"/>
              <a:t>Authentifizierungsverfahren </a:t>
            </a:r>
            <a:r>
              <a:rPr lang="de-DE" dirty="0" err="1" smtClean="0"/>
              <a:t>OpenID</a:t>
            </a:r>
            <a:r>
              <a:rPr lang="de-DE" dirty="0" smtClean="0"/>
              <a:t> Connect</a:t>
            </a:r>
          </a:p>
          <a:p>
            <a:pPr>
              <a:spcBef>
                <a:spcPts val="1000"/>
              </a:spcBef>
            </a:pPr>
            <a:r>
              <a:rPr lang="de-DE" b="1" dirty="0" smtClean="0"/>
              <a:t>IdentityServer4</a:t>
            </a:r>
            <a:r>
              <a:rPr lang="de-DE" dirty="0" smtClean="0"/>
              <a:t> in ASP.NET Core als Identity </a:t>
            </a:r>
            <a:r>
              <a:rPr lang="de-DE" dirty="0" err="1" smtClean="0"/>
              <a:t>provider</a:t>
            </a:r>
            <a:endParaRPr lang="de-DE" dirty="0" smtClean="0"/>
          </a:p>
          <a:p>
            <a:pPr>
              <a:spcBef>
                <a:spcPts val="1000"/>
              </a:spcBef>
            </a:pPr>
            <a:r>
              <a:rPr lang="de-DE" b="1" dirty="0" smtClean="0"/>
              <a:t>ASP.NET Core MVC </a:t>
            </a:r>
            <a:r>
              <a:rPr lang="de-DE" dirty="0" smtClean="0"/>
              <a:t>Webseite mit SSO per </a:t>
            </a:r>
            <a:r>
              <a:rPr lang="de-DE" b="1" dirty="0" err="1" smtClean="0"/>
              <a:t>OpenID</a:t>
            </a:r>
            <a:r>
              <a:rPr lang="de-DE" b="1" dirty="0" smtClean="0"/>
              <a:t> Connect</a:t>
            </a:r>
          </a:p>
          <a:p>
            <a:pPr>
              <a:spcBef>
                <a:spcPts val="1000"/>
              </a:spcBef>
            </a:pPr>
            <a:r>
              <a:rPr lang="de-DE" b="1" dirty="0" smtClean="0"/>
              <a:t>ASP.NET MVC </a:t>
            </a:r>
            <a:r>
              <a:rPr lang="de-DE" dirty="0" smtClean="0"/>
              <a:t>Webseite mit reiner </a:t>
            </a:r>
            <a:r>
              <a:rPr lang="de-DE" b="1" dirty="0" smtClean="0"/>
              <a:t>Cookie </a:t>
            </a:r>
            <a:r>
              <a:rPr lang="de-DE" dirty="0" smtClean="0"/>
              <a:t>Authentifizierung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Gehostet werden alle drei Webseiten im IIS </a:t>
            </a:r>
          </a:p>
          <a:p>
            <a:pPr>
              <a:spcBef>
                <a:spcPts val="1000"/>
              </a:spcBef>
            </a:pPr>
            <a:r>
              <a:rPr lang="de-DE" b="1" dirty="0" smtClean="0"/>
              <a:t>https Protokoll</a:t>
            </a:r>
            <a:r>
              <a:rPr lang="de-DE" dirty="0" smtClean="0"/>
              <a:t> auf </a:t>
            </a:r>
            <a:r>
              <a:rPr lang="de-DE" dirty="0" err="1" smtClean="0"/>
              <a:t>localhost</a:t>
            </a:r>
            <a:r>
              <a:rPr lang="de-DE" dirty="0" smtClean="0"/>
              <a:t> mit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1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soll es aussehen?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33550"/>
            <a:ext cx="48482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gende mit Linie 1 5"/>
          <p:cNvSpPr/>
          <p:nvPr/>
        </p:nvSpPr>
        <p:spPr>
          <a:xfrm>
            <a:off x="6007968" y="3356992"/>
            <a:ext cx="5488632" cy="115212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Web </a:t>
            </a:r>
            <a:r>
              <a:rPr lang="de-DE" sz="1600" dirty="0"/>
              <a:t>Webseite im IFRAME</a:t>
            </a:r>
            <a:endParaRPr lang="de-DE" sz="1600" dirty="0" smtClean="0"/>
          </a:p>
          <a:p>
            <a:r>
              <a:rPr lang="de-DE" sz="1600" dirty="0" smtClean="0"/>
              <a:t>Cookie Authentifizierung</a:t>
            </a:r>
          </a:p>
          <a:p>
            <a:r>
              <a:rPr lang="de-DE" sz="1600" dirty="0" smtClean="0">
                <a:hlinkClick r:id="rId3"/>
              </a:rPr>
              <a:t>https://localhost/dncaspnet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8" name="Legende mit Linie 1 7"/>
          <p:cNvSpPr/>
          <p:nvPr/>
        </p:nvSpPr>
        <p:spPr>
          <a:xfrm>
            <a:off x="6028878" y="1988840"/>
            <a:ext cx="5467722" cy="1152128"/>
          </a:xfrm>
          <a:prstGeom prst="borderCallout1">
            <a:avLst>
              <a:gd name="adj1" fmla="val 18750"/>
              <a:gd name="adj2" fmla="val -8333"/>
              <a:gd name="adj3" fmla="val 46361"/>
              <a:gd name="adj4" fmla="val -315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Core MVC Webseite</a:t>
            </a:r>
          </a:p>
          <a:p>
            <a:r>
              <a:rPr lang="de-DE" sz="1600" dirty="0" err="1" smtClean="0"/>
              <a:t>OpenID</a:t>
            </a:r>
            <a:r>
              <a:rPr lang="de-DE" sz="1600" dirty="0" smtClean="0"/>
              <a:t> Connect - und Cookie Authentifizierung</a:t>
            </a:r>
            <a:br>
              <a:rPr lang="de-DE" sz="1600" dirty="0" smtClean="0"/>
            </a:br>
            <a:r>
              <a:rPr lang="de-DE" sz="1600" dirty="0" smtClean="0">
                <a:hlinkClick r:id="rId4"/>
              </a:rPr>
              <a:t>https://localhost/dncaspnetcore</a:t>
            </a:r>
            <a:endParaRPr lang="de-DE" sz="1600" dirty="0"/>
          </a:p>
        </p:txBody>
      </p:sp>
      <p:sp>
        <p:nvSpPr>
          <p:cNvPr id="7" name="Legende mit Linie 1 6"/>
          <p:cNvSpPr/>
          <p:nvPr/>
        </p:nvSpPr>
        <p:spPr>
          <a:xfrm>
            <a:off x="6028878" y="1052736"/>
            <a:ext cx="5488632" cy="79208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IdentityServer4 auf </a:t>
            </a:r>
          </a:p>
          <a:p>
            <a:r>
              <a:rPr lang="de-DE" sz="1600" dirty="0" smtClean="0">
                <a:hlinkClick r:id="rId5"/>
              </a:rPr>
              <a:t>https://localhost/dncids</a:t>
            </a:r>
            <a:endParaRPr lang="de-DE" sz="1600" dirty="0" smtClean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4118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ASP.NET</a:t>
            </a:r>
          </a:p>
          <a:p>
            <a:endParaRPr 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Was fällt auf ?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Namen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Pfade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Unterschiedliches Cookie Größe und -Aufbau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Unterschiede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 Cookie Aufbau</a:t>
            </a:r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Namen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das gleiche Cookie nutzen: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48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Benutzerdefiniert</PresentationFormat>
  <Paragraphs>95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dncgn17_Template</vt:lpstr>
      <vt:lpstr>Authentication Cookiesharing zwischen ASP.NET und ASP.NET Core</vt:lpstr>
      <vt:lpstr>Über mich</vt:lpstr>
      <vt:lpstr>Warum Cookie Sharing?</vt:lpstr>
      <vt:lpstr>Setup</vt:lpstr>
      <vt:lpstr>Wie soll es aussehen?</vt:lpstr>
      <vt:lpstr>Cookies</vt:lpstr>
      <vt:lpstr>Warum geht es nicht out of the box?</vt:lpstr>
      <vt:lpstr>Steps</vt:lpstr>
      <vt:lpstr>Cookie Namen</vt:lpstr>
      <vt:lpstr>Cookie Pfad</vt:lpstr>
      <vt:lpstr>Cookie Secure Option</vt:lpstr>
      <vt:lpstr>Cookie Manager</vt:lpstr>
      <vt:lpstr>Verschlüsselung</vt:lpstr>
      <vt:lpstr>Verschlüsselung</vt:lpstr>
      <vt:lpstr>DEMO</vt:lpstr>
      <vt:lpstr>Samples und mehr…</vt:lpstr>
      <vt:lpstr>LINKS</vt:lpstr>
      <vt:lpstr>Fragen ?</vt:lpstr>
      <vt:lpstr>IIS</vt:lpstr>
      <vt:lpstr>IdentityServer 4</vt:lpstr>
      <vt:lpstr>OpenID Configuration</vt:lpstr>
      <vt:lpstr>Identity Server - Login</vt:lpstr>
      <vt:lpstr>DNCASPNETCORE </vt:lpstr>
      <vt:lpstr>DNCASPNETCORE Combined</vt:lpstr>
      <vt:lpstr>DNCASPNET – ohne gesetzten Cookie</vt:lpstr>
      <vt:lpstr>DNCASPNET – mit gesetzten Cookie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2017-05-04T18:53:06Z</dcterms:modified>
</cp:coreProperties>
</file>