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6" r:id="rId5"/>
    <p:sldId id="257" r:id="rId6"/>
    <p:sldId id="258" r:id="rId7"/>
    <p:sldId id="265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45C61198-6C5B-40C6-AD89-A3E6F4A83F7D}">
          <p14:sldIdLst>
            <p14:sldId id="256"/>
            <p14:sldId id="263"/>
            <p14:sldId id="264"/>
            <p14:sldId id="266"/>
            <p14:sldId id="257"/>
            <p14:sldId id="258"/>
            <p14:sldId id="265"/>
          </p14:sldIdLst>
        </p14:section>
        <p14:section name="Flow" id="{73DE0763-EE10-47ED-9F69-03BC5DB59DFB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F8F8F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howGuides="1">
      <p:cViewPr>
        <p:scale>
          <a:sx n="121" d="100"/>
          <a:sy n="121" d="100"/>
        </p:scale>
        <p:origin x="-12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7F64B8-8043-420C-BF41-DD11E06B2690}" type="datetimeFigureOut">
              <a:rPr lang="de-DE"/>
              <a:pPr>
                <a:defRPr/>
              </a:pPr>
              <a:t>30.04.2017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CB292A-3E5E-4E35-A933-FA4821F94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02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1385" y="6392361"/>
            <a:ext cx="11089230" cy="276999"/>
          </a:xfrm>
          <a:noFill/>
        </p:spPr>
        <p:txBody>
          <a:bodyPr wrap="square" rtlCol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smtClean="0">
                <a:cs typeface="+mn-cs"/>
              </a:defRPr>
            </a:lvl1pPr>
            <a:lvl2pPr marL="171450" indent="0">
              <a:buNone/>
              <a:defRPr lang="en-US" sz="1800" smtClean="0">
                <a:cs typeface="+mn-cs"/>
              </a:defRPr>
            </a:lvl2pPr>
            <a:lvl3pPr marL="685800" indent="0">
              <a:buNone/>
              <a:defRPr lang="en-US" sz="1800" smtClean="0">
                <a:cs typeface="+mn-cs"/>
              </a:defRPr>
            </a:lvl3pPr>
            <a:lvl4pPr marL="1143000" indent="0">
              <a:buNone/>
              <a:defRPr lang="en-US" sz="1800" smtClean="0">
                <a:cs typeface="+mn-cs"/>
              </a:defRPr>
            </a:lvl4pPr>
            <a:lvl5pPr marL="1600200" indent="0">
              <a:buNone/>
              <a:defRPr lang="de-DE"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5" y="2665465"/>
            <a:ext cx="11089230" cy="1470025"/>
          </a:xfrm>
          <a:effectLst/>
        </p:spPr>
        <p:txBody>
          <a:bodyPr lIns="0" tIns="0" bIns="0"/>
          <a:lstStyle>
            <a:lvl1pPr>
              <a:defRPr sz="4400" b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5" y="4249221"/>
            <a:ext cx="11089230" cy="1643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185258"/>
            <a:ext cx="3456384" cy="8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32"/>
          </a:xfrm>
          <a:noFill/>
          <a:ln w="25400" cap="flat" cmpd="sng" algn="ctr">
            <a:noFill/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/>
          <a:lstStyle>
            <a:lvl1pPr>
              <a:defRPr kumimoji="0" lang="de-DE" sz="40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1" y="1268760"/>
            <a:ext cx="10829888" cy="5589240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19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3000362"/>
            <a:ext cx="10763325" cy="1362075"/>
          </a:xfrm>
          <a:effectLst/>
        </p:spPr>
        <p:txBody>
          <a:bodyPr lIns="0" tIns="0" bIns="0" anchor="t"/>
          <a:lstStyle>
            <a:lvl1pPr algn="l">
              <a:defRPr sz="4000" b="0" cap="none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63" y="1500175"/>
            <a:ext cx="10763325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63" y="1428736"/>
            <a:ext cx="523243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428736"/>
            <a:ext cx="523878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61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13" y="1500174"/>
            <a:ext cx="513930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13" y="2174875"/>
            <a:ext cx="513930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1" y="1500174"/>
            <a:ext cx="5143536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1" y="2174875"/>
            <a:ext cx="514353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3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10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928689"/>
            <a:ext cx="12192000" cy="4286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3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lIns="576000" rIns="0" bIns="36000" rtlCol="0" anchor="b" anchorCtr="0"/>
          <a:lstStyle/>
          <a:p>
            <a:endParaRPr lang="de-DE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5400" y="1268760"/>
            <a:ext cx="10829851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>
          <a:ln w="3175">
            <a:noFill/>
          </a:ln>
          <a:solidFill>
            <a:srgbClr val="FFFFFF"/>
          </a:solidFill>
          <a:latin typeface="+mj-lt"/>
          <a:ea typeface="+mn-ea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9pPr>
    </p:titleStyle>
    <p:bodyStyle>
      <a:lvl1pPr marL="342900" indent="-342900" algn="l" rtl="0" eaLnBrk="1" fontAlgn="base" hangingPunct="1">
        <a:spcBef>
          <a:spcPts val="3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egoe UI" panose="020B0502040204020203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evelopment@ralfkarle.de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comma-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rlfkrl" TargetMode="External"/><Relationship Id="rId4" Type="http://schemas.openxmlformats.org/officeDocument/2006/relationships/hyperlink" Target="https://www.xing.com/profile/Ralf_Kar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lfkrl/NetCologne201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selman.com/blog/SharingAuthorizationCookiesBetweenASPNET4xAndASPNETCore10.aspx" TargetMode="External"/><Relationship Id="rId2" Type="http://schemas.openxmlformats.org/officeDocument/2006/relationships/hyperlink" Target="https://docs.microsoft.com/en-us/aspnet/core/security/data-protection/compatibility/cookie-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lowdart/idunno.CookieSharing" TargetMode="External"/><Relationship Id="rId4" Type="http://schemas.openxmlformats.org/officeDocument/2006/relationships/hyperlink" Target="http://www.dotnetexpertguide.com/2016/11/sharing-owin-authentication-cookie-across-iis-application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OpenID </a:t>
            </a:r>
            <a:r>
              <a:rPr lang="en-US" sz="4000" b="1" dirty="0" smtClean="0"/>
              <a:t>Connect – </a:t>
            </a:r>
            <a:r>
              <a:rPr lang="en-US" sz="4000" b="1" dirty="0" err="1" smtClean="0"/>
              <a:t>Cookiesharing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zwischen</a:t>
            </a:r>
            <a:r>
              <a:rPr lang="en-US" sz="4000" b="1" dirty="0" smtClean="0"/>
              <a:t> ASP.NET und ASP.NET Core</a:t>
            </a:r>
            <a:endParaRPr lang="de-D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4400" b="1" dirty="0">
                <a:ln w="3175">
                  <a:noFill/>
                </a:ln>
                <a:solidFill>
                  <a:schemeClr val="tx2"/>
                </a:solidFill>
                <a:latin typeface="+mj-lt"/>
              </a:rPr>
              <a:t>Ralf Karle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</a:t>
            </a:r>
            <a:endParaRPr lang="de-DE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2277269"/>
            <a:ext cx="8953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99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1076325"/>
            <a:ext cx="90201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7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 mich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Ralf Karle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Senior Developer Administrative Clients </a:t>
            </a:r>
            <a:br>
              <a:rPr lang="de-DE" dirty="0" smtClean="0"/>
            </a:br>
            <a:r>
              <a:rPr lang="de-DE" dirty="0" smtClean="0"/>
              <a:t>bei der </a:t>
            </a:r>
            <a:r>
              <a:rPr lang="de-DE" dirty="0" err="1" smtClean="0">
                <a:hlinkClick r:id="rId2"/>
              </a:rPr>
              <a:t>Comma</a:t>
            </a:r>
            <a:r>
              <a:rPr lang="de-DE" dirty="0" smtClean="0">
                <a:hlinkClick r:id="rId2"/>
              </a:rPr>
              <a:t> Soft AG</a:t>
            </a:r>
            <a:r>
              <a:rPr lang="de-DE" dirty="0" smtClean="0"/>
              <a:t> in Bonn</a:t>
            </a:r>
          </a:p>
          <a:p>
            <a:pPr marL="0" indent="0">
              <a:buNone/>
            </a:pPr>
            <a:r>
              <a:rPr lang="de-DE" sz="1800" dirty="0" smtClean="0"/>
              <a:t>Mail: 	</a:t>
            </a:r>
            <a:r>
              <a:rPr lang="de-DE" sz="1800" dirty="0" err="1" smtClean="0">
                <a:hlinkClick r:id="rId3"/>
              </a:rPr>
              <a:t>development</a:t>
            </a:r>
            <a:r>
              <a:rPr lang="de-DE" sz="1800" dirty="0" smtClean="0">
                <a:hlinkClick r:id="rId3"/>
              </a:rPr>
              <a:t> (at</a:t>
            </a:r>
            <a:r>
              <a:rPr lang="de-DE" sz="1800" dirty="0">
                <a:hlinkClick r:id="rId3"/>
              </a:rPr>
              <a:t>) ralfkarle.de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  	</a:t>
            </a:r>
            <a:r>
              <a:rPr lang="de-DE" sz="1800" dirty="0" smtClean="0">
                <a:hlinkClick r:id="rId4"/>
              </a:rPr>
              <a:t>https</a:t>
            </a:r>
            <a:r>
              <a:rPr lang="de-DE" sz="1800" dirty="0">
                <a:hlinkClick r:id="rId4"/>
              </a:rPr>
              <a:t>://</a:t>
            </a:r>
            <a:r>
              <a:rPr lang="de-DE" sz="1800" dirty="0" smtClean="0">
                <a:hlinkClick r:id="rId4"/>
              </a:rPr>
              <a:t>www.xing.com/profile/Ralf_Karle</a:t>
            </a:r>
            <a:endParaRPr lang="de-DE" sz="18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de-DE" sz="1800" dirty="0" smtClean="0"/>
              <a:t>     	</a:t>
            </a:r>
            <a:r>
              <a:rPr lang="de-DE" sz="1800" dirty="0" smtClean="0">
                <a:hlinkClick r:id="rId5"/>
              </a:rPr>
              <a:t>https</a:t>
            </a:r>
            <a:r>
              <a:rPr lang="de-DE" sz="1800" dirty="0">
                <a:hlinkClick r:id="rId5"/>
              </a:rPr>
              <a:t>://github.com/rlfkrl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1" y="4592572"/>
            <a:ext cx="539968" cy="48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9" y="4221088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38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Samples und mehr…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Folien, Samplecode,… auf</a:t>
            </a:r>
            <a:endParaRPr lang="de-DE" dirty="0" smtClean="0">
              <a:hlinkClick r:id="rId2"/>
            </a:endParaRPr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github.com/rlfkrl/NetCologne2017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3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Cookies </a:t>
            </a:r>
            <a:r>
              <a:rPr lang="de-DE" dirty="0" err="1" smtClean="0"/>
              <a:t>sharen</a:t>
            </a:r>
            <a:r>
              <a:rPr lang="de-DE" dirty="0" smtClean="0"/>
              <a:t>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02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ASP.NET Core</a:t>
            </a:r>
          </a:p>
          <a:p>
            <a:endParaRPr lang="de-DE" dirty="0"/>
          </a:p>
          <a:p>
            <a:r>
              <a:rPr lang="de-DE" dirty="0" smtClean="0"/>
              <a:t>ASP.NET</a:t>
            </a:r>
          </a:p>
          <a:p>
            <a:endParaRPr lang="de-DE" dirty="0" smtClean="0"/>
          </a:p>
          <a:p>
            <a:r>
              <a:rPr lang="de-DE" dirty="0" smtClean="0"/>
              <a:t>Identity Server</a:t>
            </a:r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700808"/>
            <a:ext cx="9658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501008"/>
            <a:ext cx="9839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92" y="5157192"/>
            <a:ext cx="95726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geht es nicht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smtClean="0"/>
              <a:t> box?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mtClean="0"/>
              <a:t>Unterschiede</a:t>
            </a:r>
            <a:r>
              <a:rPr lang="de-DE" smtClean="0"/>
              <a:t> </a:t>
            </a:r>
            <a:r>
              <a:rPr lang="de-DE" dirty="0"/>
              <a:t>zwischen ASP.NET und ASP.NET Core</a:t>
            </a:r>
          </a:p>
          <a:p>
            <a:r>
              <a:rPr lang="de-DE" dirty="0" smtClean="0"/>
              <a:t>Unterschiedliches </a:t>
            </a:r>
            <a:r>
              <a:rPr lang="de-DE" dirty="0" err="1" smtClean="0"/>
              <a:t>Cookieformat</a:t>
            </a:r>
            <a:endParaRPr lang="de-DE" dirty="0" smtClean="0"/>
          </a:p>
          <a:p>
            <a:r>
              <a:rPr lang="de-DE" dirty="0" smtClean="0"/>
              <a:t>Unterschiedliche Verschlüsselung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9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 – Cookies Sharing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>
                <a:hlinkClick r:id="rId2"/>
              </a:rPr>
              <a:t>Microsoft </a:t>
            </a:r>
            <a:r>
              <a:rPr lang="de-DE" sz="2400" dirty="0" err="1">
                <a:hlinkClick r:id="rId2"/>
              </a:rPr>
              <a:t>Docs</a:t>
            </a:r>
            <a:r>
              <a:rPr lang="de-DE" sz="2400" dirty="0">
                <a:hlinkClick r:id="rId2"/>
              </a:rPr>
              <a:t>: Sharing </a:t>
            </a:r>
            <a:r>
              <a:rPr lang="de-DE" sz="2400" dirty="0" err="1">
                <a:hlinkClick r:id="rId2"/>
              </a:rPr>
              <a:t>authentication</a:t>
            </a:r>
            <a:r>
              <a:rPr lang="de-DE" sz="2400" dirty="0">
                <a:hlinkClick r:id="rId2"/>
              </a:rPr>
              <a:t> </a:t>
            </a:r>
            <a:r>
              <a:rPr lang="de-DE" sz="2400" dirty="0" err="1">
                <a:hlinkClick r:id="rId2"/>
              </a:rPr>
              <a:t>cookies</a:t>
            </a:r>
            <a:r>
              <a:rPr lang="de-DE" sz="2400" dirty="0">
                <a:hlinkClick r:id="rId2"/>
              </a:rPr>
              <a:t> </a:t>
            </a:r>
            <a:r>
              <a:rPr lang="de-DE" sz="2400" dirty="0" err="1">
                <a:hlinkClick r:id="rId2"/>
              </a:rPr>
              <a:t>between</a:t>
            </a:r>
            <a:r>
              <a:rPr lang="de-DE" sz="2400" dirty="0">
                <a:hlinkClick r:id="rId2"/>
              </a:rPr>
              <a:t> ASP.NET 4.x </a:t>
            </a:r>
            <a:r>
              <a:rPr lang="de-DE" sz="2400" dirty="0" err="1">
                <a:hlinkClick r:id="rId2"/>
              </a:rPr>
              <a:t>and</a:t>
            </a:r>
            <a:r>
              <a:rPr lang="de-DE" sz="2400" dirty="0">
                <a:hlinkClick r:id="rId2"/>
              </a:rPr>
              <a:t> ASP.NET Core </a:t>
            </a:r>
            <a:r>
              <a:rPr lang="de-DE" sz="2400" dirty="0" err="1">
                <a:hlinkClick r:id="rId2"/>
              </a:rPr>
              <a:t>applications</a:t>
            </a:r>
            <a:endParaRPr lang="de-DE" sz="2400" dirty="0"/>
          </a:p>
          <a:p>
            <a:r>
              <a:rPr lang="de-DE" sz="2400" dirty="0">
                <a:hlinkClick r:id="rId3"/>
              </a:rPr>
              <a:t>SCOTT HANSELMAN: Sharing </a:t>
            </a:r>
            <a:r>
              <a:rPr lang="de-DE" sz="2400" dirty="0" err="1">
                <a:hlinkClick r:id="rId3"/>
              </a:rPr>
              <a:t>Authorization</a:t>
            </a:r>
            <a:r>
              <a:rPr lang="de-DE" sz="2400" dirty="0">
                <a:hlinkClick r:id="rId3"/>
              </a:rPr>
              <a:t> Cookies </a:t>
            </a:r>
            <a:r>
              <a:rPr lang="de-DE" sz="2400" dirty="0" err="1">
                <a:hlinkClick r:id="rId3"/>
              </a:rPr>
              <a:t>between</a:t>
            </a:r>
            <a:r>
              <a:rPr lang="de-DE" sz="2400" dirty="0">
                <a:hlinkClick r:id="rId3"/>
              </a:rPr>
              <a:t> ASP.NET 4.x </a:t>
            </a:r>
            <a:r>
              <a:rPr lang="de-DE" sz="2400" dirty="0" err="1">
                <a:hlinkClick r:id="rId3"/>
              </a:rPr>
              <a:t>and</a:t>
            </a:r>
            <a:r>
              <a:rPr lang="de-DE" sz="2400" dirty="0">
                <a:hlinkClick r:id="rId3"/>
              </a:rPr>
              <a:t> ASP.NET Core </a:t>
            </a:r>
            <a:r>
              <a:rPr lang="de-DE" sz="2400" dirty="0" smtClean="0">
                <a:hlinkClick r:id="rId3"/>
              </a:rPr>
              <a:t>1.0</a:t>
            </a:r>
            <a:endParaRPr lang="de-DE" sz="2400" dirty="0" smtClean="0"/>
          </a:p>
          <a:p>
            <a:r>
              <a:rPr lang="en-US" sz="2400" dirty="0">
                <a:hlinkClick r:id="rId4"/>
              </a:rPr>
              <a:t>ASP.NET: Sharing OWIN Authentication Cookie across IIS Applications</a:t>
            </a:r>
            <a:endParaRPr lang="en-US" sz="2400" dirty="0"/>
          </a:p>
          <a:p>
            <a:r>
              <a:rPr lang="en-US" sz="2400" dirty="0">
                <a:hlinkClick r:id="rId5"/>
              </a:rPr>
              <a:t>Barry </a:t>
            </a:r>
            <a:r>
              <a:rPr lang="en-US" sz="2400" dirty="0" err="1">
                <a:hlinkClick r:id="rId5"/>
              </a:rPr>
              <a:t>Dorrans</a:t>
            </a:r>
            <a:r>
              <a:rPr lang="en-US" sz="2400" dirty="0">
                <a:hlinkClick r:id="rId5"/>
              </a:rPr>
              <a:t>: Sharing Authentication Cookies between ASP.NET 4.5 and .</a:t>
            </a:r>
            <a:r>
              <a:rPr lang="en-US" sz="2400">
                <a:hlinkClick r:id="rId5"/>
              </a:rPr>
              <a:t>NET </a:t>
            </a:r>
            <a:r>
              <a:rPr lang="en-US" sz="2400" smtClean="0">
                <a:hlinkClick r:id="rId5"/>
              </a:rPr>
              <a:t>Core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04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3891756"/>
            <a:ext cx="8048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2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658144"/>
            <a:ext cx="8048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6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ncgn17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otnet Cologne (Segoe UI)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ACB66927-DC72-4B77-9EEE-0493DF6A2016}" vid="{B5BAAF34-A7A6-4863-B92B-F29C519B01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Benutzerdefiniert</PresentationFormat>
  <Paragraphs>28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dncgn17_Template</vt:lpstr>
      <vt:lpstr>OpenID Connect – Cookiesharing zwischen ASP.NET und ASP.NET Core</vt:lpstr>
      <vt:lpstr>Über mich</vt:lpstr>
      <vt:lpstr>Samples und mehr…</vt:lpstr>
      <vt:lpstr>Warum Cookies sharen ?</vt:lpstr>
      <vt:lpstr>Cookies</vt:lpstr>
      <vt:lpstr>Warum geht es nicht out of the box?</vt:lpstr>
      <vt:lpstr>LINKS – Cookies Sharing</vt:lpstr>
      <vt:lpstr>PowerPoint-Präsentation</vt:lpstr>
      <vt:lpstr>PowerPoint-Präsentation</vt:lpstr>
      <vt:lpstr>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2017-04-03T20:18:23Z</dcterms:created>
  <dcterms:modified xsi:type="dcterms:W3CDTF">2017-04-30T05:47:19Z</dcterms:modified>
</cp:coreProperties>
</file>