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F8F8F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 showGuides="1">
      <p:cViewPr>
        <p:scale>
          <a:sx n="121" d="100"/>
          <a:sy n="121" d="100"/>
        </p:scale>
        <p:origin x="-1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7F64B8-8043-420C-BF41-DD11E06B2690}" type="datetimeFigureOut">
              <a:rPr lang="de-DE"/>
              <a:pPr>
                <a:defRPr/>
              </a:pPr>
              <a:t>26.04.2017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CB292A-3E5E-4E35-A933-FA4821F94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02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1385" y="6392361"/>
            <a:ext cx="11089230" cy="276999"/>
          </a:xfrm>
          <a:noFill/>
        </p:spPr>
        <p:txBody>
          <a:bodyPr wrap="square" rtlCol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smtClean="0">
                <a:cs typeface="+mn-cs"/>
              </a:defRPr>
            </a:lvl1pPr>
            <a:lvl2pPr marL="171450" indent="0">
              <a:buNone/>
              <a:defRPr lang="en-US" sz="1800" smtClean="0">
                <a:cs typeface="+mn-cs"/>
              </a:defRPr>
            </a:lvl2pPr>
            <a:lvl3pPr marL="685800" indent="0">
              <a:buNone/>
              <a:defRPr lang="en-US" sz="1800" smtClean="0">
                <a:cs typeface="+mn-cs"/>
              </a:defRPr>
            </a:lvl3pPr>
            <a:lvl4pPr marL="1143000" indent="0">
              <a:buNone/>
              <a:defRPr lang="en-US" sz="1800" smtClean="0">
                <a:cs typeface="+mn-cs"/>
              </a:defRPr>
            </a:lvl4pPr>
            <a:lvl5pPr marL="1600200" indent="0">
              <a:buNone/>
              <a:defRPr lang="de-DE"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5" y="2665465"/>
            <a:ext cx="11089230" cy="1470025"/>
          </a:xfrm>
          <a:effectLst/>
        </p:spPr>
        <p:txBody>
          <a:bodyPr lIns="0" tIns="0" bIns="0"/>
          <a:lstStyle>
            <a:lvl1pPr>
              <a:defRPr sz="4400" b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5" y="4249221"/>
            <a:ext cx="11089230" cy="1643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185258"/>
            <a:ext cx="3456384" cy="8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32"/>
          </a:xfrm>
          <a:noFill/>
          <a:ln w="25400" cap="flat" cmpd="sng" algn="ctr">
            <a:noFill/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/>
          <a:lstStyle>
            <a:lvl1pPr>
              <a:defRPr kumimoji="0" lang="de-DE" sz="40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1" y="1268760"/>
            <a:ext cx="10829888" cy="5589240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19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3000362"/>
            <a:ext cx="10763325" cy="1362075"/>
          </a:xfrm>
          <a:effectLst/>
        </p:spPr>
        <p:txBody>
          <a:bodyPr lIns="0" tIns="0" bIns="0" anchor="t"/>
          <a:lstStyle>
            <a:lvl1pPr algn="l">
              <a:defRPr sz="4000" b="0" cap="none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63" y="1500175"/>
            <a:ext cx="10763325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63" y="1428736"/>
            <a:ext cx="523243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428736"/>
            <a:ext cx="523878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61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13" y="1500174"/>
            <a:ext cx="513930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13" y="2174875"/>
            <a:ext cx="513930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1" y="1500174"/>
            <a:ext cx="5143536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1" y="2174875"/>
            <a:ext cx="514353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3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10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928689"/>
            <a:ext cx="12192000" cy="4286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3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lIns="576000" rIns="0" bIns="36000" rtlCol="0" anchor="b" anchorCtr="0"/>
          <a:lstStyle/>
          <a:p>
            <a:endParaRPr lang="de-DE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5400" y="1268760"/>
            <a:ext cx="10829851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>
          <a:ln w="3175">
            <a:noFill/>
          </a:ln>
          <a:solidFill>
            <a:srgbClr val="FFFFFF"/>
          </a:solidFill>
          <a:latin typeface="+mj-lt"/>
          <a:ea typeface="+mn-ea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9pPr>
    </p:titleStyle>
    <p:bodyStyle>
      <a:lvl1pPr marL="342900" indent="-342900" algn="l" rtl="0" eaLnBrk="1" fontAlgn="base" hangingPunct="1">
        <a:spcBef>
          <a:spcPts val="3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egoe UI" panose="020B0502040204020203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Ralf Karle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OpenID Connect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Cookiesharing</a:t>
            </a:r>
            <a:r>
              <a:rPr lang="en-US" b="1" dirty="0"/>
              <a:t> </a:t>
            </a:r>
            <a:r>
              <a:rPr lang="en-US" b="1" dirty="0" err="1"/>
              <a:t>zwischen</a:t>
            </a:r>
            <a:r>
              <a:rPr lang="en-US" b="1" dirty="0"/>
              <a:t> ASP.NET und ASP.NET Core</a:t>
            </a:r>
            <a:br>
              <a:rPr lang="en-US" b="1" dirty="0"/>
            </a:b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ASP.NET Core</a:t>
            </a:r>
          </a:p>
          <a:p>
            <a:endParaRPr lang="de-DE" dirty="0"/>
          </a:p>
          <a:p>
            <a:r>
              <a:rPr lang="de-DE" dirty="0" smtClean="0"/>
              <a:t>ASP.NET</a:t>
            </a:r>
          </a:p>
          <a:p>
            <a:endParaRPr lang="de-DE" dirty="0" smtClean="0"/>
          </a:p>
          <a:p>
            <a:r>
              <a:rPr lang="de-DE" dirty="0" smtClean="0"/>
              <a:t>Identity Server</a:t>
            </a:r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700808"/>
            <a:ext cx="9658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501008"/>
            <a:ext cx="9839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92" y="5157192"/>
            <a:ext cx="95726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Unterschiedliche Formate der Cookies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951702"/>
      </p:ext>
    </p:extLst>
  </p:cSld>
  <p:clrMapOvr>
    <a:masterClrMapping/>
  </p:clrMapOvr>
</p:sld>
</file>

<file path=ppt/theme/theme1.xml><?xml version="1.0" encoding="utf-8"?>
<a:theme xmlns:a="http://schemas.openxmlformats.org/drawingml/2006/main" name="dncgn17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otnet Cologne (Segoe UI)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ACB66927-DC72-4B77-9EEE-0493DF6A2016}" vid="{B5BAAF34-A7A6-4863-B92B-F29C519B01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Office PowerPoint</Application>
  <PresentationFormat>Benutzerdefiniert</PresentationFormat>
  <Paragraphs>10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dncgn17_Template</vt:lpstr>
      <vt:lpstr>OpenID Connect  </vt:lpstr>
      <vt:lpstr>Cookies</vt:lpstr>
      <vt:lpstr>Unterschiedliche Formate der Cookies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2017-04-03T20:18:23Z</dcterms:created>
  <dcterms:modified xsi:type="dcterms:W3CDTF">2017-04-26T18:28:16Z</dcterms:modified>
</cp:coreProperties>
</file>