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865F-B6BE-482F-9109-938230A86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4E5C9-23DA-4265-8275-5A63FB516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EB18-9297-4EE0-B450-68EB744E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1067-2BAF-46A8-B423-8FA890D3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33E4-BE97-467A-964E-B41EA8E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B0F9-1BC0-4F55-9D0B-C5F03E4A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56D37-03BB-4ADA-B37E-14C5F11C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A11A-7B16-487F-9E60-599B31C4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087C-7567-4354-842B-18C0BD5F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5E77-B6D0-496A-BD88-A1EF2AA4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23193-D31B-4B83-8BB6-3B0DA5F5B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69F45-C51C-4114-B1E4-9FCC1CDF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DA09-A96E-4167-85F2-CE033263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B87F-F3CD-4801-A6E8-A2425F5B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D59-A4B4-4025-B784-542996C9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C05F-3667-4115-9053-5E459E4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DD6D-78D7-4CDE-A8E4-9449D3C9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EDB5-F41F-4859-A2EF-E6B54FF8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2827-7429-467C-9CE4-2A72D021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2C3E-DFEC-42D0-B0E3-E0AAA14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14F-D3F3-4DED-AEF6-D220176C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595F2-E8E2-41EB-A567-74C814FD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B6D7-A48F-4B0F-82F3-D449A3D9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2EF3-AA27-402F-B7DA-CD24015A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F4DC-9F40-4F73-B02E-0A98CDB1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7DB-0B87-491F-AD85-B00EE7B3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8FF-E32D-4074-B9A7-F88F809B1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45D47-0A09-4795-8B67-AFF48438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D80E1-9F1D-43E7-851E-3AFF2B9D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35D7E-CBEB-42A2-B8D0-9E357AB8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F82C-B916-4A94-B0DE-D9CC2039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1A31-13A9-413D-A6D0-57419469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C38B-3482-4693-9131-F2E1C5D1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1B5AC-AD07-4D59-B359-95DD87F3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F2A90-AE79-442C-9BAE-062D41928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1A8B4-C4AF-406D-AA53-D6FD935BE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9C30E-D638-465E-B45D-E581A41F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D254D-3488-4B25-80B7-E8ED8F2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F9723-901C-4F70-B54E-24FAB585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7068-004A-4091-ADCB-82EC092A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591DB-69B3-42B4-AD0D-F5A83B8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737E3-6704-422B-9F66-52057041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D28E2-D880-4261-9EEB-43D9269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CB452-4598-4DA0-83E5-A67D5E21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F21B5-E9A4-47F0-B52F-826F1A04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DE958-2A62-4DD0-B87F-C481E665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D1E0-2DBD-4AC8-B46E-6AC79A49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D344-3223-458B-A131-C9109835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AC5C-1C30-4671-BFA3-1969A0B61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E8BA-DD01-45A3-A485-E5C02B8E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9567-F90A-4CAE-B0BF-26C57F08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F592-F88B-42A4-8BA3-ED36F335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56F1-3EB5-4DB3-87ED-FAFD2C85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EEB97-43F7-4FB5-8123-F6955E5F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433C-AA72-4ADD-B773-D30B5BDEC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07D94-82E5-4455-AE23-826CC144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08A3-4643-44CD-A947-C3B746BF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86FC-E490-4E58-9357-9CDB735A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6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8CD43-22A8-4177-A482-B04711A6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B9D8-42E4-477F-A030-94E1B9BC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328E-4E71-4217-B001-985F9A48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BB56-867E-4E65-B7B8-C0669036B22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B828-910F-4575-8FB8-38D720B6E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5AB0-39CE-4B58-A5DC-E80BDDA0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33F6-B908-492A-BCDE-025F8C30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4656B-DA57-4306-BB8C-6D80B7B87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80" t="13972" r="2812" b="16954"/>
          <a:stretch/>
        </p:blipFill>
        <p:spPr>
          <a:xfrm>
            <a:off x="2228485" y="1126248"/>
            <a:ext cx="7269192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</dc:creator>
  <cp:lastModifiedBy>Becky</cp:lastModifiedBy>
  <cp:revision>1</cp:revision>
  <dcterms:created xsi:type="dcterms:W3CDTF">2018-05-22T16:31:24Z</dcterms:created>
  <dcterms:modified xsi:type="dcterms:W3CDTF">2018-05-22T16:31:44Z</dcterms:modified>
</cp:coreProperties>
</file>