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2" r:id="rId2"/>
    <p:sldMasterId id="2147483686" r:id="rId3"/>
  </p:sldMasterIdLst>
  <p:notesMasterIdLst>
    <p:notesMasterId r:id="rId32"/>
  </p:notesMasterIdLst>
  <p:handoutMasterIdLst>
    <p:handoutMasterId r:id="rId33"/>
  </p:handoutMasterIdLst>
  <p:sldIdLst>
    <p:sldId id="414" r:id="rId4"/>
    <p:sldId id="484" r:id="rId5"/>
    <p:sldId id="458" r:id="rId6"/>
    <p:sldId id="474" r:id="rId7"/>
    <p:sldId id="457" r:id="rId8"/>
    <p:sldId id="455" r:id="rId9"/>
    <p:sldId id="480" r:id="rId10"/>
    <p:sldId id="459" r:id="rId11"/>
    <p:sldId id="479" r:id="rId12"/>
    <p:sldId id="456" r:id="rId13"/>
    <p:sldId id="481" r:id="rId14"/>
    <p:sldId id="462" r:id="rId15"/>
    <p:sldId id="486" r:id="rId16"/>
    <p:sldId id="465" r:id="rId17"/>
    <p:sldId id="487" r:id="rId18"/>
    <p:sldId id="491" r:id="rId19"/>
    <p:sldId id="488" r:id="rId20"/>
    <p:sldId id="485" r:id="rId21"/>
    <p:sldId id="468" r:id="rId22"/>
    <p:sldId id="469" r:id="rId23"/>
    <p:sldId id="470" r:id="rId24"/>
    <p:sldId id="483" r:id="rId25"/>
    <p:sldId id="489" r:id="rId26"/>
    <p:sldId id="471" r:id="rId27"/>
    <p:sldId id="466" r:id="rId28"/>
    <p:sldId id="472" r:id="rId29"/>
    <p:sldId id="490" r:id="rId30"/>
    <p:sldId id="47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DF5F88-6EC9-4F57-A569-AD02E2332C8E}">
          <p14:sldIdLst>
            <p14:sldId id="414"/>
            <p14:sldId id="484"/>
            <p14:sldId id="458"/>
            <p14:sldId id="474"/>
            <p14:sldId id="457"/>
            <p14:sldId id="455"/>
            <p14:sldId id="480"/>
            <p14:sldId id="459"/>
            <p14:sldId id="479"/>
            <p14:sldId id="456"/>
            <p14:sldId id="481"/>
            <p14:sldId id="462"/>
            <p14:sldId id="486"/>
            <p14:sldId id="465"/>
            <p14:sldId id="487"/>
            <p14:sldId id="491"/>
            <p14:sldId id="488"/>
            <p14:sldId id="485"/>
            <p14:sldId id="468"/>
            <p14:sldId id="469"/>
            <p14:sldId id="470"/>
            <p14:sldId id="483"/>
            <p14:sldId id="489"/>
            <p14:sldId id="471"/>
            <p14:sldId id="466"/>
            <p14:sldId id="472"/>
            <p14:sldId id="490"/>
            <p14:sldId id="47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ryl Sharp" initials="ES"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FF00"/>
    <a:srgbClr val="FF9E00"/>
    <a:srgbClr val="F1E8E8"/>
    <a:srgbClr val="BD0026"/>
    <a:srgbClr val="F03B20"/>
    <a:srgbClr val="FD8D3C"/>
    <a:srgbClr val="FECC5C"/>
    <a:srgbClr val="E41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53" autoAdjust="0"/>
    <p:restoredTop sz="85800" autoAdjust="0"/>
  </p:normalViewPr>
  <p:slideViewPr>
    <p:cSldViewPr>
      <p:cViewPr varScale="1">
        <p:scale>
          <a:sx n="76" d="100"/>
          <a:sy n="76" d="100"/>
        </p:scale>
        <p:origin x="-2035"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6C6B22-A507-4B96-B313-176482D28899}" type="datetimeFigureOut">
              <a:rPr lang="en-US" smtClean="0"/>
              <a:t>10/22/2019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959D1F-D289-432E-9E47-D4015E567444}" type="slidenum">
              <a:rPr lang="en-US" smtClean="0"/>
              <a:t>‹#›</a:t>
            </a:fld>
            <a:endParaRPr lang="en-US"/>
          </a:p>
        </p:txBody>
      </p:sp>
    </p:spTree>
    <p:extLst>
      <p:ext uri="{BB962C8B-B14F-4D97-AF65-F5344CB8AC3E}">
        <p14:creationId xmlns:p14="http://schemas.microsoft.com/office/powerpoint/2010/main" val="324652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381556-C6D7-4117-9447-659E71C4F7EC}" type="datetimeFigureOut">
              <a:rPr lang="en-US" smtClean="0"/>
              <a:t>10/22/2019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AAB98-B730-4BD3-BB6B-A7962C57BEE1}" type="slidenum">
              <a:rPr lang="en-US" smtClean="0"/>
              <a:t>‹#›</a:t>
            </a:fld>
            <a:endParaRPr lang="en-US"/>
          </a:p>
        </p:txBody>
      </p:sp>
    </p:spTree>
    <p:extLst>
      <p:ext uri="{BB962C8B-B14F-4D97-AF65-F5344CB8AC3E}">
        <p14:creationId xmlns:p14="http://schemas.microsoft.com/office/powerpoint/2010/main" val="232394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2</a:t>
            </a:fld>
            <a:endParaRPr lang="en-US"/>
          </a:p>
        </p:txBody>
      </p:sp>
    </p:spTree>
    <p:extLst>
      <p:ext uri="{BB962C8B-B14F-4D97-AF65-F5344CB8AC3E}">
        <p14:creationId xmlns:p14="http://schemas.microsoft.com/office/powerpoint/2010/main" val="450824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smtClean="0"/>
              <a:t>VISp</a:t>
            </a:r>
            <a:r>
              <a:rPr lang="en-US" dirty="0" smtClean="0"/>
              <a:t> and ATM (mouse); MTG (human, single nucleus)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SMART-</a:t>
            </a:r>
            <a:r>
              <a:rPr lang="en-US" dirty="0" err="1" smtClean="0"/>
              <a:t>Seq</a:t>
            </a:r>
            <a:r>
              <a:rPr lang="en-US" dirty="0" smtClean="0"/>
              <a:t> v4</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18AAB98-B730-4BD3-BB6B-A7962C57BEE1}" type="slidenum">
              <a:rPr lang="en-US" smtClean="0"/>
              <a:t>18</a:t>
            </a:fld>
            <a:endParaRPr lang="en-US"/>
          </a:p>
        </p:txBody>
      </p:sp>
    </p:spTree>
    <p:extLst>
      <p:ext uri="{BB962C8B-B14F-4D97-AF65-F5344CB8AC3E}">
        <p14:creationId xmlns:p14="http://schemas.microsoft.com/office/powerpoint/2010/main" val="1844669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19</a:t>
            </a:fld>
            <a:endParaRPr lang="en-US"/>
          </a:p>
        </p:txBody>
      </p:sp>
    </p:spTree>
    <p:extLst>
      <p:ext uri="{BB962C8B-B14F-4D97-AF65-F5344CB8AC3E}">
        <p14:creationId xmlns:p14="http://schemas.microsoft.com/office/powerpoint/2010/main" val="1675103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other classifiers failed to run over the aligned datasets (these classifiers work only with positive gene expression data, while the aligned datasets contain negative gene expression values)</a:t>
            </a:r>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21</a:t>
            </a:fld>
            <a:endParaRPr lang="en-US"/>
          </a:p>
        </p:txBody>
      </p:sp>
    </p:spTree>
    <p:extLst>
      <p:ext uri="{BB962C8B-B14F-4D97-AF65-F5344CB8AC3E}">
        <p14:creationId xmlns:p14="http://schemas.microsoft.com/office/powerpoint/2010/main" val="3879393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random forest</a:t>
            </a:r>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22</a:t>
            </a:fld>
            <a:endParaRPr lang="en-US"/>
          </a:p>
        </p:txBody>
      </p:sp>
    </p:spTree>
    <p:extLst>
      <p:ext uri="{BB962C8B-B14F-4D97-AF65-F5344CB8AC3E}">
        <p14:creationId xmlns:p14="http://schemas.microsoft.com/office/powerpoint/2010/main" val="3864908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When the complexity and/or the number of cell populations of the dataset increases, the performance generally decreases</a:t>
            </a:r>
          </a:p>
          <a:p>
            <a:endParaRPr lang="en-US" sz="1200" b="0" i="0" u="none" strike="noStrike" kern="1200" baseline="0" dirty="0" smtClean="0">
              <a:solidFill>
                <a:schemeClr val="tx1"/>
              </a:solidFill>
              <a:latin typeface="+mn-lt"/>
              <a:ea typeface="+mn-ea"/>
              <a:cs typeface="+mn-cs"/>
            </a:endParaRPr>
          </a:p>
          <a:p>
            <a:r>
              <a:rPr lang="en-US" dirty="0" smtClean="0"/>
              <a:t>While both</a:t>
            </a:r>
            <a:r>
              <a:rPr lang="en-US" baseline="0" dirty="0" smtClean="0"/>
              <a:t> </a:t>
            </a:r>
            <a:r>
              <a:rPr lang="en-US" dirty="0" smtClean="0"/>
              <a:t>TM and AMB92 have more cell populations (55 and 92,</a:t>
            </a:r>
            <a:r>
              <a:rPr lang="en-US" baseline="0" dirty="0" smtClean="0"/>
              <a:t> </a:t>
            </a:r>
            <a:r>
              <a:rPr lang="en-US" dirty="0" smtClean="0"/>
              <a:t>respectively) compared to Zheng 68K (11 populations),</a:t>
            </a:r>
            <a:r>
              <a:rPr lang="en-US" baseline="0" dirty="0" smtClean="0"/>
              <a:t> </a:t>
            </a:r>
            <a:r>
              <a:rPr lang="en-US" dirty="0" smtClean="0"/>
              <a:t>these populations are less correlated to one another, making</a:t>
            </a:r>
            <a:r>
              <a:rPr lang="en-US" baseline="0" dirty="0" smtClean="0"/>
              <a:t> </a:t>
            </a:r>
            <a:r>
              <a:rPr lang="en-US" dirty="0" smtClean="0"/>
              <a:t>the task easier for all the classifiers</a:t>
            </a:r>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25</a:t>
            </a:fld>
            <a:endParaRPr lang="en-US"/>
          </a:p>
        </p:txBody>
      </p:sp>
    </p:spTree>
    <p:extLst>
      <p:ext uri="{BB962C8B-B14F-4D97-AF65-F5344CB8AC3E}">
        <p14:creationId xmlns:p14="http://schemas.microsoft.com/office/powerpoint/2010/main" val="3833135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3</a:t>
            </a:fld>
            <a:endParaRPr lang="en-US"/>
          </a:p>
        </p:txBody>
      </p:sp>
    </p:spTree>
    <p:extLst>
      <p:ext uri="{BB962C8B-B14F-4D97-AF65-F5344CB8AC3E}">
        <p14:creationId xmlns:p14="http://schemas.microsoft.com/office/powerpoint/2010/main" val="2623290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5</a:t>
            </a:fld>
            <a:endParaRPr lang="en-US"/>
          </a:p>
        </p:txBody>
      </p:sp>
    </p:spTree>
    <p:extLst>
      <p:ext uri="{BB962C8B-B14F-4D97-AF65-F5344CB8AC3E}">
        <p14:creationId xmlns:p14="http://schemas.microsoft.com/office/powerpoint/2010/main" val="4144955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6</a:t>
            </a:fld>
            <a:endParaRPr lang="en-US"/>
          </a:p>
        </p:txBody>
      </p:sp>
    </p:spTree>
    <p:extLst>
      <p:ext uri="{BB962C8B-B14F-4D97-AF65-F5344CB8AC3E}">
        <p14:creationId xmlns:p14="http://schemas.microsoft.com/office/powerpoint/2010/main" val="429786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10</a:t>
            </a:fld>
            <a:endParaRPr lang="en-US"/>
          </a:p>
        </p:txBody>
      </p:sp>
    </p:spTree>
    <p:extLst>
      <p:ext uri="{BB962C8B-B14F-4D97-AF65-F5344CB8AC3E}">
        <p14:creationId xmlns:p14="http://schemas.microsoft.com/office/powerpoint/2010/main" val="2561036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12</a:t>
            </a:fld>
            <a:endParaRPr lang="en-US"/>
          </a:p>
        </p:txBody>
      </p:sp>
    </p:spTree>
    <p:extLst>
      <p:ext uri="{BB962C8B-B14F-4D97-AF65-F5344CB8AC3E}">
        <p14:creationId xmlns:p14="http://schemas.microsoft.com/office/powerpoint/2010/main" val="1152976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13</a:t>
            </a:fld>
            <a:endParaRPr lang="en-US"/>
          </a:p>
        </p:txBody>
      </p:sp>
    </p:spTree>
    <p:extLst>
      <p:ext uri="{BB962C8B-B14F-4D97-AF65-F5344CB8AC3E}">
        <p14:creationId xmlns:p14="http://schemas.microsoft.com/office/powerpoint/2010/main" val="1519854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14</a:t>
            </a:fld>
            <a:endParaRPr lang="en-US"/>
          </a:p>
        </p:txBody>
      </p:sp>
    </p:spTree>
    <p:extLst>
      <p:ext uri="{BB962C8B-B14F-4D97-AF65-F5344CB8AC3E}">
        <p14:creationId xmlns:p14="http://schemas.microsoft.com/office/powerpoint/2010/main" val="1519854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16</a:t>
            </a:fld>
            <a:endParaRPr lang="en-US"/>
          </a:p>
        </p:txBody>
      </p:sp>
    </p:spTree>
    <p:extLst>
      <p:ext uri="{BB962C8B-B14F-4D97-AF65-F5344CB8AC3E}">
        <p14:creationId xmlns:p14="http://schemas.microsoft.com/office/powerpoint/2010/main" val="1519854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flipH="1">
            <a:off x="0" y="4495800"/>
            <a:ext cx="9144000" cy="2362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7" name="Rectangle 16"/>
          <p:cNvSpPr/>
          <p:nvPr/>
        </p:nvSpPr>
        <p:spPr>
          <a:xfrm flipH="1">
            <a:off x="1295400" y="4191000"/>
            <a:ext cx="7848600" cy="304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8" name="Rectangle 17"/>
          <p:cNvSpPr/>
          <p:nvPr/>
        </p:nvSpPr>
        <p:spPr>
          <a:xfrm flipH="1">
            <a:off x="-1" y="4191000"/>
            <a:ext cx="1262063" cy="30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2" name="Title 1"/>
          <p:cNvSpPr>
            <a:spLocks noGrp="1"/>
          </p:cNvSpPr>
          <p:nvPr>
            <p:ph type="ctrTitle"/>
          </p:nvPr>
        </p:nvSpPr>
        <p:spPr>
          <a:xfrm>
            <a:off x="1286769" y="1981200"/>
            <a:ext cx="6561831" cy="1905000"/>
          </a:xfrm>
        </p:spPr>
        <p:txBody>
          <a:bodyPr/>
          <a:lstStyle>
            <a:lvl1pPr>
              <a:defRPr sz="3200">
                <a:solidFill>
                  <a:schemeClr val="bg2">
                    <a:lumMod val="5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1113" y="4724400"/>
            <a:ext cx="6567487" cy="990600"/>
          </a:xfrm>
        </p:spPr>
        <p:txBody>
          <a:bodyPr/>
          <a:lstStyle>
            <a:lvl1pPr marL="0" indent="0" algn="l">
              <a:lnSpc>
                <a:spcPct val="90000"/>
              </a:lnSpc>
              <a:spcBef>
                <a:spcPts val="0"/>
              </a:spcBef>
              <a:buNone/>
              <a:defRPr sz="18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6306923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3931920" cy="2209800"/>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Date Placeholder 7"/>
          <p:cNvSpPr>
            <a:spLocks noGrp="1"/>
          </p:cNvSpPr>
          <p:nvPr>
            <p:ph type="dt" sz="half" idx="10"/>
          </p:nvPr>
        </p:nvSpPr>
        <p:spPr/>
        <p:txBody>
          <a:bodyPr/>
          <a:lstStyle/>
          <a:p>
            <a:fld id="{F4F960C1-4DF6-4B0B-BC68-6A0C8F7D0A25}"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
        <p:nvSpPr>
          <p:cNvPr id="4" name="Content Placeholder 3"/>
          <p:cNvSpPr>
            <a:spLocks noGrp="1"/>
          </p:cNvSpPr>
          <p:nvPr>
            <p:ph sz="half" idx="2"/>
          </p:nvPr>
        </p:nvSpPr>
        <p:spPr>
          <a:xfrm>
            <a:off x="4754880" y="1524000"/>
            <a:ext cx="3931920" cy="2209800"/>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2"/>
          <p:cNvSpPr>
            <a:spLocks noGrp="1"/>
          </p:cNvSpPr>
          <p:nvPr>
            <p:ph sz="half" idx="13"/>
          </p:nvPr>
        </p:nvSpPr>
        <p:spPr>
          <a:xfrm>
            <a:off x="457200" y="3962400"/>
            <a:ext cx="3931920" cy="2209800"/>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Content Placeholder 3"/>
          <p:cNvSpPr>
            <a:spLocks noGrp="1"/>
          </p:cNvSpPr>
          <p:nvPr>
            <p:ph sz="half" idx="14"/>
          </p:nvPr>
        </p:nvSpPr>
        <p:spPr>
          <a:xfrm>
            <a:off x="4754880" y="3962400"/>
            <a:ext cx="3931920" cy="2209800"/>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197410665"/>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24000"/>
            <a:ext cx="3931920" cy="609600"/>
          </a:xfrm>
        </p:spPr>
        <p:txBody>
          <a:bodyPr anchor="ctr"/>
          <a:lstStyle>
            <a:lvl1pPr marL="0" indent="0">
              <a:lnSpc>
                <a:spcPct val="90000"/>
              </a:lnSpc>
              <a:spcBef>
                <a:spcPts val="0"/>
              </a:spcBef>
              <a:buNone/>
              <a:defRPr sz="2000" b="1">
                <a:solidFill>
                  <a:schemeClr val="bg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09800"/>
            <a:ext cx="3931920" cy="3962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524000"/>
            <a:ext cx="3931920" cy="609600"/>
          </a:xfrm>
        </p:spPr>
        <p:txBody>
          <a:bodyPr anchor="ctr"/>
          <a:lstStyle>
            <a:lvl1pPr marL="0" indent="0">
              <a:lnSpc>
                <a:spcPct val="90000"/>
              </a:lnSpc>
              <a:spcBef>
                <a:spcPts val="0"/>
              </a:spcBef>
              <a:buNone/>
              <a:defRPr sz="2000" b="1">
                <a:solidFill>
                  <a:schemeClr val="bg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209800"/>
            <a:ext cx="3931920" cy="3962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4C654BF9-E061-4993-B0B4-96D57970A8DC}"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11" name="Footer Placeholder 10"/>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157092729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0"/>
          </p:nvPr>
        </p:nvSpPr>
        <p:spPr/>
        <p:txBody>
          <a:bodyPr/>
          <a:lstStyle/>
          <a:p>
            <a:fld id="{0E543EE5-600E-4D8A-B144-C77E21D64C72}"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7" name="Footer Placeholder 6"/>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343293123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8"/>
          <p:cNvSpPr>
            <a:spLocks noGrp="1"/>
          </p:cNvSpPr>
          <p:nvPr>
            <p:ph type="body" sz="quarter" idx="13" hasCustomPrompt="1"/>
          </p:nvPr>
        </p:nvSpPr>
        <p:spPr>
          <a:xfrm>
            <a:off x="457200" y="1371600"/>
            <a:ext cx="8229600" cy="304800"/>
          </a:xfrm>
        </p:spPr>
        <p:txBody>
          <a:bodyPr/>
          <a:lstStyle>
            <a:lvl1pPr marL="0" indent="0">
              <a:lnSpc>
                <a:spcPct val="90000"/>
              </a:lnSpc>
              <a:spcBef>
                <a:spcPts val="0"/>
              </a:spcBef>
              <a:buNone/>
              <a:defRPr sz="2000">
                <a:solidFill>
                  <a:schemeClr val="bg2">
                    <a:lumMod val="50000"/>
                  </a:schemeClr>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lang="en-US" dirty="0" smtClean="0"/>
              <a:t>Click to add subtitle</a:t>
            </a:r>
          </a:p>
        </p:txBody>
      </p:sp>
      <p:sp>
        <p:nvSpPr>
          <p:cNvPr id="7" name="Date Placeholder 6"/>
          <p:cNvSpPr>
            <a:spLocks noGrp="1"/>
          </p:cNvSpPr>
          <p:nvPr>
            <p:ph type="dt" sz="half" idx="14"/>
          </p:nvPr>
        </p:nvSpPr>
        <p:spPr/>
        <p:txBody>
          <a:bodyPr/>
          <a:lstStyle/>
          <a:p>
            <a:fld id="{FCF35843-3A41-49AA-8959-56EE1A31B5E2}"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8" name="Footer Placeholder 7"/>
          <p:cNvSpPr>
            <a:spLocks noGrp="1"/>
          </p:cNvSpPr>
          <p:nvPr>
            <p:ph type="ftr" sz="quarter" idx="15"/>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893317184"/>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3681877-BEF6-4945-A8E2-C7505FF67B52}"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6" name="Footer Placeholder 5"/>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338646860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457200" y="1524001"/>
            <a:ext cx="5943600" cy="4648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553200" y="1524000"/>
            <a:ext cx="2133600" cy="4648200"/>
          </a:xfrm>
        </p:spPr>
        <p:txBody>
          <a:bodyPr/>
          <a:lstStyle>
            <a:lvl1pPr marL="0" indent="0">
              <a:lnSpc>
                <a:spcPct val="90000"/>
              </a:lnSpc>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F13A87A-9427-4522-B125-0DAFD01EA466}"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4167590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400" b="0"/>
            </a:lvl1pPr>
          </a:lstStyle>
          <a:p>
            <a:r>
              <a:rPr lang="en-US" smtClean="0"/>
              <a:t>Click to edit Master title style</a:t>
            </a:r>
            <a:endParaRPr lang="en-US"/>
          </a:p>
        </p:txBody>
      </p:sp>
      <p:sp>
        <p:nvSpPr>
          <p:cNvPr id="3" name="Picture Placeholder 2"/>
          <p:cNvSpPr>
            <a:spLocks noGrp="1"/>
          </p:cNvSpPr>
          <p:nvPr>
            <p:ph type="pic" idx="1"/>
          </p:nvPr>
        </p:nvSpPr>
        <p:spPr>
          <a:xfrm>
            <a:off x="457200" y="1524000"/>
            <a:ext cx="5943600" cy="4652513"/>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553200" y="1524000"/>
            <a:ext cx="2133600" cy="46482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8234307-8C89-4F9B-A283-F5E22798B9FB}"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67046416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Topic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2286000"/>
            <a:ext cx="3959352" cy="3886200"/>
          </a:xfrm>
          <a:ln w="19050">
            <a:solidFill>
              <a:schemeClr val="bg1">
                <a:lumMod val="50000"/>
              </a:schemeClr>
            </a:solidFill>
            <a:miter lim="800000"/>
          </a:ln>
        </p:spPr>
        <p:txBody>
          <a:bodyPr lIns="182880" tIns="182880" rIns="182880" bIns="9144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Date Placeholder 7"/>
          <p:cNvSpPr>
            <a:spLocks noGrp="1"/>
          </p:cNvSpPr>
          <p:nvPr>
            <p:ph type="dt" sz="half" idx="10"/>
          </p:nvPr>
        </p:nvSpPr>
        <p:spPr/>
        <p:txBody>
          <a:bodyPr/>
          <a:lstStyle/>
          <a:p>
            <a:fld id="{5696F25A-A208-4EC0-9958-2D79F00A9487}"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
        <p:nvSpPr>
          <p:cNvPr id="14" name="Text Placeholder 4"/>
          <p:cNvSpPr>
            <a:spLocks noGrp="1"/>
          </p:cNvSpPr>
          <p:nvPr>
            <p:ph type="body" sz="quarter" idx="14"/>
          </p:nvPr>
        </p:nvSpPr>
        <p:spPr>
          <a:xfrm>
            <a:off x="457200" y="1524000"/>
            <a:ext cx="3959352" cy="762000"/>
          </a:xfrm>
          <a:solidFill>
            <a:schemeClr val="bg1">
              <a:lumMod val="50000"/>
            </a:schemeClr>
          </a:solidFill>
          <a:ln w="19050">
            <a:solidFill>
              <a:schemeClr val="bg1">
                <a:lumMod val="50000"/>
              </a:schemeClr>
            </a:solidFill>
            <a:miter lim="800000"/>
          </a:ln>
        </p:spPr>
        <p:txBody>
          <a:bodyPr lIns="91440" tIns="91440" rIns="91440" bIns="91440" anchor="ctr"/>
          <a:lstStyle>
            <a:lvl1pPr marL="0" indent="0" algn="ctr">
              <a:spcBef>
                <a:spcPts val="0"/>
              </a:spcBef>
              <a:buNone/>
              <a:defRPr sz="2000" b="1">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
        <p:nvSpPr>
          <p:cNvPr id="16" name="Content Placeholder 2"/>
          <p:cNvSpPr>
            <a:spLocks noGrp="1"/>
          </p:cNvSpPr>
          <p:nvPr>
            <p:ph sz="half" idx="15"/>
          </p:nvPr>
        </p:nvSpPr>
        <p:spPr>
          <a:xfrm>
            <a:off x="4727448" y="2286000"/>
            <a:ext cx="3959352" cy="3886200"/>
          </a:xfrm>
          <a:ln w="19050">
            <a:solidFill>
              <a:schemeClr val="bg1">
                <a:lumMod val="50000"/>
              </a:schemeClr>
            </a:solidFill>
            <a:miter lim="800000"/>
          </a:ln>
        </p:spPr>
        <p:txBody>
          <a:bodyPr lIns="182880" tIns="182880" rIns="182880" bIns="9144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6"/>
          </p:nvPr>
        </p:nvSpPr>
        <p:spPr>
          <a:xfrm>
            <a:off x="4727448" y="1524000"/>
            <a:ext cx="3959352" cy="762000"/>
          </a:xfrm>
          <a:solidFill>
            <a:schemeClr val="bg1">
              <a:lumMod val="50000"/>
            </a:schemeClr>
          </a:solidFill>
          <a:ln w="19050">
            <a:solidFill>
              <a:schemeClr val="bg1">
                <a:lumMod val="50000"/>
              </a:schemeClr>
            </a:solidFill>
            <a:miter lim="800000"/>
          </a:ln>
        </p:spPr>
        <p:txBody>
          <a:bodyPr lIns="91440" tIns="91440" rIns="91440" bIns="91440" anchor="ctr"/>
          <a:lstStyle>
            <a:lvl1pPr marL="0" indent="0" algn="ctr">
              <a:spcBef>
                <a:spcPts val="0"/>
              </a:spcBef>
              <a:buNone/>
              <a:defRPr sz="2000" b="1">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Tree>
    <p:extLst>
      <p:ext uri="{BB962C8B-B14F-4D97-AF65-F5344CB8AC3E}">
        <p14:creationId xmlns:p14="http://schemas.microsoft.com/office/powerpoint/2010/main" val="489449240"/>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ree Topic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2286000"/>
            <a:ext cx="2606040" cy="3886200"/>
          </a:xfrm>
          <a:ln w="19050">
            <a:solidFill>
              <a:schemeClr val="bg1">
                <a:lumMod val="50000"/>
              </a:schemeClr>
            </a:solidFill>
            <a:miter lim="800000"/>
          </a:ln>
        </p:spPr>
        <p:txBody>
          <a:bodyPr lIns="182880" tIns="182880" rIns="182880" bIns="9144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Date Placeholder 7"/>
          <p:cNvSpPr>
            <a:spLocks noGrp="1"/>
          </p:cNvSpPr>
          <p:nvPr>
            <p:ph type="dt" sz="half" idx="10"/>
          </p:nvPr>
        </p:nvSpPr>
        <p:spPr/>
        <p:txBody>
          <a:bodyPr/>
          <a:lstStyle/>
          <a:p>
            <a:fld id="{5696F25A-A208-4EC0-9958-2D79F00A9487}"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
        <p:nvSpPr>
          <p:cNvPr id="14" name="Text Placeholder 4"/>
          <p:cNvSpPr>
            <a:spLocks noGrp="1"/>
          </p:cNvSpPr>
          <p:nvPr>
            <p:ph type="body" sz="quarter" idx="14"/>
          </p:nvPr>
        </p:nvSpPr>
        <p:spPr>
          <a:xfrm>
            <a:off x="457200" y="1524000"/>
            <a:ext cx="2606040" cy="762000"/>
          </a:xfrm>
          <a:solidFill>
            <a:schemeClr val="bg1">
              <a:lumMod val="50000"/>
            </a:schemeClr>
          </a:solidFill>
          <a:ln w="19050">
            <a:solidFill>
              <a:schemeClr val="bg1">
                <a:lumMod val="50000"/>
              </a:schemeClr>
            </a:solidFill>
            <a:miter lim="800000"/>
          </a:ln>
        </p:spPr>
        <p:txBody>
          <a:bodyPr lIns="91440" tIns="91440" rIns="91440" bIns="91440" anchor="ctr"/>
          <a:lstStyle>
            <a:lvl1pPr marL="0" indent="0" algn="ctr">
              <a:spcBef>
                <a:spcPts val="0"/>
              </a:spcBef>
              <a:buNone/>
              <a:defRPr sz="2000" b="1">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
        <p:nvSpPr>
          <p:cNvPr id="16" name="Content Placeholder 2"/>
          <p:cNvSpPr>
            <a:spLocks noGrp="1"/>
          </p:cNvSpPr>
          <p:nvPr>
            <p:ph sz="half" idx="15"/>
          </p:nvPr>
        </p:nvSpPr>
        <p:spPr>
          <a:xfrm>
            <a:off x="3268980" y="2286000"/>
            <a:ext cx="2606040" cy="3886200"/>
          </a:xfrm>
          <a:ln w="19050">
            <a:solidFill>
              <a:schemeClr val="bg1">
                <a:lumMod val="50000"/>
              </a:schemeClr>
            </a:solidFill>
            <a:miter lim="800000"/>
          </a:ln>
        </p:spPr>
        <p:txBody>
          <a:bodyPr lIns="182880" tIns="182880" rIns="182880" bIns="9144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6"/>
          </p:nvPr>
        </p:nvSpPr>
        <p:spPr>
          <a:xfrm>
            <a:off x="3268980" y="1524000"/>
            <a:ext cx="2606040" cy="762000"/>
          </a:xfrm>
          <a:solidFill>
            <a:schemeClr val="bg1">
              <a:lumMod val="50000"/>
            </a:schemeClr>
          </a:solidFill>
          <a:ln w="19050">
            <a:solidFill>
              <a:schemeClr val="bg1">
                <a:lumMod val="50000"/>
              </a:schemeClr>
            </a:solidFill>
            <a:miter lim="800000"/>
          </a:ln>
        </p:spPr>
        <p:txBody>
          <a:bodyPr lIns="91440" tIns="91440" rIns="91440" bIns="91440" anchor="ctr"/>
          <a:lstStyle>
            <a:lvl1pPr marL="0" indent="0" algn="ctr">
              <a:spcBef>
                <a:spcPts val="0"/>
              </a:spcBef>
              <a:buNone/>
              <a:defRPr sz="2000" b="1">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
        <p:nvSpPr>
          <p:cNvPr id="18" name="Content Placeholder 2"/>
          <p:cNvSpPr>
            <a:spLocks noGrp="1"/>
          </p:cNvSpPr>
          <p:nvPr>
            <p:ph sz="half" idx="17"/>
          </p:nvPr>
        </p:nvSpPr>
        <p:spPr>
          <a:xfrm>
            <a:off x="6080760" y="2286000"/>
            <a:ext cx="2606040" cy="3886200"/>
          </a:xfrm>
          <a:ln w="19050">
            <a:solidFill>
              <a:schemeClr val="bg1">
                <a:lumMod val="50000"/>
              </a:schemeClr>
            </a:solidFill>
            <a:miter lim="800000"/>
          </a:ln>
        </p:spPr>
        <p:txBody>
          <a:bodyPr lIns="182880" tIns="182880" rIns="182880" bIns="9144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9" name="Text Placeholder 4"/>
          <p:cNvSpPr>
            <a:spLocks noGrp="1"/>
          </p:cNvSpPr>
          <p:nvPr>
            <p:ph type="body" sz="quarter" idx="18"/>
          </p:nvPr>
        </p:nvSpPr>
        <p:spPr>
          <a:xfrm>
            <a:off x="6080760" y="1524000"/>
            <a:ext cx="2606040" cy="762000"/>
          </a:xfrm>
          <a:solidFill>
            <a:schemeClr val="bg1">
              <a:lumMod val="50000"/>
            </a:schemeClr>
          </a:solidFill>
          <a:ln w="19050">
            <a:solidFill>
              <a:schemeClr val="bg1">
                <a:lumMod val="50000"/>
              </a:schemeClr>
            </a:solidFill>
            <a:miter lim="800000"/>
          </a:ln>
        </p:spPr>
        <p:txBody>
          <a:bodyPr lIns="91440" tIns="91440" rIns="91440" bIns="91440" anchor="ctr"/>
          <a:lstStyle>
            <a:lvl1pPr marL="0" indent="0" algn="ctr">
              <a:spcBef>
                <a:spcPts val="0"/>
              </a:spcBef>
              <a:buNone/>
              <a:defRPr sz="2000" b="1">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Tree>
    <p:extLst>
      <p:ext uri="{BB962C8B-B14F-4D97-AF65-F5344CB8AC3E}">
        <p14:creationId xmlns:p14="http://schemas.microsoft.com/office/powerpoint/2010/main" val="4156647071"/>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56D236-753B-421D-A123-0F2BCD70700B}"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8" name="Footer Placeholder 7"/>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36413950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648200" y="6537325"/>
            <a:ext cx="609600" cy="168275"/>
          </a:xfrm>
        </p:spPr>
        <p:txBody>
          <a:bodyPr/>
          <a:lstStyle/>
          <a:p>
            <a:fld id="{803C76F9-943D-46A6-916B-805400714C93}"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8" name="Footer Placeholder 7"/>
          <p:cNvSpPr>
            <a:spLocks noGrp="1"/>
          </p:cNvSpPr>
          <p:nvPr>
            <p:ph type="ftr" sz="quarter" idx="11"/>
          </p:nvPr>
        </p:nvSpPr>
        <p:spPr>
          <a:xfrm>
            <a:off x="5334000" y="6537325"/>
            <a:ext cx="3048000" cy="164592"/>
          </a:xfrm>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53110745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5" name="Group 4"/>
          <p:cNvGrpSpPr/>
          <p:nvPr/>
        </p:nvGrpSpPr>
        <p:grpSpPr>
          <a:xfrm>
            <a:off x="7889136" y="0"/>
            <a:ext cx="77359" cy="6172200"/>
            <a:chOff x="7889136" y="0"/>
            <a:chExt cx="77359" cy="6172200"/>
          </a:xfrm>
        </p:grpSpPr>
        <p:sp>
          <p:nvSpPr>
            <p:cNvPr id="11" name="Rectangle 10"/>
            <p:cNvSpPr/>
            <p:nvPr/>
          </p:nvSpPr>
          <p:spPr>
            <a:xfrm rot="5400000">
              <a:off x="4835040" y="3054097"/>
              <a:ext cx="6172199" cy="64007"/>
            </a:xfrm>
            <a:prstGeom prst="rect">
              <a:avLst/>
            </a:prstGeom>
            <a:solidFill>
              <a:srgbClr val="9695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2" name="Rectangle 11"/>
            <p:cNvSpPr/>
            <p:nvPr/>
          </p:nvSpPr>
          <p:spPr>
            <a:xfrm rot="5400000">
              <a:off x="7692545" y="196597"/>
              <a:ext cx="457200" cy="64007"/>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cxnSp>
          <p:nvCxnSpPr>
            <p:cNvPr id="13" name="Straight Connector 12"/>
            <p:cNvCxnSpPr/>
            <p:nvPr/>
          </p:nvCxnSpPr>
          <p:spPr>
            <a:xfrm rot="5400000">
              <a:off x="7927818" y="418523"/>
              <a:ext cx="0" cy="77354"/>
            </a:xfrm>
            <a:prstGeom prst="line">
              <a:avLst/>
            </a:prstGeom>
            <a:ln w="28575">
              <a:solidFill>
                <a:schemeClr val="bg1"/>
              </a:solidFill>
              <a:miter lim="800000"/>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rot="5400000">
              <a:off x="7699218" y="189923"/>
              <a:ext cx="457200" cy="77354"/>
              <a:chOff x="0" y="139700"/>
              <a:chExt cx="457200" cy="77354"/>
            </a:xfrm>
          </p:grpSpPr>
          <p:sp>
            <p:nvSpPr>
              <p:cNvPr id="15" name="Rectangle 14"/>
              <p:cNvSpPr/>
              <p:nvPr/>
            </p:nvSpPr>
            <p:spPr>
              <a:xfrm>
                <a:off x="0" y="153047"/>
                <a:ext cx="457200" cy="64007"/>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cxnSp>
            <p:nvCxnSpPr>
              <p:cNvPr id="16" name="Straight Connector 15"/>
              <p:cNvCxnSpPr/>
              <p:nvPr/>
            </p:nvCxnSpPr>
            <p:spPr>
              <a:xfrm>
                <a:off x="457200" y="139700"/>
                <a:ext cx="0" cy="77354"/>
              </a:xfrm>
              <a:prstGeom prst="line">
                <a:avLst/>
              </a:prstGeom>
              <a:ln w="28575">
                <a:solidFill>
                  <a:schemeClr val="bg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Vertical Title 1"/>
          <p:cNvSpPr>
            <a:spLocks noGrp="1"/>
          </p:cNvSpPr>
          <p:nvPr>
            <p:ph type="title" orient="vert"/>
          </p:nvPr>
        </p:nvSpPr>
        <p:spPr>
          <a:xfrm>
            <a:off x="8001000" y="457200"/>
            <a:ext cx="685800" cy="57149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7162800" cy="57149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B499F0-7295-44DB-960D-276BD8CAF7C5}"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8" name="Footer Placeholder 7"/>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294767768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685800" y="6497638"/>
            <a:ext cx="68580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endParaRPr lang="en-US" sz="1200" b="1" dirty="0">
              <a:solidFill>
                <a:srgbClr val="000000"/>
              </a:solidFill>
            </a:endParaRPr>
          </a:p>
        </p:txBody>
      </p:sp>
      <p:sp>
        <p:nvSpPr>
          <p:cNvPr id="6" name="TextBox 5"/>
          <p:cNvSpPr txBox="1">
            <a:spLocks noChangeArrowheads="1"/>
          </p:cNvSpPr>
          <p:nvPr userDrawn="1"/>
        </p:nvSpPr>
        <p:spPr bwMode="auto">
          <a:xfrm>
            <a:off x="685800" y="6503988"/>
            <a:ext cx="68580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endParaRPr lang="en-US" sz="1200" b="1" dirty="0">
              <a:solidFill>
                <a:srgbClr val="000000"/>
              </a:solidFill>
            </a:endParaRPr>
          </a:p>
        </p:txBody>
      </p:sp>
      <p:sp>
        <p:nvSpPr>
          <p:cNvPr id="2" name="Title 1"/>
          <p:cNvSpPr>
            <a:spLocks noGrp="1"/>
          </p:cNvSpPr>
          <p:nvPr>
            <p:ph type="title"/>
          </p:nvPr>
        </p:nvSpPr>
        <p:spPr>
          <a:xfrm>
            <a:off x="685800" y="167640"/>
            <a:ext cx="7924800" cy="787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85800" y="1676400"/>
            <a:ext cx="7772400" cy="4419600"/>
          </a:xfrm>
        </p:spPr>
        <p:txBody>
          <a:bodyPr/>
          <a:lstStyle>
            <a:lvl1pPr>
              <a:spcBef>
                <a:spcPts val="900"/>
              </a:spcBef>
              <a:defRPr/>
            </a:lvl1pPr>
            <a:lvl2pPr>
              <a:spcBef>
                <a:spcPts val="0"/>
              </a:spcBef>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5"/>
          <p:cNvSpPr>
            <a:spLocks noGrp="1"/>
          </p:cNvSpPr>
          <p:nvPr>
            <p:ph type="body" sz="quarter" idx="11"/>
          </p:nvPr>
        </p:nvSpPr>
        <p:spPr>
          <a:xfrm>
            <a:off x="685800" y="6248400"/>
            <a:ext cx="7794170" cy="457200"/>
          </a:xfrm>
        </p:spPr>
        <p:txBody>
          <a:bodyPr anchor="b"/>
          <a:lstStyle>
            <a:lvl1pPr marL="0" indent="0">
              <a:spcBef>
                <a:spcPts val="0"/>
              </a:spcBef>
              <a:buNone/>
              <a:defRPr sz="1200"/>
            </a:lvl1pPr>
          </a:lstStyle>
          <a:p>
            <a:pPr lvl="0"/>
            <a:r>
              <a:rPr lang="en-US" dirty="0" smtClean="0"/>
              <a:t>Click to edit Master text styles</a:t>
            </a:r>
            <a:endParaRPr lang="en-US" dirty="0"/>
          </a:p>
        </p:txBody>
      </p:sp>
      <p:sp>
        <p:nvSpPr>
          <p:cNvPr id="8" name="Slide Number Placeholder 1"/>
          <p:cNvSpPr>
            <a:spLocks noGrp="1"/>
          </p:cNvSpPr>
          <p:nvPr>
            <p:ph type="sldNum" sz="quarter" idx="12"/>
          </p:nvPr>
        </p:nvSpPr>
        <p:spPr/>
        <p:txBody>
          <a:bodyPr/>
          <a:lstStyle>
            <a:lvl1pPr algn="r" fontAlgn="auto">
              <a:spcBef>
                <a:spcPts val="0"/>
              </a:spcBef>
              <a:spcAft>
                <a:spcPts val="0"/>
              </a:spcAft>
              <a:defRPr sz="1200" b="0" baseline="0">
                <a:solidFill>
                  <a:srgbClr val="000000">
                    <a:tint val="75000"/>
                  </a:srgbClr>
                </a:solidFill>
              </a:defRPr>
            </a:lvl1pPr>
          </a:lstStyle>
          <a:p>
            <a:pPr>
              <a:defRPr/>
            </a:pPr>
            <a:fld id="{2BE16F37-D63B-443C-96C0-C234F1098F79}" type="slidenum">
              <a:rPr lang="en-US"/>
              <a:pPr>
                <a:defRPr/>
              </a:pPr>
              <a:t>‹#›</a:t>
            </a:fld>
            <a:endParaRPr lang="en-US" dirty="0"/>
          </a:p>
        </p:txBody>
      </p:sp>
    </p:spTree>
    <p:extLst>
      <p:ext uri="{BB962C8B-B14F-4D97-AF65-F5344CB8AC3E}">
        <p14:creationId xmlns:p14="http://schemas.microsoft.com/office/powerpoint/2010/main" val="36567227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bwMode="auto">
          <a:xfrm>
            <a:off x="2" y="0"/>
            <a:ext cx="9166225" cy="6858000"/>
          </a:xfrm>
          <a:prstGeom prst="rect">
            <a:avLst/>
          </a:prstGeom>
          <a:solidFill>
            <a:schemeClr val="bg1"/>
          </a:solidFill>
          <a:ln w="9525" cap="flat" cmpd="sng" algn="ctr">
            <a:noFill/>
            <a:prstDash val="solid"/>
            <a:round/>
            <a:headEnd type="none" w="med" len="med"/>
            <a:tailEnd type="none" w="med" len="med"/>
          </a:ln>
          <a:effectLst/>
        </p:spPr>
        <p:txBody>
          <a:bodyPr/>
          <a:lstStyle/>
          <a:p>
            <a:pPr fontAlgn="base">
              <a:spcBef>
                <a:spcPct val="0"/>
              </a:spcBef>
              <a:spcAft>
                <a:spcPct val="25000"/>
              </a:spcAft>
              <a:buFontTx/>
              <a:buChar char="•"/>
              <a:defRPr/>
            </a:pPr>
            <a:endParaRPr lang="en-US" sz="2400" b="1" baseline="-25000" dirty="0">
              <a:solidFill>
                <a:srgbClr val="000000"/>
              </a:solidFill>
              <a:cs typeface="Arial" pitchFamily="34" charset="0"/>
            </a:endParaRPr>
          </a:p>
        </p:txBody>
      </p:sp>
      <p:sp>
        <p:nvSpPr>
          <p:cNvPr id="6" name="Rectangle 2"/>
          <p:cNvSpPr>
            <a:spLocks noChangeArrowheads="1"/>
          </p:cNvSpPr>
          <p:nvPr userDrawn="1"/>
        </p:nvSpPr>
        <p:spPr bwMode="auto">
          <a:xfrm>
            <a:off x="-3175" y="3581400"/>
            <a:ext cx="9170988" cy="3278188"/>
          </a:xfrm>
          <a:prstGeom prst="rect">
            <a:avLst/>
          </a:prstGeom>
          <a:solidFill>
            <a:srgbClr val="DDDDDD"/>
          </a:solidFill>
          <a:ln w="0" algn="ctr">
            <a:noFill/>
            <a:miter lim="800000"/>
            <a:headEnd/>
            <a:tailEnd/>
          </a:ln>
        </p:spPr>
        <p:txBody>
          <a:bodyPr wrap="none" lIns="0" tIns="0" rIns="0" bIns="0" anchor="ctr"/>
          <a:lstStyle/>
          <a:p>
            <a:pPr algn="ctr" fontAlgn="base">
              <a:spcBef>
                <a:spcPct val="0"/>
              </a:spcBef>
              <a:spcAft>
                <a:spcPct val="25000"/>
              </a:spcAft>
              <a:defRPr/>
            </a:pPr>
            <a:endParaRPr lang="en-GB" sz="2400" b="1" dirty="0">
              <a:solidFill>
                <a:srgbClr val="000000"/>
              </a:solidFill>
              <a:cs typeface="Arial" pitchFamily="34" charset="0"/>
            </a:endParaRPr>
          </a:p>
        </p:txBody>
      </p:sp>
      <p:sp>
        <p:nvSpPr>
          <p:cNvPr id="7" name="Line 7"/>
          <p:cNvSpPr>
            <a:spLocks noChangeShapeType="1"/>
          </p:cNvSpPr>
          <p:nvPr userDrawn="1"/>
        </p:nvSpPr>
        <p:spPr bwMode="auto">
          <a:xfrm>
            <a:off x="-3175" y="3429000"/>
            <a:ext cx="9170988" cy="0"/>
          </a:xfrm>
          <a:prstGeom prst="line">
            <a:avLst/>
          </a:prstGeom>
          <a:noFill/>
          <a:ln w="57150">
            <a:solidFill>
              <a:schemeClr val="folHlink"/>
            </a:solidFill>
            <a:round/>
            <a:headEnd/>
            <a:tailEnd/>
          </a:ln>
        </p:spPr>
        <p:txBody>
          <a:bodyPr/>
          <a:lstStyle/>
          <a:p>
            <a:pPr fontAlgn="base">
              <a:spcBef>
                <a:spcPct val="0"/>
              </a:spcBef>
              <a:spcAft>
                <a:spcPct val="0"/>
              </a:spcAft>
              <a:defRPr/>
            </a:pPr>
            <a:endParaRPr lang="en-US" sz="2400" b="1" dirty="0">
              <a:solidFill>
                <a:srgbClr val="000000"/>
              </a:solidFill>
              <a:cs typeface="Arial" pitchFamily="34" charset="0"/>
            </a:endParaRPr>
          </a:p>
        </p:txBody>
      </p:sp>
      <p:sp>
        <p:nvSpPr>
          <p:cNvPr id="8" name="Line 8"/>
          <p:cNvSpPr>
            <a:spLocks noChangeShapeType="1"/>
          </p:cNvSpPr>
          <p:nvPr userDrawn="1"/>
        </p:nvSpPr>
        <p:spPr bwMode="auto">
          <a:xfrm>
            <a:off x="-3175" y="3516313"/>
            <a:ext cx="9170988" cy="0"/>
          </a:xfrm>
          <a:prstGeom prst="line">
            <a:avLst/>
          </a:prstGeom>
          <a:noFill/>
          <a:ln w="57150">
            <a:solidFill>
              <a:srgbClr val="A50021"/>
            </a:solidFill>
            <a:round/>
            <a:headEnd/>
            <a:tailEnd/>
          </a:ln>
        </p:spPr>
        <p:txBody>
          <a:bodyPr/>
          <a:lstStyle/>
          <a:p>
            <a:pPr fontAlgn="base">
              <a:spcBef>
                <a:spcPct val="0"/>
              </a:spcBef>
              <a:spcAft>
                <a:spcPct val="0"/>
              </a:spcAft>
              <a:defRPr/>
            </a:pPr>
            <a:endParaRPr lang="en-US" sz="2400" b="1" dirty="0">
              <a:solidFill>
                <a:srgbClr val="000000"/>
              </a:solidFill>
              <a:cs typeface="Arial" pitchFamily="34" charset="0"/>
            </a:endParaRPr>
          </a:p>
        </p:txBody>
      </p:sp>
      <p:sp>
        <p:nvSpPr>
          <p:cNvPr id="9" name="TextBox 1"/>
          <p:cNvSpPr txBox="1">
            <a:spLocks noChangeArrowheads="1"/>
          </p:cNvSpPr>
          <p:nvPr userDrawn="1"/>
        </p:nvSpPr>
        <p:spPr bwMode="auto">
          <a:xfrm>
            <a:off x="182508" y="6498138"/>
            <a:ext cx="8771021" cy="292388"/>
          </a:xfrm>
          <a:prstGeom prst="rect">
            <a:avLst/>
          </a:prstGeom>
          <a:noFill/>
          <a:ln w="9525">
            <a:noFill/>
            <a:miter lim="800000"/>
            <a:headEnd/>
            <a:tailEnd/>
          </a:ln>
        </p:spPr>
        <p:txBody>
          <a:bodyPr wrap="square">
            <a:spAutoFit/>
          </a:bodyPr>
          <a:lstStyle/>
          <a:p>
            <a:pPr algn="ctr" fontAlgn="base">
              <a:spcBef>
                <a:spcPct val="0"/>
              </a:spcBef>
              <a:spcAft>
                <a:spcPct val="0"/>
              </a:spcAft>
              <a:defRPr/>
            </a:pPr>
            <a:r>
              <a:rPr lang="en-US" sz="1300" b="1" dirty="0" smtClean="0">
                <a:solidFill>
                  <a:srgbClr val="000000"/>
                </a:solidFill>
              </a:rPr>
              <a:t>EASL 2017</a:t>
            </a:r>
            <a:endParaRPr lang="en-US" sz="1300" b="1" baseline="30000" dirty="0">
              <a:solidFill>
                <a:srgbClr val="000000"/>
              </a:solidFill>
              <a:ea typeface="MS PGothic"/>
              <a:cs typeface="Arial" charset="0"/>
            </a:endParaRPr>
          </a:p>
        </p:txBody>
      </p:sp>
      <p:sp>
        <p:nvSpPr>
          <p:cNvPr id="2" name="Title 1"/>
          <p:cNvSpPr>
            <a:spLocks noGrp="1"/>
          </p:cNvSpPr>
          <p:nvPr>
            <p:ph type="ctrTitle"/>
          </p:nvPr>
        </p:nvSpPr>
        <p:spPr>
          <a:xfrm>
            <a:off x="619919" y="457200"/>
            <a:ext cx="7924800" cy="2816352"/>
          </a:xfrm>
        </p:spPr>
        <p:txBody>
          <a:bodyPr/>
          <a:lstStyle>
            <a:lvl1pPr algn="ctr">
              <a:defRPr sz="2800"/>
            </a:lvl1pPr>
          </a:lstStyle>
          <a:p>
            <a:r>
              <a:rPr lang="en-US" dirty="0" smtClean="0"/>
              <a:t>Click to edit Master title style</a:t>
            </a:r>
            <a:endParaRPr lang="en-US" dirty="0"/>
          </a:p>
        </p:txBody>
      </p:sp>
      <p:sp>
        <p:nvSpPr>
          <p:cNvPr id="3" name="Subtitle 2"/>
          <p:cNvSpPr>
            <a:spLocks noGrp="1"/>
          </p:cNvSpPr>
          <p:nvPr>
            <p:ph type="subTitle" idx="1"/>
          </p:nvPr>
        </p:nvSpPr>
        <p:spPr>
          <a:xfrm>
            <a:off x="620714" y="4114800"/>
            <a:ext cx="7924800" cy="609600"/>
          </a:xfrm>
        </p:spPr>
        <p:txBody>
          <a:bodyPr/>
          <a:lstStyle>
            <a:lvl1pPr marL="0" indent="0" algn="ctr">
              <a:buNone/>
              <a:defRPr sz="18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11" name="Text Placeholder 10"/>
          <p:cNvSpPr>
            <a:spLocks noGrp="1"/>
          </p:cNvSpPr>
          <p:nvPr>
            <p:ph type="body" sz="quarter" idx="11"/>
          </p:nvPr>
        </p:nvSpPr>
        <p:spPr>
          <a:xfrm>
            <a:off x="620714" y="5029200"/>
            <a:ext cx="7924800" cy="914400"/>
          </a:xfrm>
        </p:spPr>
        <p:txBody>
          <a:bodyPr/>
          <a:lstStyle>
            <a:lvl1pPr marL="0" indent="0" algn="ctr">
              <a:buNone/>
              <a:defRPr sz="1600"/>
            </a:lvl1pPr>
          </a:lstStyle>
          <a:p>
            <a:pPr lvl="0"/>
            <a:r>
              <a:rPr lang="en-US" dirty="0" smtClean="0"/>
              <a:t>Click to edit Master text styles</a:t>
            </a:r>
          </a:p>
        </p:txBody>
      </p:sp>
    </p:spTree>
    <p:extLst>
      <p:ext uri="{BB962C8B-B14F-4D97-AF65-F5344CB8AC3E}">
        <p14:creationId xmlns:p14="http://schemas.microsoft.com/office/powerpoint/2010/main" val="28487807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flipH="1">
            <a:off x="0" y="4495800"/>
            <a:ext cx="9144000" cy="2362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flipH="1">
            <a:off x="1295400" y="4191000"/>
            <a:ext cx="7848600" cy="304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flipH="1">
            <a:off x="-1" y="4191000"/>
            <a:ext cx="1262063" cy="30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1286769" y="1981200"/>
            <a:ext cx="6561831" cy="1905000"/>
          </a:xfrm>
        </p:spPr>
        <p:txBody>
          <a:bodyPr/>
          <a:lstStyle>
            <a:lvl1pPr>
              <a:defRPr sz="3200">
                <a:solidFill>
                  <a:schemeClr val="bg2">
                    <a:lumMod val="5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1113" y="4724400"/>
            <a:ext cx="6567487" cy="990600"/>
          </a:xfrm>
        </p:spPr>
        <p:txBody>
          <a:bodyPr/>
          <a:lstStyle>
            <a:lvl1pPr marL="0" indent="0" algn="l">
              <a:lnSpc>
                <a:spcPct val="90000"/>
              </a:lnSpc>
              <a:spcBef>
                <a:spcPts val="0"/>
              </a:spcBef>
              <a:buNone/>
              <a:defRPr sz="18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66541267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648200" y="6537325"/>
            <a:ext cx="609600" cy="168275"/>
          </a:xfrm>
        </p:spPr>
        <p:txBody>
          <a:bodyPr/>
          <a:lstStyle/>
          <a:p>
            <a:fld id="{73DA7526-15BB-48E1-9F81-758A2F594C9B}"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8" name="Footer Placeholder 7"/>
          <p:cNvSpPr>
            <a:spLocks noGrp="1"/>
          </p:cNvSpPr>
          <p:nvPr>
            <p:ph type="ftr" sz="quarter" idx="11"/>
          </p:nvPr>
        </p:nvSpPr>
        <p:spPr>
          <a:xfrm>
            <a:off x="5334000" y="6537325"/>
            <a:ext cx="3048000" cy="164592"/>
          </a:xfrm>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214901945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tudy Name,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D0FEEB-4FFA-4B2A-9191-DF0E6DCF3051}"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8" name="Footer Placeholder 7"/>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
        <p:nvSpPr>
          <p:cNvPr id="10" name="Text Placeholder 4"/>
          <p:cNvSpPr>
            <a:spLocks noGrp="1"/>
          </p:cNvSpPr>
          <p:nvPr>
            <p:ph type="body" sz="quarter" idx="13"/>
          </p:nvPr>
        </p:nvSpPr>
        <p:spPr>
          <a:xfrm>
            <a:off x="457200" y="154546"/>
            <a:ext cx="8229600" cy="302654"/>
          </a:xfrm>
        </p:spPr>
        <p:txBody>
          <a:bodyPr anchor="b"/>
          <a:lstStyle>
            <a:lvl1pPr marL="0" indent="0">
              <a:spcBef>
                <a:spcPts val="0"/>
              </a:spcBef>
              <a:buNone/>
              <a:defRPr sz="160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Tree>
    <p:extLst>
      <p:ext uri="{BB962C8B-B14F-4D97-AF65-F5344CB8AC3E}">
        <p14:creationId xmlns:p14="http://schemas.microsoft.com/office/powerpoint/2010/main" val="16597324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828800"/>
            <a:ext cx="82296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8"/>
          <p:cNvSpPr>
            <a:spLocks noGrp="1"/>
          </p:cNvSpPr>
          <p:nvPr>
            <p:ph type="body" sz="quarter" idx="13" hasCustomPrompt="1"/>
          </p:nvPr>
        </p:nvSpPr>
        <p:spPr>
          <a:xfrm>
            <a:off x="457200" y="1371600"/>
            <a:ext cx="8229600" cy="304800"/>
          </a:xfrm>
        </p:spPr>
        <p:txBody>
          <a:bodyPr/>
          <a:lstStyle>
            <a:lvl1pPr marL="0" indent="0">
              <a:lnSpc>
                <a:spcPct val="90000"/>
              </a:lnSpc>
              <a:spcBef>
                <a:spcPts val="0"/>
              </a:spcBef>
              <a:buNone/>
              <a:defRPr sz="2000">
                <a:solidFill>
                  <a:schemeClr val="bg2">
                    <a:lumMod val="50000"/>
                  </a:schemeClr>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lang="en-US" dirty="0" smtClean="0"/>
              <a:t>Click to add subtitle</a:t>
            </a:r>
          </a:p>
        </p:txBody>
      </p:sp>
      <p:sp>
        <p:nvSpPr>
          <p:cNvPr id="7" name="Date Placeholder 6"/>
          <p:cNvSpPr>
            <a:spLocks noGrp="1"/>
          </p:cNvSpPr>
          <p:nvPr>
            <p:ph type="dt" sz="half" idx="14"/>
          </p:nvPr>
        </p:nvSpPr>
        <p:spPr/>
        <p:txBody>
          <a:bodyPr/>
          <a:lstStyle/>
          <a:p>
            <a:fld id="{207FF4A1-E715-438F-AC5E-1FE2A5676353}"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8" name="Footer Placeholder 7"/>
          <p:cNvSpPr>
            <a:spLocks noGrp="1"/>
          </p:cNvSpPr>
          <p:nvPr>
            <p:ph type="ftr" sz="quarter" idx="15"/>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186057875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udy Name, Title, Subtitle and Content">
    <p:spTree>
      <p:nvGrpSpPr>
        <p:cNvPr id="1" name=""/>
        <p:cNvGrpSpPr/>
        <p:nvPr/>
      </p:nvGrpSpPr>
      <p:grpSpPr>
        <a:xfrm>
          <a:off x="0" y="0"/>
          <a:ext cx="0" cy="0"/>
          <a:chOff x="0" y="0"/>
          <a:chExt cx="0" cy="0"/>
        </a:xfrm>
      </p:grpSpPr>
      <p:sp>
        <p:nvSpPr>
          <p:cNvPr id="12" name="Text Placeholder 4"/>
          <p:cNvSpPr>
            <a:spLocks noGrp="1"/>
          </p:cNvSpPr>
          <p:nvPr>
            <p:ph type="body" sz="quarter" idx="17"/>
          </p:nvPr>
        </p:nvSpPr>
        <p:spPr>
          <a:xfrm>
            <a:off x="457200" y="154546"/>
            <a:ext cx="8229600" cy="302654"/>
          </a:xfrm>
        </p:spPr>
        <p:txBody>
          <a:bodyPr anchor="b"/>
          <a:lstStyle>
            <a:lvl1pPr marL="0" indent="0">
              <a:spcBef>
                <a:spcPts val="0"/>
              </a:spcBef>
              <a:buNone/>
              <a:defRPr sz="160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828800"/>
            <a:ext cx="82296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8"/>
          <p:cNvSpPr>
            <a:spLocks noGrp="1"/>
          </p:cNvSpPr>
          <p:nvPr>
            <p:ph type="body" sz="quarter" idx="13" hasCustomPrompt="1"/>
          </p:nvPr>
        </p:nvSpPr>
        <p:spPr>
          <a:xfrm>
            <a:off x="457200" y="1371600"/>
            <a:ext cx="8229600" cy="304800"/>
          </a:xfrm>
        </p:spPr>
        <p:txBody>
          <a:bodyPr/>
          <a:lstStyle>
            <a:lvl1pPr marL="0" indent="0">
              <a:lnSpc>
                <a:spcPct val="90000"/>
              </a:lnSpc>
              <a:spcBef>
                <a:spcPts val="0"/>
              </a:spcBef>
              <a:buNone/>
              <a:defRPr sz="2000">
                <a:solidFill>
                  <a:schemeClr val="bg2">
                    <a:lumMod val="50000"/>
                  </a:schemeClr>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lang="en-US" dirty="0" smtClean="0"/>
              <a:t>Click to add subtitle</a:t>
            </a:r>
          </a:p>
        </p:txBody>
      </p:sp>
      <p:sp>
        <p:nvSpPr>
          <p:cNvPr id="7" name="Date Placeholder 6"/>
          <p:cNvSpPr>
            <a:spLocks noGrp="1"/>
          </p:cNvSpPr>
          <p:nvPr>
            <p:ph type="dt" sz="half" idx="14"/>
          </p:nvPr>
        </p:nvSpPr>
        <p:spPr/>
        <p:txBody>
          <a:bodyPr/>
          <a:lstStyle/>
          <a:p>
            <a:fld id="{745924F6-AC46-45E1-86FD-204DCC3FE35B}"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8" name="Footer Placeholder 7"/>
          <p:cNvSpPr>
            <a:spLocks noGrp="1"/>
          </p:cNvSpPr>
          <p:nvPr>
            <p:ph type="ftr" sz="quarter" idx="15"/>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161602788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flipH="1">
            <a:off x="0" y="3877574"/>
            <a:ext cx="9144000" cy="29804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flipH="1">
            <a:off x="1295400" y="3801374"/>
            <a:ext cx="7848600" cy="76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flipH="1">
            <a:off x="-3" y="3801374"/>
            <a:ext cx="1262063" cy="76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1286769" y="2057400"/>
            <a:ext cx="6561831" cy="1371600"/>
          </a:xfrm>
        </p:spPr>
        <p:txBody>
          <a:bodyPr anchor="b"/>
          <a:lstStyle>
            <a:lvl1pPr algn="l">
              <a:defRPr sz="3200" b="0" cap="none" baseline="0">
                <a:solidFill>
                  <a:schemeClr val="bg2">
                    <a:lumMod val="50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1113" y="4106174"/>
            <a:ext cx="6567486" cy="990600"/>
          </a:xfrm>
        </p:spPr>
        <p:txBody>
          <a:bodyPr anchor="t"/>
          <a:lstStyle>
            <a:lvl1pPr marL="0" indent="0">
              <a:spcBef>
                <a:spcPts val="0"/>
              </a:spcBef>
              <a:buNone/>
              <a:defRPr sz="2000">
                <a:solidFill>
                  <a:schemeClr val="bg2">
                    <a:lumMod val="50000"/>
                  </a:schemeClr>
                </a:solidFill>
              </a:defRPr>
            </a:lvl1pPr>
            <a:lvl2pPr marL="0" indent="0">
              <a:buNone/>
              <a:defRPr sz="2000">
                <a:solidFill>
                  <a:schemeClr val="accent4"/>
                </a:solidFill>
              </a:defRPr>
            </a:lvl2pPr>
            <a:lvl3pPr marL="0" indent="0">
              <a:buNone/>
              <a:defRPr sz="2000">
                <a:solidFill>
                  <a:schemeClr val="accent4"/>
                </a:solidFill>
              </a:defRPr>
            </a:lvl3pPr>
            <a:lvl4pPr marL="0" indent="0">
              <a:buNone/>
              <a:defRPr sz="2000">
                <a:solidFill>
                  <a:schemeClr val="accent4"/>
                </a:solidFill>
              </a:defRPr>
            </a:lvl4pPr>
            <a:lvl5pPr marL="0" indent="0">
              <a:buNone/>
              <a:defRPr sz="2000">
                <a:solidFill>
                  <a:schemeClr val="accent4"/>
                </a:solidFill>
              </a:defRPr>
            </a:lvl5pPr>
            <a:lvl6pPr marL="0" indent="0">
              <a:buNone/>
              <a:defRPr sz="2000">
                <a:solidFill>
                  <a:schemeClr val="accent4"/>
                </a:solidFill>
              </a:defRPr>
            </a:lvl6pPr>
            <a:lvl7pPr marL="0" indent="0">
              <a:buNone/>
              <a:defRPr sz="2000">
                <a:solidFill>
                  <a:schemeClr val="accent4"/>
                </a:solidFill>
              </a:defRPr>
            </a:lvl7pPr>
            <a:lvl8pPr marL="0" indent="0">
              <a:buNone/>
              <a:defRPr sz="2000">
                <a:solidFill>
                  <a:schemeClr val="accent4"/>
                </a:solidFill>
              </a:defRPr>
            </a:lvl8pPr>
            <a:lvl9pPr marL="0" indent="0">
              <a:buNone/>
              <a:defRPr sz="2000">
                <a:solidFill>
                  <a:schemeClr val="accent4"/>
                </a:solidFill>
              </a:defRPr>
            </a:lvl9pPr>
          </a:lstStyle>
          <a:p>
            <a:pPr lvl="0"/>
            <a:r>
              <a:rPr lang="en-US" smtClean="0"/>
              <a:t>Click to edit Master text styles</a:t>
            </a:r>
          </a:p>
        </p:txBody>
      </p:sp>
    </p:spTree>
    <p:extLst>
      <p:ext uri="{BB962C8B-B14F-4D97-AF65-F5344CB8AC3E}">
        <p14:creationId xmlns:p14="http://schemas.microsoft.com/office/powerpoint/2010/main" val="180597104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Section Header with #">
    <p:spTree>
      <p:nvGrpSpPr>
        <p:cNvPr id="1" name=""/>
        <p:cNvGrpSpPr/>
        <p:nvPr/>
      </p:nvGrpSpPr>
      <p:grpSpPr>
        <a:xfrm>
          <a:off x="0" y="0"/>
          <a:ext cx="0" cy="0"/>
          <a:chOff x="0" y="0"/>
          <a:chExt cx="0" cy="0"/>
        </a:xfrm>
      </p:grpSpPr>
      <p:sp>
        <p:nvSpPr>
          <p:cNvPr id="19" name="Rectangle 18"/>
          <p:cNvSpPr/>
          <p:nvPr/>
        </p:nvSpPr>
        <p:spPr>
          <a:xfrm flipH="1">
            <a:off x="0" y="3877574"/>
            <a:ext cx="9144000" cy="29804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flipH="1">
            <a:off x="1295400" y="3801374"/>
            <a:ext cx="7848600" cy="76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hasCustomPrompt="1"/>
          </p:nvPr>
        </p:nvSpPr>
        <p:spPr>
          <a:xfrm>
            <a:off x="1286769" y="2514600"/>
            <a:ext cx="6561831" cy="914400"/>
          </a:xfrm>
        </p:spPr>
        <p:txBody>
          <a:bodyPr anchor="b"/>
          <a:lstStyle>
            <a:lvl1pPr algn="l">
              <a:defRPr sz="3200" b="0" cap="none" baseline="0">
                <a:solidFill>
                  <a:schemeClr val="bg2">
                    <a:lumMod val="50000"/>
                  </a:schemeClr>
                </a:solidFill>
              </a:defRPr>
            </a:lvl1p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1281113" y="4106174"/>
            <a:ext cx="6567486" cy="990600"/>
          </a:xfrm>
        </p:spPr>
        <p:txBody>
          <a:bodyPr anchor="t"/>
          <a:lstStyle>
            <a:lvl1pPr marL="0" indent="0">
              <a:spcBef>
                <a:spcPts val="0"/>
              </a:spcBef>
              <a:buNone/>
              <a:defRPr sz="2000">
                <a:solidFill>
                  <a:schemeClr val="bg2">
                    <a:lumMod val="50000"/>
                  </a:schemeClr>
                </a:solidFill>
              </a:defRPr>
            </a:lvl1pPr>
            <a:lvl2pPr marL="0" indent="0">
              <a:buNone/>
              <a:defRPr sz="2000">
                <a:solidFill>
                  <a:schemeClr val="accent4"/>
                </a:solidFill>
              </a:defRPr>
            </a:lvl2pPr>
            <a:lvl3pPr marL="0" indent="0">
              <a:buNone/>
              <a:defRPr sz="2000">
                <a:solidFill>
                  <a:schemeClr val="accent4"/>
                </a:solidFill>
              </a:defRPr>
            </a:lvl3pPr>
            <a:lvl4pPr marL="0" indent="0">
              <a:buNone/>
              <a:defRPr sz="2000">
                <a:solidFill>
                  <a:schemeClr val="accent4"/>
                </a:solidFill>
              </a:defRPr>
            </a:lvl4pPr>
            <a:lvl5pPr marL="0" indent="0">
              <a:buNone/>
              <a:defRPr sz="2000">
                <a:solidFill>
                  <a:schemeClr val="accent4"/>
                </a:solidFill>
              </a:defRPr>
            </a:lvl5pPr>
            <a:lvl6pPr marL="0" indent="0">
              <a:buNone/>
              <a:defRPr sz="2000">
                <a:solidFill>
                  <a:schemeClr val="accent4"/>
                </a:solidFill>
              </a:defRPr>
            </a:lvl6pPr>
            <a:lvl7pPr marL="0" indent="0">
              <a:buNone/>
              <a:defRPr sz="2000">
                <a:solidFill>
                  <a:schemeClr val="accent4"/>
                </a:solidFill>
              </a:defRPr>
            </a:lvl7pPr>
            <a:lvl8pPr marL="0" indent="0">
              <a:buNone/>
              <a:defRPr sz="2000">
                <a:solidFill>
                  <a:schemeClr val="accent4"/>
                </a:solidFill>
              </a:defRPr>
            </a:lvl8pPr>
            <a:lvl9pPr marL="0" indent="0">
              <a:buNone/>
              <a:defRPr sz="2000">
                <a:solidFill>
                  <a:schemeClr val="accent4"/>
                </a:solidFill>
              </a:defRPr>
            </a:lvl9pPr>
          </a:lstStyle>
          <a:p>
            <a:pPr lvl="0"/>
            <a:r>
              <a:rPr lang="en-US" smtClean="0"/>
              <a:t>Click to edit Master text styles</a:t>
            </a:r>
          </a:p>
        </p:txBody>
      </p:sp>
      <p:sp>
        <p:nvSpPr>
          <p:cNvPr id="9" name="Text Placeholder 4"/>
          <p:cNvSpPr>
            <a:spLocks noGrp="1"/>
          </p:cNvSpPr>
          <p:nvPr>
            <p:ph type="body" sz="quarter" idx="11"/>
          </p:nvPr>
        </p:nvSpPr>
        <p:spPr>
          <a:xfrm>
            <a:off x="1295400" y="1752600"/>
            <a:ext cx="6553200" cy="685800"/>
          </a:xfrm>
        </p:spPr>
        <p:txBody>
          <a:bodyPr anchor="b"/>
          <a:lstStyle>
            <a:lvl1pPr marL="0" indent="0">
              <a:spcBef>
                <a:spcPts val="0"/>
              </a:spcBef>
              <a:buNone/>
              <a:defRPr sz="1800">
                <a:solidFill>
                  <a:schemeClr val="tx2"/>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
        <p:nvSpPr>
          <p:cNvPr id="12" name="Rectangle 11"/>
          <p:cNvSpPr/>
          <p:nvPr/>
        </p:nvSpPr>
        <p:spPr>
          <a:xfrm flipH="1">
            <a:off x="-3" y="3801374"/>
            <a:ext cx="1262063" cy="76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3077803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tudy Name,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C8E361-5C7E-47E4-A5A9-ED90CF731150}"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8" name="Footer Placeholder 7"/>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
        <p:nvSpPr>
          <p:cNvPr id="10" name="Text Placeholder 4"/>
          <p:cNvSpPr>
            <a:spLocks noGrp="1"/>
          </p:cNvSpPr>
          <p:nvPr>
            <p:ph type="body" sz="quarter" idx="13"/>
          </p:nvPr>
        </p:nvSpPr>
        <p:spPr>
          <a:xfrm>
            <a:off x="457200" y="154546"/>
            <a:ext cx="8229600" cy="302654"/>
          </a:xfrm>
        </p:spPr>
        <p:txBody>
          <a:bodyPr anchor="b"/>
          <a:lstStyle>
            <a:lvl1pPr marL="0" indent="0">
              <a:spcBef>
                <a:spcPts val="0"/>
              </a:spcBef>
              <a:buNone/>
              <a:defRPr sz="160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Tree>
    <p:extLst>
      <p:ext uri="{BB962C8B-B14F-4D97-AF65-F5344CB8AC3E}">
        <p14:creationId xmlns:p14="http://schemas.microsoft.com/office/powerpoint/2010/main" val="1778938074"/>
      </p:ext>
    </p:extLst>
  </p:cSld>
  <p:clrMapOvr>
    <a:masterClrMapping/>
  </p:clrMapOvr>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3931920" cy="4648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4880" y="1524000"/>
            <a:ext cx="3931920" cy="4648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3F825F1C-9B4F-4846-94E0-51E09C20C83A}"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359019227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2606040" cy="4648200"/>
          </a:xfrm>
          <a:ln w="19050">
            <a:noFill/>
            <a:miter lim="800000"/>
          </a:ln>
        </p:spPr>
        <p:txBody>
          <a:bodyPr lIns="0" tIns="0" rIns="0" bIns="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Date Placeholder 7"/>
          <p:cNvSpPr>
            <a:spLocks noGrp="1"/>
          </p:cNvSpPr>
          <p:nvPr>
            <p:ph type="dt" sz="half" idx="10"/>
          </p:nvPr>
        </p:nvSpPr>
        <p:spPr/>
        <p:txBody>
          <a:bodyPr/>
          <a:lstStyle/>
          <a:p>
            <a:fld id="{7D499FDB-B75F-43BF-B2F9-4D4F630FFA9E}"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
        <p:nvSpPr>
          <p:cNvPr id="16" name="Content Placeholder 2"/>
          <p:cNvSpPr>
            <a:spLocks noGrp="1"/>
          </p:cNvSpPr>
          <p:nvPr>
            <p:ph sz="half" idx="15"/>
          </p:nvPr>
        </p:nvSpPr>
        <p:spPr>
          <a:xfrm>
            <a:off x="3268980" y="1524000"/>
            <a:ext cx="2606040" cy="4648200"/>
          </a:xfrm>
          <a:ln w="19050">
            <a:noFill/>
            <a:miter lim="800000"/>
          </a:ln>
        </p:spPr>
        <p:txBody>
          <a:bodyPr lIns="0" tIns="0" rIns="0" bIns="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Content Placeholder 2"/>
          <p:cNvSpPr>
            <a:spLocks noGrp="1"/>
          </p:cNvSpPr>
          <p:nvPr>
            <p:ph sz="half" idx="17"/>
          </p:nvPr>
        </p:nvSpPr>
        <p:spPr>
          <a:xfrm>
            <a:off x="6080760" y="1524000"/>
            <a:ext cx="2606040" cy="4648200"/>
          </a:xfrm>
          <a:ln w="19050">
            <a:noFill/>
            <a:miter lim="800000"/>
          </a:ln>
        </p:spPr>
        <p:txBody>
          <a:bodyPr lIns="0" tIns="0" rIns="0" bIns="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92739053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3931920" cy="2209800"/>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Date Placeholder 7"/>
          <p:cNvSpPr>
            <a:spLocks noGrp="1"/>
          </p:cNvSpPr>
          <p:nvPr>
            <p:ph type="dt" sz="half" idx="10"/>
          </p:nvPr>
        </p:nvSpPr>
        <p:spPr/>
        <p:txBody>
          <a:bodyPr/>
          <a:lstStyle/>
          <a:p>
            <a:fld id="{02C40AB1-CDAC-4143-B4B0-DFED631C66A0}"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
        <p:nvSpPr>
          <p:cNvPr id="4" name="Content Placeholder 3"/>
          <p:cNvSpPr>
            <a:spLocks noGrp="1"/>
          </p:cNvSpPr>
          <p:nvPr>
            <p:ph sz="half" idx="2"/>
          </p:nvPr>
        </p:nvSpPr>
        <p:spPr>
          <a:xfrm>
            <a:off x="4754880" y="1524000"/>
            <a:ext cx="3931920" cy="2209800"/>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2"/>
          <p:cNvSpPr>
            <a:spLocks noGrp="1"/>
          </p:cNvSpPr>
          <p:nvPr>
            <p:ph sz="half" idx="13"/>
          </p:nvPr>
        </p:nvSpPr>
        <p:spPr>
          <a:xfrm>
            <a:off x="457200" y="3962400"/>
            <a:ext cx="3931920" cy="2209800"/>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Content Placeholder 3"/>
          <p:cNvSpPr>
            <a:spLocks noGrp="1"/>
          </p:cNvSpPr>
          <p:nvPr>
            <p:ph sz="half" idx="14"/>
          </p:nvPr>
        </p:nvSpPr>
        <p:spPr>
          <a:xfrm>
            <a:off x="4754880" y="3962400"/>
            <a:ext cx="3931920" cy="2209800"/>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20639659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24000"/>
            <a:ext cx="3931920" cy="609600"/>
          </a:xfrm>
        </p:spPr>
        <p:txBody>
          <a:bodyPr anchor="ctr"/>
          <a:lstStyle>
            <a:lvl1pPr marL="0" indent="0">
              <a:lnSpc>
                <a:spcPct val="90000"/>
              </a:lnSpc>
              <a:spcBef>
                <a:spcPts val="0"/>
              </a:spcBef>
              <a:buNone/>
              <a:defRPr sz="2000" b="1">
                <a:solidFill>
                  <a:schemeClr val="bg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09800"/>
            <a:ext cx="3931920" cy="3962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524000"/>
            <a:ext cx="3931920" cy="609600"/>
          </a:xfrm>
        </p:spPr>
        <p:txBody>
          <a:bodyPr anchor="ctr"/>
          <a:lstStyle>
            <a:lvl1pPr marL="0" indent="0">
              <a:lnSpc>
                <a:spcPct val="90000"/>
              </a:lnSpc>
              <a:spcBef>
                <a:spcPts val="0"/>
              </a:spcBef>
              <a:buNone/>
              <a:defRPr sz="2000" b="1">
                <a:solidFill>
                  <a:schemeClr val="bg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209800"/>
            <a:ext cx="3931920" cy="3962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731639A2-1394-44D1-8DF5-9E68984F24BB}"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11" name="Footer Placeholder 10"/>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99327872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0"/>
          </p:nvPr>
        </p:nvSpPr>
        <p:spPr/>
        <p:txBody>
          <a:bodyPr/>
          <a:lstStyle/>
          <a:p>
            <a:fld id="{99A29015-3485-490E-B5C0-990C487D7DE0}"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7" name="Footer Placeholder 6"/>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220478376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8"/>
          <p:cNvSpPr>
            <a:spLocks noGrp="1"/>
          </p:cNvSpPr>
          <p:nvPr>
            <p:ph type="body" sz="quarter" idx="13" hasCustomPrompt="1"/>
          </p:nvPr>
        </p:nvSpPr>
        <p:spPr>
          <a:xfrm>
            <a:off x="457200" y="1371600"/>
            <a:ext cx="8229600" cy="304800"/>
          </a:xfrm>
        </p:spPr>
        <p:txBody>
          <a:bodyPr/>
          <a:lstStyle>
            <a:lvl1pPr marL="0" indent="0">
              <a:lnSpc>
                <a:spcPct val="90000"/>
              </a:lnSpc>
              <a:spcBef>
                <a:spcPts val="0"/>
              </a:spcBef>
              <a:buNone/>
              <a:defRPr sz="2000">
                <a:solidFill>
                  <a:schemeClr val="bg2">
                    <a:lumMod val="50000"/>
                  </a:schemeClr>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lang="en-US" dirty="0" smtClean="0"/>
              <a:t>Click to add subtitle</a:t>
            </a:r>
          </a:p>
        </p:txBody>
      </p:sp>
      <p:sp>
        <p:nvSpPr>
          <p:cNvPr id="7" name="Date Placeholder 6"/>
          <p:cNvSpPr>
            <a:spLocks noGrp="1"/>
          </p:cNvSpPr>
          <p:nvPr>
            <p:ph type="dt" sz="half" idx="14"/>
          </p:nvPr>
        </p:nvSpPr>
        <p:spPr/>
        <p:txBody>
          <a:bodyPr/>
          <a:lstStyle/>
          <a:p>
            <a:fld id="{BC65C49A-EE85-4C8E-B9EC-C87BB518B500}"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8" name="Footer Placeholder 7"/>
          <p:cNvSpPr>
            <a:spLocks noGrp="1"/>
          </p:cNvSpPr>
          <p:nvPr>
            <p:ph type="ftr" sz="quarter" idx="15"/>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9587713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B85BC25-1E47-48A8-99AA-36E888A41C99}"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6" name="Footer Placeholder 5"/>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386325161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457200" y="1524001"/>
            <a:ext cx="5943600" cy="4648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553200" y="1524000"/>
            <a:ext cx="2133600" cy="4648200"/>
          </a:xfrm>
        </p:spPr>
        <p:txBody>
          <a:bodyPr/>
          <a:lstStyle>
            <a:lvl1pPr marL="0" indent="0">
              <a:lnSpc>
                <a:spcPct val="90000"/>
              </a:lnSpc>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633089E-DDCA-4DBE-A28D-543CEA98E971}"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379516725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400" b="0"/>
            </a:lvl1pPr>
          </a:lstStyle>
          <a:p>
            <a:r>
              <a:rPr lang="en-US" smtClean="0"/>
              <a:t>Click to edit Master title style</a:t>
            </a:r>
            <a:endParaRPr lang="en-US"/>
          </a:p>
        </p:txBody>
      </p:sp>
      <p:sp>
        <p:nvSpPr>
          <p:cNvPr id="3" name="Picture Placeholder 2"/>
          <p:cNvSpPr>
            <a:spLocks noGrp="1"/>
          </p:cNvSpPr>
          <p:nvPr>
            <p:ph type="pic" idx="1"/>
          </p:nvPr>
        </p:nvSpPr>
        <p:spPr>
          <a:xfrm>
            <a:off x="457200" y="1524000"/>
            <a:ext cx="5943600" cy="4652513"/>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553200" y="1524000"/>
            <a:ext cx="2133600" cy="46482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7555BBD-8B10-47FC-A02C-DB3734198D95}"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173878106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wo Topic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2286000"/>
            <a:ext cx="3959352" cy="3886200"/>
          </a:xfrm>
          <a:ln w="19050">
            <a:solidFill>
              <a:schemeClr val="bg1">
                <a:lumMod val="50000"/>
              </a:schemeClr>
            </a:solidFill>
            <a:miter lim="800000"/>
          </a:ln>
        </p:spPr>
        <p:txBody>
          <a:bodyPr lIns="182880" tIns="182880" rIns="182880" bIns="9144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Date Placeholder 7"/>
          <p:cNvSpPr>
            <a:spLocks noGrp="1"/>
          </p:cNvSpPr>
          <p:nvPr>
            <p:ph type="dt" sz="half" idx="10"/>
          </p:nvPr>
        </p:nvSpPr>
        <p:spPr/>
        <p:txBody>
          <a:bodyPr/>
          <a:lstStyle/>
          <a:p>
            <a:fld id="{36B8CB1E-E5C1-4CD9-AE1B-0C938E65E009}"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
        <p:nvSpPr>
          <p:cNvPr id="14" name="Text Placeholder 4"/>
          <p:cNvSpPr>
            <a:spLocks noGrp="1"/>
          </p:cNvSpPr>
          <p:nvPr>
            <p:ph type="body" sz="quarter" idx="14"/>
          </p:nvPr>
        </p:nvSpPr>
        <p:spPr>
          <a:xfrm>
            <a:off x="457200" y="1524000"/>
            <a:ext cx="3959352" cy="762000"/>
          </a:xfrm>
          <a:solidFill>
            <a:schemeClr val="bg1">
              <a:lumMod val="50000"/>
            </a:schemeClr>
          </a:solidFill>
          <a:ln w="19050">
            <a:solidFill>
              <a:schemeClr val="bg1">
                <a:lumMod val="50000"/>
              </a:schemeClr>
            </a:solidFill>
            <a:miter lim="800000"/>
          </a:ln>
        </p:spPr>
        <p:txBody>
          <a:bodyPr lIns="91440" tIns="91440" rIns="91440" bIns="91440" anchor="ctr"/>
          <a:lstStyle>
            <a:lvl1pPr marL="0" indent="0" algn="ctr">
              <a:spcBef>
                <a:spcPts val="0"/>
              </a:spcBef>
              <a:buNone/>
              <a:defRPr sz="2000" b="1">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
        <p:nvSpPr>
          <p:cNvPr id="16" name="Content Placeholder 2"/>
          <p:cNvSpPr>
            <a:spLocks noGrp="1"/>
          </p:cNvSpPr>
          <p:nvPr>
            <p:ph sz="half" idx="15"/>
          </p:nvPr>
        </p:nvSpPr>
        <p:spPr>
          <a:xfrm>
            <a:off x="4727448" y="2286000"/>
            <a:ext cx="3959352" cy="3886200"/>
          </a:xfrm>
          <a:ln w="19050">
            <a:solidFill>
              <a:schemeClr val="bg1">
                <a:lumMod val="50000"/>
              </a:schemeClr>
            </a:solidFill>
            <a:miter lim="800000"/>
          </a:ln>
        </p:spPr>
        <p:txBody>
          <a:bodyPr lIns="182880" tIns="182880" rIns="182880" bIns="9144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6"/>
          </p:nvPr>
        </p:nvSpPr>
        <p:spPr>
          <a:xfrm>
            <a:off x="4727448" y="1524000"/>
            <a:ext cx="3959352" cy="762000"/>
          </a:xfrm>
          <a:solidFill>
            <a:schemeClr val="bg1">
              <a:lumMod val="50000"/>
            </a:schemeClr>
          </a:solidFill>
          <a:ln w="19050">
            <a:solidFill>
              <a:schemeClr val="bg1">
                <a:lumMod val="50000"/>
              </a:schemeClr>
            </a:solidFill>
            <a:miter lim="800000"/>
          </a:ln>
        </p:spPr>
        <p:txBody>
          <a:bodyPr lIns="91440" tIns="91440" rIns="91440" bIns="91440" anchor="ctr"/>
          <a:lstStyle>
            <a:lvl1pPr marL="0" indent="0" algn="ctr">
              <a:spcBef>
                <a:spcPts val="0"/>
              </a:spcBef>
              <a:buNone/>
              <a:defRPr sz="2000" b="1">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Tree>
    <p:extLst>
      <p:ext uri="{BB962C8B-B14F-4D97-AF65-F5344CB8AC3E}">
        <p14:creationId xmlns:p14="http://schemas.microsoft.com/office/powerpoint/2010/main" val="15694220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828800"/>
            <a:ext cx="82296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8"/>
          <p:cNvSpPr>
            <a:spLocks noGrp="1"/>
          </p:cNvSpPr>
          <p:nvPr>
            <p:ph type="body" sz="quarter" idx="13" hasCustomPrompt="1"/>
          </p:nvPr>
        </p:nvSpPr>
        <p:spPr>
          <a:xfrm>
            <a:off x="457200" y="1371600"/>
            <a:ext cx="8229600" cy="304800"/>
          </a:xfrm>
        </p:spPr>
        <p:txBody>
          <a:bodyPr/>
          <a:lstStyle>
            <a:lvl1pPr marL="0" indent="0">
              <a:lnSpc>
                <a:spcPct val="90000"/>
              </a:lnSpc>
              <a:spcBef>
                <a:spcPts val="0"/>
              </a:spcBef>
              <a:buNone/>
              <a:defRPr sz="2000">
                <a:solidFill>
                  <a:schemeClr val="bg2">
                    <a:lumMod val="50000"/>
                  </a:schemeClr>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lang="en-US" dirty="0" smtClean="0"/>
              <a:t>Click to add subtitle</a:t>
            </a:r>
          </a:p>
        </p:txBody>
      </p:sp>
      <p:sp>
        <p:nvSpPr>
          <p:cNvPr id="7" name="Date Placeholder 6"/>
          <p:cNvSpPr>
            <a:spLocks noGrp="1"/>
          </p:cNvSpPr>
          <p:nvPr>
            <p:ph type="dt" sz="half" idx="14"/>
          </p:nvPr>
        </p:nvSpPr>
        <p:spPr/>
        <p:txBody>
          <a:bodyPr/>
          <a:lstStyle/>
          <a:p>
            <a:fld id="{C87FF330-3CE5-4C6C-94AD-F1535220CDC3}"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8" name="Footer Placeholder 7"/>
          <p:cNvSpPr>
            <a:spLocks noGrp="1"/>
          </p:cNvSpPr>
          <p:nvPr>
            <p:ph type="ftr" sz="quarter" idx="15"/>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209980608"/>
      </p:ext>
    </p:extLst>
  </p:cSld>
  <p:clrMapOvr>
    <a:masterClrMapping/>
  </p:clrMapOvr>
  <p:timing>
    <p:tnLst>
      <p:par>
        <p:cTn id="1" dur="indefinite" restart="never" nodeType="tmRoot"/>
      </p:par>
    </p:tnLst>
  </p:timing>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hree Topic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2286000"/>
            <a:ext cx="2606040" cy="3886200"/>
          </a:xfrm>
          <a:ln w="19050">
            <a:solidFill>
              <a:schemeClr val="bg1">
                <a:lumMod val="50000"/>
              </a:schemeClr>
            </a:solidFill>
            <a:miter lim="800000"/>
          </a:ln>
        </p:spPr>
        <p:txBody>
          <a:bodyPr lIns="182880" tIns="182880" rIns="182880" bIns="9144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Date Placeholder 7"/>
          <p:cNvSpPr>
            <a:spLocks noGrp="1"/>
          </p:cNvSpPr>
          <p:nvPr>
            <p:ph type="dt" sz="half" idx="10"/>
          </p:nvPr>
        </p:nvSpPr>
        <p:spPr/>
        <p:txBody>
          <a:bodyPr/>
          <a:lstStyle/>
          <a:p>
            <a:fld id="{3B3DCA5D-BB80-4343-BFC4-10383AACA44C}"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
        <p:nvSpPr>
          <p:cNvPr id="14" name="Text Placeholder 4"/>
          <p:cNvSpPr>
            <a:spLocks noGrp="1"/>
          </p:cNvSpPr>
          <p:nvPr>
            <p:ph type="body" sz="quarter" idx="14"/>
          </p:nvPr>
        </p:nvSpPr>
        <p:spPr>
          <a:xfrm>
            <a:off x="457200" y="1524000"/>
            <a:ext cx="2606040" cy="762000"/>
          </a:xfrm>
          <a:solidFill>
            <a:schemeClr val="bg1">
              <a:lumMod val="50000"/>
            </a:schemeClr>
          </a:solidFill>
          <a:ln w="19050">
            <a:solidFill>
              <a:schemeClr val="bg1">
                <a:lumMod val="50000"/>
              </a:schemeClr>
            </a:solidFill>
            <a:miter lim="800000"/>
          </a:ln>
        </p:spPr>
        <p:txBody>
          <a:bodyPr lIns="91440" tIns="91440" rIns="91440" bIns="91440" anchor="ctr"/>
          <a:lstStyle>
            <a:lvl1pPr marL="0" indent="0" algn="ctr">
              <a:spcBef>
                <a:spcPts val="0"/>
              </a:spcBef>
              <a:buNone/>
              <a:defRPr sz="2000" b="1">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
        <p:nvSpPr>
          <p:cNvPr id="16" name="Content Placeholder 2"/>
          <p:cNvSpPr>
            <a:spLocks noGrp="1"/>
          </p:cNvSpPr>
          <p:nvPr>
            <p:ph sz="half" idx="15"/>
          </p:nvPr>
        </p:nvSpPr>
        <p:spPr>
          <a:xfrm>
            <a:off x="3268980" y="2286000"/>
            <a:ext cx="2606040" cy="3886200"/>
          </a:xfrm>
          <a:ln w="19050">
            <a:solidFill>
              <a:schemeClr val="bg1">
                <a:lumMod val="50000"/>
              </a:schemeClr>
            </a:solidFill>
            <a:miter lim="800000"/>
          </a:ln>
        </p:spPr>
        <p:txBody>
          <a:bodyPr lIns="182880" tIns="182880" rIns="182880" bIns="9144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6"/>
          </p:nvPr>
        </p:nvSpPr>
        <p:spPr>
          <a:xfrm>
            <a:off x="3268980" y="1524000"/>
            <a:ext cx="2606040" cy="762000"/>
          </a:xfrm>
          <a:solidFill>
            <a:schemeClr val="bg1">
              <a:lumMod val="50000"/>
            </a:schemeClr>
          </a:solidFill>
          <a:ln w="19050">
            <a:solidFill>
              <a:schemeClr val="bg1">
                <a:lumMod val="50000"/>
              </a:schemeClr>
            </a:solidFill>
            <a:miter lim="800000"/>
          </a:ln>
        </p:spPr>
        <p:txBody>
          <a:bodyPr lIns="91440" tIns="91440" rIns="91440" bIns="91440" anchor="ctr"/>
          <a:lstStyle>
            <a:lvl1pPr marL="0" indent="0" algn="ctr">
              <a:spcBef>
                <a:spcPts val="0"/>
              </a:spcBef>
              <a:buNone/>
              <a:defRPr sz="2000" b="1">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
        <p:nvSpPr>
          <p:cNvPr id="18" name="Content Placeholder 2"/>
          <p:cNvSpPr>
            <a:spLocks noGrp="1"/>
          </p:cNvSpPr>
          <p:nvPr>
            <p:ph sz="half" idx="17"/>
          </p:nvPr>
        </p:nvSpPr>
        <p:spPr>
          <a:xfrm>
            <a:off x="6080760" y="2286000"/>
            <a:ext cx="2606040" cy="3886200"/>
          </a:xfrm>
          <a:ln w="19050">
            <a:solidFill>
              <a:schemeClr val="bg1">
                <a:lumMod val="50000"/>
              </a:schemeClr>
            </a:solidFill>
            <a:miter lim="800000"/>
          </a:ln>
        </p:spPr>
        <p:txBody>
          <a:bodyPr lIns="182880" tIns="182880" rIns="182880" bIns="9144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9" name="Text Placeholder 4"/>
          <p:cNvSpPr>
            <a:spLocks noGrp="1"/>
          </p:cNvSpPr>
          <p:nvPr>
            <p:ph type="body" sz="quarter" idx="18"/>
          </p:nvPr>
        </p:nvSpPr>
        <p:spPr>
          <a:xfrm>
            <a:off x="6080760" y="1524000"/>
            <a:ext cx="2606040" cy="762000"/>
          </a:xfrm>
          <a:solidFill>
            <a:schemeClr val="bg1">
              <a:lumMod val="50000"/>
            </a:schemeClr>
          </a:solidFill>
          <a:ln w="19050">
            <a:solidFill>
              <a:schemeClr val="bg1">
                <a:lumMod val="50000"/>
              </a:schemeClr>
            </a:solidFill>
            <a:miter lim="800000"/>
          </a:ln>
        </p:spPr>
        <p:txBody>
          <a:bodyPr lIns="91440" tIns="91440" rIns="91440" bIns="91440" anchor="ctr"/>
          <a:lstStyle>
            <a:lvl1pPr marL="0" indent="0" algn="ctr">
              <a:spcBef>
                <a:spcPts val="0"/>
              </a:spcBef>
              <a:buNone/>
              <a:defRPr sz="2000" b="1">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Tree>
    <p:extLst>
      <p:ext uri="{BB962C8B-B14F-4D97-AF65-F5344CB8AC3E}">
        <p14:creationId xmlns:p14="http://schemas.microsoft.com/office/powerpoint/2010/main" val="396247317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83CC83-C514-4657-A39C-D7A21A7EA70B}"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8" name="Footer Placeholder 7"/>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277087759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5" name="Group 4"/>
          <p:cNvGrpSpPr/>
          <p:nvPr/>
        </p:nvGrpSpPr>
        <p:grpSpPr>
          <a:xfrm>
            <a:off x="7889136" y="0"/>
            <a:ext cx="77359" cy="6172200"/>
            <a:chOff x="7889136" y="0"/>
            <a:chExt cx="77359" cy="6172200"/>
          </a:xfrm>
        </p:grpSpPr>
        <p:sp>
          <p:nvSpPr>
            <p:cNvPr id="11" name="Rectangle 10"/>
            <p:cNvSpPr/>
            <p:nvPr/>
          </p:nvSpPr>
          <p:spPr>
            <a:xfrm rot="5400000">
              <a:off x="4835040" y="3054097"/>
              <a:ext cx="6172199" cy="64007"/>
            </a:xfrm>
            <a:prstGeom prst="rect">
              <a:avLst/>
            </a:prstGeom>
            <a:solidFill>
              <a:srgbClr val="9695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a:xfrm rot="5400000">
              <a:off x="7692545" y="196597"/>
              <a:ext cx="457200" cy="64007"/>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3" name="Straight Connector 12"/>
            <p:cNvCxnSpPr/>
            <p:nvPr/>
          </p:nvCxnSpPr>
          <p:spPr>
            <a:xfrm rot="5400000">
              <a:off x="7927818" y="418523"/>
              <a:ext cx="0" cy="77354"/>
            </a:xfrm>
            <a:prstGeom prst="line">
              <a:avLst/>
            </a:prstGeom>
            <a:ln w="28575">
              <a:solidFill>
                <a:schemeClr val="bg1"/>
              </a:solidFill>
              <a:miter lim="800000"/>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rot="5400000">
              <a:off x="7699218" y="189923"/>
              <a:ext cx="457200" cy="77354"/>
              <a:chOff x="0" y="139700"/>
              <a:chExt cx="457200" cy="77354"/>
            </a:xfrm>
          </p:grpSpPr>
          <p:sp>
            <p:nvSpPr>
              <p:cNvPr id="15" name="Rectangle 14"/>
              <p:cNvSpPr/>
              <p:nvPr/>
            </p:nvSpPr>
            <p:spPr>
              <a:xfrm>
                <a:off x="0" y="153047"/>
                <a:ext cx="457200" cy="64007"/>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6" name="Straight Connector 15"/>
              <p:cNvCxnSpPr/>
              <p:nvPr/>
            </p:nvCxnSpPr>
            <p:spPr>
              <a:xfrm>
                <a:off x="457200" y="139700"/>
                <a:ext cx="0" cy="77354"/>
              </a:xfrm>
              <a:prstGeom prst="line">
                <a:avLst/>
              </a:prstGeom>
              <a:ln w="28575">
                <a:solidFill>
                  <a:schemeClr val="bg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Vertical Title 1"/>
          <p:cNvSpPr>
            <a:spLocks noGrp="1"/>
          </p:cNvSpPr>
          <p:nvPr>
            <p:ph type="title" orient="vert"/>
          </p:nvPr>
        </p:nvSpPr>
        <p:spPr>
          <a:xfrm>
            <a:off x="8001000" y="457200"/>
            <a:ext cx="685800" cy="57149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7162800" cy="57149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F3E3B8-7D0B-4539-9507-C413D2D02FE3}"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8" name="Footer Placeholder 7"/>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172277916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4649" y="128016"/>
            <a:ext cx="7900416" cy="908622"/>
          </a:xfrm>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609600" y="6248400"/>
            <a:ext cx="8015288" cy="457200"/>
          </a:xfrm>
        </p:spPr>
        <p:txBody>
          <a:bodyPr anchor="b"/>
          <a:lstStyle>
            <a:lvl1pPr marL="0" indent="0">
              <a:spcBef>
                <a:spcPts val="0"/>
              </a:spcBef>
              <a:buNone/>
              <a:defRPr sz="1200"/>
            </a:lvl1pPr>
          </a:lstStyle>
          <a:p>
            <a:pPr lvl="0"/>
            <a:r>
              <a:rPr lang="en-US" smtClean="0"/>
              <a:t>Click to edit Master text styles</a:t>
            </a:r>
          </a:p>
        </p:txBody>
      </p:sp>
    </p:spTree>
    <p:extLst>
      <p:ext uri="{BB962C8B-B14F-4D97-AF65-F5344CB8AC3E}">
        <p14:creationId xmlns:p14="http://schemas.microsoft.com/office/powerpoint/2010/main" val="58727051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tudy Name, Title, Subtitle and Content">
    <p:spTree>
      <p:nvGrpSpPr>
        <p:cNvPr id="1" name=""/>
        <p:cNvGrpSpPr/>
        <p:nvPr/>
      </p:nvGrpSpPr>
      <p:grpSpPr>
        <a:xfrm>
          <a:off x="0" y="0"/>
          <a:ext cx="0" cy="0"/>
          <a:chOff x="0" y="0"/>
          <a:chExt cx="0" cy="0"/>
        </a:xfrm>
      </p:grpSpPr>
      <p:sp>
        <p:nvSpPr>
          <p:cNvPr id="12" name="Text Placeholder 4"/>
          <p:cNvSpPr>
            <a:spLocks noGrp="1"/>
          </p:cNvSpPr>
          <p:nvPr>
            <p:ph type="body" sz="quarter" idx="17"/>
          </p:nvPr>
        </p:nvSpPr>
        <p:spPr>
          <a:xfrm>
            <a:off x="457200" y="154546"/>
            <a:ext cx="8229600" cy="302654"/>
          </a:xfrm>
        </p:spPr>
        <p:txBody>
          <a:bodyPr anchor="b"/>
          <a:lstStyle>
            <a:lvl1pPr marL="0" indent="0">
              <a:spcBef>
                <a:spcPts val="0"/>
              </a:spcBef>
              <a:buNone/>
              <a:defRPr sz="160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828800"/>
            <a:ext cx="82296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8"/>
          <p:cNvSpPr>
            <a:spLocks noGrp="1"/>
          </p:cNvSpPr>
          <p:nvPr>
            <p:ph type="body" sz="quarter" idx="13" hasCustomPrompt="1"/>
          </p:nvPr>
        </p:nvSpPr>
        <p:spPr>
          <a:xfrm>
            <a:off x="457200" y="1371600"/>
            <a:ext cx="8229600" cy="304800"/>
          </a:xfrm>
        </p:spPr>
        <p:txBody>
          <a:bodyPr/>
          <a:lstStyle>
            <a:lvl1pPr marL="0" indent="0">
              <a:lnSpc>
                <a:spcPct val="90000"/>
              </a:lnSpc>
              <a:spcBef>
                <a:spcPts val="0"/>
              </a:spcBef>
              <a:buNone/>
              <a:defRPr sz="2000">
                <a:solidFill>
                  <a:schemeClr val="bg2">
                    <a:lumMod val="50000"/>
                  </a:schemeClr>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lang="en-US" dirty="0" smtClean="0"/>
              <a:t>Click to add subtitle</a:t>
            </a:r>
          </a:p>
        </p:txBody>
      </p:sp>
      <p:sp>
        <p:nvSpPr>
          <p:cNvPr id="7" name="Date Placeholder 6"/>
          <p:cNvSpPr>
            <a:spLocks noGrp="1"/>
          </p:cNvSpPr>
          <p:nvPr>
            <p:ph type="dt" sz="half" idx="14"/>
          </p:nvPr>
        </p:nvSpPr>
        <p:spPr/>
        <p:txBody>
          <a:bodyPr/>
          <a:lstStyle/>
          <a:p>
            <a:fld id="{E76B27D3-16AB-415F-9A78-F12BFD90219C}"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8" name="Footer Placeholder 7"/>
          <p:cNvSpPr>
            <a:spLocks noGrp="1"/>
          </p:cNvSpPr>
          <p:nvPr>
            <p:ph type="ftr" sz="quarter" idx="15"/>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755147783"/>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flipH="1">
            <a:off x="0" y="3877574"/>
            <a:ext cx="9144000" cy="29804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7" name="Rectangle 16"/>
          <p:cNvSpPr/>
          <p:nvPr/>
        </p:nvSpPr>
        <p:spPr>
          <a:xfrm flipH="1">
            <a:off x="1295400" y="3801374"/>
            <a:ext cx="7848600" cy="76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8" name="Rectangle 17"/>
          <p:cNvSpPr/>
          <p:nvPr/>
        </p:nvSpPr>
        <p:spPr>
          <a:xfrm flipH="1">
            <a:off x="-3" y="3801374"/>
            <a:ext cx="1262063" cy="76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2" name="Title 1"/>
          <p:cNvSpPr>
            <a:spLocks noGrp="1"/>
          </p:cNvSpPr>
          <p:nvPr>
            <p:ph type="title"/>
          </p:nvPr>
        </p:nvSpPr>
        <p:spPr>
          <a:xfrm>
            <a:off x="1286769" y="2057400"/>
            <a:ext cx="6561831" cy="1371600"/>
          </a:xfrm>
        </p:spPr>
        <p:txBody>
          <a:bodyPr anchor="b"/>
          <a:lstStyle>
            <a:lvl1pPr algn="l">
              <a:defRPr sz="3200" b="0" cap="none" baseline="0">
                <a:solidFill>
                  <a:schemeClr val="bg2">
                    <a:lumMod val="50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1113" y="4106174"/>
            <a:ext cx="6567486" cy="990600"/>
          </a:xfrm>
        </p:spPr>
        <p:txBody>
          <a:bodyPr anchor="t"/>
          <a:lstStyle>
            <a:lvl1pPr marL="0" indent="0">
              <a:spcBef>
                <a:spcPts val="0"/>
              </a:spcBef>
              <a:buNone/>
              <a:defRPr sz="2000">
                <a:solidFill>
                  <a:schemeClr val="bg2">
                    <a:lumMod val="50000"/>
                  </a:schemeClr>
                </a:solidFill>
              </a:defRPr>
            </a:lvl1pPr>
            <a:lvl2pPr marL="0" indent="0">
              <a:buNone/>
              <a:defRPr sz="2000">
                <a:solidFill>
                  <a:schemeClr val="accent4"/>
                </a:solidFill>
              </a:defRPr>
            </a:lvl2pPr>
            <a:lvl3pPr marL="0" indent="0">
              <a:buNone/>
              <a:defRPr sz="2000">
                <a:solidFill>
                  <a:schemeClr val="accent4"/>
                </a:solidFill>
              </a:defRPr>
            </a:lvl3pPr>
            <a:lvl4pPr marL="0" indent="0">
              <a:buNone/>
              <a:defRPr sz="2000">
                <a:solidFill>
                  <a:schemeClr val="accent4"/>
                </a:solidFill>
              </a:defRPr>
            </a:lvl4pPr>
            <a:lvl5pPr marL="0" indent="0">
              <a:buNone/>
              <a:defRPr sz="2000">
                <a:solidFill>
                  <a:schemeClr val="accent4"/>
                </a:solidFill>
              </a:defRPr>
            </a:lvl5pPr>
            <a:lvl6pPr marL="0" indent="0">
              <a:buNone/>
              <a:defRPr sz="2000">
                <a:solidFill>
                  <a:schemeClr val="accent4"/>
                </a:solidFill>
              </a:defRPr>
            </a:lvl6pPr>
            <a:lvl7pPr marL="0" indent="0">
              <a:buNone/>
              <a:defRPr sz="2000">
                <a:solidFill>
                  <a:schemeClr val="accent4"/>
                </a:solidFill>
              </a:defRPr>
            </a:lvl7pPr>
            <a:lvl8pPr marL="0" indent="0">
              <a:buNone/>
              <a:defRPr sz="2000">
                <a:solidFill>
                  <a:schemeClr val="accent4"/>
                </a:solidFill>
              </a:defRPr>
            </a:lvl8pPr>
            <a:lvl9pPr marL="0" indent="0">
              <a:buNone/>
              <a:defRPr sz="2000">
                <a:solidFill>
                  <a:schemeClr val="accent4"/>
                </a:solidFill>
              </a:defRPr>
            </a:lvl9pPr>
          </a:lstStyle>
          <a:p>
            <a:pPr lvl="0"/>
            <a:r>
              <a:rPr lang="en-US" smtClean="0"/>
              <a:t>Click to edit Master text styles</a:t>
            </a:r>
          </a:p>
        </p:txBody>
      </p:sp>
    </p:spTree>
    <p:extLst>
      <p:ext uri="{BB962C8B-B14F-4D97-AF65-F5344CB8AC3E}">
        <p14:creationId xmlns:p14="http://schemas.microsoft.com/office/powerpoint/2010/main" val="152073150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with #">
    <p:spTree>
      <p:nvGrpSpPr>
        <p:cNvPr id="1" name=""/>
        <p:cNvGrpSpPr/>
        <p:nvPr/>
      </p:nvGrpSpPr>
      <p:grpSpPr>
        <a:xfrm>
          <a:off x="0" y="0"/>
          <a:ext cx="0" cy="0"/>
          <a:chOff x="0" y="0"/>
          <a:chExt cx="0" cy="0"/>
        </a:xfrm>
      </p:grpSpPr>
      <p:sp>
        <p:nvSpPr>
          <p:cNvPr id="19" name="Rectangle 18"/>
          <p:cNvSpPr/>
          <p:nvPr/>
        </p:nvSpPr>
        <p:spPr>
          <a:xfrm flipH="1">
            <a:off x="0" y="3877574"/>
            <a:ext cx="9144000" cy="29804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7" name="Rectangle 16"/>
          <p:cNvSpPr/>
          <p:nvPr/>
        </p:nvSpPr>
        <p:spPr>
          <a:xfrm flipH="1">
            <a:off x="1295400" y="3801374"/>
            <a:ext cx="7848600" cy="76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2" name="Title 1"/>
          <p:cNvSpPr>
            <a:spLocks noGrp="1"/>
          </p:cNvSpPr>
          <p:nvPr>
            <p:ph type="title" hasCustomPrompt="1"/>
          </p:nvPr>
        </p:nvSpPr>
        <p:spPr>
          <a:xfrm>
            <a:off x="1286769" y="2514600"/>
            <a:ext cx="6561831" cy="914400"/>
          </a:xfrm>
        </p:spPr>
        <p:txBody>
          <a:bodyPr anchor="b"/>
          <a:lstStyle>
            <a:lvl1pPr algn="l">
              <a:defRPr sz="3200" b="0" cap="none" baseline="0">
                <a:solidFill>
                  <a:schemeClr val="bg2">
                    <a:lumMod val="50000"/>
                  </a:schemeClr>
                </a:solidFill>
              </a:defRPr>
            </a:lvl1p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1281113" y="4106174"/>
            <a:ext cx="6567486" cy="990600"/>
          </a:xfrm>
        </p:spPr>
        <p:txBody>
          <a:bodyPr anchor="t"/>
          <a:lstStyle>
            <a:lvl1pPr marL="0" indent="0">
              <a:spcBef>
                <a:spcPts val="0"/>
              </a:spcBef>
              <a:buNone/>
              <a:defRPr sz="2000">
                <a:solidFill>
                  <a:schemeClr val="bg2">
                    <a:lumMod val="50000"/>
                  </a:schemeClr>
                </a:solidFill>
              </a:defRPr>
            </a:lvl1pPr>
            <a:lvl2pPr marL="0" indent="0">
              <a:buNone/>
              <a:defRPr sz="2000">
                <a:solidFill>
                  <a:schemeClr val="accent4"/>
                </a:solidFill>
              </a:defRPr>
            </a:lvl2pPr>
            <a:lvl3pPr marL="0" indent="0">
              <a:buNone/>
              <a:defRPr sz="2000">
                <a:solidFill>
                  <a:schemeClr val="accent4"/>
                </a:solidFill>
              </a:defRPr>
            </a:lvl3pPr>
            <a:lvl4pPr marL="0" indent="0">
              <a:buNone/>
              <a:defRPr sz="2000">
                <a:solidFill>
                  <a:schemeClr val="accent4"/>
                </a:solidFill>
              </a:defRPr>
            </a:lvl4pPr>
            <a:lvl5pPr marL="0" indent="0">
              <a:buNone/>
              <a:defRPr sz="2000">
                <a:solidFill>
                  <a:schemeClr val="accent4"/>
                </a:solidFill>
              </a:defRPr>
            </a:lvl5pPr>
            <a:lvl6pPr marL="0" indent="0">
              <a:buNone/>
              <a:defRPr sz="2000">
                <a:solidFill>
                  <a:schemeClr val="accent4"/>
                </a:solidFill>
              </a:defRPr>
            </a:lvl6pPr>
            <a:lvl7pPr marL="0" indent="0">
              <a:buNone/>
              <a:defRPr sz="2000">
                <a:solidFill>
                  <a:schemeClr val="accent4"/>
                </a:solidFill>
              </a:defRPr>
            </a:lvl7pPr>
            <a:lvl8pPr marL="0" indent="0">
              <a:buNone/>
              <a:defRPr sz="2000">
                <a:solidFill>
                  <a:schemeClr val="accent4"/>
                </a:solidFill>
              </a:defRPr>
            </a:lvl8pPr>
            <a:lvl9pPr marL="0" indent="0">
              <a:buNone/>
              <a:defRPr sz="2000">
                <a:solidFill>
                  <a:schemeClr val="accent4"/>
                </a:solidFill>
              </a:defRPr>
            </a:lvl9pPr>
          </a:lstStyle>
          <a:p>
            <a:pPr lvl="0"/>
            <a:r>
              <a:rPr lang="en-US" smtClean="0"/>
              <a:t>Click to edit Master text styles</a:t>
            </a:r>
          </a:p>
        </p:txBody>
      </p:sp>
      <p:sp>
        <p:nvSpPr>
          <p:cNvPr id="9" name="Text Placeholder 4"/>
          <p:cNvSpPr>
            <a:spLocks noGrp="1"/>
          </p:cNvSpPr>
          <p:nvPr>
            <p:ph type="body" sz="quarter" idx="11"/>
          </p:nvPr>
        </p:nvSpPr>
        <p:spPr>
          <a:xfrm>
            <a:off x="1295400" y="1752600"/>
            <a:ext cx="6553200" cy="685800"/>
          </a:xfrm>
        </p:spPr>
        <p:txBody>
          <a:bodyPr anchor="b"/>
          <a:lstStyle>
            <a:lvl1pPr marL="0" indent="0">
              <a:spcBef>
                <a:spcPts val="0"/>
              </a:spcBef>
              <a:buNone/>
              <a:defRPr sz="1800">
                <a:solidFill>
                  <a:schemeClr val="tx2"/>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
        <p:nvSpPr>
          <p:cNvPr id="12" name="Rectangle 11"/>
          <p:cNvSpPr/>
          <p:nvPr/>
        </p:nvSpPr>
        <p:spPr>
          <a:xfrm flipH="1">
            <a:off x="-3" y="3801374"/>
            <a:ext cx="1262063" cy="76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3006868849"/>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3931920" cy="4648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4880" y="1524000"/>
            <a:ext cx="3931920" cy="4648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018F46AC-1284-4C64-A236-D92053DABD71}"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39500870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2606040" cy="4648200"/>
          </a:xfrm>
          <a:ln w="19050">
            <a:noFill/>
            <a:miter lim="800000"/>
          </a:ln>
        </p:spPr>
        <p:txBody>
          <a:bodyPr lIns="0" tIns="0" rIns="0" bIns="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Date Placeholder 7"/>
          <p:cNvSpPr>
            <a:spLocks noGrp="1"/>
          </p:cNvSpPr>
          <p:nvPr>
            <p:ph type="dt" sz="half" idx="10"/>
          </p:nvPr>
        </p:nvSpPr>
        <p:spPr/>
        <p:txBody>
          <a:bodyPr/>
          <a:lstStyle/>
          <a:p>
            <a:fld id="{873D64D4-44E5-4CAA-B2F3-4CBF605ED41A}"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
        <p:nvSpPr>
          <p:cNvPr id="16" name="Content Placeholder 2"/>
          <p:cNvSpPr>
            <a:spLocks noGrp="1"/>
          </p:cNvSpPr>
          <p:nvPr>
            <p:ph sz="half" idx="15"/>
          </p:nvPr>
        </p:nvSpPr>
        <p:spPr>
          <a:xfrm>
            <a:off x="3268980" y="1524000"/>
            <a:ext cx="2606040" cy="4648200"/>
          </a:xfrm>
          <a:ln w="19050">
            <a:noFill/>
            <a:miter lim="800000"/>
          </a:ln>
        </p:spPr>
        <p:txBody>
          <a:bodyPr lIns="0" tIns="0" rIns="0" bIns="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Content Placeholder 2"/>
          <p:cNvSpPr>
            <a:spLocks noGrp="1"/>
          </p:cNvSpPr>
          <p:nvPr>
            <p:ph sz="half" idx="17"/>
          </p:nvPr>
        </p:nvSpPr>
        <p:spPr>
          <a:xfrm>
            <a:off x="6080760" y="1524000"/>
            <a:ext cx="2606040" cy="4648200"/>
          </a:xfrm>
          <a:ln w="19050">
            <a:noFill/>
            <a:miter lim="800000"/>
          </a:ln>
        </p:spPr>
        <p:txBody>
          <a:bodyPr lIns="0" tIns="0" rIns="0" bIns="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823043873"/>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471488" y="1202527"/>
            <a:ext cx="8672512" cy="640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7" name="Rectangle 16"/>
          <p:cNvSpPr/>
          <p:nvPr/>
        </p:nvSpPr>
        <p:spPr>
          <a:xfrm>
            <a:off x="-1" y="1202527"/>
            <a:ext cx="442913" cy="640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2" name="Title Placeholder 1"/>
          <p:cNvSpPr>
            <a:spLocks noGrp="1"/>
          </p:cNvSpPr>
          <p:nvPr>
            <p:ph type="title"/>
          </p:nvPr>
        </p:nvSpPr>
        <p:spPr>
          <a:xfrm>
            <a:off x="457200" y="466436"/>
            <a:ext cx="8229600" cy="676564"/>
          </a:xfrm>
          <a:prstGeom prst="rect">
            <a:avLst/>
          </a:prstGeom>
        </p:spPr>
        <p:txBody>
          <a:bodyPr vert="horz" lIns="0" tIns="0" rIns="0" bIns="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524000"/>
            <a:ext cx="8229600" cy="46482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5" name="Date Placeholder 3"/>
          <p:cNvSpPr>
            <a:spLocks noGrp="1"/>
          </p:cNvSpPr>
          <p:nvPr>
            <p:ph type="dt" sz="half" idx="2"/>
          </p:nvPr>
        </p:nvSpPr>
        <p:spPr>
          <a:xfrm>
            <a:off x="4648200" y="6537325"/>
            <a:ext cx="609600" cy="168275"/>
          </a:xfrm>
          <a:prstGeom prst="rect">
            <a:avLst/>
          </a:prstGeom>
        </p:spPr>
        <p:txBody>
          <a:bodyPr vert="horz" lIns="0" tIns="0" rIns="0" bIns="0" rtlCol="0" anchor="b"/>
          <a:lstStyle>
            <a:lvl1pPr algn="r">
              <a:defRPr sz="800">
                <a:solidFill>
                  <a:schemeClr val="tx1">
                    <a:lumMod val="50000"/>
                    <a:lumOff val="50000"/>
                  </a:schemeClr>
                </a:solidFill>
              </a:defRPr>
            </a:lvl1pPr>
          </a:lstStyle>
          <a:p>
            <a:pPr fontAlgn="base">
              <a:spcBef>
                <a:spcPct val="0"/>
              </a:spcBef>
              <a:spcAft>
                <a:spcPct val="0"/>
              </a:spcAft>
            </a:pPr>
            <a:fld id="{A7A2B3B8-E6F5-41A9-BBCD-31FB41464D3C}" type="datetime1">
              <a:rPr lang="en-US" smtClean="0">
                <a:solidFill>
                  <a:prstClr val="black">
                    <a:lumMod val="50000"/>
                    <a:lumOff val="50000"/>
                  </a:prstClr>
                </a:solidFill>
                <a:cs typeface="Arial" charset="0"/>
              </a:rPr>
              <a:pPr fontAlgn="base">
                <a:spcBef>
                  <a:spcPct val="0"/>
                </a:spcBef>
                <a:spcAft>
                  <a:spcPct val="0"/>
                </a:spcAft>
              </a:pPr>
              <a:t>10/22/2019</a:t>
            </a:fld>
            <a:endParaRPr lang="en-US" dirty="0">
              <a:solidFill>
                <a:prstClr val="black">
                  <a:lumMod val="50000"/>
                  <a:lumOff val="50000"/>
                </a:prstClr>
              </a:solidFill>
              <a:cs typeface="Arial" charset="0"/>
            </a:endParaRPr>
          </a:p>
        </p:txBody>
      </p:sp>
      <p:sp>
        <p:nvSpPr>
          <p:cNvPr id="26" name="Footer Placeholder 4"/>
          <p:cNvSpPr>
            <a:spLocks noGrp="1"/>
          </p:cNvSpPr>
          <p:nvPr>
            <p:ph type="ftr" sz="quarter" idx="3"/>
          </p:nvPr>
        </p:nvSpPr>
        <p:spPr>
          <a:xfrm>
            <a:off x="5334000" y="6537325"/>
            <a:ext cx="3048000" cy="164592"/>
          </a:xfrm>
          <a:prstGeom prst="rect">
            <a:avLst/>
          </a:prstGeom>
        </p:spPr>
        <p:txBody>
          <a:bodyPr vert="horz" lIns="0" tIns="0" rIns="0" bIns="0" rtlCol="0" anchor="b"/>
          <a:lstStyle>
            <a:lvl1pPr algn="r">
              <a:defRPr sz="800">
                <a:solidFill>
                  <a:schemeClr val="tx1">
                    <a:lumMod val="50000"/>
                    <a:lumOff val="50000"/>
                  </a:schemeClr>
                </a:solidFill>
              </a:defRPr>
            </a:lvl1pPr>
          </a:lstStyle>
          <a:p>
            <a:pPr fontAlgn="base">
              <a:spcBef>
                <a:spcPct val="0"/>
              </a:spcBef>
              <a:spcAft>
                <a:spcPct val="0"/>
              </a:spcAft>
            </a:pPr>
            <a:r>
              <a:rPr lang="en-US" smtClean="0">
                <a:solidFill>
                  <a:prstClr val="black">
                    <a:lumMod val="50000"/>
                    <a:lumOff val="50000"/>
                  </a:prstClr>
                </a:solidFill>
                <a:cs typeface="Arial" charset="0"/>
              </a:rPr>
              <a:t>Author’s Last Name, Conference Name, Year, Presentation #</a:t>
            </a:r>
            <a:endParaRPr lang="en-US" dirty="0">
              <a:solidFill>
                <a:prstClr val="black">
                  <a:lumMod val="50000"/>
                  <a:lumOff val="50000"/>
                </a:prstClr>
              </a:solidFill>
              <a:cs typeface="Arial" charset="0"/>
            </a:endParaRPr>
          </a:p>
        </p:txBody>
      </p:sp>
      <p:sp>
        <p:nvSpPr>
          <p:cNvPr id="4" name="TextBox 3"/>
          <p:cNvSpPr txBox="1"/>
          <p:nvPr/>
        </p:nvSpPr>
        <p:spPr>
          <a:xfrm>
            <a:off x="8784291" y="6579679"/>
            <a:ext cx="323850" cy="244475"/>
          </a:xfrm>
          <a:prstGeom prst="rect">
            <a:avLst/>
          </a:prstGeom>
          <a:noFill/>
        </p:spPr>
        <p:txBody>
          <a:bodyPr wrap="square" lIns="0" tIns="0" rIns="0" bIns="0" rtlCol="0">
            <a:noAutofit/>
          </a:bodyPr>
          <a:lstStyle/>
          <a:p>
            <a:pPr fontAlgn="base">
              <a:lnSpc>
                <a:spcPct val="90000"/>
              </a:lnSpc>
              <a:spcBef>
                <a:spcPct val="0"/>
              </a:spcBef>
              <a:spcAft>
                <a:spcPct val="0"/>
              </a:spcAft>
            </a:pPr>
            <a:fld id="{CFA6C72B-6813-4FFC-AA44-773A6E202CBD}" type="slidenum">
              <a:rPr lang="en-US" sz="800" smtClean="0">
                <a:solidFill>
                  <a:prstClr val="black">
                    <a:lumMod val="50000"/>
                    <a:lumOff val="50000"/>
                  </a:prstClr>
                </a:solidFill>
                <a:cs typeface="Arial" charset="0"/>
              </a:rPr>
              <a:pPr fontAlgn="base">
                <a:lnSpc>
                  <a:spcPct val="90000"/>
                </a:lnSpc>
                <a:spcBef>
                  <a:spcPct val="0"/>
                </a:spcBef>
                <a:spcAft>
                  <a:spcPct val="0"/>
                </a:spcAft>
              </a:pPr>
              <a:t>‹#›</a:t>
            </a:fld>
            <a:endParaRPr lang="en-US" sz="800" dirty="0" smtClean="0">
              <a:solidFill>
                <a:prstClr val="black">
                  <a:lumMod val="50000"/>
                  <a:lumOff val="50000"/>
                </a:prstClr>
              </a:solidFill>
              <a:cs typeface="Arial" charset="0"/>
            </a:endParaRPr>
          </a:p>
        </p:txBody>
      </p:sp>
    </p:spTree>
    <p:extLst>
      <p:ext uri="{BB962C8B-B14F-4D97-AF65-F5344CB8AC3E}">
        <p14:creationId xmlns:p14="http://schemas.microsoft.com/office/powerpoint/2010/main" val="1547230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b="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bg2">
            <a:lumMod val="75000"/>
          </a:schemeClr>
        </a:buClr>
        <a:buSzPct val="90000"/>
        <a:buFont typeface="Wingdings" panose="05000000000000000000" pitchFamily="2" charset="2"/>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bg2">
            <a:lumMod val="75000"/>
          </a:schemeClr>
        </a:buClr>
        <a:buSzPct val="90000"/>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65100"/>
            <a:ext cx="7924800" cy="787400"/>
          </a:xfrm>
          <a:prstGeom prst="rect">
            <a:avLst/>
          </a:prstGeom>
          <a:solidFill>
            <a:schemeClr val="bg1"/>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755650" y="1676400"/>
            <a:ext cx="770255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87204" name="Line 4"/>
          <p:cNvSpPr>
            <a:spLocks noChangeShapeType="1"/>
          </p:cNvSpPr>
          <p:nvPr/>
        </p:nvSpPr>
        <p:spPr bwMode="auto">
          <a:xfrm>
            <a:off x="685800" y="1066800"/>
            <a:ext cx="7924800" cy="0"/>
          </a:xfrm>
          <a:prstGeom prst="line">
            <a:avLst/>
          </a:prstGeom>
          <a:noFill/>
          <a:ln w="53975">
            <a:solidFill>
              <a:srgbClr val="969696"/>
            </a:solidFill>
            <a:round/>
            <a:headEnd/>
            <a:tailEnd/>
          </a:ln>
          <a:effectLst/>
        </p:spPr>
        <p:txBody>
          <a:bodyPr wrap="none" anchor="ctr"/>
          <a:lstStyle/>
          <a:p>
            <a:pPr fontAlgn="base">
              <a:spcBef>
                <a:spcPct val="0"/>
              </a:spcBef>
              <a:spcAft>
                <a:spcPct val="25000"/>
              </a:spcAft>
              <a:buFontTx/>
              <a:buChar char="•"/>
              <a:defRPr/>
            </a:pPr>
            <a:endParaRPr lang="en-US" sz="3600" b="1" baseline="-25000" dirty="0">
              <a:solidFill>
                <a:srgbClr val="000000"/>
              </a:solidFill>
            </a:endParaRPr>
          </a:p>
        </p:txBody>
      </p:sp>
      <p:sp>
        <p:nvSpPr>
          <p:cNvPr id="1587225" name="Line 25"/>
          <p:cNvSpPr>
            <a:spLocks noChangeShapeType="1"/>
          </p:cNvSpPr>
          <p:nvPr userDrawn="1"/>
        </p:nvSpPr>
        <p:spPr bwMode="auto">
          <a:xfrm>
            <a:off x="685800" y="1143000"/>
            <a:ext cx="7924800" cy="0"/>
          </a:xfrm>
          <a:prstGeom prst="line">
            <a:avLst/>
          </a:prstGeom>
          <a:noFill/>
          <a:ln w="53975">
            <a:solidFill>
              <a:srgbClr val="A50021"/>
            </a:solidFill>
            <a:round/>
            <a:headEnd/>
            <a:tailEnd/>
          </a:ln>
          <a:effectLst/>
        </p:spPr>
        <p:txBody>
          <a:bodyPr wrap="none" anchor="ctr"/>
          <a:lstStyle/>
          <a:p>
            <a:pPr fontAlgn="base">
              <a:spcBef>
                <a:spcPct val="0"/>
              </a:spcBef>
              <a:spcAft>
                <a:spcPct val="25000"/>
              </a:spcAft>
              <a:buFontTx/>
              <a:buChar char="•"/>
              <a:defRPr/>
            </a:pPr>
            <a:endParaRPr lang="en-US" sz="3600" b="1" baseline="-25000" dirty="0">
              <a:solidFill>
                <a:srgbClr val="000000"/>
              </a:solidFill>
            </a:endParaRPr>
          </a:p>
        </p:txBody>
      </p:sp>
      <p:sp>
        <p:nvSpPr>
          <p:cNvPr id="2" name="Slide Number Placeholder 1"/>
          <p:cNvSpPr>
            <a:spLocks noGrp="1"/>
          </p:cNvSpPr>
          <p:nvPr>
            <p:ph type="sldNum" sz="quarter" idx="4"/>
          </p:nvPr>
        </p:nvSpPr>
        <p:spPr>
          <a:xfrm>
            <a:off x="6985000" y="6492879"/>
            <a:ext cx="2133600" cy="365125"/>
          </a:xfrm>
          <a:prstGeom prst="rect">
            <a:avLst/>
          </a:prstGeom>
        </p:spPr>
        <p:txBody>
          <a:bodyPr vert="horz" lIns="91440" tIns="45720" rIns="91440" bIns="45720" rtlCol="0" anchor="ctr"/>
          <a:lstStyle>
            <a:lvl1pPr algn="r">
              <a:defRPr sz="1200" b="1" baseline="-25000">
                <a:solidFill>
                  <a:srgbClr val="000000">
                    <a:tint val="75000"/>
                  </a:srgbClr>
                </a:solidFill>
                <a:latin typeface="+mn-lt"/>
              </a:defRPr>
            </a:lvl1pPr>
          </a:lstStyle>
          <a:p>
            <a:pPr fontAlgn="base">
              <a:spcBef>
                <a:spcPct val="0"/>
              </a:spcBef>
              <a:spcAft>
                <a:spcPct val="0"/>
              </a:spcAft>
              <a:defRPr/>
            </a:pPr>
            <a:fld id="{C4B6E519-2B19-4FD1-9DB5-C3407DF9395F}" type="slidenum">
              <a:rPr lang="en-US"/>
              <a:pPr fontAlgn="base">
                <a:spcBef>
                  <a:spcPct val="0"/>
                </a:spcBef>
                <a:spcAft>
                  <a:spcPct val="0"/>
                </a:spcAft>
                <a:defRPr/>
              </a:pPr>
              <a:t>‹#›</a:t>
            </a:fld>
            <a:endParaRPr lang="en-US" dirty="0"/>
          </a:p>
        </p:txBody>
      </p:sp>
      <p:sp>
        <p:nvSpPr>
          <p:cNvPr id="7" name="TextBox 6"/>
          <p:cNvSpPr txBox="1"/>
          <p:nvPr userDrawn="1"/>
        </p:nvSpPr>
        <p:spPr>
          <a:xfrm>
            <a:off x="685800" y="6497638"/>
            <a:ext cx="6858000" cy="277812"/>
          </a:xfrm>
          <a:prstGeom prst="rect">
            <a:avLst/>
          </a:prstGeom>
          <a:noFill/>
        </p:spPr>
        <p:txBody>
          <a:bodyPr>
            <a:spAutoFit/>
          </a:bodyPr>
          <a:lstStyle/>
          <a:p>
            <a:pPr fontAlgn="base">
              <a:spcBef>
                <a:spcPct val="0"/>
              </a:spcBef>
              <a:spcAft>
                <a:spcPct val="0"/>
              </a:spcAft>
              <a:defRPr/>
            </a:pPr>
            <a:endParaRPr lang="en-US" sz="1200" b="1" dirty="0">
              <a:solidFill>
                <a:srgbClr val="000000"/>
              </a:solidFill>
            </a:endParaRPr>
          </a:p>
        </p:txBody>
      </p:sp>
      <p:sp>
        <p:nvSpPr>
          <p:cNvPr id="4" name="TextBox 3"/>
          <p:cNvSpPr txBox="1"/>
          <p:nvPr userDrawn="1"/>
        </p:nvSpPr>
        <p:spPr>
          <a:xfrm>
            <a:off x="685800" y="6407154"/>
            <a:ext cx="6172200" cy="366713"/>
          </a:xfrm>
          <a:prstGeom prst="rect">
            <a:avLst/>
          </a:prstGeom>
          <a:noFill/>
        </p:spPr>
        <p:txBody>
          <a:bodyPr anchor="b"/>
          <a:lstStyle/>
          <a:p>
            <a:pPr fontAlgn="base">
              <a:spcBef>
                <a:spcPct val="0"/>
              </a:spcBef>
              <a:spcAft>
                <a:spcPct val="0"/>
              </a:spcAft>
              <a:defRPr/>
            </a:pPr>
            <a:endParaRPr lang="en-US" sz="1200" dirty="0">
              <a:solidFill>
                <a:srgbClr val="000000"/>
              </a:solidFill>
            </a:endParaRPr>
          </a:p>
        </p:txBody>
      </p:sp>
    </p:spTree>
    <p:extLst>
      <p:ext uri="{BB962C8B-B14F-4D97-AF65-F5344CB8AC3E}">
        <p14:creationId xmlns:p14="http://schemas.microsoft.com/office/powerpoint/2010/main" val="3255440461"/>
      </p:ext>
    </p:extLst>
  </p:cSld>
  <p:clrMap bg1="lt1" tx1="dk1" bg2="lt2" tx2="dk2" accent1="accent1" accent2="accent2" accent3="accent3" accent4="accent4" accent5="accent5" accent6="accent6" hlink="hlink" folHlink="folHlink"/>
  <p:sldLayoutIdLst>
    <p:sldLayoutId id="2147483683" r:id="rId1"/>
    <p:sldLayoutId id="214748368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fontAlgn="base">
        <a:spcBef>
          <a:spcPct val="0"/>
        </a:spcBef>
        <a:spcAft>
          <a:spcPct val="0"/>
        </a:spcAft>
        <a:defRPr sz="3200" b="1">
          <a:solidFill>
            <a:schemeClr val="tx1"/>
          </a:solidFill>
          <a:latin typeface="Arial" charset="0"/>
        </a:defRPr>
      </a:lvl6pPr>
      <a:lvl7pPr marL="914400" algn="l" rtl="0" fontAlgn="base">
        <a:spcBef>
          <a:spcPct val="0"/>
        </a:spcBef>
        <a:spcAft>
          <a:spcPct val="0"/>
        </a:spcAft>
        <a:defRPr sz="3200" b="1">
          <a:solidFill>
            <a:schemeClr val="tx1"/>
          </a:solidFill>
          <a:latin typeface="Arial" charset="0"/>
        </a:defRPr>
      </a:lvl7pPr>
      <a:lvl8pPr marL="1371600" algn="l" rtl="0" fontAlgn="base">
        <a:spcBef>
          <a:spcPct val="0"/>
        </a:spcBef>
        <a:spcAft>
          <a:spcPct val="0"/>
        </a:spcAft>
        <a:defRPr sz="3200" b="1">
          <a:solidFill>
            <a:schemeClr val="tx1"/>
          </a:solidFill>
          <a:latin typeface="Arial" charset="0"/>
        </a:defRPr>
      </a:lvl8pPr>
      <a:lvl9pPr marL="1828800" algn="l" rtl="0" fontAlgn="base">
        <a:spcBef>
          <a:spcPct val="0"/>
        </a:spcBef>
        <a:spcAft>
          <a:spcPct val="0"/>
        </a:spcAft>
        <a:defRPr sz="3200" b="1">
          <a:solidFill>
            <a:schemeClr val="tx1"/>
          </a:solidFill>
          <a:latin typeface="Arial" charset="0"/>
        </a:defRPr>
      </a:lvl9pPr>
    </p:titleStyle>
    <p:bodyStyle>
      <a:lvl1pPr marL="342900" indent="-342900" algn="l" rtl="0" eaLnBrk="0" fontAlgn="base" hangingPunct="0">
        <a:spcBef>
          <a:spcPct val="20000"/>
        </a:spcBef>
        <a:spcAft>
          <a:spcPct val="0"/>
        </a:spcAft>
        <a:buClr>
          <a:srgbClr val="990000"/>
        </a:buClr>
        <a:buFont typeface="Symbol" pitchFamily="18"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471488" y="1202527"/>
            <a:ext cx="8672512" cy="640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1" y="1202527"/>
            <a:ext cx="442913" cy="640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57200" y="466436"/>
            <a:ext cx="8229600" cy="676564"/>
          </a:xfrm>
          <a:prstGeom prst="rect">
            <a:avLst/>
          </a:prstGeom>
        </p:spPr>
        <p:txBody>
          <a:bodyPr vert="horz" lIns="0" tIns="0" rIns="0" bIns="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524000"/>
            <a:ext cx="8229600" cy="46482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 name="Date Placeholder 3"/>
          <p:cNvSpPr>
            <a:spLocks noGrp="1"/>
          </p:cNvSpPr>
          <p:nvPr>
            <p:ph type="dt" sz="half" idx="2"/>
          </p:nvPr>
        </p:nvSpPr>
        <p:spPr>
          <a:xfrm>
            <a:off x="4648200" y="6537325"/>
            <a:ext cx="609600" cy="168275"/>
          </a:xfrm>
          <a:prstGeom prst="rect">
            <a:avLst/>
          </a:prstGeom>
        </p:spPr>
        <p:txBody>
          <a:bodyPr vert="horz" lIns="0" tIns="0" rIns="0" bIns="0" rtlCol="0" anchor="b"/>
          <a:lstStyle>
            <a:lvl1pPr algn="r">
              <a:defRPr sz="800">
                <a:solidFill>
                  <a:schemeClr val="tx1">
                    <a:lumMod val="50000"/>
                    <a:lumOff val="50000"/>
                  </a:schemeClr>
                </a:solidFill>
              </a:defRPr>
            </a:lvl1pPr>
          </a:lstStyle>
          <a:p>
            <a:fld id="{9D786196-D339-48AE-B401-0B22BDD258E0}" type="datetime1">
              <a:rPr lang="en-US" smtClean="0">
                <a:solidFill>
                  <a:prstClr val="black">
                    <a:lumMod val="50000"/>
                    <a:lumOff val="50000"/>
                  </a:prstClr>
                </a:solidFill>
              </a:rPr>
              <a:pPr/>
              <a:t>10/22/2019</a:t>
            </a:fld>
            <a:endParaRPr lang="en-US">
              <a:solidFill>
                <a:prstClr val="black">
                  <a:lumMod val="50000"/>
                  <a:lumOff val="50000"/>
                </a:prstClr>
              </a:solidFill>
            </a:endParaRPr>
          </a:p>
        </p:txBody>
      </p:sp>
      <p:sp>
        <p:nvSpPr>
          <p:cNvPr id="26" name="Footer Placeholder 4"/>
          <p:cNvSpPr>
            <a:spLocks noGrp="1"/>
          </p:cNvSpPr>
          <p:nvPr>
            <p:ph type="ftr" sz="quarter" idx="3"/>
          </p:nvPr>
        </p:nvSpPr>
        <p:spPr>
          <a:xfrm>
            <a:off x="5334000" y="6537325"/>
            <a:ext cx="3048000" cy="164592"/>
          </a:xfrm>
          <a:prstGeom prst="rect">
            <a:avLst/>
          </a:prstGeom>
        </p:spPr>
        <p:txBody>
          <a:bodyPr vert="horz" lIns="0" tIns="0" rIns="0" bIns="0" rtlCol="0" anchor="b"/>
          <a:lstStyle>
            <a:lvl1pPr algn="r">
              <a:defRPr sz="800">
                <a:solidFill>
                  <a:schemeClr val="tx1">
                    <a:lumMod val="50000"/>
                    <a:lumOff val="50000"/>
                  </a:schemeClr>
                </a:solidFill>
              </a:defRPr>
            </a:lvl1pPr>
          </a:lstStyle>
          <a:p>
            <a:r>
              <a:rPr lang="en-US" smtClean="0">
                <a:solidFill>
                  <a:prstClr val="black">
                    <a:lumMod val="50000"/>
                    <a:lumOff val="50000"/>
                  </a:prstClr>
                </a:solidFill>
              </a:rPr>
              <a:t>Biometrics, Bioinformatics</a:t>
            </a:r>
            <a:endParaRPr lang="en-US" dirty="0">
              <a:solidFill>
                <a:prstClr val="black">
                  <a:lumMod val="50000"/>
                  <a:lumOff val="50000"/>
                </a:prstClr>
              </a:solidFill>
            </a:endParaRPr>
          </a:p>
        </p:txBody>
      </p:sp>
      <p:sp>
        <p:nvSpPr>
          <p:cNvPr id="4" name="TextBox 3"/>
          <p:cNvSpPr txBox="1"/>
          <p:nvPr/>
        </p:nvSpPr>
        <p:spPr>
          <a:xfrm>
            <a:off x="8784291" y="6579679"/>
            <a:ext cx="323850" cy="244475"/>
          </a:xfrm>
          <a:prstGeom prst="rect">
            <a:avLst/>
          </a:prstGeom>
          <a:noFill/>
        </p:spPr>
        <p:txBody>
          <a:bodyPr wrap="square" lIns="0" tIns="0" rIns="0" bIns="0" rtlCol="0">
            <a:noAutofit/>
          </a:bodyPr>
          <a:lstStyle/>
          <a:p>
            <a:pPr>
              <a:lnSpc>
                <a:spcPct val="90000"/>
              </a:lnSpc>
            </a:pPr>
            <a:fld id="{CFA6C72B-6813-4FFC-AA44-773A6E202CBD}" type="slidenum">
              <a:rPr lang="en-US" sz="800" smtClean="0">
                <a:solidFill>
                  <a:prstClr val="black">
                    <a:lumMod val="50000"/>
                    <a:lumOff val="50000"/>
                  </a:prstClr>
                </a:solidFill>
              </a:rPr>
              <a:pPr>
                <a:lnSpc>
                  <a:spcPct val="90000"/>
                </a:lnSpc>
              </a:pPr>
              <a:t>‹#›</a:t>
            </a:fld>
            <a:endParaRPr lang="en-US" sz="800" dirty="0" smtClean="0">
              <a:solidFill>
                <a:prstClr val="black">
                  <a:lumMod val="50000"/>
                  <a:lumOff val="50000"/>
                </a:prstClr>
              </a:solidFill>
            </a:endParaRPr>
          </a:p>
        </p:txBody>
      </p:sp>
    </p:spTree>
    <p:extLst>
      <p:ext uri="{BB962C8B-B14F-4D97-AF65-F5344CB8AC3E}">
        <p14:creationId xmlns:p14="http://schemas.microsoft.com/office/powerpoint/2010/main" val="328282376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2400" b="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bg2">
            <a:lumMod val="75000"/>
          </a:schemeClr>
        </a:buClr>
        <a:buSzPct val="90000"/>
        <a:buFont typeface="Wingdings" panose="05000000000000000000" pitchFamily="2" charset="2"/>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bg2">
            <a:lumMod val="75000"/>
          </a:schemeClr>
        </a:buClr>
        <a:buSzPct val="90000"/>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6769" y="1600200"/>
            <a:ext cx="6942831" cy="2362200"/>
          </a:xfrm>
        </p:spPr>
        <p:txBody>
          <a:bodyPr/>
          <a:lstStyle/>
          <a:p>
            <a:r>
              <a:rPr lang="en-US" sz="2400" b="1" dirty="0" smtClean="0">
                <a:solidFill>
                  <a:schemeClr val="bg1">
                    <a:lumMod val="50000"/>
                  </a:schemeClr>
                </a:solidFill>
              </a:rPr>
              <a:t>A comparison of automatic cell identification for single-cell RNA sequencing data</a:t>
            </a:r>
            <a:endParaRPr lang="en-US" sz="2400" b="1" dirty="0">
              <a:solidFill>
                <a:schemeClr val="bg1">
                  <a:lumMod val="50000"/>
                </a:schemeClr>
              </a:solidFill>
            </a:endParaRPr>
          </a:p>
        </p:txBody>
      </p:sp>
      <p:sp>
        <p:nvSpPr>
          <p:cNvPr id="3" name="Subtitle 2"/>
          <p:cNvSpPr>
            <a:spLocks noGrp="1"/>
          </p:cNvSpPr>
          <p:nvPr>
            <p:ph type="subTitle" idx="1"/>
          </p:nvPr>
        </p:nvSpPr>
        <p:spPr>
          <a:xfrm>
            <a:off x="1295400" y="4724400"/>
            <a:ext cx="6567487" cy="990600"/>
          </a:xfrm>
        </p:spPr>
        <p:txBody>
          <a:bodyPr/>
          <a:lstStyle/>
          <a:p>
            <a:pPr>
              <a:lnSpc>
                <a:spcPct val="150000"/>
              </a:lnSpc>
            </a:pPr>
            <a:r>
              <a:rPr lang="en-US" dirty="0" smtClean="0"/>
              <a:t>Ruidong Li</a:t>
            </a:r>
          </a:p>
          <a:p>
            <a:pPr>
              <a:lnSpc>
                <a:spcPct val="150000"/>
              </a:lnSpc>
            </a:pPr>
            <a:r>
              <a:rPr lang="en-US" dirty="0" smtClean="0"/>
              <a:t>October 22, 2019</a:t>
            </a:r>
          </a:p>
        </p:txBody>
      </p:sp>
    </p:spTree>
    <p:extLst>
      <p:ext uri="{BB962C8B-B14F-4D97-AF65-F5344CB8AC3E}">
        <p14:creationId xmlns:p14="http://schemas.microsoft.com/office/powerpoint/2010/main" val="352891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Garnett</a:t>
            </a:r>
            <a:endParaRPr lang="en-US" dirty="0"/>
          </a:p>
        </p:txBody>
      </p:sp>
      <p:sp>
        <p:nvSpPr>
          <p:cNvPr id="3" name="Content Placeholder 2"/>
          <p:cNvSpPr>
            <a:spLocks noGrp="1"/>
          </p:cNvSpPr>
          <p:nvPr>
            <p:ph idx="1"/>
          </p:nvPr>
        </p:nvSpPr>
        <p:spPr>
          <a:xfrm>
            <a:off x="5943600" y="1873574"/>
            <a:ext cx="2895600" cy="3872852"/>
          </a:xfrm>
        </p:spPr>
        <p:txBody>
          <a:bodyPr/>
          <a:lstStyle/>
          <a:p>
            <a:r>
              <a:rPr lang="en-US" sz="1600" dirty="0" smtClean="0"/>
              <a:t>Automates and </a:t>
            </a:r>
            <a:r>
              <a:rPr lang="en-US" sz="1600" dirty="0"/>
              <a:t>standardizes the process of classifying cells based on </a:t>
            </a:r>
            <a:r>
              <a:rPr lang="en-US" sz="1600" dirty="0" smtClean="0"/>
              <a:t>marker genes</a:t>
            </a:r>
          </a:p>
          <a:p>
            <a:endParaRPr lang="en-US" sz="1600" dirty="0"/>
          </a:p>
          <a:p>
            <a:r>
              <a:rPr lang="en-US" sz="1600" dirty="0" smtClean="0"/>
              <a:t>Doesn’t require pre-classified training datasets</a:t>
            </a:r>
          </a:p>
          <a:p>
            <a:endParaRPr lang="en-US" sz="1600" dirty="0"/>
          </a:p>
          <a:p>
            <a:r>
              <a:rPr lang="en-US" sz="1600" dirty="0"/>
              <a:t>Garnett uses a marker file to allow users to specify cell type definitions. These definitions are then used to choose representative cells from each cell type </a:t>
            </a:r>
            <a:r>
              <a:rPr lang="en-US" sz="1600" dirty="0" smtClean="0"/>
              <a:t>to train </a:t>
            </a:r>
            <a:r>
              <a:rPr lang="en-US" sz="1600" dirty="0"/>
              <a:t>the </a:t>
            </a:r>
            <a:r>
              <a:rPr lang="en-US" sz="1600" dirty="0" smtClean="0"/>
              <a:t>classifier</a:t>
            </a:r>
            <a:endParaRPr lang="en-US" sz="1600" dirty="0"/>
          </a:p>
        </p:txBody>
      </p:sp>
      <p:pic>
        <p:nvPicPr>
          <p:cNvPr id="358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975748"/>
            <a:ext cx="5303520" cy="158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1842148"/>
            <a:ext cx="5303520" cy="1673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46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Garnett classifiers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5181600" cy="4251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6314" y="1716826"/>
            <a:ext cx="3322886" cy="1712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9130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the single-cell </a:t>
            </a:r>
            <a:r>
              <a:rPr lang="en-US" dirty="0" err="1" smtClean="0"/>
              <a:t>RNAseq</a:t>
            </a:r>
            <a:r>
              <a:rPr lang="en-US" dirty="0" smtClean="0"/>
              <a:t> datasets</a:t>
            </a:r>
            <a:endParaRPr lang="en-US" dirty="0"/>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1542584"/>
            <a:ext cx="5442565" cy="5010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791200" y="1799991"/>
            <a:ext cx="3276600" cy="4495800"/>
          </a:xfrm>
          <a:prstGeom prst="rect">
            <a:avLst/>
          </a:prstGeom>
          <a:noFill/>
        </p:spPr>
        <p:txBody>
          <a:bodyPr wrap="none" lIns="0" tIns="0" rIns="0" bIns="0" rtlCol="0">
            <a:noAutofit/>
          </a:bodyPr>
          <a:lstStyle/>
          <a:p>
            <a:pPr>
              <a:lnSpc>
                <a:spcPct val="90000"/>
              </a:lnSpc>
            </a:pPr>
            <a:r>
              <a:rPr lang="en-US" sz="1400" b="1" dirty="0" smtClean="0"/>
              <a:t>Number of cells:</a:t>
            </a:r>
          </a:p>
          <a:p>
            <a:pPr>
              <a:lnSpc>
                <a:spcPct val="90000"/>
              </a:lnSpc>
            </a:pPr>
            <a:r>
              <a:rPr lang="en-US" sz="1400" dirty="0" smtClean="0"/>
              <a:t>Typical sized datasets: 1500~8500</a:t>
            </a:r>
          </a:p>
          <a:p>
            <a:pPr>
              <a:lnSpc>
                <a:spcPct val="90000"/>
              </a:lnSpc>
            </a:pPr>
            <a:r>
              <a:rPr lang="en-US" sz="1400" dirty="0" smtClean="0"/>
              <a:t>Large datasets: &gt; 50,000</a:t>
            </a:r>
          </a:p>
          <a:p>
            <a:pPr>
              <a:lnSpc>
                <a:spcPct val="90000"/>
              </a:lnSpc>
            </a:pPr>
            <a:endParaRPr lang="en-US" sz="1400" dirty="0"/>
          </a:p>
          <a:p>
            <a:pPr>
              <a:lnSpc>
                <a:spcPct val="90000"/>
              </a:lnSpc>
            </a:pPr>
            <a:r>
              <a:rPr lang="en-US" sz="1400" b="1" dirty="0"/>
              <a:t>Protocols:</a:t>
            </a:r>
          </a:p>
          <a:p>
            <a:pPr>
              <a:lnSpc>
                <a:spcPct val="90000"/>
              </a:lnSpc>
            </a:pPr>
            <a:r>
              <a:rPr lang="en-US" sz="1400" dirty="0"/>
              <a:t>10X Chromium</a:t>
            </a:r>
          </a:p>
          <a:p>
            <a:pPr>
              <a:lnSpc>
                <a:spcPct val="90000"/>
              </a:lnSpc>
            </a:pPr>
            <a:r>
              <a:rPr lang="en-US" sz="1400" dirty="0"/>
              <a:t>Drop-</a:t>
            </a:r>
            <a:r>
              <a:rPr lang="en-US" sz="1400" dirty="0" err="1"/>
              <a:t>Seq</a:t>
            </a:r>
            <a:endParaRPr lang="en-US" sz="1400" dirty="0"/>
          </a:p>
          <a:p>
            <a:pPr>
              <a:lnSpc>
                <a:spcPct val="90000"/>
              </a:lnSpc>
            </a:pPr>
            <a:r>
              <a:rPr lang="en-US" sz="1400" dirty="0" err="1"/>
              <a:t>InDrop</a:t>
            </a:r>
            <a:endParaRPr lang="en-US" sz="1400" dirty="0"/>
          </a:p>
          <a:p>
            <a:pPr>
              <a:lnSpc>
                <a:spcPct val="90000"/>
              </a:lnSpc>
            </a:pPr>
            <a:r>
              <a:rPr lang="en-US" sz="1400" dirty="0"/>
              <a:t>CEL-Seq2</a:t>
            </a:r>
          </a:p>
          <a:p>
            <a:pPr>
              <a:lnSpc>
                <a:spcPct val="90000"/>
              </a:lnSpc>
            </a:pPr>
            <a:r>
              <a:rPr lang="en-US" sz="1400" dirty="0" smtClean="0"/>
              <a:t>SMART-Seq2</a:t>
            </a:r>
          </a:p>
          <a:p>
            <a:pPr>
              <a:lnSpc>
                <a:spcPct val="90000"/>
              </a:lnSpc>
            </a:pPr>
            <a:endParaRPr lang="en-US" sz="1400" dirty="0"/>
          </a:p>
          <a:p>
            <a:pPr>
              <a:lnSpc>
                <a:spcPct val="90000"/>
              </a:lnSpc>
            </a:pPr>
            <a:r>
              <a:rPr lang="en-US" sz="1400" b="1" dirty="0" smtClean="0"/>
              <a:t>Annotation levels:</a:t>
            </a:r>
          </a:p>
          <a:p>
            <a:pPr>
              <a:lnSpc>
                <a:spcPct val="90000"/>
              </a:lnSpc>
            </a:pPr>
            <a:r>
              <a:rPr lang="en-US" sz="1400" dirty="0" smtClean="0"/>
              <a:t>Allen </a:t>
            </a:r>
            <a:r>
              <a:rPr lang="en-US" sz="1400" dirty="0"/>
              <a:t>M</a:t>
            </a:r>
            <a:r>
              <a:rPr lang="en-US" sz="1400" dirty="0" smtClean="0"/>
              <a:t>ouse Brain (AMB) dataset: </a:t>
            </a:r>
          </a:p>
          <a:p>
            <a:pPr>
              <a:lnSpc>
                <a:spcPct val="90000"/>
              </a:lnSpc>
            </a:pPr>
            <a:r>
              <a:rPr lang="en-US" sz="1400" dirty="0" smtClean="0"/>
              <a:t>3, 16, or 92 cell populations</a:t>
            </a:r>
          </a:p>
          <a:p>
            <a:pPr>
              <a:lnSpc>
                <a:spcPct val="90000"/>
              </a:lnSpc>
            </a:pPr>
            <a:endParaRPr lang="en-US" sz="1400" dirty="0" smtClean="0"/>
          </a:p>
          <a:p>
            <a:pPr>
              <a:lnSpc>
                <a:spcPct val="90000"/>
              </a:lnSpc>
            </a:pPr>
            <a:r>
              <a:rPr lang="en-US" sz="1400" b="1" dirty="0" smtClean="0"/>
              <a:t>Sorted populations:</a:t>
            </a:r>
          </a:p>
          <a:p>
            <a:pPr>
              <a:lnSpc>
                <a:spcPct val="90000"/>
              </a:lnSpc>
            </a:pPr>
            <a:r>
              <a:rPr lang="en-US" sz="1400" dirty="0" err="1" smtClean="0"/>
              <a:t>CellBench</a:t>
            </a:r>
            <a:r>
              <a:rPr lang="en-US" sz="1400" dirty="0" smtClean="0"/>
              <a:t> dataset: Lung cancer cell lines</a:t>
            </a:r>
          </a:p>
          <a:p>
            <a:pPr>
              <a:lnSpc>
                <a:spcPct val="90000"/>
              </a:lnSpc>
            </a:pPr>
            <a:r>
              <a:rPr lang="en-US" sz="1400" dirty="0" smtClean="0"/>
              <a:t>Zheng sorted dataset: PBMC</a:t>
            </a:r>
          </a:p>
          <a:p>
            <a:pPr>
              <a:lnSpc>
                <a:spcPct val="90000"/>
              </a:lnSpc>
            </a:pPr>
            <a:endParaRPr lang="en-US" sz="1400" dirty="0"/>
          </a:p>
          <a:p>
            <a:pPr>
              <a:lnSpc>
                <a:spcPct val="90000"/>
              </a:lnSpc>
            </a:pPr>
            <a:r>
              <a:rPr lang="en-US" sz="1400" b="1" dirty="0" smtClean="0"/>
              <a:t>PBMC datasets:</a:t>
            </a:r>
          </a:p>
          <a:p>
            <a:pPr>
              <a:lnSpc>
                <a:spcPct val="90000"/>
              </a:lnSpc>
            </a:pPr>
            <a:r>
              <a:rPr lang="en-US" sz="1400" dirty="0" smtClean="0"/>
              <a:t>Zheng sorted dataset</a:t>
            </a:r>
          </a:p>
          <a:p>
            <a:pPr>
              <a:lnSpc>
                <a:spcPct val="90000"/>
              </a:lnSpc>
            </a:pPr>
            <a:r>
              <a:rPr lang="en-US" sz="1400" dirty="0" smtClean="0"/>
              <a:t>Zheng 68K dataset</a:t>
            </a:r>
          </a:p>
          <a:p>
            <a:pPr>
              <a:lnSpc>
                <a:spcPct val="90000"/>
              </a:lnSpc>
            </a:pPr>
            <a:r>
              <a:rPr lang="en-US" sz="1400" dirty="0" err="1" smtClean="0"/>
              <a:t>PbmcBench</a:t>
            </a:r>
            <a:r>
              <a:rPr lang="en-US" sz="1400" dirty="0" smtClean="0"/>
              <a:t> dataset</a:t>
            </a:r>
          </a:p>
          <a:p>
            <a:pPr>
              <a:lnSpc>
                <a:spcPct val="90000"/>
              </a:lnSpc>
            </a:pPr>
            <a:endParaRPr lang="en-US" sz="1400" dirty="0"/>
          </a:p>
          <a:p>
            <a:pPr>
              <a:lnSpc>
                <a:spcPct val="90000"/>
              </a:lnSpc>
            </a:pPr>
            <a:endParaRPr lang="en-US" sz="1400" dirty="0" smtClean="0"/>
          </a:p>
        </p:txBody>
      </p:sp>
    </p:spTree>
    <p:extLst>
      <p:ext uri="{BB962C8B-B14F-4D97-AF65-F5344CB8AC3E}">
        <p14:creationId xmlns:p14="http://schemas.microsoft.com/office/powerpoint/2010/main" val="1935042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evaluation within a dataset</a:t>
            </a:r>
            <a:endParaRPr lang="en-US" dirty="0"/>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75641"/>
            <a:ext cx="6892925" cy="3653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706624" y="1371600"/>
            <a:ext cx="762000" cy="228600"/>
          </a:xfrm>
          <a:prstGeom prst="rect">
            <a:avLst/>
          </a:prstGeom>
          <a:noFill/>
        </p:spPr>
        <p:txBody>
          <a:bodyPr wrap="none" lIns="0" tIns="0" rIns="0" bIns="0" rtlCol="0">
            <a:noAutofit/>
          </a:bodyPr>
          <a:lstStyle/>
          <a:p>
            <a:pPr>
              <a:lnSpc>
                <a:spcPct val="90000"/>
              </a:lnSpc>
            </a:pPr>
            <a:r>
              <a:rPr lang="en-US" sz="1200" b="1" dirty="0" smtClean="0"/>
              <a:t>F1 Score</a:t>
            </a:r>
          </a:p>
        </p:txBody>
      </p:sp>
      <p:sp>
        <p:nvSpPr>
          <p:cNvPr id="4" name="Rectangle 3"/>
          <p:cNvSpPr/>
          <p:nvPr/>
        </p:nvSpPr>
        <p:spPr>
          <a:xfrm>
            <a:off x="5516880" y="1323201"/>
            <a:ext cx="2348720" cy="276999"/>
          </a:xfrm>
          <a:prstGeom prst="rect">
            <a:avLst/>
          </a:prstGeom>
        </p:spPr>
        <p:txBody>
          <a:bodyPr wrap="none">
            <a:spAutoFit/>
          </a:bodyPr>
          <a:lstStyle/>
          <a:p>
            <a:r>
              <a:rPr lang="en-US" sz="1200" b="1" dirty="0" smtClean="0"/>
              <a:t>Percentage </a:t>
            </a:r>
            <a:r>
              <a:rPr lang="en-US" sz="1200" b="1" dirty="0"/>
              <a:t>of unlabeled cells</a:t>
            </a:r>
          </a:p>
        </p:txBody>
      </p:sp>
      <p:sp>
        <p:nvSpPr>
          <p:cNvPr id="7" name="Content Placeholder 2"/>
          <p:cNvSpPr>
            <a:spLocks noGrp="1"/>
          </p:cNvSpPr>
          <p:nvPr>
            <p:ph idx="1"/>
          </p:nvPr>
        </p:nvSpPr>
        <p:spPr>
          <a:xfrm>
            <a:off x="762000" y="5105400"/>
            <a:ext cx="8001000" cy="1600200"/>
          </a:xfrm>
        </p:spPr>
        <p:txBody>
          <a:bodyPr/>
          <a:lstStyle/>
          <a:p>
            <a:r>
              <a:rPr lang="en-US" sz="1200" dirty="0" smtClean="0"/>
              <a:t>All </a:t>
            </a:r>
            <a:r>
              <a:rPr lang="en-US" sz="1200" dirty="0"/>
              <a:t>classifiers perform well in the intra-dataset </a:t>
            </a:r>
            <a:r>
              <a:rPr lang="en-US" sz="1200" dirty="0" smtClean="0"/>
              <a:t>experiments with some exceptions (</a:t>
            </a:r>
            <a:r>
              <a:rPr lang="en-US" sz="1200" dirty="0" err="1" smtClean="0"/>
              <a:t>eg</a:t>
            </a:r>
            <a:r>
              <a:rPr lang="en-US" sz="1200" dirty="0" smtClean="0"/>
              <a:t>. Cell BLAST</a:t>
            </a:r>
            <a:r>
              <a:rPr lang="en-US" sz="1200" dirty="0"/>
              <a:t> </a:t>
            </a:r>
            <a:r>
              <a:rPr lang="en-US" sz="1200" dirty="0" smtClean="0"/>
              <a:t>performs poorly for 2 pancreatic datasets; </a:t>
            </a:r>
            <a:r>
              <a:rPr lang="en-US" sz="1200" dirty="0" err="1" smtClean="0"/>
              <a:t>scVI</a:t>
            </a:r>
            <a:r>
              <a:rPr lang="en-US" sz="1200" dirty="0" smtClean="0"/>
              <a:t> doesn’t work on the deeply annotated datasets: TM [55 cell populations] and AMB92 [92 cell </a:t>
            </a:r>
            <a:r>
              <a:rPr lang="en-US" sz="1200" dirty="0"/>
              <a:t>populations]); SVM is always in the top five list for all the </a:t>
            </a:r>
            <a:r>
              <a:rPr lang="en-US" sz="1200" dirty="0" smtClean="0"/>
              <a:t>datasets</a:t>
            </a:r>
          </a:p>
          <a:p>
            <a:r>
              <a:rPr lang="en-US" sz="1200" dirty="0" smtClean="0"/>
              <a:t>For easy classification task</a:t>
            </a:r>
            <a:r>
              <a:rPr lang="en-US" sz="1200" dirty="0"/>
              <a:t>, all the classifiers perform almost </a:t>
            </a:r>
            <a:r>
              <a:rPr lang="en-US" sz="1200" dirty="0" smtClean="0"/>
              <a:t>perfectly (</a:t>
            </a:r>
            <a:r>
              <a:rPr lang="en-US" sz="1200" dirty="0" err="1" smtClean="0"/>
              <a:t>eg</a:t>
            </a:r>
            <a:r>
              <a:rPr lang="en-US" sz="1200" dirty="0" smtClean="0"/>
              <a:t>., </a:t>
            </a:r>
            <a:r>
              <a:rPr lang="en-US" sz="1200" dirty="0" err="1" smtClean="0"/>
              <a:t>CellBench</a:t>
            </a:r>
            <a:r>
              <a:rPr lang="en-US" sz="1200" dirty="0" smtClean="0"/>
              <a:t> </a:t>
            </a:r>
            <a:r>
              <a:rPr lang="en-US" sz="1200" dirty="0"/>
              <a:t>d</a:t>
            </a:r>
            <a:r>
              <a:rPr lang="en-US" sz="1200" dirty="0" smtClean="0"/>
              <a:t>atasets: five sorted lung cancer cell lines that are quite separable; AMB3: </a:t>
            </a:r>
            <a:r>
              <a:rPr lang="en-US" sz="1200" dirty="0"/>
              <a:t>three major brain cell </a:t>
            </a:r>
            <a:r>
              <a:rPr lang="en-US" sz="1200" dirty="0" smtClean="0"/>
              <a:t>types)</a:t>
            </a:r>
          </a:p>
          <a:p>
            <a:r>
              <a:rPr lang="en-US" sz="1200" dirty="0" smtClean="0"/>
              <a:t>For complex datasets </a:t>
            </a:r>
            <a:r>
              <a:rPr lang="en-US" sz="1200" dirty="0"/>
              <a:t>with </a:t>
            </a:r>
            <a:r>
              <a:rPr lang="en-US" sz="1200" dirty="0" smtClean="0"/>
              <a:t>overlapping </a:t>
            </a:r>
            <a:r>
              <a:rPr lang="en-US" sz="1200" dirty="0"/>
              <a:t>classes or deep </a:t>
            </a:r>
            <a:r>
              <a:rPr lang="en-US" sz="1200" dirty="0" smtClean="0"/>
              <a:t>annotations, the performance of all the classifiers drops (</a:t>
            </a:r>
            <a:r>
              <a:rPr lang="en-US" sz="1200" dirty="0" err="1" smtClean="0"/>
              <a:t>eg</a:t>
            </a:r>
            <a:r>
              <a:rPr lang="en-US" sz="1200" dirty="0" smtClean="0"/>
              <a:t>., AMB16</a:t>
            </a:r>
            <a:r>
              <a:rPr lang="en-US" sz="1200" dirty="0"/>
              <a:t>:</a:t>
            </a:r>
            <a:r>
              <a:rPr lang="en-US" sz="1200" dirty="0" smtClean="0"/>
              <a:t> slightly more challenging, the performance of some classifiers drops, especially KNN; AMB92: </a:t>
            </a:r>
            <a:r>
              <a:rPr lang="en-US" sz="1200" dirty="0"/>
              <a:t>the performance of </a:t>
            </a:r>
            <a:r>
              <a:rPr lang="en-US" sz="1200" dirty="0" smtClean="0"/>
              <a:t>all the </a:t>
            </a:r>
            <a:r>
              <a:rPr lang="en-US" sz="1200" dirty="0"/>
              <a:t>classifiers </a:t>
            </a:r>
            <a:r>
              <a:rPr lang="en-US" sz="1200" dirty="0" smtClean="0"/>
              <a:t>drops further)</a:t>
            </a:r>
          </a:p>
        </p:txBody>
      </p:sp>
    </p:spTree>
    <p:extLst>
      <p:ext uri="{BB962C8B-B14F-4D97-AF65-F5344CB8AC3E}">
        <p14:creationId xmlns:p14="http://schemas.microsoft.com/office/powerpoint/2010/main" val="2971630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evaluation within a dataset</a:t>
            </a:r>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75641"/>
            <a:ext cx="6892925" cy="3653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706624" y="1371600"/>
            <a:ext cx="762000" cy="228600"/>
          </a:xfrm>
          <a:prstGeom prst="rect">
            <a:avLst/>
          </a:prstGeom>
          <a:noFill/>
        </p:spPr>
        <p:txBody>
          <a:bodyPr wrap="none" lIns="0" tIns="0" rIns="0" bIns="0" rtlCol="0">
            <a:noAutofit/>
          </a:bodyPr>
          <a:lstStyle/>
          <a:p>
            <a:pPr>
              <a:lnSpc>
                <a:spcPct val="90000"/>
              </a:lnSpc>
            </a:pPr>
            <a:r>
              <a:rPr lang="en-US" sz="1200" b="1" dirty="0" smtClean="0"/>
              <a:t>F1 Score</a:t>
            </a:r>
          </a:p>
        </p:txBody>
      </p:sp>
      <p:sp>
        <p:nvSpPr>
          <p:cNvPr id="4" name="Rectangle 3"/>
          <p:cNvSpPr/>
          <p:nvPr/>
        </p:nvSpPr>
        <p:spPr>
          <a:xfrm>
            <a:off x="5516880" y="1323201"/>
            <a:ext cx="2348720" cy="276999"/>
          </a:xfrm>
          <a:prstGeom prst="rect">
            <a:avLst/>
          </a:prstGeom>
        </p:spPr>
        <p:txBody>
          <a:bodyPr wrap="none">
            <a:spAutoFit/>
          </a:bodyPr>
          <a:lstStyle/>
          <a:p>
            <a:r>
              <a:rPr lang="en-US" sz="1200" b="1" dirty="0" smtClean="0"/>
              <a:t>Percentage </a:t>
            </a:r>
            <a:r>
              <a:rPr lang="en-US" sz="1200" b="1" dirty="0"/>
              <a:t>of unlabeled cells</a:t>
            </a:r>
          </a:p>
        </p:txBody>
      </p:sp>
      <p:sp>
        <p:nvSpPr>
          <p:cNvPr id="7" name="Content Placeholder 2"/>
          <p:cNvSpPr>
            <a:spLocks noGrp="1"/>
          </p:cNvSpPr>
          <p:nvPr>
            <p:ph idx="1"/>
          </p:nvPr>
        </p:nvSpPr>
        <p:spPr>
          <a:xfrm>
            <a:off x="990600" y="5181600"/>
            <a:ext cx="7696200" cy="1447800"/>
          </a:xfrm>
        </p:spPr>
        <p:txBody>
          <a:bodyPr/>
          <a:lstStyle/>
          <a:p>
            <a:r>
              <a:rPr lang="en-US" sz="1200" dirty="0" smtClean="0"/>
              <a:t>All classifiers show relatively low performance on the PBMC datasets (contain 11 immune cell populations, which are harder to differentiate, particularly the T cell populations)</a:t>
            </a:r>
          </a:p>
          <a:p>
            <a:r>
              <a:rPr lang="en-US" sz="1200" dirty="0" smtClean="0"/>
              <a:t>Many of the top classifiers for PBMC either have large proportion of unlabeled cells or can only predict a few cell populations (</a:t>
            </a:r>
            <a:r>
              <a:rPr lang="en-US" sz="1200" dirty="0" err="1" smtClean="0"/>
              <a:t>eg</a:t>
            </a:r>
            <a:r>
              <a:rPr lang="en-US" sz="1200" dirty="0" smtClean="0"/>
              <a:t>., </a:t>
            </a:r>
            <a:r>
              <a:rPr lang="en-US" sz="1200" dirty="0" err="1" smtClean="0"/>
              <a:t>SVM</a:t>
            </a:r>
            <a:r>
              <a:rPr lang="en-US" sz="1200" baseline="-25000" dirty="0" err="1" smtClean="0"/>
              <a:t>rejection</a:t>
            </a:r>
            <a:r>
              <a:rPr lang="en-US" sz="1200" dirty="0" smtClean="0"/>
              <a:t> and </a:t>
            </a:r>
            <a:r>
              <a:rPr lang="en-US" sz="1200" dirty="0" err="1"/>
              <a:t>scPred</a:t>
            </a:r>
            <a:r>
              <a:rPr lang="en-US" sz="1200" dirty="0"/>
              <a:t> </a:t>
            </a:r>
            <a:r>
              <a:rPr lang="en-US" sz="1200" dirty="0" smtClean="0"/>
              <a:t>)</a:t>
            </a:r>
          </a:p>
          <a:p>
            <a:r>
              <a:rPr lang="en-US" sz="1200" dirty="0" smtClean="0"/>
              <a:t>Some </a:t>
            </a:r>
            <a:r>
              <a:rPr lang="en-US" sz="1200" dirty="0"/>
              <a:t>classifiers have relatively high performance with acceptable rejection </a:t>
            </a:r>
            <a:r>
              <a:rPr lang="en-US" sz="1200" dirty="0" smtClean="0"/>
              <a:t>rate on PBMC, </a:t>
            </a:r>
            <a:r>
              <a:rPr lang="en-US" sz="1200" dirty="0"/>
              <a:t>including </a:t>
            </a:r>
            <a:r>
              <a:rPr lang="en-US" sz="1200" dirty="0" err="1"/>
              <a:t>scVI</a:t>
            </a:r>
            <a:r>
              <a:rPr lang="en-US" sz="1200" dirty="0"/>
              <a:t>, Cell BLAST, SVM, Garnett, and Moana</a:t>
            </a:r>
          </a:p>
        </p:txBody>
      </p:sp>
    </p:spTree>
    <p:extLst>
      <p:ext uri="{BB962C8B-B14F-4D97-AF65-F5344CB8AC3E}">
        <p14:creationId xmlns:p14="http://schemas.microsoft.com/office/powerpoint/2010/main" val="2630285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Pre-trained classifiers on PBMC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124200"/>
            <a:ext cx="4572000" cy="3661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a:grpSpLocks noChangeAspect="1"/>
          </p:cNvGrpSpPr>
          <p:nvPr/>
        </p:nvGrpSpPr>
        <p:grpSpPr>
          <a:xfrm>
            <a:off x="1579336" y="1524000"/>
            <a:ext cx="6330942" cy="1524000"/>
            <a:chOff x="1149350" y="1412561"/>
            <a:chExt cx="6858523" cy="165100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223" y="1533211"/>
              <a:ext cx="6851650" cy="153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350" y="1412561"/>
              <a:ext cx="6845300" cy="12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437800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evaluation within a dataset</a:t>
            </a:r>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75641"/>
            <a:ext cx="6892925" cy="3653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706624" y="1371600"/>
            <a:ext cx="762000" cy="228600"/>
          </a:xfrm>
          <a:prstGeom prst="rect">
            <a:avLst/>
          </a:prstGeom>
          <a:noFill/>
        </p:spPr>
        <p:txBody>
          <a:bodyPr wrap="none" lIns="0" tIns="0" rIns="0" bIns="0" rtlCol="0">
            <a:noAutofit/>
          </a:bodyPr>
          <a:lstStyle/>
          <a:p>
            <a:pPr>
              <a:lnSpc>
                <a:spcPct val="90000"/>
              </a:lnSpc>
            </a:pPr>
            <a:r>
              <a:rPr lang="en-US" sz="1200" b="1" dirty="0" smtClean="0"/>
              <a:t>F1 Score</a:t>
            </a:r>
          </a:p>
        </p:txBody>
      </p:sp>
      <p:sp>
        <p:nvSpPr>
          <p:cNvPr id="4" name="Rectangle 3"/>
          <p:cNvSpPr/>
          <p:nvPr/>
        </p:nvSpPr>
        <p:spPr>
          <a:xfrm>
            <a:off x="5516880" y="1323201"/>
            <a:ext cx="2348720" cy="276999"/>
          </a:xfrm>
          <a:prstGeom prst="rect">
            <a:avLst/>
          </a:prstGeom>
        </p:spPr>
        <p:txBody>
          <a:bodyPr wrap="none">
            <a:spAutoFit/>
          </a:bodyPr>
          <a:lstStyle/>
          <a:p>
            <a:r>
              <a:rPr lang="en-US" sz="1200" b="1" dirty="0" smtClean="0"/>
              <a:t>Percentage </a:t>
            </a:r>
            <a:r>
              <a:rPr lang="en-US" sz="1200" b="1" dirty="0"/>
              <a:t>of unlabeled cells</a:t>
            </a:r>
          </a:p>
        </p:txBody>
      </p:sp>
      <p:sp>
        <p:nvSpPr>
          <p:cNvPr id="7" name="Content Placeholder 2"/>
          <p:cNvSpPr>
            <a:spLocks noGrp="1"/>
          </p:cNvSpPr>
          <p:nvPr>
            <p:ph idx="1"/>
          </p:nvPr>
        </p:nvSpPr>
        <p:spPr>
          <a:xfrm>
            <a:off x="990600" y="5181600"/>
            <a:ext cx="7696200" cy="1447800"/>
          </a:xfrm>
        </p:spPr>
        <p:txBody>
          <a:bodyPr/>
          <a:lstStyle/>
          <a:p>
            <a:r>
              <a:rPr lang="en-US" sz="1200" dirty="0" smtClean="0"/>
              <a:t>All classifiers show relatively low performance on the PBMC datasets (contain 11 immune cell populations, which are harder to differentiate, particularly the T cell populations)</a:t>
            </a:r>
          </a:p>
          <a:p>
            <a:r>
              <a:rPr lang="en-US" sz="1200" dirty="0" smtClean="0"/>
              <a:t>Many of the top classifiers for PBMC either have large proportion of unlabeled cells or can only predict a few cell populations (</a:t>
            </a:r>
            <a:r>
              <a:rPr lang="en-US" sz="1200" dirty="0" err="1" smtClean="0"/>
              <a:t>eg</a:t>
            </a:r>
            <a:r>
              <a:rPr lang="en-US" sz="1200" dirty="0" smtClean="0"/>
              <a:t>., </a:t>
            </a:r>
            <a:r>
              <a:rPr lang="en-US" sz="1200" dirty="0" err="1" smtClean="0"/>
              <a:t>SVM</a:t>
            </a:r>
            <a:r>
              <a:rPr lang="en-US" sz="1200" baseline="-25000" dirty="0" err="1" smtClean="0"/>
              <a:t>rejection</a:t>
            </a:r>
            <a:r>
              <a:rPr lang="en-US" sz="1200" dirty="0" smtClean="0"/>
              <a:t> and </a:t>
            </a:r>
            <a:r>
              <a:rPr lang="en-US" sz="1200" dirty="0" err="1"/>
              <a:t>scPred</a:t>
            </a:r>
            <a:r>
              <a:rPr lang="en-US" sz="1200" dirty="0"/>
              <a:t> </a:t>
            </a:r>
            <a:r>
              <a:rPr lang="en-US" sz="1200" dirty="0" smtClean="0"/>
              <a:t>)</a:t>
            </a:r>
          </a:p>
          <a:p>
            <a:r>
              <a:rPr lang="en-US" sz="1200" dirty="0" smtClean="0"/>
              <a:t>Some </a:t>
            </a:r>
            <a:r>
              <a:rPr lang="en-US" sz="1200" dirty="0"/>
              <a:t>classifiers have relatively high performance with acceptable rejection </a:t>
            </a:r>
            <a:r>
              <a:rPr lang="en-US" sz="1200" dirty="0" smtClean="0"/>
              <a:t>rate on PBMC, </a:t>
            </a:r>
            <a:r>
              <a:rPr lang="en-US" sz="1200" dirty="0"/>
              <a:t>including </a:t>
            </a:r>
            <a:r>
              <a:rPr lang="en-US" sz="1200" dirty="0" err="1"/>
              <a:t>scVI</a:t>
            </a:r>
            <a:r>
              <a:rPr lang="en-US" sz="1200" dirty="0"/>
              <a:t>, Cell BLAST, SVM, Garnett, and Moana</a:t>
            </a:r>
          </a:p>
        </p:txBody>
      </p:sp>
    </p:spTree>
    <p:extLst>
      <p:ext uri="{BB962C8B-B14F-4D97-AF65-F5344CB8AC3E}">
        <p14:creationId xmlns:p14="http://schemas.microsoft.com/office/powerpoint/2010/main" val="2971957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performance depends on dataset complexity</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142" y="1295401"/>
            <a:ext cx="3277858" cy="4098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295400"/>
            <a:ext cx="3673922" cy="4098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idx="1"/>
          </p:nvPr>
        </p:nvSpPr>
        <p:spPr>
          <a:xfrm>
            <a:off x="914401" y="5486400"/>
            <a:ext cx="7848599" cy="1218460"/>
          </a:xfrm>
        </p:spPr>
        <p:txBody>
          <a:bodyPr/>
          <a:lstStyle/>
          <a:p>
            <a:r>
              <a:rPr lang="en-US" sz="1400" dirty="0" smtClean="0"/>
              <a:t>Although </a:t>
            </a:r>
            <a:r>
              <a:rPr lang="en-US" sz="1400" dirty="0"/>
              <a:t>TM </a:t>
            </a:r>
            <a:r>
              <a:rPr lang="en-US" sz="1400"/>
              <a:t>and </a:t>
            </a:r>
            <a:r>
              <a:rPr lang="en-US" sz="1400" smtClean="0"/>
              <a:t>AMB92 have </a:t>
            </a:r>
            <a:r>
              <a:rPr lang="en-US" sz="1400" dirty="0"/>
              <a:t>more cell populations (55 and 92, respectively) compared to Zheng 68K (11 populations), these populations are less correlated to one another, making the task easier for all the </a:t>
            </a:r>
            <a:r>
              <a:rPr lang="en-US" sz="1400" dirty="0" smtClean="0"/>
              <a:t>classifiers</a:t>
            </a:r>
          </a:p>
          <a:p>
            <a:r>
              <a:rPr lang="en-US" sz="1400" dirty="0" smtClean="0"/>
              <a:t>Cells in the Zheng 68K dataset were annotated based on the correlation with cells in the Zheng sorted dataset</a:t>
            </a:r>
            <a:endParaRPr lang="en-US" sz="1400" dirty="0"/>
          </a:p>
        </p:txBody>
      </p:sp>
    </p:spTree>
    <p:extLst>
      <p:ext uri="{BB962C8B-B14F-4D97-AF65-F5344CB8AC3E}">
        <p14:creationId xmlns:p14="http://schemas.microsoft.com/office/powerpoint/2010/main" val="636171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evaluation across </a:t>
            </a:r>
            <a:r>
              <a:rPr lang="en-US" dirty="0" smtClean="0"/>
              <a:t>datasets</a:t>
            </a:r>
            <a:endParaRPr lang="en-US" dirty="0"/>
          </a:p>
        </p:txBody>
      </p:sp>
      <p:sp>
        <p:nvSpPr>
          <p:cNvPr id="3" name="Content Placeholder 2"/>
          <p:cNvSpPr>
            <a:spLocks noGrp="1"/>
          </p:cNvSpPr>
          <p:nvPr>
            <p:ph idx="1"/>
          </p:nvPr>
        </p:nvSpPr>
        <p:spPr>
          <a:xfrm>
            <a:off x="457200" y="1524000"/>
            <a:ext cx="8153400" cy="4648200"/>
          </a:xfrm>
        </p:spPr>
        <p:txBody>
          <a:bodyPr/>
          <a:lstStyle/>
          <a:p>
            <a:r>
              <a:rPr lang="en-US" b="1" dirty="0" smtClean="0"/>
              <a:t>Classification performance across different protocols</a:t>
            </a:r>
          </a:p>
          <a:p>
            <a:pPr lvl="1"/>
            <a:r>
              <a:rPr lang="en-US" dirty="0" smtClean="0"/>
              <a:t>PBMC datasets</a:t>
            </a:r>
          </a:p>
          <a:p>
            <a:pPr lvl="2"/>
            <a:r>
              <a:rPr lang="en-US" dirty="0"/>
              <a:t>p</a:t>
            </a:r>
            <a:r>
              <a:rPr lang="en-US" dirty="0" smtClean="0"/>
              <a:t>bmc1: 10X V2; 10X V3; CEL-Seq2; Drop-</a:t>
            </a:r>
            <a:r>
              <a:rPr lang="en-US" dirty="0" err="1" smtClean="0"/>
              <a:t>seq</a:t>
            </a:r>
            <a:r>
              <a:rPr lang="en-US" dirty="0" smtClean="0"/>
              <a:t>; </a:t>
            </a:r>
            <a:r>
              <a:rPr lang="en-US" dirty="0" err="1" smtClean="0"/>
              <a:t>InDrop</a:t>
            </a:r>
            <a:r>
              <a:rPr lang="en-US" dirty="0" smtClean="0"/>
              <a:t>; Smart-seq2; </a:t>
            </a:r>
            <a:r>
              <a:rPr lang="en-US" dirty="0" err="1" smtClean="0"/>
              <a:t>Seq</a:t>
            </a:r>
            <a:r>
              <a:rPr lang="en-US" dirty="0" smtClean="0"/>
              <a:t>-Well</a:t>
            </a:r>
          </a:p>
          <a:p>
            <a:pPr lvl="2"/>
            <a:r>
              <a:rPr lang="en-US" dirty="0"/>
              <a:t>p</a:t>
            </a:r>
            <a:r>
              <a:rPr lang="en-US" dirty="0" smtClean="0"/>
              <a:t>bmc2: </a:t>
            </a:r>
            <a:r>
              <a:rPr lang="en-US" dirty="0"/>
              <a:t>10X V2</a:t>
            </a:r>
            <a:r>
              <a:rPr lang="en-US" dirty="0" smtClean="0"/>
              <a:t>; </a:t>
            </a:r>
            <a:r>
              <a:rPr lang="en-US" dirty="0"/>
              <a:t>CEL-Seq2; Drop-</a:t>
            </a:r>
            <a:r>
              <a:rPr lang="en-US" dirty="0" err="1"/>
              <a:t>seq</a:t>
            </a:r>
            <a:r>
              <a:rPr lang="en-US" dirty="0"/>
              <a:t>; </a:t>
            </a:r>
            <a:r>
              <a:rPr lang="en-US" dirty="0" err="1"/>
              <a:t>InDrop</a:t>
            </a:r>
            <a:r>
              <a:rPr lang="en-US" dirty="0"/>
              <a:t>; Smart-seq2; </a:t>
            </a:r>
            <a:r>
              <a:rPr lang="en-US" dirty="0" err="1" smtClean="0"/>
              <a:t>Seq</a:t>
            </a:r>
            <a:r>
              <a:rPr lang="en-US" dirty="0" smtClean="0"/>
              <a:t>-Well</a:t>
            </a:r>
          </a:p>
          <a:p>
            <a:r>
              <a:rPr lang="en-US" b="1" dirty="0" smtClean="0"/>
              <a:t>Classification </a:t>
            </a:r>
            <a:r>
              <a:rPr lang="en-US" b="1" dirty="0"/>
              <a:t>performance across different </a:t>
            </a:r>
            <a:r>
              <a:rPr lang="en-US" b="1" dirty="0" smtClean="0"/>
              <a:t>species</a:t>
            </a:r>
          </a:p>
          <a:p>
            <a:pPr lvl="1"/>
            <a:r>
              <a:rPr lang="en-US" dirty="0" smtClean="0"/>
              <a:t>3 brain datasets: </a:t>
            </a:r>
            <a:r>
              <a:rPr lang="en-US" dirty="0" err="1" smtClean="0"/>
              <a:t>VISp</a:t>
            </a:r>
            <a:r>
              <a:rPr lang="en-US" dirty="0" smtClean="0"/>
              <a:t> and ATM (mouse); MTG </a:t>
            </a:r>
            <a:r>
              <a:rPr lang="en-US" dirty="0"/>
              <a:t>(human</a:t>
            </a:r>
            <a:r>
              <a:rPr lang="en-US" dirty="0" smtClean="0"/>
              <a:t>)</a:t>
            </a:r>
          </a:p>
          <a:p>
            <a:pPr lvl="2"/>
            <a:r>
              <a:rPr lang="en-US" dirty="0" smtClean="0"/>
              <a:t>Major lineage annotation with </a:t>
            </a:r>
            <a:r>
              <a:rPr lang="en-US" dirty="0"/>
              <a:t>3</a:t>
            </a:r>
            <a:r>
              <a:rPr lang="en-US" dirty="0" smtClean="0"/>
              <a:t> cell populations</a:t>
            </a:r>
          </a:p>
          <a:p>
            <a:pPr lvl="2"/>
            <a:r>
              <a:rPr lang="en-US" dirty="0"/>
              <a:t>D</a:t>
            </a:r>
            <a:r>
              <a:rPr lang="en-US" dirty="0" smtClean="0"/>
              <a:t>eeper </a:t>
            </a:r>
            <a:r>
              <a:rPr lang="en-US" dirty="0"/>
              <a:t>level of annotation with 34 cell </a:t>
            </a:r>
            <a:r>
              <a:rPr lang="en-US" dirty="0" smtClean="0"/>
              <a:t>populations</a:t>
            </a:r>
          </a:p>
          <a:p>
            <a:r>
              <a:rPr lang="en-US" b="1" dirty="0" smtClean="0"/>
              <a:t>Classification </a:t>
            </a:r>
            <a:r>
              <a:rPr lang="en-US" b="1" dirty="0"/>
              <a:t>performance </a:t>
            </a:r>
            <a:r>
              <a:rPr lang="en-US" b="1" dirty="0" smtClean="0"/>
              <a:t>across different </a:t>
            </a:r>
            <a:r>
              <a:rPr lang="en-US" b="1" dirty="0"/>
              <a:t>protocols and different </a:t>
            </a:r>
            <a:r>
              <a:rPr lang="en-US" b="1" dirty="0" smtClean="0"/>
              <a:t>labs</a:t>
            </a:r>
          </a:p>
          <a:p>
            <a:pPr lvl="1"/>
            <a:r>
              <a:rPr lang="en-US" dirty="0" smtClean="0"/>
              <a:t>4 human pancreatic datasets: Baron Human (</a:t>
            </a:r>
            <a:r>
              <a:rPr lang="en-US" dirty="0" err="1" smtClean="0"/>
              <a:t>InDrop</a:t>
            </a:r>
            <a:r>
              <a:rPr lang="en-US" dirty="0" smtClean="0"/>
              <a:t>), </a:t>
            </a:r>
            <a:r>
              <a:rPr lang="en-US" dirty="0" err="1" smtClean="0"/>
              <a:t>Muraro</a:t>
            </a:r>
            <a:r>
              <a:rPr lang="en-US" dirty="0" smtClean="0"/>
              <a:t> (CEL-Seq2), </a:t>
            </a:r>
            <a:r>
              <a:rPr lang="en-US" dirty="0" err="1" smtClean="0"/>
              <a:t>Segerstople</a:t>
            </a:r>
            <a:r>
              <a:rPr lang="en-US" dirty="0" smtClean="0"/>
              <a:t> (SMART-Seq2), and Xin (</a:t>
            </a:r>
            <a:r>
              <a:rPr lang="en-US" dirty="0" err="1" smtClean="0"/>
              <a:t>SMARTer</a:t>
            </a:r>
            <a:r>
              <a:rPr lang="en-US" dirty="0" smtClean="0"/>
              <a:t>)</a:t>
            </a:r>
          </a:p>
          <a:p>
            <a:pPr lvl="1"/>
            <a:r>
              <a:rPr lang="en-US" dirty="0"/>
              <a:t>T</a:t>
            </a:r>
            <a:r>
              <a:rPr lang="en-US" dirty="0" smtClean="0"/>
              <a:t>raining on three </a:t>
            </a:r>
            <a:r>
              <a:rPr lang="en-US" dirty="0"/>
              <a:t>datasets and test on one </a:t>
            </a:r>
            <a:r>
              <a:rPr lang="en-US" dirty="0" smtClean="0"/>
              <a:t>dataset</a:t>
            </a:r>
          </a:p>
          <a:p>
            <a:pPr lvl="2"/>
            <a:r>
              <a:rPr lang="en-US" dirty="0"/>
              <a:t>O</a:t>
            </a:r>
            <a:r>
              <a:rPr lang="en-US" dirty="0" smtClean="0"/>
              <a:t>riginal data</a:t>
            </a:r>
          </a:p>
          <a:p>
            <a:pPr lvl="2"/>
            <a:r>
              <a:rPr lang="en-US" dirty="0"/>
              <a:t>A</a:t>
            </a:r>
            <a:r>
              <a:rPr lang="en-US" dirty="0" smtClean="0"/>
              <a:t>ligned </a:t>
            </a:r>
            <a:r>
              <a:rPr lang="en-US" dirty="0"/>
              <a:t>data using the mutual nearest </a:t>
            </a:r>
            <a:r>
              <a:rPr lang="en-US" dirty="0" smtClean="0"/>
              <a:t>neighbor (MNN</a:t>
            </a:r>
            <a:r>
              <a:rPr lang="en-US" dirty="0"/>
              <a:t>) method</a:t>
            </a:r>
          </a:p>
        </p:txBody>
      </p:sp>
    </p:spTree>
    <p:extLst>
      <p:ext uri="{BB962C8B-B14F-4D97-AF65-F5344CB8AC3E}">
        <p14:creationId xmlns:p14="http://schemas.microsoft.com/office/powerpoint/2010/main" val="3671443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performance across different protocols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95400"/>
            <a:ext cx="7086600" cy="3523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7160419" y="2535402"/>
            <a:ext cx="2128837"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idx="1"/>
          </p:nvPr>
        </p:nvSpPr>
        <p:spPr>
          <a:xfrm>
            <a:off x="762000" y="4876800"/>
            <a:ext cx="7848600" cy="1981200"/>
          </a:xfrm>
        </p:spPr>
        <p:txBody>
          <a:bodyPr/>
          <a:lstStyle/>
          <a:p>
            <a:r>
              <a:rPr lang="en-US" sz="1400" dirty="0" smtClean="0"/>
              <a:t>Many classifiers have low performance when comparing across </a:t>
            </a:r>
            <a:r>
              <a:rPr lang="en-US" sz="1400" dirty="0"/>
              <a:t>the different protocols</a:t>
            </a:r>
            <a:endParaRPr lang="en-US" sz="1400" dirty="0" smtClean="0"/>
          </a:p>
          <a:p>
            <a:r>
              <a:rPr lang="en-US" sz="1400" dirty="0" smtClean="0"/>
              <a:t>Several classifiers worked well, but not as good as in the intra-dataset experiment</a:t>
            </a:r>
            <a:endParaRPr lang="en-US" sz="1400" dirty="0"/>
          </a:p>
          <a:p>
            <a:r>
              <a:rPr lang="en-US" sz="1400" dirty="0" err="1"/>
              <a:t>s</a:t>
            </a:r>
            <a:r>
              <a:rPr lang="en-US" sz="1400" dirty="0" err="1" smtClean="0"/>
              <a:t>ingleCellNet</a:t>
            </a:r>
            <a:r>
              <a:rPr lang="en-US" sz="1400" dirty="0" smtClean="0"/>
              <a:t> (designed to </a:t>
            </a:r>
            <a:r>
              <a:rPr lang="en-US" sz="1400" dirty="0"/>
              <a:t>make </a:t>
            </a:r>
            <a:r>
              <a:rPr lang="en-US" sz="1400" dirty="0" smtClean="0"/>
              <a:t>accurate </a:t>
            </a:r>
            <a:r>
              <a:rPr lang="en-US" sz="1400" dirty="0"/>
              <a:t>classifications across platforms and species</a:t>
            </a:r>
            <a:r>
              <a:rPr lang="en-US" sz="1400" dirty="0" smtClean="0"/>
              <a:t>) and SVM are the top classifiers with high median F1 scores and low or no unassigned cells</a:t>
            </a:r>
          </a:p>
          <a:p>
            <a:r>
              <a:rPr lang="en-US" sz="1400" dirty="0"/>
              <a:t>A</a:t>
            </a:r>
            <a:r>
              <a:rPr lang="en-US" sz="1400" dirty="0" smtClean="0"/>
              <a:t>ll </a:t>
            </a:r>
            <a:r>
              <a:rPr lang="en-US" sz="1400" dirty="0"/>
              <a:t>classifiers performed well when trained on 10Xv2 </a:t>
            </a:r>
            <a:r>
              <a:rPr lang="en-US" sz="1400" dirty="0" smtClean="0"/>
              <a:t>and </a:t>
            </a:r>
            <a:r>
              <a:rPr lang="en-US" sz="1400" dirty="0"/>
              <a:t>tested on 10Xv3, and vice </a:t>
            </a:r>
            <a:r>
              <a:rPr lang="en-US" sz="1400" dirty="0" smtClean="0"/>
              <a:t>versa</a:t>
            </a:r>
          </a:p>
          <a:p>
            <a:r>
              <a:rPr lang="en-US" sz="1400" dirty="0"/>
              <a:t>T</a:t>
            </a:r>
            <a:r>
              <a:rPr lang="en-US" sz="1400" dirty="0" smtClean="0"/>
              <a:t>he </a:t>
            </a:r>
            <a:r>
              <a:rPr lang="en-US" sz="1400" dirty="0"/>
              <a:t>performance of all classifiers was </a:t>
            </a:r>
            <a:r>
              <a:rPr lang="en-US" sz="1400" dirty="0" smtClean="0"/>
              <a:t>low when </a:t>
            </a:r>
            <a:r>
              <a:rPr lang="en-US" sz="1400" dirty="0"/>
              <a:t>they were either trained or tested on </a:t>
            </a:r>
            <a:r>
              <a:rPr lang="en-US" sz="1400" dirty="0" smtClean="0"/>
              <a:t>Smart-seq2 data (no UMI)</a:t>
            </a:r>
            <a:endParaRPr lang="en-US" sz="1400" dirty="0"/>
          </a:p>
        </p:txBody>
      </p:sp>
    </p:spTree>
    <p:extLst>
      <p:ext uri="{BB962C8B-B14F-4D97-AF65-F5344CB8AC3E}">
        <p14:creationId xmlns:p14="http://schemas.microsoft.com/office/powerpoint/2010/main" val="537043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traditional approach of </a:t>
            </a:r>
            <a:r>
              <a:rPr lang="en-US" dirty="0"/>
              <a:t>constructing a cell atlas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8833" y="1989328"/>
            <a:ext cx="2954415" cy="3027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24" y="2002058"/>
            <a:ext cx="3097291" cy="3027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49040" y="3595116"/>
            <a:ext cx="1792605" cy="1434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3200400" y="3276600"/>
            <a:ext cx="242301" cy="304800"/>
          </a:xfrm>
          <a:prstGeom prst="rightArrow">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smtClean="0"/>
          </a:p>
        </p:txBody>
      </p:sp>
      <p:sp>
        <p:nvSpPr>
          <p:cNvPr id="9" name="Right Arrow 8"/>
          <p:cNvSpPr/>
          <p:nvPr/>
        </p:nvSpPr>
        <p:spPr>
          <a:xfrm>
            <a:off x="5715000" y="3233151"/>
            <a:ext cx="242301" cy="304800"/>
          </a:xfrm>
          <a:prstGeom prst="rightArrow">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smtClean="0"/>
          </a:p>
        </p:txBody>
      </p:sp>
      <p:sp>
        <p:nvSpPr>
          <p:cNvPr id="10" name="Rectangle 9"/>
          <p:cNvSpPr/>
          <p:nvPr/>
        </p:nvSpPr>
        <p:spPr>
          <a:xfrm>
            <a:off x="169369" y="1540133"/>
            <a:ext cx="2828018" cy="276999"/>
          </a:xfrm>
          <a:prstGeom prst="rect">
            <a:avLst/>
          </a:prstGeom>
        </p:spPr>
        <p:txBody>
          <a:bodyPr wrap="none">
            <a:spAutoFit/>
          </a:bodyPr>
          <a:lstStyle/>
          <a:p>
            <a:r>
              <a:rPr lang="en-US" sz="1200" b="1" dirty="0" smtClean="0"/>
              <a:t>Unsupervised clustering of the </a:t>
            </a:r>
            <a:r>
              <a:rPr lang="en-US" sz="1200" b="1" dirty="0"/>
              <a:t>cells</a:t>
            </a:r>
          </a:p>
        </p:txBody>
      </p:sp>
      <p:sp>
        <p:nvSpPr>
          <p:cNvPr id="11" name="Rectangle 10"/>
          <p:cNvSpPr/>
          <p:nvPr/>
        </p:nvSpPr>
        <p:spPr>
          <a:xfrm>
            <a:off x="3032848" y="1447800"/>
            <a:ext cx="3032760" cy="461665"/>
          </a:xfrm>
          <a:prstGeom prst="rect">
            <a:avLst/>
          </a:prstGeom>
        </p:spPr>
        <p:txBody>
          <a:bodyPr wrap="square">
            <a:spAutoFit/>
          </a:bodyPr>
          <a:lstStyle/>
          <a:p>
            <a:pPr algn="ctr"/>
            <a:r>
              <a:rPr lang="en-US" sz="1200" b="1" dirty="0" smtClean="0"/>
              <a:t>Find </a:t>
            </a:r>
            <a:r>
              <a:rPr lang="en-US" sz="1200" b="1" dirty="0"/>
              <a:t>differentially expressed features </a:t>
            </a:r>
            <a:endParaRPr lang="en-US" sz="1200" b="1" dirty="0" smtClean="0"/>
          </a:p>
          <a:p>
            <a:pPr algn="ctr"/>
            <a:r>
              <a:rPr lang="en-US" sz="1200" b="1" dirty="0" smtClean="0"/>
              <a:t>(</a:t>
            </a:r>
            <a:r>
              <a:rPr lang="en-US" sz="1200" b="1" dirty="0"/>
              <a:t>cluster biomarkers)</a:t>
            </a:r>
          </a:p>
        </p:txBody>
      </p:sp>
      <p:sp>
        <p:nvSpPr>
          <p:cNvPr id="13" name="Rectangle 12"/>
          <p:cNvSpPr/>
          <p:nvPr/>
        </p:nvSpPr>
        <p:spPr>
          <a:xfrm>
            <a:off x="6271260" y="1540133"/>
            <a:ext cx="2811988" cy="276999"/>
          </a:xfrm>
          <a:prstGeom prst="rect">
            <a:avLst/>
          </a:prstGeom>
        </p:spPr>
        <p:txBody>
          <a:bodyPr wrap="none">
            <a:spAutoFit/>
          </a:bodyPr>
          <a:lstStyle/>
          <a:p>
            <a:r>
              <a:rPr lang="en-US" sz="1200" b="1" dirty="0" smtClean="0"/>
              <a:t>Assign </a:t>
            </a:r>
            <a:r>
              <a:rPr lang="en-US" sz="1200" b="1" dirty="0"/>
              <a:t>cell type identity to clusters</a:t>
            </a:r>
          </a:p>
        </p:txBody>
      </p:sp>
      <p:pic>
        <p:nvPicPr>
          <p:cNvPr id="1031"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96640" y="1989328"/>
            <a:ext cx="1965960" cy="1572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2"/>
          <p:cNvSpPr>
            <a:spLocks noGrp="1"/>
          </p:cNvSpPr>
          <p:nvPr>
            <p:ph idx="1"/>
          </p:nvPr>
        </p:nvSpPr>
        <p:spPr>
          <a:xfrm>
            <a:off x="609600" y="5257800"/>
            <a:ext cx="7688580" cy="1295400"/>
          </a:xfrm>
        </p:spPr>
        <p:txBody>
          <a:bodyPr/>
          <a:lstStyle/>
          <a:p>
            <a:r>
              <a:rPr lang="en-US" sz="1600" dirty="0" smtClean="0"/>
              <a:t>Labor intensive</a:t>
            </a:r>
            <a:r>
              <a:rPr lang="en-US" sz="1600" dirty="0"/>
              <a:t>, requiring extensive literature review of </a:t>
            </a:r>
            <a:r>
              <a:rPr lang="en-US" sz="1600" dirty="0" smtClean="0"/>
              <a:t>cluster-specific genes</a:t>
            </a:r>
          </a:p>
          <a:p>
            <a:r>
              <a:rPr lang="en-US" sz="1600" dirty="0" smtClean="0"/>
              <a:t>Any </a:t>
            </a:r>
            <a:r>
              <a:rPr lang="en-US" sz="1600" dirty="0"/>
              <a:t>revision to the analysis (for example, </a:t>
            </a:r>
            <a:r>
              <a:rPr lang="en-US" sz="1600" dirty="0" smtClean="0"/>
              <a:t>additional data</a:t>
            </a:r>
            <a:r>
              <a:rPr lang="en-US" sz="1600" dirty="0"/>
              <a:t>, parameter </a:t>
            </a:r>
            <a:r>
              <a:rPr lang="en-US" sz="1600" dirty="0" smtClean="0"/>
              <a:t>adjustment) requires </a:t>
            </a:r>
            <a:r>
              <a:rPr lang="en-US" sz="1600" dirty="0"/>
              <a:t>manual reevaluation of </a:t>
            </a:r>
            <a:r>
              <a:rPr lang="en-US" sz="1600" dirty="0" smtClean="0"/>
              <a:t>all previous </a:t>
            </a:r>
            <a:r>
              <a:rPr lang="en-US" sz="1600" dirty="0"/>
              <a:t>annotations</a:t>
            </a:r>
            <a:endParaRPr lang="en-US" sz="1600" dirty="0" smtClean="0"/>
          </a:p>
          <a:p>
            <a:r>
              <a:rPr lang="en-US" sz="1600" dirty="0" smtClean="0"/>
              <a:t>Not </a:t>
            </a:r>
            <a:r>
              <a:rPr lang="en-US" sz="1600" dirty="0"/>
              <a:t>reproducible across different experiments within and across research </a:t>
            </a:r>
            <a:r>
              <a:rPr lang="en-US" sz="1600" dirty="0" smtClean="0"/>
              <a:t>groups</a:t>
            </a:r>
            <a:endParaRPr lang="en-US" sz="1600" dirty="0"/>
          </a:p>
        </p:txBody>
      </p:sp>
    </p:spTree>
    <p:extLst>
      <p:ext uri="{BB962C8B-B14F-4D97-AF65-F5344CB8AC3E}">
        <p14:creationId xmlns:p14="http://schemas.microsoft.com/office/powerpoint/2010/main" val="3547982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performance across different species</a:t>
            </a: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76" y="1524000"/>
            <a:ext cx="7718273"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838200" y="4648200"/>
            <a:ext cx="7718274" cy="1752600"/>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bg2">
                  <a:lumMod val="75000"/>
                </a:schemeClr>
              </a:buClr>
              <a:buSzPct val="90000"/>
              <a:buFont typeface="Wingdings" panose="05000000000000000000" pitchFamily="2" charset="2"/>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bg2">
                  <a:lumMod val="75000"/>
                </a:schemeClr>
              </a:buClr>
              <a:buSzPct val="90000"/>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9pPr>
          </a:lstStyle>
          <a:p>
            <a:r>
              <a:rPr lang="en-US" sz="1600" dirty="0" smtClean="0"/>
              <a:t>For AMB3 with three major cell populations, all the classifiers performed almost perfectly when both the training and testing datasets were from the same species</a:t>
            </a:r>
          </a:p>
          <a:p>
            <a:r>
              <a:rPr lang="en-US" sz="1600" dirty="0"/>
              <a:t>Predicting the 34 cell populations </a:t>
            </a:r>
            <a:r>
              <a:rPr lang="en-US" sz="1600" dirty="0" smtClean="0"/>
              <a:t>in AMB34 dataset was </a:t>
            </a:r>
            <a:r>
              <a:rPr lang="en-US" sz="1600" dirty="0"/>
              <a:t>more </a:t>
            </a:r>
            <a:r>
              <a:rPr lang="en-US" sz="1600" dirty="0" smtClean="0"/>
              <a:t>challenging, but almost all the classifiers also performed well within species</a:t>
            </a:r>
            <a:endParaRPr lang="en-US" sz="1600" dirty="0"/>
          </a:p>
          <a:p>
            <a:r>
              <a:rPr lang="en-US" sz="1600" dirty="0" smtClean="0"/>
              <a:t>Train </a:t>
            </a:r>
            <a:r>
              <a:rPr lang="en-US" sz="1600" dirty="0"/>
              <a:t>the model </a:t>
            </a:r>
            <a:r>
              <a:rPr lang="en-US" sz="1600" dirty="0" smtClean="0"/>
              <a:t>using a reference dataset from a species to predict cells from a different species didn’t work well, especially for deeply annotated datasets</a:t>
            </a:r>
          </a:p>
        </p:txBody>
      </p:sp>
      <p:sp>
        <p:nvSpPr>
          <p:cNvPr id="3" name="TextBox 2"/>
          <p:cNvSpPr txBox="1"/>
          <p:nvPr/>
        </p:nvSpPr>
        <p:spPr>
          <a:xfrm>
            <a:off x="2494922" y="1447800"/>
            <a:ext cx="533400" cy="228600"/>
          </a:xfrm>
          <a:prstGeom prst="rect">
            <a:avLst/>
          </a:prstGeom>
          <a:noFill/>
        </p:spPr>
        <p:txBody>
          <a:bodyPr wrap="none" lIns="0" tIns="0" rIns="0" bIns="0" rtlCol="0">
            <a:noAutofit/>
          </a:bodyPr>
          <a:lstStyle/>
          <a:p>
            <a:pPr>
              <a:lnSpc>
                <a:spcPct val="90000"/>
              </a:lnSpc>
            </a:pPr>
            <a:r>
              <a:rPr lang="en-US" sz="1400" dirty="0" smtClean="0"/>
              <a:t>AMB3</a:t>
            </a:r>
          </a:p>
        </p:txBody>
      </p:sp>
      <p:sp>
        <p:nvSpPr>
          <p:cNvPr id="7" name="TextBox 6"/>
          <p:cNvSpPr txBox="1"/>
          <p:nvPr/>
        </p:nvSpPr>
        <p:spPr>
          <a:xfrm>
            <a:off x="6096000" y="1447800"/>
            <a:ext cx="533400" cy="228600"/>
          </a:xfrm>
          <a:prstGeom prst="rect">
            <a:avLst/>
          </a:prstGeom>
          <a:noFill/>
        </p:spPr>
        <p:txBody>
          <a:bodyPr wrap="none" lIns="0" tIns="0" rIns="0" bIns="0" rtlCol="0">
            <a:noAutofit/>
          </a:bodyPr>
          <a:lstStyle/>
          <a:p>
            <a:pPr>
              <a:lnSpc>
                <a:spcPct val="90000"/>
              </a:lnSpc>
            </a:pPr>
            <a:r>
              <a:rPr lang="en-US" sz="1400" dirty="0" smtClean="0"/>
              <a:t>AMB34</a:t>
            </a:r>
          </a:p>
        </p:txBody>
      </p:sp>
    </p:spTree>
    <p:extLst>
      <p:ext uri="{BB962C8B-B14F-4D97-AF65-F5344CB8AC3E}">
        <p14:creationId xmlns:p14="http://schemas.microsoft.com/office/powerpoint/2010/main" val="3101138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performance across different protocols and different labs</a:t>
            </a:r>
          </a:p>
        </p:txBody>
      </p:sp>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2359" y="1371600"/>
            <a:ext cx="5486400" cy="3812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705059" y="5334000"/>
            <a:ext cx="8001000" cy="1066800"/>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bg2">
                  <a:lumMod val="75000"/>
                </a:schemeClr>
              </a:buClr>
              <a:buSzPct val="90000"/>
              <a:buFont typeface="Wingdings" panose="05000000000000000000" pitchFamily="2" charset="2"/>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bg2">
                  <a:lumMod val="75000"/>
                </a:schemeClr>
              </a:buClr>
              <a:buSzPct val="90000"/>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9pPr>
          </a:lstStyle>
          <a:p>
            <a:r>
              <a:rPr lang="en-US" sz="1400" dirty="0" smtClean="0"/>
              <a:t>Most classifiers performed good even the training and test datasets were from different labs using different protocols for the human pancreatic datasets. Could also be because the pancreatic datasets were easier for classification</a:t>
            </a:r>
          </a:p>
          <a:p>
            <a:r>
              <a:rPr lang="en-US" sz="1400" dirty="0" smtClean="0"/>
              <a:t>Some classifiers benefit </a:t>
            </a:r>
            <a:r>
              <a:rPr lang="en-US" sz="1400" dirty="0"/>
              <a:t>from aligning datasets such as </a:t>
            </a:r>
            <a:r>
              <a:rPr lang="en-US" sz="1400" dirty="0" err="1" smtClean="0"/>
              <a:t>SVM</a:t>
            </a:r>
            <a:r>
              <a:rPr lang="en-US" sz="1400" baseline="-25000" dirty="0" err="1" smtClean="0"/>
              <a:t>rejection</a:t>
            </a:r>
            <a:r>
              <a:rPr lang="en-US" sz="1400" dirty="0" smtClean="0"/>
              <a:t>, </a:t>
            </a:r>
            <a:r>
              <a:rPr lang="en-US" sz="1400" dirty="0" err="1" smtClean="0"/>
              <a:t>kNN</a:t>
            </a:r>
            <a:r>
              <a:rPr lang="en-US" sz="1400" dirty="0"/>
              <a:t>, NMC, and </a:t>
            </a:r>
            <a:r>
              <a:rPr lang="en-US" sz="1400" dirty="0" err="1" smtClean="0"/>
              <a:t>singleCellNet</a:t>
            </a:r>
            <a:endParaRPr lang="en-US" sz="1400" dirty="0" smtClean="0"/>
          </a:p>
        </p:txBody>
      </p:sp>
    </p:spTree>
    <p:extLst>
      <p:ext uri="{BB962C8B-B14F-4D97-AF65-F5344CB8AC3E}">
        <p14:creationId xmlns:p14="http://schemas.microsoft.com/office/powerpoint/2010/main" val="80682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349" y="1371600"/>
            <a:ext cx="3491251"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4267200" y="1676400"/>
            <a:ext cx="4572000" cy="4495800"/>
          </a:xfrm>
        </p:spPr>
        <p:txBody>
          <a:bodyPr/>
          <a:lstStyle/>
          <a:p>
            <a:r>
              <a:rPr lang="en-US" sz="1600" dirty="0" smtClean="0"/>
              <a:t>SVM/</a:t>
            </a:r>
            <a:r>
              <a:rPr lang="en-US" sz="1600" dirty="0" err="1" smtClean="0"/>
              <a:t>SVM</a:t>
            </a:r>
            <a:r>
              <a:rPr lang="en-US" sz="1600" baseline="-25000" dirty="0" err="1" smtClean="0"/>
              <a:t>rejection</a:t>
            </a:r>
            <a:r>
              <a:rPr lang="en-US" sz="1600" dirty="0" smtClean="0"/>
              <a:t> classifiers have </a:t>
            </a:r>
            <a:r>
              <a:rPr lang="en-US" sz="1600" dirty="0"/>
              <a:t>overall the best performance across the different </a:t>
            </a:r>
            <a:r>
              <a:rPr lang="en-US" sz="1600" dirty="0" smtClean="0"/>
              <a:t>experiments (need good training sets)</a:t>
            </a:r>
            <a:endParaRPr lang="en-US" sz="1600" dirty="0"/>
          </a:p>
          <a:p>
            <a:r>
              <a:rPr lang="en-US" sz="1600" dirty="0" smtClean="0"/>
              <a:t>The performance of </a:t>
            </a:r>
            <a:r>
              <a:rPr lang="en-US" sz="1600" dirty="0" err="1"/>
              <a:t>S</a:t>
            </a:r>
            <a:r>
              <a:rPr lang="en-US" sz="1600" dirty="0" err="1" smtClean="0"/>
              <a:t>ingleR</a:t>
            </a:r>
            <a:r>
              <a:rPr lang="en-US" sz="1600" dirty="0" smtClean="0"/>
              <a:t>, Cell BLAST, and Garnett could be improved by using the built-in references or by providing a better definition of marker genes</a:t>
            </a:r>
            <a:endParaRPr lang="en-US" sz="1600" dirty="0"/>
          </a:p>
          <a:p>
            <a:r>
              <a:rPr lang="en-US" sz="1600" dirty="0" smtClean="0"/>
              <a:t>It’s challenging </a:t>
            </a:r>
            <a:r>
              <a:rPr lang="en-US" sz="1600" dirty="0"/>
              <a:t>for </a:t>
            </a:r>
            <a:r>
              <a:rPr lang="en-US" sz="1600" dirty="0" smtClean="0"/>
              <a:t>the annotation of complex </a:t>
            </a:r>
            <a:r>
              <a:rPr lang="en-US" sz="1600" dirty="0"/>
              <a:t>datasets with overlapping classes or deep </a:t>
            </a:r>
            <a:r>
              <a:rPr lang="en-US" sz="1600" dirty="0" smtClean="0"/>
              <a:t>annotations, such as PBMC. SVM trained with a comprehensive training set, Cell BLAST, or Garnett with a better definition of marker genes would worth a try to solve the problem</a:t>
            </a:r>
          </a:p>
          <a:p>
            <a:r>
              <a:rPr lang="en-US" sz="1600" dirty="0" err="1" smtClean="0"/>
              <a:t>singleCellNet</a:t>
            </a:r>
            <a:r>
              <a:rPr lang="en-US" sz="1600" dirty="0" smtClean="0"/>
              <a:t> has relatively high performance on PBMC dataset both for the intra-dataset experiment and for the comparisons across different protocols. Could also be a candidate for immune cell annotation</a:t>
            </a:r>
            <a:endParaRPr lang="en-US" sz="1600" dirty="0"/>
          </a:p>
        </p:txBody>
      </p:sp>
    </p:spTree>
    <p:extLst>
      <p:ext uri="{BB962C8B-B14F-4D97-AF65-F5344CB8AC3E}">
        <p14:creationId xmlns:p14="http://schemas.microsoft.com/office/powerpoint/2010/main" val="619665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44577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Rejection option evaluation</a:t>
            </a:r>
          </a:p>
        </p:txBody>
      </p:sp>
      <p:sp>
        <p:nvSpPr>
          <p:cNvPr id="3" name="Content Placeholder 2"/>
          <p:cNvSpPr>
            <a:spLocks noGrp="1"/>
          </p:cNvSpPr>
          <p:nvPr>
            <p:ph idx="1"/>
          </p:nvPr>
        </p:nvSpPr>
        <p:spPr/>
        <p:txBody>
          <a:bodyPr/>
          <a:lstStyle/>
          <a:p>
            <a:endParaRPr lang="en-US"/>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33956"/>
            <a:ext cx="6210300" cy="4522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9526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performance depends on dataset complexity</a:t>
            </a:r>
            <a:endParaRPr lang="en-US" dirty="0"/>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59" y="1676400"/>
            <a:ext cx="3581400" cy="3384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676400"/>
            <a:ext cx="4384867" cy="3291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573359" y="5257800"/>
            <a:ext cx="8002508" cy="1066800"/>
          </a:xfrm>
        </p:spPr>
        <p:txBody>
          <a:bodyPr/>
          <a:lstStyle/>
          <a:p>
            <a:r>
              <a:rPr lang="en-US" sz="1600" dirty="0" smtClean="0"/>
              <a:t>Complexity: pairwise similarity between cell populations</a:t>
            </a:r>
          </a:p>
          <a:p>
            <a:r>
              <a:rPr lang="en-US" sz="1600" dirty="0"/>
              <a:t>When the complexity and/or the number of cell populations of the dataset increases, the performance generally decreases</a:t>
            </a:r>
          </a:p>
          <a:p>
            <a:endParaRPr lang="en-US" dirty="0"/>
          </a:p>
        </p:txBody>
      </p:sp>
    </p:spTree>
    <p:extLst>
      <p:ext uri="{BB962C8B-B14F-4D97-AF65-F5344CB8AC3E}">
        <p14:creationId xmlns:p14="http://schemas.microsoft.com/office/powerpoint/2010/main" val="2357428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575" y="1587500"/>
            <a:ext cx="7054850" cy="368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6865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71600"/>
            <a:ext cx="3201688"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7632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7132637" cy="510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9345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6436"/>
            <a:ext cx="8229600" cy="676564"/>
          </a:xfrm>
        </p:spPr>
        <p:txBody>
          <a:bodyPr/>
          <a:lstStyle/>
          <a:p>
            <a:r>
              <a:rPr lang="en-US" dirty="0" smtClean="0"/>
              <a:t>Comprehensive evaluation </a:t>
            </a:r>
            <a:r>
              <a:rPr lang="en-US" dirty="0"/>
              <a:t>of automatic cell </a:t>
            </a:r>
            <a:r>
              <a:rPr lang="en-US" dirty="0" smtClean="0"/>
              <a:t>annotation</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47800"/>
            <a:ext cx="8001000" cy="2928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idx="1"/>
          </p:nvPr>
        </p:nvSpPr>
        <p:spPr>
          <a:xfrm>
            <a:off x="457200" y="4648200"/>
            <a:ext cx="8229600" cy="1676400"/>
          </a:xfrm>
        </p:spPr>
        <p:txBody>
          <a:bodyPr/>
          <a:lstStyle/>
          <a:p>
            <a:r>
              <a:rPr lang="en-US" sz="1600" dirty="0" smtClean="0"/>
              <a:t>22 automatic cell identification methods, including general-purpose classifiers</a:t>
            </a:r>
          </a:p>
          <a:p>
            <a:r>
              <a:rPr lang="en-US" sz="1600" dirty="0" smtClean="0"/>
              <a:t>27 </a:t>
            </a:r>
            <a:r>
              <a:rPr lang="en-US" sz="1600" dirty="0"/>
              <a:t>publicly available single-cell RNA sequencing datasets of different sizes, technologies, species, and levels of </a:t>
            </a:r>
            <a:r>
              <a:rPr lang="en-US" sz="1600" dirty="0" smtClean="0"/>
              <a:t>complexity</a:t>
            </a:r>
          </a:p>
          <a:p>
            <a:r>
              <a:rPr lang="en-US" sz="1600" dirty="0" smtClean="0"/>
              <a:t>2 experimental setups: within </a:t>
            </a:r>
            <a:r>
              <a:rPr lang="en-US" sz="1600" dirty="0"/>
              <a:t>dataset </a:t>
            </a:r>
            <a:r>
              <a:rPr lang="en-US" sz="1600" dirty="0" smtClean="0"/>
              <a:t>(intra-dataset) and </a:t>
            </a:r>
            <a:r>
              <a:rPr lang="en-US" sz="1600" dirty="0"/>
              <a:t>across datasets (inter-dataset) </a:t>
            </a:r>
            <a:endParaRPr lang="en-US" sz="1600" dirty="0" smtClean="0"/>
          </a:p>
          <a:p>
            <a:r>
              <a:rPr lang="en-US" sz="1600" dirty="0" smtClean="0"/>
              <a:t>Evaluation metrics: accuracy (F1 score) and </a:t>
            </a:r>
            <a:r>
              <a:rPr lang="en-US" sz="1600" dirty="0"/>
              <a:t>percentage of unclassified </a:t>
            </a:r>
            <a:r>
              <a:rPr lang="en-US" sz="1600" dirty="0" smtClean="0"/>
              <a:t>cells</a:t>
            </a:r>
            <a:endParaRPr lang="en-US" sz="1600" dirty="0"/>
          </a:p>
        </p:txBody>
      </p:sp>
    </p:spTree>
    <p:extLst>
      <p:ext uri="{BB962C8B-B14F-4D97-AF65-F5344CB8AC3E}">
        <p14:creationId xmlns:p14="http://schemas.microsoft.com/office/powerpoint/2010/main" val="2077614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conclusions</a:t>
            </a:r>
            <a:endParaRPr lang="en-US" dirty="0"/>
          </a:p>
        </p:txBody>
      </p:sp>
      <p:sp>
        <p:nvSpPr>
          <p:cNvPr id="3" name="Content Placeholder 2"/>
          <p:cNvSpPr>
            <a:spLocks noGrp="1"/>
          </p:cNvSpPr>
          <p:nvPr>
            <p:ph idx="1"/>
          </p:nvPr>
        </p:nvSpPr>
        <p:spPr/>
        <p:txBody>
          <a:bodyPr/>
          <a:lstStyle/>
          <a:p>
            <a:r>
              <a:rPr lang="en-US" dirty="0"/>
              <a:t>M</a:t>
            </a:r>
            <a:r>
              <a:rPr lang="en-US" dirty="0" smtClean="0"/>
              <a:t>ost </a:t>
            </a:r>
            <a:r>
              <a:rPr lang="en-US" dirty="0"/>
              <a:t>classifiers perform well </a:t>
            </a:r>
            <a:r>
              <a:rPr lang="en-US" dirty="0" smtClean="0"/>
              <a:t>across all the datasets</a:t>
            </a:r>
          </a:p>
          <a:p>
            <a:r>
              <a:rPr lang="en-US" dirty="0" smtClean="0"/>
              <a:t>Classification </a:t>
            </a:r>
            <a:r>
              <a:rPr lang="en-US" dirty="0"/>
              <a:t>performance depends on dataset </a:t>
            </a:r>
            <a:r>
              <a:rPr lang="en-US" dirty="0" smtClean="0"/>
              <a:t>complexity. </a:t>
            </a:r>
            <a:r>
              <a:rPr lang="en-US" dirty="0"/>
              <a:t>A</a:t>
            </a:r>
            <a:r>
              <a:rPr lang="en-US" dirty="0" smtClean="0"/>
              <a:t>ll classifiers have </a:t>
            </a:r>
            <a:r>
              <a:rPr lang="en-US" dirty="0"/>
              <a:t>an almost perfect </a:t>
            </a:r>
            <a:r>
              <a:rPr lang="en-US" dirty="0" smtClean="0"/>
              <a:t>performance for easy classification task, while it remains challenging for complex </a:t>
            </a:r>
            <a:r>
              <a:rPr lang="en-US" dirty="0"/>
              <a:t>datasets with overlapping classes or deep </a:t>
            </a:r>
            <a:r>
              <a:rPr lang="en-US" dirty="0" smtClean="0"/>
              <a:t>annotations</a:t>
            </a:r>
          </a:p>
          <a:p>
            <a:r>
              <a:rPr lang="en-US" dirty="0"/>
              <a:t>The general-purpose </a:t>
            </a:r>
            <a:r>
              <a:rPr lang="en-US" dirty="0" smtClean="0"/>
              <a:t>support vector </a:t>
            </a:r>
            <a:r>
              <a:rPr lang="en-US" dirty="0"/>
              <a:t>machine </a:t>
            </a:r>
            <a:r>
              <a:rPr lang="en-US" dirty="0" smtClean="0"/>
              <a:t>(SVM) classifier </a:t>
            </a:r>
            <a:r>
              <a:rPr lang="en-US" dirty="0"/>
              <a:t>has overall the best performance across </a:t>
            </a:r>
            <a:r>
              <a:rPr lang="en-US" dirty="0" smtClean="0"/>
              <a:t>the different experiments</a:t>
            </a:r>
          </a:p>
          <a:p>
            <a:r>
              <a:rPr lang="en-US" dirty="0" smtClean="0"/>
              <a:t>The performance </a:t>
            </a:r>
            <a:r>
              <a:rPr lang="en-US" dirty="0"/>
              <a:t>of some </a:t>
            </a:r>
            <a:r>
              <a:rPr lang="en-US" dirty="0" smtClean="0"/>
              <a:t>classifiers </a:t>
            </a:r>
            <a:r>
              <a:rPr lang="en-US" dirty="0"/>
              <a:t>may be </a:t>
            </a:r>
            <a:r>
              <a:rPr lang="en-US" dirty="0" smtClean="0"/>
              <a:t>underestimated. Tuning parameters of such classifiers may improve their performance, especially for the marker gene-based methods and reference-based methods</a:t>
            </a:r>
            <a:endParaRPr lang="en-US" dirty="0"/>
          </a:p>
        </p:txBody>
      </p:sp>
    </p:spTree>
    <p:extLst>
      <p:ext uri="{BB962C8B-B14F-4D97-AF65-F5344CB8AC3E}">
        <p14:creationId xmlns:p14="http://schemas.microsoft.com/office/powerpoint/2010/main" val="3662624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the automatic cell annotation methods</a:t>
            </a:r>
            <a:endParaRPr lang="en-US" dirty="0"/>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20325"/>
            <a:ext cx="7438609" cy="5161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753625" y="5065776"/>
            <a:ext cx="8229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Cell Systems</a:t>
            </a:r>
          </a:p>
        </p:txBody>
      </p:sp>
      <p:sp>
        <p:nvSpPr>
          <p:cNvPr id="6" name="TextBox 5"/>
          <p:cNvSpPr txBox="1"/>
          <p:nvPr/>
        </p:nvSpPr>
        <p:spPr>
          <a:xfrm>
            <a:off x="7753625" y="4846320"/>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bioRxiv</a:t>
            </a:r>
          </a:p>
        </p:txBody>
      </p:sp>
      <p:sp>
        <p:nvSpPr>
          <p:cNvPr id="7" name="TextBox 6"/>
          <p:cNvSpPr txBox="1"/>
          <p:nvPr/>
        </p:nvSpPr>
        <p:spPr>
          <a:xfrm>
            <a:off x="7753625" y="4645152"/>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Nature immunology</a:t>
            </a:r>
          </a:p>
        </p:txBody>
      </p:sp>
      <p:sp>
        <p:nvSpPr>
          <p:cNvPr id="8" name="TextBox 7"/>
          <p:cNvSpPr txBox="1"/>
          <p:nvPr/>
        </p:nvSpPr>
        <p:spPr>
          <a:xfrm>
            <a:off x="7753625" y="4416552"/>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PLoS One</a:t>
            </a:r>
          </a:p>
        </p:txBody>
      </p:sp>
      <p:sp>
        <p:nvSpPr>
          <p:cNvPr id="9" name="TextBox 8"/>
          <p:cNvSpPr txBox="1"/>
          <p:nvPr/>
        </p:nvSpPr>
        <p:spPr>
          <a:xfrm>
            <a:off x="7753625" y="4215384"/>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Nucleic Acids Research</a:t>
            </a:r>
          </a:p>
        </p:txBody>
      </p:sp>
      <p:sp>
        <p:nvSpPr>
          <p:cNvPr id="10" name="TextBox 9"/>
          <p:cNvSpPr txBox="1"/>
          <p:nvPr/>
        </p:nvSpPr>
        <p:spPr>
          <a:xfrm>
            <a:off x="7753625" y="3995928"/>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bioRxiv</a:t>
            </a:r>
          </a:p>
        </p:txBody>
      </p:sp>
      <p:sp>
        <p:nvSpPr>
          <p:cNvPr id="11" name="TextBox 10"/>
          <p:cNvSpPr txBox="1"/>
          <p:nvPr/>
        </p:nvSpPr>
        <p:spPr>
          <a:xfrm>
            <a:off x="7753625" y="3787775"/>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Nature Methods</a:t>
            </a:r>
          </a:p>
        </p:txBody>
      </p:sp>
      <p:sp>
        <p:nvSpPr>
          <p:cNvPr id="12" name="TextBox 11"/>
          <p:cNvSpPr txBox="1"/>
          <p:nvPr/>
        </p:nvSpPr>
        <p:spPr>
          <a:xfrm>
            <a:off x="7753625" y="3575304"/>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Nature Methods</a:t>
            </a:r>
          </a:p>
        </p:txBody>
      </p:sp>
      <p:sp>
        <p:nvSpPr>
          <p:cNvPr id="13" name="TextBox 12"/>
          <p:cNvSpPr txBox="1"/>
          <p:nvPr/>
        </p:nvSpPr>
        <p:spPr>
          <a:xfrm>
            <a:off x="7753625" y="3355848"/>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Bioinformatics</a:t>
            </a:r>
          </a:p>
        </p:txBody>
      </p:sp>
      <p:sp>
        <p:nvSpPr>
          <p:cNvPr id="14" name="TextBox 13"/>
          <p:cNvSpPr txBox="1"/>
          <p:nvPr/>
        </p:nvSpPr>
        <p:spPr>
          <a:xfrm>
            <a:off x="7753625" y="3139440"/>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Bioinformatics</a:t>
            </a:r>
          </a:p>
        </p:txBody>
      </p:sp>
      <p:sp>
        <p:nvSpPr>
          <p:cNvPr id="15" name="TextBox 14"/>
          <p:cNvSpPr txBox="1"/>
          <p:nvPr/>
        </p:nvSpPr>
        <p:spPr>
          <a:xfrm>
            <a:off x="7753625" y="2916936"/>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bioRxiv</a:t>
            </a:r>
          </a:p>
        </p:txBody>
      </p:sp>
      <p:sp>
        <p:nvSpPr>
          <p:cNvPr id="16" name="TextBox 15"/>
          <p:cNvSpPr txBox="1"/>
          <p:nvPr/>
        </p:nvSpPr>
        <p:spPr>
          <a:xfrm>
            <a:off x="7753625" y="2706624"/>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Nature Methods</a:t>
            </a:r>
          </a:p>
        </p:txBody>
      </p:sp>
      <p:sp>
        <p:nvSpPr>
          <p:cNvPr id="17" name="TextBox 16"/>
          <p:cNvSpPr txBox="1"/>
          <p:nvPr/>
        </p:nvSpPr>
        <p:spPr>
          <a:xfrm>
            <a:off x="7753625" y="2494026"/>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Genes</a:t>
            </a:r>
          </a:p>
        </p:txBody>
      </p:sp>
      <p:sp>
        <p:nvSpPr>
          <p:cNvPr id="18" name="TextBox 17"/>
          <p:cNvSpPr txBox="1"/>
          <p:nvPr/>
        </p:nvSpPr>
        <p:spPr>
          <a:xfrm>
            <a:off x="7753625" y="2286000"/>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BMC Bioinformatics</a:t>
            </a:r>
          </a:p>
        </p:txBody>
      </p:sp>
      <p:sp>
        <p:nvSpPr>
          <p:cNvPr id="19" name="TextBox 18"/>
          <p:cNvSpPr txBox="1"/>
          <p:nvPr/>
        </p:nvSpPr>
        <p:spPr>
          <a:xfrm>
            <a:off x="7753625" y="2060448"/>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bioRxiv</a:t>
            </a:r>
          </a:p>
        </p:txBody>
      </p:sp>
      <p:sp>
        <p:nvSpPr>
          <p:cNvPr id="20" name="TextBox 19"/>
          <p:cNvSpPr txBox="1"/>
          <p:nvPr/>
        </p:nvSpPr>
        <p:spPr>
          <a:xfrm>
            <a:off x="7753625" y="1859280"/>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Nature Methods</a:t>
            </a:r>
          </a:p>
        </p:txBody>
      </p:sp>
    </p:spTree>
    <p:extLst>
      <p:ext uri="{BB962C8B-B14F-4D97-AF65-F5344CB8AC3E}">
        <p14:creationId xmlns:p14="http://schemas.microsoft.com/office/powerpoint/2010/main" val="1382516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SingleR</a:t>
            </a:r>
            <a:endParaRPr lang="en-US" dirty="0"/>
          </a:p>
        </p:txBody>
      </p:sp>
      <p:sp>
        <p:nvSpPr>
          <p:cNvPr id="3" name="Content Placeholder 2"/>
          <p:cNvSpPr>
            <a:spLocks noGrp="1"/>
          </p:cNvSpPr>
          <p:nvPr>
            <p:ph idx="1"/>
          </p:nvPr>
        </p:nvSpPr>
        <p:spPr>
          <a:xfrm>
            <a:off x="5867400" y="2438400"/>
            <a:ext cx="3048000" cy="3200400"/>
          </a:xfrm>
        </p:spPr>
        <p:txBody>
          <a:bodyPr/>
          <a:lstStyle/>
          <a:p>
            <a:r>
              <a:rPr lang="en-US" sz="1600" dirty="0" smtClean="0"/>
              <a:t>The </a:t>
            </a:r>
            <a:r>
              <a:rPr lang="en-US" sz="1600" dirty="0" err="1"/>
              <a:t>SingleR</a:t>
            </a:r>
            <a:r>
              <a:rPr lang="en-US" sz="1600" dirty="0"/>
              <a:t> </a:t>
            </a:r>
            <a:r>
              <a:rPr lang="en-US" sz="1600" dirty="0" smtClean="0"/>
              <a:t>pipeline is </a:t>
            </a:r>
            <a:r>
              <a:rPr lang="en-US" sz="1600" dirty="0"/>
              <a:t>based on correlating reference </a:t>
            </a:r>
            <a:r>
              <a:rPr lang="en-US" sz="1600" dirty="0" smtClean="0"/>
              <a:t>bulk transcriptomic </a:t>
            </a:r>
            <a:r>
              <a:rPr lang="en-US" sz="1600" dirty="0"/>
              <a:t>data sets </a:t>
            </a:r>
            <a:r>
              <a:rPr lang="en-US" sz="1600" dirty="0" smtClean="0"/>
              <a:t>of pure </a:t>
            </a:r>
            <a:r>
              <a:rPr lang="en-US" sz="1600" dirty="0"/>
              <a:t>cell types with single-cell gene expression</a:t>
            </a:r>
            <a:endParaRPr lang="en-US" sz="1600" dirty="0" smtClean="0"/>
          </a:p>
          <a:p>
            <a:endParaRPr lang="en-US" sz="1600" dirty="0" smtClean="0"/>
          </a:p>
          <a:p>
            <a:r>
              <a:rPr lang="en-US" sz="1600" dirty="0" smtClean="0"/>
              <a:t>7 built-in reference sets of bulk </a:t>
            </a:r>
            <a:r>
              <a:rPr lang="en-US" sz="1600" dirty="0" err="1" smtClean="0"/>
              <a:t>RNAseq</a:t>
            </a:r>
            <a:r>
              <a:rPr lang="en-US" sz="1600" dirty="0" smtClean="0"/>
              <a:t> of pure cell types</a:t>
            </a:r>
          </a:p>
          <a:p>
            <a:pPr marL="0" indent="0">
              <a:buNone/>
            </a:pPr>
            <a:endParaRPr lang="en-US" sz="1600" dirty="0" smtClean="0"/>
          </a:p>
          <a:p>
            <a:r>
              <a:rPr lang="en-US" sz="1600" dirty="0"/>
              <a:t>U</a:t>
            </a:r>
            <a:r>
              <a:rPr lang="en-US" sz="1600" dirty="0" smtClean="0"/>
              <a:t>ser-provided </a:t>
            </a:r>
            <a:r>
              <a:rPr lang="en-US" sz="1600" dirty="0"/>
              <a:t>single-cell references are also supported</a:t>
            </a:r>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98316"/>
            <a:ext cx="5339541" cy="289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457325"/>
            <a:ext cx="5339541" cy="233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52400" y="6400800"/>
            <a:ext cx="1666290" cy="276999"/>
          </a:xfrm>
          <a:prstGeom prst="rect">
            <a:avLst/>
          </a:prstGeom>
        </p:spPr>
        <p:txBody>
          <a:bodyPr wrap="none">
            <a:spAutoFit/>
          </a:bodyPr>
          <a:lstStyle/>
          <a:p>
            <a:r>
              <a:rPr lang="en-US" sz="1200" dirty="0"/>
              <a:t>Spearman coefficient </a:t>
            </a:r>
          </a:p>
        </p:txBody>
      </p:sp>
    </p:spTree>
    <p:extLst>
      <p:ext uri="{BB962C8B-B14F-4D97-AF65-F5344CB8AC3E}">
        <p14:creationId xmlns:p14="http://schemas.microsoft.com/office/powerpoint/2010/main" val="1590967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SingleR</a:t>
            </a:r>
            <a:r>
              <a:rPr lang="en-US" dirty="0" smtClean="0"/>
              <a:t> reference datasets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106508" cy="995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200" y="3109051"/>
            <a:ext cx="2935038" cy="3564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5105400" y="3139723"/>
            <a:ext cx="2971802" cy="3533672"/>
            <a:chOff x="380999" y="3095728"/>
            <a:chExt cx="3173087" cy="3762272"/>
          </a:xfrm>
        </p:grpSpPr>
        <p:pic>
          <p:nvPicPr>
            <p:cNvPr id="205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168" y="4950370"/>
              <a:ext cx="3159918" cy="1907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999" y="3095728"/>
              <a:ext cx="3173087" cy="2450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06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8018" y="2743200"/>
            <a:ext cx="3345382" cy="322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0150" y="2698504"/>
            <a:ext cx="2305050" cy="3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9515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BLAST</a:t>
            </a:r>
            <a:endParaRPr lang="en-US" dirty="0"/>
          </a:p>
        </p:txBody>
      </p:sp>
      <p:sp>
        <p:nvSpPr>
          <p:cNvPr id="3" name="Content Placeholder 2"/>
          <p:cNvSpPr>
            <a:spLocks noGrp="1"/>
          </p:cNvSpPr>
          <p:nvPr>
            <p:ph idx="1"/>
          </p:nvPr>
        </p:nvSpPr>
        <p:spPr>
          <a:xfrm>
            <a:off x="6119149" y="2561272"/>
            <a:ext cx="2819400" cy="2805445"/>
          </a:xfrm>
        </p:spPr>
        <p:txBody>
          <a:bodyPr/>
          <a:lstStyle/>
          <a:p>
            <a:r>
              <a:rPr lang="en-US" sz="1600" dirty="0"/>
              <a:t>A</a:t>
            </a:r>
            <a:r>
              <a:rPr lang="en-US" sz="1600" dirty="0" smtClean="0"/>
              <a:t> new customized deep </a:t>
            </a:r>
            <a:r>
              <a:rPr lang="en-US" sz="1600" dirty="0"/>
              <a:t>generative model together with a novel cell-to-cell similarity metric specifically designed for cell </a:t>
            </a:r>
            <a:r>
              <a:rPr lang="en-US" sz="1600" dirty="0" smtClean="0"/>
              <a:t>querying</a:t>
            </a:r>
          </a:p>
          <a:p>
            <a:endParaRPr lang="en-US" sz="1600" dirty="0"/>
          </a:p>
          <a:p>
            <a:r>
              <a:rPr lang="en-US" sz="1600" dirty="0"/>
              <a:t>Curated 391 single-cell </a:t>
            </a:r>
            <a:r>
              <a:rPr lang="en-US" sz="1600" dirty="0" err="1"/>
              <a:t>RNAseq</a:t>
            </a:r>
            <a:r>
              <a:rPr lang="en-US" sz="1600" dirty="0"/>
              <a:t> datasets with 986,305 cells in total, which covers 27 distinct organs across 8 </a:t>
            </a:r>
            <a:r>
              <a:rPr lang="en-US" sz="1600" dirty="0" smtClean="0"/>
              <a:t>species</a:t>
            </a:r>
            <a:endParaRPr lang="en-US" sz="1600"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 y="3493850"/>
            <a:ext cx="5303520" cy="290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8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 y="1614155"/>
            <a:ext cx="5303520" cy="1627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86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2223" y="1852665"/>
            <a:ext cx="2286000" cy="466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486400" y="2561272"/>
            <a:ext cx="3505200"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1753780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 </a:t>
            </a:r>
            <a:r>
              <a:rPr lang="en-US" dirty="0" smtClean="0"/>
              <a:t>BLAST reference datasets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47800"/>
            <a:ext cx="7386270" cy="3528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idx="1"/>
          </p:nvPr>
        </p:nvSpPr>
        <p:spPr>
          <a:xfrm>
            <a:off x="961658" y="5334000"/>
            <a:ext cx="7748116" cy="990600"/>
          </a:xfrm>
        </p:spPr>
        <p:txBody>
          <a:bodyPr/>
          <a:lstStyle/>
          <a:p>
            <a:r>
              <a:rPr lang="en-US" sz="1600" dirty="0"/>
              <a:t>Curated 391 single-cell </a:t>
            </a:r>
            <a:r>
              <a:rPr lang="en-US" sz="1600" dirty="0" err="1"/>
              <a:t>RNAseq</a:t>
            </a:r>
            <a:r>
              <a:rPr lang="en-US" sz="1600" dirty="0"/>
              <a:t> datasets with 986,305 cells in </a:t>
            </a:r>
            <a:r>
              <a:rPr lang="en-US" sz="1600" dirty="0" smtClean="0"/>
              <a:t>total, which covers </a:t>
            </a:r>
            <a:r>
              <a:rPr lang="en-US" sz="1600" dirty="0"/>
              <a:t>27 distinct organs across 8 species</a:t>
            </a:r>
          </a:p>
          <a:p>
            <a:r>
              <a:rPr lang="en-US" sz="1600" dirty="0"/>
              <a:t>All records in ACA are collected and </a:t>
            </a:r>
            <a:r>
              <a:rPr lang="en-US" sz="1600" dirty="0" smtClean="0"/>
              <a:t>processed </a:t>
            </a:r>
            <a:r>
              <a:rPr lang="en-US" sz="1600" dirty="0"/>
              <a:t>using a standard procedure</a:t>
            </a:r>
          </a:p>
        </p:txBody>
      </p:sp>
    </p:spTree>
    <p:extLst>
      <p:ext uri="{BB962C8B-B14F-4D97-AF65-F5344CB8AC3E}">
        <p14:creationId xmlns:p14="http://schemas.microsoft.com/office/powerpoint/2010/main" val="364525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2015">
  <a:themeElements>
    <a:clrScheme name="Gilead Hepatitis">
      <a:dk1>
        <a:sysClr val="windowText" lastClr="000000"/>
      </a:dk1>
      <a:lt1>
        <a:sysClr val="window" lastClr="FFFFFF"/>
      </a:lt1>
      <a:dk2>
        <a:srgbClr val="CC0000"/>
      </a:dk2>
      <a:lt2>
        <a:srgbClr val="E2E2E2"/>
      </a:lt2>
      <a:accent1>
        <a:srgbClr val="A72121"/>
      </a:accent1>
      <a:accent2>
        <a:srgbClr val="90A1E8"/>
      </a:accent2>
      <a:accent3>
        <a:srgbClr val="7A3DBD"/>
      </a:accent3>
      <a:accent4>
        <a:srgbClr val="FF6600"/>
      </a:accent4>
      <a:accent5>
        <a:srgbClr val="FEC00F"/>
      </a:accent5>
      <a:accent6>
        <a:srgbClr val="2C820A"/>
      </a:accent6>
      <a:hlink>
        <a:srgbClr val="755E98"/>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chemeClr val="accent1"/>
          </a:solidFill>
          <a:miter lim="800000"/>
        </a:ln>
      </a:spPr>
      <a:bodyPr rtlCol="0" anchor="ctr"/>
      <a:lstStyle>
        <a:defPPr algn="ctr">
          <a:lnSpc>
            <a:spcPct val="90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lumMod val="50000"/>
            </a:schemeClr>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smtClean="0"/>
        </a:defPPr>
      </a:lstStyle>
    </a:txDef>
  </a:objectDefaults>
  <a:extraClrSchemeLst/>
  <a:custClrLst>
    <a:custClr name="R94 G186 B32">
      <a:srgbClr val="5EBA20"/>
    </a:custClr>
    <a:custClr name="R252 G138 B44">
      <a:srgbClr val="FC8A2C"/>
    </a:custClr>
    <a:custClr name="R148 G100 B29">
      <a:srgbClr val="94641D"/>
    </a:custClr>
    <a:custClr name="R99 G56 B162">
      <a:srgbClr val="6338A2"/>
    </a:custClr>
    <a:custClr name="R202 G32 B85">
      <a:srgbClr val="CA2055"/>
    </a:custClr>
    <a:custClr name="R41 G96 B4">
      <a:srgbClr val="296004"/>
    </a:custClr>
    <a:custClr name="R167 G164 B97">
      <a:srgbClr val="A7A461"/>
    </a:custClr>
    <a:custClr name="R109 G107 B4">
      <a:srgbClr val="6D6B04"/>
    </a:custClr>
    <a:custClr name="R14 G172 B108">
      <a:srgbClr val="0EAC6C"/>
    </a:custClr>
    <a:custClr name="R224 G82 B82">
      <a:srgbClr val="E05252"/>
    </a:custClr>
  </a:custClrLst>
  <a:extLst>
    <a:ext uri="{05A4C25C-085E-4340-85A3-A5531E510DB2}">
      <thm15:themeFamily xmlns:thm15="http://schemas.microsoft.com/office/thememl/2012/main" xmlns="" name="Gilead Hepatitis Template New Blue.potx" id="{140BE2A5-A127-4461-A7AD-2AF7DDB625DB}" vid="{BC5CAE74-2B23-4565-8D39-111EFDDFD00C}"/>
    </a:ext>
  </a:extLst>
</a:theme>
</file>

<file path=ppt/theme/theme2.xml><?xml version="1.0" encoding="utf-8"?>
<a:theme xmlns:a="http://schemas.openxmlformats.org/drawingml/2006/main" name="7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25000"/>
          </a:spcAft>
          <a:buClrTx/>
          <a:buSzTx/>
          <a:buFontTx/>
          <a:buChar char="•"/>
          <a:tabLst/>
          <a:defRPr kumimoji="0" sz="3600" b="1" i="0" u="none" strike="noStrike" cap="none" normalizeH="0" baseline="-25000" smtClean="0">
            <a:ln>
              <a:noFill/>
            </a:ln>
            <a:solidFill>
              <a:schemeClr val="tx1"/>
            </a:solidFill>
            <a:effectLst/>
            <a:latin typeface="Arial" charset="0"/>
          </a:defRPr>
        </a:defPPr>
      </a:lstStyle>
    </a:spDef>
    <a:lnDef>
      <a:spPr bwMode="auto">
        <a:noFill/>
        <a:ln w="28575" cap="flat" cmpd="sng" algn="ctr">
          <a:solidFill>
            <a:schemeClr val="tx1"/>
          </a:solidFill>
          <a:prstDash val="solid"/>
          <a:round/>
          <a:headEnd type="none" w="med" len="med"/>
          <a:tailEnd type="none" w="med" len="med"/>
        </a:ln>
        <a:effectLst/>
      </a:spPr>
      <a:bodyPr/>
      <a:lstStyle/>
    </a:lnDef>
    <a:txDef>
      <a:spPr>
        <a:noFill/>
      </a:spPr>
      <a:bodyPr wrap="none" rtlCol="0" anchor="b">
        <a:noAutofit/>
      </a:bodyPr>
      <a:lstStyle>
        <a:defPPr>
          <a:defRPr sz="1200" dirty="0" smtClean="0"/>
        </a:defPPr>
      </a:lstStyle>
    </a:txDef>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plate_2015_v2">
  <a:themeElements>
    <a:clrScheme name="Gilead Hepatitis">
      <a:dk1>
        <a:sysClr val="windowText" lastClr="000000"/>
      </a:dk1>
      <a:lt1>
        <a:sysClr val="window" lastClr="FFFFFF"/>
      </a:lt1>
      <a:dk2>
        <a:srgbClr val="CC0000"/>
      </a:dk2>
      <a:lt2>
        <a:srgbClr val="E2E2E2"/>
      </a:lt2>
      <a:accent1>
        <a:srgbClr val="A72121"/>
      </a:accent1>
      <a:accent2>
        <a:srgbClr val="90A1E8"/>
      </a:accent2>
      <a:accent3>
        <a:srgbClr val="7A3DBD"/>
      </a:accent3>
      <a:accent4>
        <a:srgbClr val="FF6600"/>
      </a:accent4>
      <a:accent5>
        <a:srgbClr val="FEC00F"/>
      </a:accent5>
      <a:accent6>
        <a:srgbClr val="2C820A"/>
      </a:accent6>
      <a:hlink>
        <a:srgbClr val="755E98"/>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chemeClr val="accent1"/>
          </a:solidFill>
          <a:miter lim="800000"/>
        </a:ln>
      </a:spPr>
      <a:bodyPr rtlCol="0" anchor="ctr"/>
      <a:lstStyle>
        <a:defPPr algn="ctr">
          <a:lnSpc>
            <a:spcPct val="90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lumMod val="50000"/>
            </a:schemeClr>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smtClean="0"/>
        </a:defPPr>
      </a:lstStyle>
    </a:txDef>
  </a:objectDefaults>
  <a:extraClrSchemeLst/>
  <a:custClrLst>
    <a:custClr name="R94 G186 B32">
      <a:srgbClr val="5EBA20"/>
    </a:custClr>
    <a:custClr name="R252 G138 B44">
      <a:srgbClr val="FC8A2C"/>
    </a:custClr>
    <a:custClr name="R148 G100 B29">
      <a:srgbClr val="94641D"/>
    </a:custClr>
    <a:custClr name="R99 G56 B162">
      <a:srgbClr val="6338A2"/>
    </a:custClr>
    <a:custClr name="R202 G32 B85">
      <a:srgbClr val="CA2055"/>
    </a:custClr>
    <a:custClr name="R41 G96 B4">
      <a:srgbClr val="296004"/>
    </a:custClr>
    <a:custClr name="R167 G164 B97">
      <a:srgbClr val="A7A461"/>
    </a:custClr>
    <a:custClr name="R109 G107 B4">
      <a:srgbClr val="6D6B04"/>
    </a:custClr>
    <a:custClr name="R14 G172 B108">
      <a:srgbClr val="0EAC6C"/>
    </a:custClr>
    <a:custClr name="R224 G82 B82">
      <a:srgbClr val="E05252"/>
    </a:custClr>
  </a:custClrLst>
  <a:extLst>
    <a:ext uri="{05A4C25C-085E-4340-85A3-A5531E510DB2}">
      <thm15:themeFamily xmlns:thm15="http://schemas.microsoft.com/office/thememl/2012/main" xmlns="" name="Gilead Hepatitis Template New Blue.potx" id="{140BE2A5-A127-4461-A7AD-2AF7DDB625DB}" vid="{BC5CAE74-2B23-4565-8D39-111EFDDFD00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23454</TotalTime>
  <Words>1561</Words>
  <Application>Microsoft Office PowerPoint</Application>
  <PresentationFormat>On-screen Show (4:3)</PresentationFormat>
  <Paragraphs>165</Paragraphs>
  <Slides>28</Slides>
  <Notes>14</Notes>
  <HiddenSlides>0</HiddenSlides>
  <MMClips>0</MMClips>
  <ScaleCrop>false</ScaleCrop>
  <HeadingPairs>
    <vt:vector size="4" baseType="variant">
      <vt:variant>
        <vt:lpstr>Theme</vt:lpstr>
      </vt:variant>
      <vt:variant>
        <vt:i4>3</vt:i4>
      </vt:variant>
      <vt:variant>
        <vt:lpstr>Slide Titles</vt:lpstr>
      </vt:variant>
      <vt:variant>
        <vt:i4>28</vt:i4>
      </vt:variant>
    </vt:vector>
  </HeadingPairs>
  <TitlesOfParts>
    <vt:vector size="31" baseType="lpstr">
      <vt:lpstr>template_2015</vt:lpstr>
      <vt:lpstr>7_Default Design</vt:lpstr>
      <vt:lpstr>template_2015_v2</vt:lpstr>
      <vt:lpstr>A comparison of automatic cell identification for single-cell RNA sequencing data</vt:lpstr>
      <vt:lpstr>The traditional approach of constructing a cell atlas</vt:lpstr>
      <vt:lpstr>Comprehensive evaluation of automatic cell annotation</vt:lpstr>
      <vt:lpstr>Main conclusions</vt:lpstr>
      <vt:lpstr>Overview of the automatic cell annotation methods</vt:lpstr>
      <vt:lpstr>SingleR</vt:lpstr>
      <vt:lpstr>SingleR reference datasets</vt:lpstr>
      <vt:lpstr>Cell BLAST</vt:lpstr>
      <vt:lpstr>Cell BLAST reference datasets</vt:lpstr>
      <vt:lpstr>Garnett</vt:lpstr>
      <vt:lpstr>Garnett classifiers</vt:lpstr>
      <vt:lpstr>Overview of the single-cell RNAseq datasets</vt:lpstr>
      <vt:lpstr>Performance evaluation within a dataset</vt:lpstr>
      <vt:lpstr>Performance evaluation within a dataset</vt:lpstr>
      <vt:lpstr>Pre-trained classifiers on PBMC </vt:lpstr>
      <vt:lpstr>Performance evaluation within a dataset</vt:lpstr>
      <vt:lpstr>Classification performance depends on dataset complexity</vt:lpstr>
      <vt:lpstr>Performance evaluation across datasets</vt:lpstr>
      <vt:lpstr>Classification performance across different protocols</vt:lpstr>
      <vt:lpstr>Classification performance across different species</vt:lpstr>
      <vt:lpstr>Classification performance across different protocols and different labs</vt:lpstr>
      <vt:lpstr>Summary</vt:lpstr>
      <vt:lpstr>PowerPoint Presentation</vt:lpstr>
      <vt:lpstr>Rejection option evaluation</vt:lpstr>
      <vt:lpstr>Classification performance depends on dataset complexity</vt:lpstr>
      <vt:lpstr>PowerPoint Presentation</vt:lpstr>
      <vt:lpstr>PowerPoint Presentation</vt:lpstr>
      <vt:lpstr>PowerPoint Presentation</vt:lpstr>
    </vt:vector>
  </TitlesOfParts>
  <Company>Gilead Sciences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 seq vs DNA methylation</dc:title>
  <dc:creator>Nandita Sarkar</dc:creator>
  <cp:lastModifiedBy>Ruidong Li</cp:lastModifiedBy>
  <cp:revision>636</cp:revision>
  <dcterms:created xsi:type="dcterms:W3CDTF">2017-02-16T22:26:35Z</dcterms:created>
  <dcterms:modified xsi:type="dcterms:W3CDTF">2019-10-22T16:55:25Z</dcterms:modified>
</cp:coreProperties>
</file>