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097" y="3616313"/>
            <a:ext cx="8845804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73097" y="3616313"/>
            <a:ext cx="8845804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565"/>
            <a:ext cx="10358120" cy="408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45339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570"/>
              </a:spcBef>
            </a:pPr>
            <a:r>
              <a:rPr dirty="0" spc="-370"/>
              <a:t>Projektas </a:t>
            </a:r>
            <a:r>
              <a:rPr dirty="0" spc="-375"/>
              <a:t>“Biudžetas” </a:t>
            </a:r>
            <a:r>
              <a:rPr dirty="0" spc="-210"/>
              <a:t>III</a:t>
            </a:r>
            <a:r>
              <a:rPr dirty="0" spc="-675"/>
              <a:t> </a:t>
            </a:r>
            <a:r>
              <a:rPr dirty="0" spc="-305"/>
              <a:t>dalis</a:t>
            </a:r>
          </a:p>
          <a:p>
            <a:pPr algn="ctr" marL="1905">
              <a:lnSpc>
                <a:spcPct val="100000"/>
              </a:lnSpc>
              <a:spcBef>
                <a:spcPts val="1385"/>
              </a:spcBef>
            </a:pPr>
            <a:r>
              <a:rPr dirty="0" sz="2400" spc="-5">
                <a:latin typeface="Carlito"/>
                <a:cs typeface="Carlito"/>
              </a:rPr>
              <a:t>Martynas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Mitrulevičius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3163" y="1625885"/>
            <a:ext cx="2020242" cy="133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66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U</a:t>
            </a:r>
            <a:r>
              <a:rPr dirty="0" spc="-380"/>
              <a:t>ž</a:t>
            </a:r>
            <a:r>
              <a:rPr dirty="0" spc="-215"/>
              <a:t>d</a:t>
            </a:r>
            <a:r>
              <a:rPr dirty="0" spc="-165"/>
              <a:t>u</a:t>
            </a:r>
            <a:r>
              <a:rPr dirty="0" spc="-120"/>
              <a:t>o</a:t>
            </a:r>
            <a:r>
              <a:rPr dirty="0" spc="-325"/>
              <a:t>t</a:t>
            </a:r>
            <a:r>
              <a:rPr dirty="0" spc="-315"/>
              <a:t>i</a:t>
            </a:r>
            <a:r>
              <a:rPr dirty="0" spc="-8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10269220" cy="410146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41300" marR="176530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rlito"/>
                <a:cs typeface="Carlito"/>
              </a:rPr>
              <a:t>Iš </a:t>
            </a:r>
            <a:r>
              <a:rPr dirty="0" sz="2600" spc="-5">
                <a:latin typeface="Carlito"/>
                <a:cs typeface="Carlito"/>
              </a:rPr>
              <a:t>dviejų </a:t>
            </a:r>
            <a:r>
              <a:rPr dirty="0" sz="2600" spc="-10">
                <a:latin typeface="Carlito"/>
                <a:cs typeface="Carlito"/>
              </a:rPr>
              <a:t>sąrašų </a:t>
            </a:r>
            <a:r>
              <a:rPr dirty="0" sz="2600" spc="-5" i="1">
                <a:latin typeface="Carlito"/>
                <a:cs typeface="Carlito"/>
              </a:rPr>
              <a:t>ArrayList&lt;PajamuIrasas&gt; </a:t>
            </a:r>
            <a:r>
              <a:rPr dirty="0" sz="2600">
                <a:latin typeface="Carlito"/>
                <a:cs typeface="Carlito"/>
              </a:rPr>
              <a:t>ir </a:t>
            </a:r>
            <a:r>
              <a:rPr dirty="0" sz="2600" spc="-5" i="1">
                <a:latin typeface="Carlito"/>
                <a:cs typeface="Carlito"/>
              </a:rPr>
              <a:t>ArrayList&lt;IslaiduIrasas&gt; </a:t>
            </a:r>
            <a:r>
              <a:rPr dirty="0" sz="2600" spc="-5">
                <a:latin typeface="Carlito"/>
                <a:cs typeface="Carlito"/>
              </a:rPr>
              <a:t>palikti  </a:t>
            </a:r>
            <a:r>
              <a:rPr dirty="0" sz="2600">
                <a:latin typeface="Carlito"/>
                <a:cs typeface="Carlito"/>
              </a:rPr>
              <a:t>tik vieną </a:t>
            </a:r>
            <a:r>
              <a:rPr dirty="0" sz="2600" spc="-10">
                <a:latin typeface="Carlito"/>
                <a:cs typeface="Carlito"/>
              </a:rPr>
              <a:t>sąrašą</a:t>
            </a:r>
            <a:r>
              <a:rPr dirty="0" sz="2600" spc="-20">
                <a:latin typeface="Carlito"/>
                <a:cs typeface="Carlito"/>
              </a:rPr>
              <a:t> </a:t>
            </a:r>
            <a:r>
              <a:rPr dirty="0" sz="2600" spc="-5" i="1">
                <a:latin typeface="Carlito"/>
                <a:cs typeface="Carlito"/>
              </a:rPr>
              <a:t>ArrayList&lt;Irasas&gt;</a:t>
            </a:r>
            <a:endParaRPr sz="2600">
              <a:latin typeface="Carlito"/>
              <a:cs typeface="Carlito"/>
            </a:endParaRPr>
          </a:p>
          <a:p>
            <a:pPr marL="241300" marR="1303655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rlito"/>
                <a:cs typeface="Carlito"/>
              </a:rPr>
              <a:t>Klasė </a:t>
            </a:r>
            <a:r>
              <a:rPr dirty="0" sz="2600" i="1">
                <a:latin typeface="Carlito"/>
                <a:cs typeface="Carlito"/>
              </a:rPr>
              <a:t>Irasas </a:t>
            </a:r>
            <a:r>
              <a:rPr dirty="0" sz="2600">
                <a:latin typeface="Carlito"/>
                <a:cs typeface="Carlito"/>
              </a:rPr>
              <a:t>turi </a:t>
            </a:r>
            <a:r>
              <a:rPr dirty="0" sz="2600" spc="-10">
                <a:latin typeface="Carlito"/>
                <a:cs typeface="Carlito"/>
              </a:rPr>
              <a:t>turėti bendras </a:t>
            </a:r>
            <a:r>
              <a:rPr dirty="0" sz="2600" spc="-5">
                <a:latin typeface="Carlito"/>
                <a:cs typeface="Carlito"/>
              </a:rPr>
              <a:t>savybes tinkančias </a:t>
            </a:r>
            <a:r>
              <a:rPr dirty="0" sz="2600">
                <a:latin typeface="Carlito"/>
                <a:cs typeface="Carlito"/>
              </a:rPr>
              <a:t>ir </a:t>
            </a:r>
            <a:r>
              <a:rPr dirty="0" sz="2600" spc="-5">
                <a:latin typeface="Carlito"/>
                <a:cs typeface="Carlito"/>
              </a:rPr>
              <a:t>pajamoms, </a:t>
            </a:r>
            <a:r>
              <a:rPr dirty="0" sz="2600">
                <a:latin typeface="Carlito"/>
                <a:cs typeface="Carlito"/>
              </a:rPr>
              <a:t>ir  išlaidoms, </a:t>
            </a:r>
            <a:r>
              <a:rPr dirty="0" sz="2600" spc="-15">
                <a:latin typeface="Carlito"/>
                <a:cs typeface="Carlito"/>
              </a:rPr>
              <a:t>pvz.: </a:t>
            </a:r>
            <a:r>
              <a:rPr dirty="0" sz="2600" i="1">
                <a:latin typeface="Carlito"/>
                <a:cs typeface="Carlito"/>
              </a:rPr>
              <a:t>id*</a:t>
            </a:r>
            <a:r>
              <a:rPr dirty="0" sz="2600">
                <a:latin typeface="Carlito"/>
                <a:cs typeface="Carlito"/>
              </a:rPr>
              <a:t>, </a:t>
            </a:r>
            <a:r>
              <a:rPr dirty="0" sz="2600" i="1">
                <a:latin typeface="Carlito"/>
                <a:cs typeface="Carlito"/>
              </a:rPr>
              <a:t>suma</a:t>
            </a:r>
            <a:r>
              <a:rPr dirty="0" sz="2600">
                <a:latin typeface="Carlito"/>
                <a:cs typeface="Carlito"/>
              </a:rPr>
              <a:t>, </a:t>
            </a:r>
            <a:r>
              <a:rPr dirty="0" sz="2600" spc="-5" i="1">
                <a:latin typeface="Carlito"/>
                <a:cs typeface="Carlito"/>
              </a:rPr>
              <a:t>data</a:t>
            </a:r>
            <a:r>
              <a:rPr dirty="0" sz="2600" spc="-5">
                <a:latin typeface="Carlito"/>
                <a:cs typeface="Carlito"/>
              </a:rPr>
              <a:t>, </a:t>
            </a:r>
            <a:r>
              <a:rPr dirty="0" sz="2600" spc="-15" i="1">
                <a:latin typeface="Carlito"/>
                <a:cs typeface="Carlito"/>
              </a:rPr>
              <a:t>komentaras</a:t>
            </a:r>
            <a:r>
              <a:rPr dirty="0" sz="2600" spc="-15">
                <a:latin typeface="Carlito"/>
                <a:cs typeface="Carlito"/>
              </a:rPr>
              <a:t>,</a:t>
            </a:r>
            <a:r>
              <a:rPr dirty="0" sz="2600" spc="-8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...</a:t>
            </a:r>
            <a:endParaRPr sz="2600">
              <a:latin typeface="Carlito"/>
              <a:cs typeface="Carlito"/>
            </a:endParaRPr>
          </a:p>
          <a:p>
            <a:pPr marL="241300" marR="535305" indent="-228600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rlito"/>
                <a:cs typeface="Carlito"/>
              </a:rPr>
              <a:t>Klasė </a:t>
            </a:r>
            <a:r>
              <a:rPr dirty="0" sz="2600" spc="-5" i="1">
                <a:latin typeface="Carlito"/>
                <a:cs typeface="Carlito"/>
              </a:rPr>
              <a:t>PajamuIrasas </a:t>
            </a:r>
            <a:r>
              <a:rPr dirty="0" sz="2600">
                <a:latin typeface="Carlito"/>
                <a:cs typeface="Carlito"/>
              </a:rPr>
              <a:t>turi </a:t>
            </a:r>
            <a:r>
              <a:rPr dirty="0" sz="2600" spc="-10">
                <a:latin typeface="Carlito"/>
                <a:cs typeface="Carlito"/>
              </a:rPr>
              <a:t>paveldėti </a:t>
            </a:r>
            <a:r>
              <a:rPr dirty="0" sz="2600">
                <a:latin typeface="Carlito"/>
                <a:cs typeface="Carlito"/>
              </a:rPr>
              <a:t>klasę </a:t>
            </a:r>
            <a:r>
              <a:rPr dirty="0" sz="2600" i="1">
                <a:latin typeface="Carlito"/>
                <a:cs typeface="Carlito"/>
              </a:rPr>
              <a:t>Irasas </a:t>
            </a:r>
            <a:r>
              <a:rPr dirty="0" sz="2600">
                <a:latin typeface="Carlito"/>
                <a:cs typeface="Carlito"/>
              </a:rPr>
              <a:t>ir </a:t>
            </a:r>
            <a:r>
              <a:rPr dirty="0" sz="2600" spc="-10">
                <a:latin typeface="Carlito"/>
                <a:cs typeface="Carlito"/>
              </a:rPr>
              <a:t>turėti </a:t>
            </a:r>
            <a:r>
              <a:rPr dirty="0" sz="2600">
                <a:latin typeface="Carlito"/>
                <a:cs typeface="Carlito"/>
              </a:rPr>
              <a:t>tik </a:t>
            </a:r>
            <a:r>
              <a:rPr dirty="0" sz="2600" spc="-5">
                <a:latin typeface="Carlito"/>
                <a:cs typeface="Carlito"/>
              </a:rPr>
              <a:t>su pajamomis  susijusius laukus, </a:t>
            </a:r>
            <a:r>
              <a:rPr dirty="0" sz="2600" spc="-15">
                <a:latin typeface="Carlito"/>
                <a:cs typeface="Carlito"/>
              </a:rPr>
              <a:t>pvz.: </a:t>
            </a:r>
            <a:r>
              <a:rPr dirty="0" sz="2600" spc="-10" i="1">
                <a:latin typeface="Carlito"/>
                <a:cs typeface="Carlito"/>
              </a:rPr>
              <a:t>pajamuKategorija</a:t>
            </a:r>
            <a:r>
              <a:rPr dirty="0" sz="2600" spc="-10">
                <a:latin typeface="Carlito"/>
                <a:cs typeface="Carlito"/>
              </a:rPr>
              <a:t>, </a:t>
            </a:r>
            <a:r>
              <a:rPr dirty="0" sz="2600" i="1">
                <a:latin typeface="Carlito"/>
                <a:cs typeface="Carlito"/>
              </a:rPr>
              <a:t>pajamuTipas</a:t>
            </a:r>
            <a:r>
              <a:rPr dirty="0" sz="2600">
                <a:latin typeface="Carlito"/>
                <a:cs typeface="Carlito"/>
              </a:rPr>
              <a:t>,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...</a:t>
            </a:r>
            <a:endParaRPr sz="2600">
              <a:latin typeface="Carlito"/>
              <a:cs typeface="Carlito"/>
            </a:endParaRPr>
          </a:p>
          <a:p>
            <a:pPr marL="241300" marR="815340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rlito"/>
                <a:cs typeface="Carlito"/>
              </a:rPr>
              <a:t>Klasė </a:t>
            </a:r>
            <a:r>
              <a:rPr dirty="0" sz="2600" i="1">
                <a:latin typeface="Carlito"/>
                <a:cs typeface="Carlito"/>
              </a:rPr>
              <a:t>IslaiduIrasas </a:t>
            </a:r>
            <a:r>
              <a:rPr dirty="0" sz="2600">
                <a:latin typeface="Carlito"/>
                <a:cs typeface="Carlito"/>
              </a:rPr>
              <a:t>turi </a:t>
            </a:r>
            <a:r>
              <a:rPr dirty="0" sz="2600" spc="-10">
                <a:latin typeface="Carlito"/>
                <a:cs typeface="Carlito"/>
              </a:rPr>
              <a:t>paveldėti </a:t>
            </a:r>
            <a:r>
              <a:rPr dirty="0" sz="2600">
                <a:latin typeface="Carlito"/>
                <a:cs typeface="Carlito"/>
              </a:rPr>
              <a:t>klasę </a:t>
            </a:r>
            <a:r>
              <a:rPr dirty="0" sz="2600" i="1">
                <a:latin typeface="Carlito"/>
                <a:cs typeface="Carlito"/>
              </a:rPr>
              <a:t>Irasas </a:t>
            </a:r>
            <a:r>
              <a:rPr dirty="0" sz="2600">
                <a:latin typeface="Carlito"/>
                <a:cs typeface="Carlito"/>
              </a:rPr>
              <a:t>ir </a:t>
            </a:r>
            <a:r>
              <a:rPr dirty="0" sz="2600" spc="-10">
                <a:latin typeface="Carlito"/>
                <a:cs typeface="Carlito"/>
              </a:rPr>
              <a:t>turėti </a:t>
            </a:r>
            <a:r>
              <a:rPr dirty="0" sz="2600">
                <a:latin typeface="Carlito"/>
                <a:cs typeface="Carlito"/>
              </a:rPr>
              <a:t>tik </a:t>
            </a:r>
            <a:r>
              <a:rPr dirty="0" sz="2600" spc="-5">
                <a:latin typeface="Carlito"/>
                <a:cs typeface="Carlito"/>
              </a:rPr>
              <a:t>su </a:t>
            </a:r>
            <a:r>
              <a:rPr dirty="0" sz="2600">
                <a:latin typeface="Carlito"/>
                <a:cs typeface="Carlito"/>
              </a:rPr>
              <a:t>išlaidomis  </a:t>
            </a:r>
            <a:r>
              <a:rPr dirty="0" sz="2600" spc="-5">
                <a:latin typeface="Carlito"/>
                <a:cs typeface="Carlito"/>
              </a:rPr>
              <a:t>susijusius laukus, </a:t>
            </a:r>
            <a:r>
              <a:rPr dirty="0" sz="2600" spc="-15">
                <a:latin typeface="Carlito"/>
                <a:cs typeface="Carlito"/>
              </a:rPr>
              <a:t>pvz.: </a:t>
            </a:r>
            <a:r>
              <a:rPr dirty="0" sz="2600" spc="-5" i="1">
                <a:latin typeface="Carlito"/>
                <a:cs typeface="Carlito"/>
              </a:rPr>
              <a:t>islaiduKategorija</a:t>
            </a:r>
            <a:r>
              <a:rPr dirty="0" sz="2600" spc="-5">
                <a:latin typeface="Carlito"/>
                <a:cs typeface="Carlito"/>
              </a:rPr>
              <a:t>, </a:t>
            </a:r>
            <a:r>
              <a:rPr dirty="0" sz="2600" i="1">
                <a:latin typeface="Carlito"/>
                <a:cs typeface="Carlito"/>
              </a:rPr>
              <a:t>islaiduTipas</a:t>
            </a:r>
            <a:r>
              <a:rPr dirty="0" sz="2600">
                <a:latin typeface="Carlito"/>
                <a:cs typeface="Carlito"/>
              </a:rPr>
              <a:t>,</a:t>
            </a:r>
            <a:r>
              <a:rPr dirty="0" sz="2600" spc="-120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...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i="1">
                <a:latin typeface="Carlito"/>
                <a:cs typeface="Carlito"/>
              </a:rPr>
              <a:t>* id </a:t>
            </a:r>
            <a:r>
              <a:rPr dirty="0" sz="2600">
                <a:latin typeface="Carlito"/>
                <a:cs typeface="Carlito"/>
              </a:rPr>
              <a:t>– </a:t>
            </a:r>
            <a:r>
              <a:rPr dirty="0" sz="2600" spc="-15">
                <a:latin typeface="Carlito"/>
                <a:cs typeface="Carlito"/>
              </a:rPr>
              <a:t>yra </a:t>
            </a:r>
            <a:r>
              <a:rPr dirty="0" sz="2600" spc="-10">
                <a:latin typeface="Carlito"/>
                <a:cs typeface="Carlito"/>
              </a:rPr>
              <a:t>unikalus </a:t>
            </a:r>
            <a:r>
              <a:rPr dirty="0" sz="2600" spc="-5">
                <a:latin typeface="Carlito"/>
                <a:cs typeface="Carlito"/>
              </a:rPr>
              <a:t>identifikacinis numeris, </a:t>
            </a:r>
            <a:r>
              <a:rPr dirty="0" sz="2600" spc="-10">
                <a:latin typeface="Carlito"/>
                <a:cs typeface="Carlito"/>
              </a:rPr>
              <a:t>kurį </a:t>
            </a:r>
            <a:r>
              <a:rPr dirty="0" sz="2600">
                <a:latin typeface="Carlito"/>
                <a:cs typeface="Carlito"/>
              </a:rPr>
              <a:t>turi </a:t>
            </a:r>
            <a:r>
              <a:rPr dirty="0" sz="2600" spc="-10">
                <a:latin typeface="Carlito"/>
                <a:cs typeface="Carlito"/>
              </a:rPr>
              <a:t>turėti </a:t>
            </a:r>
            <a:r>
              <a:rPr dirty="0" sz="2600">
                <a:latin typeface="Carlito"/>
                <a:cs typeface="Carlito"/>
              </a:rPr>
              <a:t>kiekvienas </a:t>
            </a:r>
            <a:r>
              <a:rPr dirty="0" sz="2600" spc="-5">
                <a:latin typeface="Carlito"/>
                <a:cs typeface="Carlito"/>
              </a:rPr>
              <a:t>įrašas.  </a:t>
            </a:r>
            <a:r>
              <a:rPr dirty="0" sz="2600">
                <a:latin typeface="Carlito"/>
                <a:cs typeface="Carlito"/>
              </a:rPr>
              <a:t>Jo </a:t>
            </a:r>
            <a:r>
              <a:rPr dirty="0" sz="2600" spc="-10">
                <a:latin typeface="Carlito"/>
                <a:cs typeface="Carlito"/>
              </a:rPr>
              <a:t>negalima modifikuoti. </a:t>
            </a:r>
            <a:r>
              <a:rPr dirty="0" sz="2600">
                <a:latin typeface="Carlito"/>
                <a:cs typeface="Carlito"/>
              </a:rPr>
              <a:t>Klasė </a:t>
            </a:r>
            <a:r>
              <a:rPr dirty="0" sz="2600" spc="-10">
                <a:latin typeface="Carlito"/>
                <a:cs typeface="Carlito"/>
              </a:rPr>
              <a:t>negali turėti </a:t>
            </a:r>
            <a:r>
              <a:rPr dirty="0" sz="2600" spc="-5" i="1">
                <a:latin typeface="Carlito"/>
                <a:cs typeface="Carlito"/>
              </a:rPr>
              <a:t>setId(...) </a:t>
            </a:r>
            <a:r>
              <a:rPr dirty="0" sz="2600" spc="-15">
                <a:latin typeface="Carlito"/>
                <a:cs typeface="Carlito"/>
              </a:rPr>
              <a:t>metodo, </a:t>
            </a:r>
            <a:r>
              <a:rPr dirty="0" sz="2600" spc="-10">
                <a:latin typeface="Carlito"/>
                <a:cs typeface="Carlito"/>
              </a:rPr>
              <a:t>bet </a:t>
            </a:r>
            <a:r>
              <a:rPr dirty="0" sz="2600">
                <a:latin typeface="Carlito"/>
                <a:cs typeface="Carlito"/>
              </a:rPr>
              <a:t>turi </a:t>
            </a:r>
            <a:r>
              <a:rPr dirty="0" sz="2600" spc="-10">
                <a:latin typeface="Carlito"/>
                <a:cs typeface="Carlito"/>
              </a:rPr>
              <a:t>turėti  </a:t>
            </a:r>
            <a:r>
              <a:rPr dirty="0" sz="2600" spc="-5" i="1">
                <a:latin typeface="Carlito"/>
                <a:cs typeface="Carlito"/>
              </a:rPr>
              <a:t>getId()</a:t>
            </a:r>
            <a:r>
              <a:rPr dirty="0" sz="2600" spc="-50" i="1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metodą.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66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U</a:t>
            </a:r>
            <a:r>
              <a:rPr dirty="0" spc="-380"/>
              <a:t>ž</a:t>
            </a:r>
            <a:r>
              <a:rPr dirty="0" spc="-215"/>
              <a:t>d</a:t>
            </a:r>
            <a:r>
              <a:rPr dirty="0" spc="-165"/>
              <a:t>u</a:t>
            </a:r>
            <a:r>
              <a:rPr dirty="0" spc="-120"/>
              <a:t>o</a:t>
            </a:r>
            <a:r>
              <a:rPr dirty="0" spc="-325"/>
              <a:t>t</a:t>
            </a:r>
            <a:r>
              <a:rPr dirty="0" spc="-315"/>
              <a:t>i</a:t>
            </a:r>
            <a:r>
              <a:rPr dirty="0" spc="-8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097770" cy="39687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Klasėje </a:t>
            </a:r>
            <a:r>
              <a:rPr dirty="0" sz="2800" spc="-15" i="1">
                <a:latin typeface="Carlito"/>
                <a:cs typeface="Carlito"/>
              </a:rPr>
              <a:t>Biudzetas </a:t>
            </a:r>
            <a:r>
              <a:rPr dirty="0" sz="2800" spc="-5">
                <a:latin typeface="Carlito"/>
                <a:cs typeface="Carlito"/>
              </a:rPr>
              <a:t>turi būti </a:t>
            </a:r>
            <a:r>
              <a:rPr dirty="0" sz="2800" spc="-20">
                <a:latin typeface="Carlito"/>
                <a:cs typeface="Carlito"/>
              </a:rPr>
              <a:t>bendras </a:t>
            </a:r>
            <a:r>
              <a:rPr dirty="0" sz="2800" spc="-15">
                <a:latin typeface="Carlito"/>
                <a:cs typeface="Carlito"/>
              </a:rPr>
              <a:t>metodas </a:t>
            </a:r>
            <a:r>
              <a:rPr dirty="0" sz="2800" spc="-20">
                <a:latin typeface="Carlito"/>
                <a:cs typeface="Carlito"/>
              </a:rPr>
              <a:t>įrašo</a:t>
            </a:r>
            <a:r>
              <a:rPr dirty="0" sz="2800" spc="1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pridėjimui: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 i="1">
                <a:latin typeface="Carlito"/>
                <a:cs typeface="Carlito"/>
              </a:rPr>
              <a:t>public </a:t>
            </a:r>
            <a:r>
              <a:rPr dirty="0" sz="2400" spc="-10" i="1">
                <a:latin typeface="Carlito"/>
                <a:cs typeface="Carlito"/>
              </a:rPr>
              <a:t>void </a:t>
            </a:r>
            <a:r>
              <a:rPr dirty="0" sz="2400" spc="-5" i="1">
                <a:latin typeface="Carlito"/>
                <a:cs typeface="Carlito"/>
              </a:rPr>
              <a:t>pridetiIrasa(Irasas irasas)</a:t>
            </a:r>
            <a:r>
              <a:rPr dirty="0" sz="2400" spc="5" i="1">
                <a:latin typeface="Carlito"/>
                <a:cs typeface="Carlito"/>
              </a:rPr>
              <a:t> </a:t>
            </a:r>
            <a:r>
              <a:rPr dirty="0" sz="2400" spc="-10" i="1">
                <a:latin typeface="Carlito"/>
                <a:cs typeface="Carlito"/>
              </a:rPr>
              <a:t>{...}</a:t>
            </a:r>
            <a:endParaRPr sz="2400">
              <a:latin typeface="Carlito"/>
              <a:cs typeface="Carlito"/>
            </a:endParaRPr>
          </a:p>
          <a:p>
            <a:pPr marL="241300" marR="664845" indent="-228600">
              <a:lnSpc>
                <a:spcPts val="302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Klasėje </a:t>
            </a:r>
            <a:r>
              <a:rPr dirty="0" sz="2800" spc="-15" i="1">
                <a:latin typeface="Carlito"/>
                <a:cs typeface="Carlito"/>
              </a:rPr>
              <a:t>Biudzetas </a:t>
            </a:r>
            <a:r>
              <a:rPr dirty="0" sz="2800" spc="-5">
                <a:latin typeface="Carlito"/>
                <a:cs typeface="Carlito"/>
              </a:rPr>
              <a:t>turi </a:t>
            </a:r>
            <a:r>
              <a:rPr dirty="0" sz="2800" spc="-10">
                <a:latin typeface="Carlito"/>
                <a:cs typeface="Carlito"/>
              </a:rPr>
              <a:t>būti atskiri </a:t>
            </a:r>
            <a:r>
              <a:rPr dirty="0" sz="2800" spc="-15">
                <a:latin typeface="Carlito"/>
                <a:cs typeface="Carlito"/>
              </a:rPr>
              <a:t>metodai </a:t>
            </a:r>
            <a:r>
              <a:rPr dirty="0" sz="2800" spc="-5">
                <a:latin typeface="Carlito"/>
                <a:cs typeface="Carlito"/>
              </a:rPr>
              <a:t>pajamų ir išlaidų </a:t>
            </a:r>
            <a:r>
              <a:rPr dirty="0" sz="2800" spc="-20">
                <a:latin typeface="Carlito"/>
                <a:cs typeface="Carlito"/>
              </a:rPr>
              <a:t>įrašu  gavimui: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 i="1">
                <a:latin typeface="Carlito"/>
                <a:cs typeface="Carlito"/>
              </a:rPr>
              <a:t>public ArrayList&lt;PajamuIrasas&gt; gautiPajamuIrasus(...)</a:t>
            </a:r>
            <a:r>
              <a:rPr dirty="0" sz="2400" spc="5" i="1">
                <a:latin typeface="Carlito"/>
                <a:cs typeface="Carlito"/>
              </a:rPr>
              <a:t> </a:t>
            </a:r>
            <a:r>
              <a:rPr dirty="0" sz="2400" spc="-10" i="1">
                <a:latin typeface="Carlito"/>
                <a:cs typeface="Carlito"/>
              </a:rPr>
              <a:t>{...}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 i="1">
                <a:latin typeface="Carlito"/>
                <a:cs typeface="Carlito"/>
              </a:rPr>
              <a:t>public ArrayList&lt;IslaiduIrasas&gt; gautiIslaiduIrasus(...)</a:t>
            </a:r>
            <a:r>
              <a:rPr dirty="0" sz="2400" i="1">
                <a:latin typeface="Carlito"/>
                <a:cs typeface="Carlito"/>
              </a:rPr>
              <a:t> </a:t>
            </a:r>
            <a:r>
              <a:rPr dirty="0" sz="2400" spc="-10" i="1">
                <a:latin typeface="Carlito"/>
                <a:cs typeface="Carlito"/>
              </a:rPr>
              <a:t>{...}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Užkloti </a:t>
            </a:r>
            <a:r>
              <a:rPr dirty="0" sz="2800" spc="-10">
                <a:latin typeface="Carlito"/>
                <a:cs typeface="Carlito"/>
              </a:rPr>
              <a:t>(override) </a:t>
            </a:r>
            <a:r>
              <a:rPr dirty="0" sz="2800" spc="-10" i="1">
                <a:latin typeface="Carlito"/>
                <a:cs typeface="Carlito"/>
              </a:rPr>
              <a:t>toString() </a:t>
            </a:r>
            <a:r>
              <a:rPr dirty="0" sz="2800" spc="-15">
                <a:latin typeface="Carlito"/>
                <a:cs typeface="Carlito"/>
              </a:rPr>
              <a:t>metodą </a:t>
            </a:r>
            <a:r>
              <a:rPr dirty="0" sz="2800" spc="-5">
                <a:latin typeface="Carlito"/>
                <a:cs typeface="Carlito"/>
              </a:rPr>
              <a:t>ir jį </a:t>
            </a:r>
            <a:r>
              <a:rPr dirty="0" sz="2800" spc="-10">
                <a:latin typeface="Carlito"/>
                <a:cs typeface="Carlito"/>
              </a:rPr>
              <a:t>panaudoti spausdinant </a:t>
            </a:r>
            <a:r>
              <a:rPr dirty="0" sz="2800" spc="-20">
                <a:latin typeface="Carlito"/>
                <a:cs typeface="Carlito"/>
              </a:rPr>
              <a:t>įrašų  </a:t>
            </a:r>
            <a:r>
              <a:rPr dirty="0" sz="2800" spc="-15">
                <a:latin typeface="Carlito"/>
                <a:cs typeface="Carlito"/>
              </a:rPr>
              <a:t>informaciją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Užkloti </a:t>
            </a:r>
            <a:r>
              <a:rPr dirty="0" sz="2800" spc="-5" i="1">
                <a:latin typeface="Carlito"/>
                <a:cs typeface="Carlito"/>
              </a:rPr>
              <a:t>equals() </a:t>
            </a:r>
            <a:r>
              <a:rPr dirty="0" sz="2800" spc="-15">
                <a:latin typeface="Carlito"/>
                <a:cs typeface="Carlito"/>
              </a:rPr>
              <a:t>metodą, kuris </a:t>
            </a:r>
            <a:r>
              <a:rPr dirty="0" sz="2800" spc="-10">
                <a:latin typeface="Carlito"/>
                <a:cs typeface="Carlito"/>
              </a:rPr>
              <a:t>tikrina </a:t>
            </a:r>
            <a:r>
              <a:rPr dirty="0" sz="2800" spc="-15">
                <a:latin typeface="Carlito"/>
                <a:cs typeface="Carlito"/>
              </a:rPr>
              <a:t>tiktai </a:t>
            </a:r>
            <a:r>
              <a:rPr dirty="0" sz="2800" spc="-5">
                <a:latin typeface="Carlito"/>
                <a:cs typeface="Carlito"/>
              </a:rPr>
              <a:t>ar </a:t>
            </a:r>
            <a:r>
              <a:rPr dirty="0" sz="2800" spc="-15">
                <a:latin typeface="Carlito"/>
                <a:cs typeface="Carlito"/>
              </a:rPr>
              <a:t>įrašų </a:t>
            </a:r>
            <a:r>
              <a:rPr dirty="0" sz="2800" spc="-5">
                <a:latin typeface="Carlito"/>
                <a:cs typeface="Carlito"/>
              </a:rPr>
              <a:t>ID </a:t>
            </a:r>
            <a:r>
              <a:rPr dirty="0" sz="2800" spc="-25">
                <a:latin typeface="Carlito"/>
                <a:cs typeface="Carlito"/>
              </a:rPr>
              <a:t>yra</a:t>
            </a:r>
            <a:r>
              <a:rPr dirty="0" sz="2800" spc="15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lygūs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66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U</a:t>
            </a:r>
            <a:r>
              <a:rPr dirty="0" spc="-380"/>
              <a:t>ž</a:t>
            </a:r>
            <a:r>
              <a:rPr dirty="0" spc="-215"/>
              <a:t>d</a:t>
            </a:r>
            <a:r>
              <a:rPr dirty="0" spc="-165"/>
              <a:t>u</a:t>
            </a:r>
            <a:r>
              <a:rPr dirty="0" spc="-120"/>
              <a:t>o</a:t>
            </a:r>
            <a:r>
              <a:rPr dirty="0" spc="-325"/>
              <a:t>t</a:t>
            </a:r>
            <a:r>
              <a:rPr dirty="0" spc="-315"/>
              <a:t>i</a:t>
            </a:r>
            <a:r>
              <a:rPr dirty="0" spc="-8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104120" cy="40824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>
                <a:latin typeface="Carlito"/>
                <a:cs typeface="Carlito"/>
              </a:rPr>
              <a:t>Turi </a:t>
            </a:r>
            <a:r>
              <a:rPr dirty="0" sz="2800" spc="-5">
                <a:latin typeface="Carlito"/>
                <a:cs typeface="Carlito"/>
              </a:rPr>
              <a:t>būti </a:t>
            </a:r>
            <a:r>
              <a:rPr dirty="0" sz="2800" spc="-15">
                <a:latin typeface="Carlito"/>
                <a:cs typeface="Carlito"/>
              </a:rPr>
              <a:t>galimybė regaduoti </a:t>
            </a:r>
            <a:r>
              <a:rPr dirty="0" sz="2800" spc="-10">
                <a:latin typeface="Carlito"/>
                <a:cs typeface="Carlito"/>
              </a:rPr>
              <a:t>pasirinktą</a:t>
            </a:r>
            <a:r>
              <a:rPr dirty="0" sz="2800" spc="9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įrašą: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">
                <a:latin typeface="Carlito"/>
                <a:cs typeface="Carlito"/>
              </a:rPr>
              <a:t>Vartotojui </a:t>
            </a:r>
            <a:r>
              <a:rPr dirty="0" sz="2400" spc="-10">
                <a:latin typeface="Carlito"/>
                <a:cs typeface="Carlito"/>
              </a:rPr>
              <a:t>rodomas įrašų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sąrašas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">
                <a:latin typeface="Carlito"/>
                <a:cs typeface="Carlito"/>
              </a:rPr>
              <a:t>Vartotojas </a:t>
            </a:r>
            <a:r>
              <a:rPr dirty="0" sz="2400" spc="-15">
                <a:latin typeface="Carlito"/>
                <a:cs typeface="Carlito"/>
              </a:rPr>
              <a:t>pasirenka kurį </a:t>
            </a:r>
            <a:r>
              <a:rPr dirty="0" sz="2400" spc="-10">
                <a:latin typeface="Carlito"/>
                <a:cs typeface="Carlito"/>
              </a:rPr>
              <a:t>įrašą </a:t>
            </a:r>
            <a:r>
              <a:rPr dirty="0" sz="2400" spc="-5">
                <a:latin typeface="Carlito"/>
                <a:cs typeface="Carlito"/>
              </a:rPr>
              <a:t>nori redaguoti </a:t>
            </a:r>
            <a:r>
              <a:rPr dirty="0" sz="2400" spc="-10">
                <a:latin typeface="Carlito"/>
                <a:cs typeface="Carlito"/>
              </a:rPr>
              <a:t>(įveda įrašo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ID)</a:t>
            </a:r>
            <a:endParaRPr sz="2400">
              <a:latin typeface="Carlito"/>
              <a:cs typeface="Carlito"/>
            </a:endParaRPr>
          </a:p>
          <a:p>
            <a:pPr lvl="1" marL="698500" indent="-229235">
              <a:lnSpc>
                <a:spcPts val="2735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">
                <a:latin typeface="Carlito"/>
                <a:cs typeface="Carlito"/>
              </a:rPr>
              <a:t>Vartotojui </a:t>
            </a:r>
            <a:r>
              <a:rPr dirty="0" sz="2400" spc="-5">
                <a:latin typeface="Carlito"/>
                <a:cs typeface="Carlito"/>
              </a:rPr>
              <a:t>paieiliui </a:t>
            </a:r>
            <a:r>
              <a:rPr dirty="0" sz="2400" spc="-10">
                <a:latin typeface="Carlito"/>
                <a:cs typeface="Carlito"/>
              </a:rPr>
              <a:t>rodomos </a:t>
            </a:r>
            <a:r>
              <a:rPr dirty="0" sz="2400">
                <a:latin typeface="Carlito"/>
                <a:cs typeface="Carlito"/>
              </a:rPr>
              <a:t>esamo </a:t>
            </a:r>
            <a:r>
              <a:rPr dirty="0" sz="2400" spc="-10">
                <a:latin typeface="Carlito"/>
                <a:cs typeface="Carlito"/>
              </a:rPr>
              <a:t>įrašo reikšmės </a:t>
            </a:r>
            <a:r>
              <a:rPr dirty="0" sz="2400">
                <a:latin typeface="Carlito"/>
                <a:cs typeface="Carlito"/>
              </a:rPr>
              <a:t>ir klausiama ar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nori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dirty="0" sz="2400" spc="-5">
                <a:latin typeface="Carlito"/>
                <a:cs typeface="Carlito"/>
              </a:rPr>
              <a:t>redaguoti šią </a:t>
            </a:r>
            <a:r>
              <a:rPr dirty="0" sz="2400" spc="-10">
                <a:latin typeface="Carlito"/>
                <a:cs typeface="Carlito"/>
              </a:rPr>
              <a:t>reikšmę,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pvz.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Carlito"/>
                <a:cs typeface="Carlito"/>
              </a:rPr>
              <a:t>Suma:</a:t>
            </a:r>
            <a:r>
              <a:rPr dirty="0" sz="2000" spc="-2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23Eur</a:t>
            </a:r>
            <a:endParaRPr sz="20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Carlito"/>
                <a:cs typeface="Carlito"/>
              </a:rPr>
              <a:t>[1] – </a:t>
            </a:r>
            <a:r>
              <a:rPr dirty="0" sz="2000" spc="-5">
                <a:latin typeface="Carlito"/>
                <a:cs typeface="Carlito"/>
              </a:rPr>
              <a:t>redaguoti, </a:t>
            </a:r>
            <a:r>
              <a:rPr dirty="0" sz="2000">
                <a:latin typeface="Carlito"/>
                <a:cs typeface="Carlito"/>
              </a:rPr>
              <a:t>[2] –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toliau</a:t>
            </a:r>
            <a:endParaRPr sz="20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latin typeface="Carlito"/>
                <a:cs typeface="Carlito"/>
              </a:rPr>
              <a:t>Įveskite </a:t>
            </a:r>
            <a:r>
              <a:rPr dirty="0" sz="2000" spc="-5">
                <a:latin typeface="Carlito"/>
                <a:cs typeface="Carlito"/>
              </a:rPr>
              <a:t>naują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reikšmę</a:t>
            </a:r>
            <a:endParaRPr sz="20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latin typeface="Carlito"/>
                <a:cs typeface="Carlito"/>
              </a:rPr>
              <a:t>25</a:t>
            </a:r>
            <a:endParaRPr sz="20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">
                <a:latin typeface="Carlito"/>
                <a:cs typeface="Carlito"/>
              </a:rPr>
              <a:t>Turimas </a:t>
            </a:r>
            <a:r>
              <a:rPr dirty="0" sz="2400" spc="-10">
                <a:latin typeface="Carlito"/>
                <a:cs typeface="Carlito"/>
              </a:rPr>
              <a:t>įrašas </a:t>
            </a:r>
            <a:r>
              <a:rPr dirty="0" sz="2400" spc="-5">
                <a:latin typeface="Carlito"/>
                <a:cs typeface="Carlito"/>
              </a:rPr>
              <a:t>redaguojamas </a:t>
            </a:r>
            <a:r>
              <a:rPr dirty="0" sz="2400" spc="-20">
                <a:latin typeface="Carlito"/>
                <a:cs typeface="Carlito"/>
              </a:rPr>
              <a:t>nustatant </a:t>
            </a:r>
            <a:r>
              <a:rPr dirty="0" sz="2400" spc="-5">
                <a:latin typeface="Carlito"/>
                <a:cs typeface="Carlito"/>
              </a:rPr>
              <a:t>jam naują </a:t>
            </a:r>
            <a:r>
              <a:rPr dirty="0" sz="2400" spc="-10">
                <a:latin typeface="Carlito"/>
                <a:cs typeface="Carlito"/>
              </a:rPr>
              <a:t>reikšmę, </a:t>
            </a:r>
            <a:r>
              <a:rPr dirty="0" sz="2400" spc="-15">
                <a:latin typeface="Carlito"/>
                <a:cs typeface="Carlito"/>
              </a:rPr>
              <a:t>pvz.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setSuma(25)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665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U</a:t>
            </a:r>
            <a:r>
              <a:rPr dirty="0" spc="-380"/>
              <a:t>ž</a:t>
            </a:r>
            <a:r>
              <a:rPr dirty="0" spc="-215"/>
              <a:t>d</a:t>
            </a:r>
            <a:r>
              <a:rPr dirty="0" spc="-165"/>
              <a:t>u</a:t>
            </a:r>
            <a:r>
              <a:rPr dirty="0" spc="-120"/>
              <a:t>o</a:t>
            </a:r>
            <a:r>
              <a:rPr dirty="0" spc="-325"/>
              <a:t>t</a:t>
            </a:r>
            <a:r>
              <a:rPr dirty="0" spc="-315"/>
              <a:t>i</a:t>
            </a:r>
            <a:r>
              <a:rPr dirty="0" spc="-8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799955" cy="123317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rlito"/>
                <a:cs typeface="Carlito"/>
              </a:rPr>
              <a:t>Klasė </a:t>
            </a:r>
            <a:r>
              <a:rPr dirty="0" sz="2800" spc="-15" i="1">
                <a:latin typeface="Carlito"/>
                <a:cs typeface="Carlito"/>
              </a:rPr>
              <a:t>Biudzetas </a:t>
            </a:r>
            <a:r>
              <a:rPr dirty="0" sz="2800" spc="-5">
                <a:latin typeface="Carlito"/>
                <a:cs typeface="Carlito"/>
              </a:rPr>
              <a:t>turi </a:t>
            </a:r>
            <a:r>
              <a:rPr dirty="0" sz="2800" spc="-10">
                <a:latin typeface="Carlito"/>
                <a:cs typeface="Carlito"/>
              </a:rPr>
              <a:t>turėti </a:t>
            </a:r>
            <a:r>
              <a:rPr dirty="0" sz="2800" spc="-15">
                <a:latin typeface="Carlito"/>
                <a:cs typeface="Carlito"/>
              </a:rPr>
              <a:t>metodą </a:t>
            </a:r>
            <a:r>
              <a:rPr dirty="0" sz="2800" spc="-10">
                <a:latin typeface="Carlito"/>
                <a:cs typeface="Carlito"/>
              </a:rPr>
              <a:t>atnaujintiIrasa(Irasas irasas){...},  </a:t>
            </a:r>
            <a:r>
              <a:rPr dirty="0" sz="2800" spc="-15">
                <a:latin typeface="Carlito"/>
                <a:cs typeface="Carlito"/>
              </a:rPr>
              <a:t>kuris suranda </a:t>
            </a:r>
            <a:r>
              <a:rPr dirty="0" sz="2800" spc="-20">
                <a:latin typeface="Carlito"/>
                <a:cs typeface="Carlito"/>
              </a:rPr>
              <a:t>įrašą </a:t>
            </a:r>
            <a:r>
              <a:rPr dirty="0" sz="2800" spc="-15">
                <a:latin typeface="Carlito"/>
                <a:cs typeface="Carlito"/>
              </a:rPr>
              <a:t>sąraše </a:t>
            </a:r>
            <a:r>
              <a:rPr dirty="0" sz="2800" spc="-5">
                <a:latin typeface="Carlito"/>
                <a:cs typeface="Carlito"/>
              </a:rPr>
              <a:t>ir jį</a:t>
            </a:r>
            <a:r>
              <a:rPr dirty="0" sz="2800" spc="14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atnaujina.</a:t>
            </a:r>
            <a:endParaRPr sz="2800">
              <a:latin typeface="Carlito"/>
              <a:cs typeface="Carlito"/>
            </a:endParaRPr>
          </a:p>
          <a:p>
            <a:pPr lvl="1" marL="698500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5">
                <a:latin typeface="Carlito"/>
                <a:cs typeface="Carlito"/>
              </a:rPr>
              <a:t>Čia padės </a:t>
            </a:r>
            <a:r>
              <a:rPr dirty="0" sz="2400" spc="-10">
                <a:latin typeface="Carlito"/>
                <a:cs typeface="Carlito"/>
              </a:rPr>
              <a:t>užklotas </a:t>
            </a:r>
            <a:r>
              <a:rPr dirty="0" sz="2400" spc="-5" i="1">
                <a:latin typeface="Carlito"/>
                <a:cs typeface="Carlito"/>
              </a:rPr>
              <a:t>equals()</a:t>
            </a:r>
            <a:r>
              <a:rPr dirty="0" sz="2400" spc="-15" i="1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metodas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3A753E033604693BD22B0E4A5D3FC" ma:contentTypeVersion="13" ma:contentTypeDescription="Create a new document." ma:contentTypeScope="" ma:versionID="e11aac939dd8de7c01f9edb6db97aeba">
  <xsd:schema xmlns:xsd="http://www.w3.org/2001/XMLSchema" xmlns:xs="http://www.w3.org/2001/XMLSchema" xmlns:p="http://schemas.microsoft.com/office/2006/metadata/properties" xmlns:ns2="b3f03e2c-0d05-4c34-a121-d5f0294366c5" xmlns:ns3="4b1088a5-cf05-4ca3-ae34-7e4b0cec2e99" targetNamespace="http://schemas.microsoft.com/office/2006/metadata/properties" ma:root="true" ma:fieldsID="c956531b983ffa79ed56d56b426b6ca8" ns2:_="" ns3:_="">
    <xsd:import namespace="b3f03e2c-0d05-4c34-a121-d5f0294366c5"/>
    <xsd:import namespace="4b1088a5-cf05-4ca3-ae34-7e4b0cec2e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3e2c-0d05-4c34-a121-d5f029436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088a5-cf05-4ca3-ae34-7e4b0cec2e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d8e3a9b-5a06-4da0-85b6-f05c5a03e1a5}" ma:internalName="TaxCatchAll" ma:showField="CatchAllData" ma:web="4b1088a5-cf05-4ca3-ae34-7e4b0cec2e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f03e2c-0d05-4c34-a121-d5f0294366c5">
      <Terms xmlns="http://schemas.microsoft.com/office/infopath/2007/PartnerControls"/>
    </lcf76f155ced4ddcb4097134ff3c332f>
    <TaxCatchAll xmlns="4b1088a5-cf05-4ca3-ae34-7e4b0cec2e99" xsi:nil="true"/>
  </documentManagement>
</p:properties>
</file>

<file path=customXml/itemProps1.xml><?xml version="1.0" encoding="utf-8"?>
<ds:datastoreItem xmlns:ds="http://schemas.openxmlformats.org/officeDocument/2006/customXml" ds:itemID="{0689BEB6-73F9-4004-8AA6-193F9DF4E724}"/>
</file>

<file path=customXml/itemProps2.xml><?xml version="1.0" encoding="utf-8"?>
<ds:datastoreItem xmlns:ds="http://schemas.openxmlformats.org/officeDocument/2006/customXml" ds:itemID="{92937F1E-8508-4C27-B186-48A0F7570F7B}"/>
</file>

<file path=customXml/itemProps3.xml><?xml version="1.0" encoding="utf-8"?>
<ds:datastoreItem xmlns:ds="http://schemas.openxmlformats.org/officeDocument/2006/customXml" ds:itemID="{11E16DDB-EE67-489F-8E15-8C54CF39CF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Biudzeto Projektas 3</dc:title>
  <dc:creator>Martynas</dc:creator>
  <dcterms:created xsi:type="dcterms:W3CDTF">2021-01-28T16:15:28Z</dcterms:created>
  <dcterms:modified xsi:type="dcterms:W3CDTF">2021-01-28T16:15:28Z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2021-01-28T00:00:00Z</vt:filetime>
  </property>
  <property fmtid="{D5CDD505-2E9C-101B-9397-08002B2CF9AE}" pid="5" name="ContentTypeId">
    <vt:lpwstr>0x0101005863A753E033604693BD22B0E4A5D3FC</vt:lpwstr>
  </property>
</Properties>
</file>