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264" r:id="rId8"/>
    <p:sldId id="263" r:id="rId9"/>
    <p:sldId id="265" r:id="rId10"/>
    <p:sldId id="259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2F2F2"/>
    <a:srgbClr val="E1E1E1"/>
    <a:srgbClr val="CCCCCC"/>
    <a:srgbClr val="005572"/>
    <a:srgbClr val="3366CC"/>
    <a:srgbClr val="95E805"/>
    <a:srgbClr val="CCE3FF"/>
    <a:srgbClr val="44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76" autoAdjust="0"/>
  </p:normalViewPr>
  <p:slideViewPr>
    <p:cSldViewPr snapToGrid="0" showGuides="1">
      <p:cViewPr>
        <p:scale>
          <a:sx n="75" d="100"/>
          <a:sy n="75" d="100"/>
        </p:scale>
        <p:origin x="-2076" y="-354"/>
      </p:cViewPr>
      <p:guideLst>
        <p:guide orient="horz" pos="2160"/>
        <p:guide orient="horz" pos="3624"/>
        <p:guide orient="horz" pos="3772"/>
        <p:guide orient="horz" pos="704"/>
        <p:guide orient="horz" pos="3972"/>
        <p:guide orient="horz" pos="3832"/>
        <p:guide orient="horz" pos="880"/>
        <p:guide pos="2880"/>
        <p:guide pos="295"/>
        <p:guide pos="5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D87C-CCEB-4196-8AC6-AF7776F208D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62A2-DE69-474F-856A-94FBA5115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7861"/>
            <a:ext cx="8229600" cy="1470025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17886"/>
            <a:ext cx="8229600" cy="1266645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64"/>
            <a:ext cx="9144000" cy="2029968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00" y="0"/>
            <a:ext cx="2613799" cy="145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180"/>
            <a:ext cx="8229600" cy="46899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57200" y="1384300"/>
            <a:ext cx="8229600" cy="4904505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28"/>
            <a:ext cx="9144000" cy="131064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472"/>
            <a:ext cx="9144000" cy="422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00187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0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foregroundMark x1="73967" y1="68773" x2="77893" y2="82528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4" r:id="rId5"/>
    <p:sldLayoutId id="2147483652" r:id="rId6"/>
    <p:sldLayoutId id="2147483661" r:id="rId7"/>
    <p:sldLayoutId id="2147483653" r:id="rId8"/>
    <p:sldLayoutId id="2147483662" r:id="rId9"/>
    <p:sldLayoutId id="2147483654" r:id="rId10"/>
    <p:sldLayoutId id="2147483663" r:id="rId11"/>
    <p:sldLayoutId id="214748365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TV-Tram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Team Tempo</a:t>
            </a:r>
          </a:p>
          <a:p>
            <a:r>
              <a:rPr lang="en-US" sz="1400" noProof="0" dirty="0" smtClean="0"/>
              <a:t>Stefan Chrobot, Roberto Liffredo, Tomasz </a:t>
            </a:r>
            <a:r>
              <a:rPr lang="en-US" sz="1400" noProof="0" dirty="0" smtClean="0"/>
              <a:t>Olszewski, </a:t>
            </a:r>
            <a:r>
              <a:rPr lang="en-US" sz="1400" noProof="0" dirty="0" smtClean="0"/>
              <a:t>Jan Vogelgesang</a:t>
            </a:r>
            <a:endParaRPr lang="en-US" sz="140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Project objectives</a:t>
            </a:r>
            <a:endParaRPr lang="en-US" noProof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</a:t>
            </a:r>
            <a:r>
              <a:rPr lang="en-US" noProof="0" dirty="0" smtClean="0"/>
              <a:t>: TV-Tram</a:t>
            </a:r>
          </a:p>
          <a:p>
            <a:r>
              <a:rPr lang="en-US" b="1" noProof="0" dirty="0" smtClean="0"/>
              <a:t>Goal</a:t>
            </a:r>
            <a:r>
              <a:rPr lang="en-US" noProof="0" dirty="0" smtClean="0"/>
              <a:t>: Use TV to display public transportation timetable for </a:t>
            </a:r>
            <a:r>
              <a:rPr lang="pl-PL" noProof="0" dirty="0" smtClean="0"/>
              <a:t>tram and </a:t>
            </a:r>
            <a:r>
              <a:rPr lang="en-US" noProof="0" dirty="0" smtClean="0"/>
              <a:t>bus stops near </a:t>
            </a:r>
            <a:r>
              <a:rPr lang="en-US" noProof="0" dirty="0" err="1" smtClean="0"/>
              <a:t>Buma</a:t>
            </a:r>
            <a:r>
              <a:rPr lang="en-US" noProof="0" dirty="0" smtClean="0"/>
              <a:t> Square</a:t>
            </a:r>
          </a:p>
          <a:p>
            <a:r>
              <a:rPr lang="en-US" b="1" noProof="0" dirty="0" smtClean="0"/>
              <a:t>Motivation</a:t>
            </a:r>
            <a:r>
              <a:rPr lang="en-US" noProof="0" dirty="0" smtClean="0"/>
              <a:t>: Show how inexpensive hardware can be used to create data visualization</a:t>
            </a:r>
          </a:p>
          <a:p>
            <a:r>
              <a:rPr lang="en-US" b="1" noProof="0" dirty="0" smtClean="0"/>
              <a:t>Description</a:t>
            </a:r>
            <a:r>
              <a:rPr lang="en-US" noProof="0" dirty="0" smtClean="0"/>
              <a:t>: </a:t>
            </a:r>
            <a:r>
              <a:rPr lang="en-US" dirty="0"/>
              <a:t>TV-Tram </a:t>
            </a:r>
            <a:r>
              <a:rPr lang="en-US" dirty="0" smtClean="0"/>
              <a:t>– a </a:t>
            </a:r>
            <a:r>
              <a:rPr lang="en-US" dirty="0"/>
              <a:t>project for </a:t>
            </a:r>
            <a:r>
              <a:rPr lang="en-US" dirty="0" smtClean="0"/>
              <a:t>improving </a:t>
            </a:r>
            <a:r>
              <a:rPr lang="en-US" dirty="0"/>
              <a:t>quality of life by showing the public transport timetable for stops near </a:t>
            </a:r>
            <a:r>
              <a:rPr lang="en-US" dirty="0" err="1"/>
              <a:t>Buma</a:t>
            </a:r>
            <a:r>
              <a:rPr lang="en-US" dirty="0"/>
              <a:t> Square.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PI, connected to a Full HD TV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7813" l="10000" r="90000">
                        <a14:foregroundMark x1="72250" y1="10000" x2="69417" y2="12812"/>
                        <a14:foregroundMark x1="32333" y1="85156" x2="34750" y2="90625"/>
                        <a14:foregroundMark x1="31667" y1="85469" x2="33167" y2="90781"/>
                        <a14:foregroundMark x1="42500" y1="11719" x2="44167" y2="1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8434"/>
            <a:ext cx="8229600" cy="4389120"/>
          </a:xfrm>
        </p:spPr>
      </p:pic>
    </p:spTree>
    <p:extLst>
      <p:ext uri="{BB962C8B-B14F-4D97-AF65-F5344CB8AC3E}">
        <p14:creationId xmlns:p14="http://schemas.microsoft.com/office/powerpoint/2010/main" val="8091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PI, a </a:t>
            </a:r>
            <a:r>
              <a:rPr lang="en-US" dirty="0" smtClean="0"/>
              <a:t>service </a:t>
            </a:r>
            <a:r>
              <a:rPr lang="en-US" dirty="0"/>
              <a:t>scraps data </a:t>
            </a:r>
            <a:r>
              <a:rPr lang="en-US" dirty="0" smtClean="0"/>
              <a:t>from</a:t>
            </a:r>
            <a:br>
              <a:rPr lang="en-US" dirty="0" smtClean="0"/>
            </a:br>
            <a:r>
              <a:rPr lang="en-US" dirty="0" smtClean="0"/>
              <a:t>MPK website </a:t>
            </a:r>
            <a:r>
              <a:rPr lang="en-US" dirty="0"/>
              <a:t>every </a:t>
            </a:r>
            <a:r>
              <a:rPr lang="en-US" dirty="0" smtClean="0"/>
              <a:t>day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t="12907" r="24427" b="6200"/>
          <a:stretch/>
        </p:blipFill>
        <p:spPr>
          <a:xfrm>
            <a:off x="943428" y="1306286"/>
            <a:ext cx="6676571" cy="46088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/>
              <a:t>interface for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3" y="1275034"/>
            <a:ext cx="7503703" cy="45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used for presentation </a:t>
            </a:r>
            <a:r>
              <a:rPr lang="en-US" dirty="0" smtClean="0"/>
              <a:t>layer,</a:t>
            </a:r>
            <a:br>
              <a:rPr lang="en-US" dirty="0" smtClean="0"/>
            </a:br>
            <a:r>
              <a:rPr lang="en-US" dirty="0" smtClean="0"/>
              <a:t>showing </a:t>
            </a:r>
            <a:r>
              <a:rPr lang="en-US" dirty="0"/>
              <a:t>stops near </a:t>
            </a:r>
            <a:r>
              <a:rPr lang="en-US" dirty="0" smtClean="0"/>
              <a:t>BUMA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0436"/>
            <a:ext cx="8229600" cy="466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500187"/>
            <a:ext cx="4370387" cy="1362075"/>
          </a:xfrm>
        </p:spPr>
        <p:txBody>
          <a:bodyPr/>
          <a:lstStyle/>
          <a:p>
            <a:r>
              <a:rPr lang="en-US" b="1" dirty="0" smtClean="0"/>
              <a:t>Team Tempo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TV-Tram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Liked? Vote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59911" y="1384300"/>
            <a:ext cx="360203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700" dirty="0"/>
              <a:t>Sabre Airline Solutions, the Sabre Airline Solutions logo, Sabre Holdings</a:t>
            </a:r>
            <a:r>
              <a:rPr lang="en-GB" sz="700" dirty="0" smtClean="0"/>
              <a:t>, the Sabre Holdings logo, Sabre Hospitality Solutions, </a:t>
            </a:r>
            <a:r>
              <a:rPr lang="en-GB" sz="700" dirty="0"/>
              <a:t>AirCentre, AirCommerce, AirVision,</a:t>
            </a:r>
            <a:r>
              <a:rPr lang="en-GB" sz="700" dirty="0" smtClean="0"/>
              <a:t> IntelXchange, Qik</a:t>
            </a:r>
            <a:r>
              <a:rPr lang="en-GB" sz="700" dirty="0"/>
              <a:t>, </a:t>
            </a:r>
            <a:r>
              <a:rPr lang="en-GB" sz="700" dirty="0" smtClean="0"/>
              <a:t>Sabre and SabreSonic are </a:t>
            </a:r>
            <a:r>
              <a:rPr lang="en-GB" sz="700" dirty="0"/>
              <a:t>trademarks </a:t>
            </a:r>
            <a:r>
              <a:rPr lang="en-GB" sz="700" dirty="0" smtClean="0"/>
              <a:t>and / or </a:t>
            </a:r>
            <a:r>
              <a:rPr lang="en-GB" sz="700" dirty="0"/>
              <a:t>service marks of an affiliate of Sabre Holdings Corp. All other trademarks, service marks and trade names are the property of their respective owners. </a:t>
            </a:r>
          </a:p>
          <a:p>
            <a:pPr>
              <a:spcAft>
                <a:spcPts val="600"/>
              </a:spcAft>
            </a:pPr>
            <a:r>
              <a:rPr lang="en-GB" sz="700" dirty="0"/>
              <a:t>© </a:t>
            </a:r>
            <a:r>
              <a:rPr lang="en-GB" sz="700" dirty="0" smtClean="0"/>
              <a:t>2013 </a:t>
            </a:r>
            <a:r>
              <a:rPr lang="en-GB" sz="700" dirty="0"/>
              <a:t>Sabre Inc. All rights reserved.</a:t>
            </a:r>
          </a:p>
        </p:txBody>
      </p:sp>
      <p:pic>
        <p:nvPicPr>
          <p:cNvPr id="14" name="Picture 13" descr="SH_GreenBug_2line_2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1498" y="2350507"/>
            <a:ext cx="3600450" cy="20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-PPT-Template_2013">
  <a:themeElements>
    <a:clrScheme name="technology">
      <a:dk1>
        <a:srgbClr val="000000"/>
      </a:dk1>
      <a:lt1>
        <a:srgbClr val="FFFFFF"/>
      </a:lt1>
      <a:dk2>
        <a:srgbClr val="FF0000"/>
      </a:dk2>
      <a:lt2>
        <a:srgbClr val="C00000"/>
      </a:lt2>
      <a:accent1>
        <a:srgbClr val="003366"/>
      </a:accent1>
      <a:accent2>
        <a:srgbClr val="5E9204"/>
      </a:accent2>
      <a:accent3>
        <a:srgbClr val="930072"/>
      </a:accent3>
      <a:accent4>
        <a:srgbClr val="70A9BC"/>
      </a:accent4>
      <a:accent5>
        <a:srgbClr val="FF9000"/>
      </a:accent5>
      <a:accent6>
        <a:srgbClr val="FFFC21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ata_x0020_Classification xmlns="9b4ca1ea-5fde-4d6d-bb12-7bca66b28d40">Private</Data_x0020_Classificat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DA965ECAAD541B59145D8795FEC80" ma:contentTypeVersion="0" ma:contentTypeDescription="Create a new document." ma:contentTypeScope="" ma:versionID="206a14c534ac47e7d7e73873af344d96">
  <xsd:schema xmlns:xsd="http://www.w3.org/2001/XMLSchema" xmlns:p="http://schemas.microsoft.com/office/2006/metadata/properties" xmlns:ns2="9b4ca1ea-5fde-4d6d-bb12-7bca66b28d40" targetNamespace="http://schemas.microsoft.com/office/2006/metadata/properties" ma:root="true" ma:fieldsID="03bfca4280fcbdaf3123c8956d64ace9" ns2:_="">
    <xsd:import namespace="9b4ca1ea-5fde-4d6d-bb12-7bca66b28d40"/>
    <xsd:element name="properties">
      <xsd:complexType>
        <xsd:sequence>
          <xsd:element name="documentManagement">
            <xsd:complexType>
              <xsd:all>
                <xsd:element ref="ns2:Data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b4ca1ea-5fde-4d6d-bb12-7bca66b28d40" elementFormDefault="qualified">
    <xsd:import namespace="http://schemas.microsoft.com/office/2006/documentManagement/types"/>
    <xsd:element name="Data_x0020_Classification" ma:index="8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952720F-F700-48FD-AFE9-F628657BBE4C}">
  <ds:schemaRefs>
    <ds:schemaRef ds:uri="http://www.w3.org/XML/1998/namespace"/>
    <ds:schemaRef ds:uri="http://purl.org/dc/dcmitype/"/>
    <ds:schemaRef ds:uri="9b4ca1ea-5fde-4d6d-bb12-7bca66b28d40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0C73DB-1D69-49E7-A585-DEFFA75A3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BD1A-3759-499B-B22B-EDE877230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TECH-PPT-Template_2013</Template>
  <TotalTime>204</TotalTime>
  <Words>199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TECH-PPT-Template_2013</vt:lpstr>
      <vt:lpstr>TV-Tram</vt:lpstr>
      <vt:lpstr>Project objectives</vt:lpstr>
      <vt:lpstr>Raspberry PI, connected to a Full HD TV</vt:lpstr>
      <vt:lpstr>On PI, a service scraps data from MPK website every day</vt:lpstr>
      <vt:lpstr>REST interface for clients</vt:lpstr>
      <vt:lpstr>HTML used for presentation layer, showing stops near BUMA</vt:lpstr>
      <vt:lpstr>Team Tempo TV-Tram</vt:lpstr>
    </vt:vector>
  </TitlesOfParts>
  <Company>Sabre-Holdings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Nabielec, Piotrek</dc:creator>
  <cp:keywords>hackday</cp:keywords>
  <cp:lastModifiedBy>Roberto Liffredo</cp:lastModifiedBy>
  <cp:revision>35</cp:revision>
  <dcterms:created xsi:type="dcterms:W3CDTF">2013-05-13T14:27:43Z</dcterms:created>
  <dcterms:modified xsi:type="dcterms:W3CDTF">2013-06-21T10:00:47Z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0x010100DB5DA965ECAAD541B59145D8795FEC80</vt:lpwstr>
  </property>
  <property fmtid="{D5CDD505-2E9C-101B-9397-08002B2CF9AE}" pid="3" name="Data Classification">
    <vt:lpwstr>Private</vt:lpwstr>
  </property>
  <property fmtid="{D5CDD505-2E9C-101B-9397-08002B2CF9AE}" pid="4" name="Order">
    <vt:r8>800</vt:r8>
  </property>
  <property fmtid="{D5CDD505-2E9C-101B-9397-08002B2CF9AE}" pid="5" name="TemplateUrl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_CopySource">
    <vt:lpwstr>http://techteams.sabre.com/BizOps/PerformanceAndCommunications/TechnologyCommunications/Shared Documents/TECH-PPT-Template_2013.potx</vt:lpwstr>
  </property>
  <property fmtid="{D5CDD505-2E9C-101B-9397-08002B2CF9AE}" pid="9" name="xd_ProgID">
    <vt:lpwstr/>
  </property>
  <property fmtid="{D5CDD505-2E9C-101B-9397-08002B2CF9AE}" pid="10" name="File Type0">
    <vt:lpwstr>PowerPoint</vt:lpwstr>
  </property>
</Properties>
</file>