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60" r:id="rId7"/>
    <p:sldId id="262" r:id="rId8"/>
    <p:sldId id="261" r:id="rId9"/>
    <p:sldId id="264" r:id="rId10"/>
    <p:sldId id="263" r:id="rId11"/>
    <p:sldId id="265" r:id="rId12"/>
    <p:sldId id="259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F2F2F2"/>
    <a:srgbClr val="E1E1E1"/>
    <a:srgbClr val="CCCCCC"/>
    <a:srgbClr val="005572"/>
    <a:srgbClr val="3366CC"/>
    <a:srgbClr val="95E805"/>
    <a:srgbClr val="CCE3FF"/>
    <a:srgbClr val="440000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4676" autoAdjust="0"/>
  </p:normalViewPr>
  <p:slideViewPr>
    <p:cSldViewPr snapToGrid="0" showGuides="1">
      <p:cViewPr>
        <p:scale>
          <a:sx n="66" d="100"/>
          <a:sy n="66" d="100"/>
        </p:scale>
        <p:origin x="-2346" y="-558"/>
      </p:cViewPr>
      <p:guideLst>
        <p:guide orient="horz" pos="2160"/>
        <p:guide orient="horz" pos="3624"/>
        <p:guide orient="horz" pos="3772"/>
        <p:guide orient="horz" pos="704"/>
        <p:guide orient="horz" pos="3972"/>
        <p:guide orient="horz" pos="3832"/>
        <p:guide orient="horz" pos="880"/>
        <p:guide pos="2880"/>
        <p:guide pos="295"/>
        <p:guide pos="54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2D87C-CCEB-4196-8AC6-AF7776F208D5}" type="datetimeFigureOut">
              <a:rPr lang="en-US" smtClean="0"/>
              <a:pPr/>
              <a:t>6/21/2013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F62A2-DE69-474F-856A-94FBA51150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7861"/>
            <a:ext cx="8229600" cy="1470025"/>
          </a:xfrm>
        </p:spPr>
        <p:txBody>
          <a:bodyPr anchor="b">
            <a:noAutofit/>
          </a:bodyPr>
          <a:lstStyle>
            <a:lvl1pPr algn="l">
              <a:defRPr sz="4000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517886"/>
            <a:ext cx="8229600" cy="1266645"/>
          </a:xfrm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rgbClr val="99999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B341780-68F8-4E27-B1E9-D7229E7660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6264"/>
            <a:ext cx="9144000" cy="2029968"/>
          </a:xfrm>
          <a:prstGeom prst="rect">
            <a:avLst/>
          </a:prstGeom>
        </p:spPr>
      </p:pic>
      <p:pic>
        <p:nvPicPr>
          <p:cNvPr id="10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6278" y1="68478" x2="46278" y2="76812"/>
                        <a14:foregroundMark x1="49497" y1="59783" x2="51107" y2="70652"/>
                        <a14:foregroundMark x1="61569" y1="67391" x2="64185" y2="77174"/>
                        <a14:foregroundMark x1="84507" y1="71739" x2="81891" y2="87319"/>
                        <a14:foregroundMark x1="5634" y1="11594" x2="7243" y2="16667"/>
                        <a14:foregroundMark x1="36821" y1="25000" x2="43461" y2="31159"/>
                        <a14:foregroundMark x1="60966" y1="23551" x2="54930" y2="38043"/>
                        <a14:foregroundMark x1="31388" y1="18116" x2="43662" y2="17754"/>
                        <a14:foregroundMark x1="47887" y1="25000" x2="43863" y2="17754"/>
                        <a14:foregroundMark x1="51509" y1="25362" x2="55734" y2="17754"/>
                        <a14:foregroundMark x1="55533" y1="18116" x2="68008" y2="18116"/>
                        <a14:foregroundMark x1="68008" y1="18116" x2="72435" y2="24638"/>
                        <a14:foregroundMark x1="26962" y1="25000" x2="31187" y2="17754"/>
                        <a14:backgroundMark x1="26358" y1="72464" x2="26358" y2="72464"/>
                        <a14:backgroundMark x1="5835" y1="53623" x2="32797" y2="85507"/>
                        <a14:backgroundMark x1="23340" y1="9420" x2="25151" y2="40580"/>
                        <a14:backgroundMark x1="91147" y1="3261" x2="88531" y2="12681"/>
                        <a14:backgroundMark x1="91549" y1="70290" x2="95976" y2="89130"/>
                        <a14:backgroundMark x1="73038" y1="33696" x2="74044" y2="53623"/>
                        <a14:backgroundMark x1="55533" y1="97464" x2="70423" y2="97826"/>
                        <a14:backgroundMark x1="70423" y1="73188" x2="70221" y2="83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200" y="0"/>
            <a:ext cx="2613799" cy="1451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1888"/>
            <a:ext cx="9144000" cy="896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760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341780-68F8-4E27-B1E9-D7229E76605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117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6278" y1="68478" x2="46278" y2="76812"/>
                        <a14:foregroundMark x1="49497" y1="59783" x2="51107" y2="70652"/>
                        <a14:foregroundMark x1="61569" y1="67391" x2="64185" y2="77174"/>
                        <a14:foregroundMark x1="84507" y1="71739" x2="81891" y2="87319"/>
                        <a14:foregroundMark x1="5634" y1="11594" x2="7243" y2="16667"/>
                        <a14:foregroundMark x1="36821" y1="25000" x2="43461" y2="31159"/>
                        <a14:foregroundMark x1="60966" y1="23551" x2="54930" y2="38043"/>
                        <a14:foregroundMark x1="31388" y1="18116" x2="43662" y2="17754"/>
                        <a14:foregroundMark x1="47887" y1="25000" x2="43863" y2="17754"/>
                        <a14:foregroundMark x1="51509" y1="25362" x2="55734" y2="17754"/>
                        <a14:foregroundMark x1="55533" y1="18116" x2="68008" y2="18116"/>
                        <a14:foregroundMark x1="68008" y1="18116" x2="72435" y2="24638"/>
                        <a14:foregroundMark x1="26962" y1="25000" x2="31187" y2="17754"/>
                        <a14:backgroundMark x1="26358" y1="72464" x2="26358" y2="72464"/>
                        <a14:backgroundMark x1="5835" y1="53623" x2="32797" y2="85507"/>
                        <a14:backgroundMark x1="23340" y1="9420" x2="25151" y2="40580"/>
                        <a14:backgroundMark x1="91147" y1="3261" x2="88531" y2="12681"/>
                        <a14:backgroundMark x1="91549" y1="70290" x2="95976" y2="89130"/>
                        <a14:backgroundMark x1="73038" y1="33696" x2="74044" y2="53623"/>
                        <a14:backgroundMark x1="55533" y1="97464" x2="70423" y2="97826"/>
                        <a14:backgroundMark x1="70423" y1="73188" x2="70221" y2="83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704" y="1"/>
            <a:ext cx="2012488" cy="111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ullet Slide Banner 2.png"/>
          <p:cNvPicPr>
            <a:picLocks noChangeAspect="1"/>
          </p:cNvPicPr>
          <p:nvPr userDrawn="1"/>
        </p:nvPicPr>
        <p:blipFill>
          <a:blip r:embed="rId2" cstate="print"/>
          <a:srcRect t="23443" b="58015"/>
          <a:stretch>
            <a:fillRect/>
          </a:stretch>
        </p:blipFill>
        <p:spPr>
          <a:xfrm>
            <a:off x="0" y="0"/>
            <a:ext cx="9144000" cy="169545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64008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760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B341780-68F8-4E27-B1E9-D7229E7660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6278" y1="68478" x2="46278" y2="76812"/>
                        <a14:foregroundMark x1="49497" y1="59783" x2="51107" y2="70652"/>
                        <a14:foregroundMark x1="61569" y1="67391" x2="64185" y2="77174"/>
                        <a14:foregroundMark x1="84507" y1="71739" x2="81891" y2="87319"/>
                        <a14:foregroundMark x1="5634" y1="11594" x2="7243" y2="16667"/>
                        <a14:foregroundMark x1="36821" y1="25000" x2="43461" y2="31159"/>
                        <a14:foregroundMark x1="60966" y1="23551" x2="54930" y2="38043"/>
                        <a14:foregroundMark x1="31388" y1="18116" x2="43662" y2="17754"/>
                        <a14:foregroundMark x1="47887" y1="25000" x2="43863" y2="17754"/>
                        <a14:foregroundMark x1="51509" y1="25362" x2="55734" y2="17754"/>
                        <a14:foregroundMark x1="55533" y1="18116" x2="68008" y2="18116"/>
                        <a14:foregroundMark x1="68008" y1="18116" x2="72435" y2="24638"/>
                        <a14:foregroundMark x1="26962" y1="25000" x2="31187" y2="17754"/>
                        <a14:backgroundMark x1="26358" y1="72464" x2="26358" y2="72464"/>
                        <a14:backgroundMark x1="5835" y1="53623" x2="32797" y2="85507"/>
                        <a14:backgroundMark x1="23340" y1="9420" x2="25151" y2="40580"/>
                        <a14:backgroundMark x1="91147" y1="3261" x2="88531" y2="12681"/>
                        <a14:backgroundMark x1="91549" y1="70290" x2="95976" y2="89130"/>
                        <a14:backgroundMark x1="73038" y1="33696" x2="74044" y2="53623"/>
                        <a14:backgroundMark x1="55533" y1="97464" x2="70423" y2="97826"/>
                        <a14:backgroundMark x1="70423" y1="73188" x2="70221" y2="83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704" y="1"/>
            <a:ext cx="2012488" cy="111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4B341780-68F8-4E27-B1E9-D7229E7660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278" y1="68478" x2="46278" y2="76812"/>
                        <a14:foregroundMark x1="49497" y1="59783" x2="51107" y2="70652"/>
                        <a14:foregroundMark x1="61569" y1="67391" x2="64185" y2="77174"/>
                        <a14:foregroundMark x1="84507" y1="71739" x2="81891" y2="87319"/>
                        <a14:foregroundMark x1="5634" y1="11594" x2="7243" y2="16667"/>
                        <a14:foregroundMark x1="36821" y1="25000" x2="43461" y2="31159"/>
                        <a14:foregroundMark x1="60966" y1="23551" x2="54930" y2="38043"/>
                        <a14:foregroundMark x1="31388" y1="18116" x2="43662" y2="17754"/>
                        <a14:foregroundMark x1="47887" y1="25000" x2="43863" y2="17754"/>
                        <a14:foregroundMark x1="51509" y1="25362" x2="55734" y2="17754"/>
                        <a14:foregroundMark x1="55533" y1="18116" x2="68008" y2="18116"/>
                        <a14:foregroundMark x1="68008" y1="18116" x2="72435" y2="24638"/>
                        <a14:foregroundMark x1="26962" y1="25000" x2="31187" y2="17754"/>
                        <a14:backgroundMark x1="26358" y1="72464" x2="26358" y2="72464"/>
                        <a14:backgroundMark x1="5835" y1="53623" x2="32797" y2="85507"/>
                        <a14:backgroundMark x1="23340" y1="9420" x2="25151" y2="40580"/>
                        <a14:backgroundMark x1="91147" y1="3261" x2="88531" y2="12681"/>
                        <a14:backgroundMark x1="91549" y1="70290" x2="95976" y2="89130"/>
                        <a14:backgroundMark x1="73038" y1="33696" x2="74044" y2="53623"/>
                        <a14:backgroundMark x1="55533" y1="97464" x2="70423" y2="97826"/>
                        <a14:backgroundMark x1="70423" y1="73188" x2="70221" y2="83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704" y="1"/>
            <a:ext cx="2012488" cy="111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1888"/>
            <a:ext cx="9144000" cy="896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96962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8180"/>
            <a:ext cx="8229600" cy="4689926"/>
          </a:xfrm>
        </p:spPr>
        <p:txBody>
          <a:bodyPr>
            <a:noAutofit/>
          </a:bodyPr>
          <a:lstStyle>
            <a:lvl1pPr>
              <a:buClr>
                <a:srgbClr val="FF0000"/>
              </a:buClr>
              <a:buFont typeface="Wingdings" pitchFamily="2" charset="2"/>
              <a:buChar char="§"/>
              <a:defRPr sz="2800"/>
            </a:lvl1pPr>
            <a:lvl2pPr>
              <a:defRPr sz="2600"/>
            </a:lvl2pPr>
            <a:lvl3pPr>
              <a:buClr>
                <a:schemeClr val="tx1">
                  <a:lumMod val="50000"/>
                  <a:lumOff val="50000"/>
                </a:schemeClr>
              </a:buClr>
              <a:defRPr sz="22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341780-68F8-4E27-B1E9-D7229E76605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117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6278" y1="68478" x2="46278" y2="76812"/>
                        <a14:foregroundMark x1="49497" y1="59783" x2="51107" y2="70652"/>
                        <a14:foregroundMark x1="61569" y1="67391" x2="64185" y2="77174"/>
                        <a14:foregroundMark x1="84507" y1="71739" x2="81891" y2="87319"/>
                        <a14:foregroundMark x1="5634" y1="11594" x2="7243" y2="16667"/>
                        <a14:foregroundMark x1="36821" y1="25000" x2="43461" y2="31159"/>
                        <a14:foregroundMark x1="60966" y1="23551" x2="54930" y2="38043"/>
                        <a14:foregroundMark x1="31388" y1="18116" x2="43662" y2="17754"/>
                        <a14:foregroundMark x1="47887" y1="25000" x2="43863" y2="17754"/>
                        <a14:foregroundMark x1="51509" y1="25362" x2="55734" y2="17754"/>
                        <a14:foregroundMark x1="55533" y1="18116" x2="68008" y2="18116"/>
                        <a14:foregroundMark x1="68008" y1="18116" x2="72435" y2="24638"/>
                        <a14:foregroundMark x1="26962" y1="25000" x2="31187" y2="17754"/>
                        <a14:backgroundMark x1="26358" y1="72464" x2="26358" y2="72464"/>
                        <a14:backgroundMark x1="5835" y1="53623" x2="32797" y2="85507"/>
                        <a14:backgroundMark x1="23340" y1="9420" x2="25151" y2="40580"/>
                        <a14:backgroundMark x1="91147" y1="3261" x2="88531" y2="12681"/>
                        <a14:backgroundMark x1="91549" y1="70290" x2="95976" y2="89130"/>
                        <a14:backgroundMark x1="73038" y1="33696" x2="74044" y2="53623"/>
                        <a14:backgroundMark x1="55533" y1="97464" x2="70423" y2="97826"/>
                        <a14:backgroundMark x1="70423" y1="73188" x2="70221" y2="83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704" y="1"/>
            <a:ext cx="2012488" cy="111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ullet Slide Banner 2.png"/>
          <p:cNvPicPr>
            <a:picLocks noChangeAspect="1"/>
          </p:cNvPicPr>
          <p:nvPr userDrawn="1"/>
        </p:nvPicPr>
        <p:blipFill>
          <a:blip r:embed="rId2" cstate="print"/>
          <a:srcRect t="23443" b="58015"/>
          <a:stretch>
            <a:fillRect/>
          </a:stretch>
        </p:blipFill>
        <p:spPr>
          <a:xfrm>
            <a:off x="0" y="0"/>
            <a:ext cx="9144000" cy="1695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760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B341780-68F8-4E27-B1E9-D7229E76605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4008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>
          <a:xfrm>
            <a:off x="457200" y="1384300"/>
            <a:ext cx="8229600" cy="4904505"/>
          </a:xfrm>
        </p:spPr>
        <p:txBody>
          <a:bodyPr/>
          <a:lstStyle>
            <a:lvl1pPr>
              <a:buClr>
                <a:srgbClr val="FF0000"/>
              </a:buClr>
              <a:buFont typeface="Wingdings" pitchFamily="2" charset="2"/>
              <a:buChar char="§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2600"/>
            </a:lvl2pPr>
            <a:lvl3pPr>
              <a:buClr>
                <a:schemeClr val="tx1">
                  <a:lumMod val="50000"/>
                  <a:lumOff val="50000"/>
                </a:schemeClr>
              </a:buClr>
              <a:defRPr sz="22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3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6278" y1="68478" x2="46278" y2="76812"/>
                        <a14:foregroundMark x1="49497" y1="59783" x2="51107" y2="70652"/>
                        <a14:foregroundMark x1="61569" y1="67391" x2="64185" y2="77174"/>
                        <a14:foregroundMark x1="84507" y1="71739" x2="81891" y2="87319"/>
                        <a14:foregroundMark x1="5634" y1="11594" x2="7243" y2="16667"/>
                        <a14:foregroundMark x1="36821" y1="25000" x2="43461" y2="31159"/>
                        <a14:foregroundMark x1="60966" y1="23551" x2="54930" y2="38043"/>
                        <a14:foregroundMark x1="31388" y1="18116" x2="43662" y2="17754"/>
                        <a14:foregroundMark x1="47887" y1="25000" x2="43863" y2="17754"/>
                        <a14:foregroundMark x1="51509" y1="25362" x2="55734" y2="17754"/>
                        <a14:foregroundMark x1="55533" y1="18116" x2="68008" y2="18116"/>
                        <a14:foregroundMark x1="68008" y1="18116" x2="72435" y2="24638"/>
                        <a14:foregroundMark x1="26962" y1="25000" x2="31187" y2="17754"/>
                        <a14:backgroundMark x1="26358" y1="72464" x2="26358" y2="72464"/>
                        <a14:backgroundMark x1="5835" y1="53623" x2="32797" y2="85507"/>
                        <a14:backgroundMark x1="23340" y1="9420" x2="25151" y2="40580"/>
                        <a14:backgroundMark x1="91147" y1="3261" x2="88531" y2="12681"/>
                        <a14:backgroundMark x1="91549" y1="70290" x2="95976" y2="89130"/>
                        <a14:backgroundMark x1="73038" y1="33696" x2="74044" y2="53623"/>
                        <a14:backgroundMark x1="55533" y1="97464" x2="70423" y2="97826"/>
                        <a14:backgroundMark x1="70423" y1="73188" x2="70221" y2="83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704" y="1"/>
            <a:ext cx="2012488" cy="111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4B341780-68F8-4E27-B1E9-D7229E7660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4428"/>
            <a:ext cx="9144000" cy="1310640"/>
          </a:xfrm>
          <a:prstGeom prst="rect">
            <a:avLst/>
          </a:prstGeom>
        </p:spPr>
      </p:pic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6278" y1="68478" x2="46278" y2="76812"/>
                        <a14:foregroundMark x1="49497" y1="59783" x2="51107" y2="70652"/>
                        <a14:foregroundMark x1="61569" y1="67391" x2="64185" y2="77174"/>
                        <a14:foregroundMark x1="84507" y1="71739" x2="81891" y2="87319"/>
                        <a14:foregroundMark x1="5634" y1="11594" x2="7243" y2="16667"/>
                        <a14:foregroundMark x1="36821" y1="25000" x2="43461" y2="31159"/>
                        <a14:foregroundMark x1="60966" y1="23551" x2="54930" y2="38043"/>
                        <a14:foregroundMark x1="31388" y1="18116" x2="43662" y2="17754"/>
                        <a14:foregroundMark x1="47887" y1="25000" x2="43863" y2="17754"/>
                        <a14:foregroundMark x1="51509" y1="25362" x2="55734" y2="17754"/>
                        <a14:foregroundMark x1="55533" y1="18116" x2="68008" y2="18116"/>
                        <a14:foregroundMark x1="68008" y1="18116" x2="72435" y2="24638"/>
                        <a14:foregroundMark x1="26962" y1="25000" x2="31187" y2="17754"/>
                        <a14:backgroundMark x1="26358" y1="72464" x2="26358" y2="72464"/>
                        <a14:backgroundMark x1="5835" y1="53623" x2="32797" y2="85507"/>
                        <a14:backgroundMark x1="23340" y1="9420" x2="25151" y2="40580"/>
                        <a14:backgroundMark x1="91147" y1="3261" x2="88531" y2="12681"/>
                        <a14:backgroundMark x1="91549" y1="70290" x2="95976" y2="89130"/>
                        <a14:backgroundMark x1="73038" y1="33696" x2="74044" y2="53623"/>
                        <a14:backgroundMark x1="55533" y1="97464" x2="70423" y2="97826"/>
                        <a14:backgroundMark x1="70423" y1="73188" x2="70221" y2="83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704" y="1"/>
            <a:ext cx="2012488" cy="111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3472"/>
            <a:ext cx="9144000" cy="42245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500187"/>
            <a:ext cx="7772400" cy="1362075"/>
          </a:xfrm>
        </p:spPr>
        <p:txBody>
          <a:bodyPr anchor="t">
            <a:no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0"/>
            <a:ext cx="7772400" cy="1500187"/>
          </a:xfr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341780-68F8-4E27-B1E9-D7229E7660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6278" y1="68478" x2="46278" y2="76812"/>
                        <a14:foregroundMark x1="49497" y1="59783" x2="51107" y2="70652"/>
                        <a14:foregroundMark x1="61569" y1="67391" x2="64185" y2="77174"/>
                        <a14:foregroundMark x1="84507" y1="71739" x2="81891" y2="87319"/>
                        <a14:foregroundMark x1="5634" y1="11594" x2="7243" y2="16667"/>
                        <a14:foregroundMark x1="36821" y1="25000" x2="43461" y2="31159"/>
                        <a14:foregroundMark x1="60966" y1="23551" x2="54930" y2="38043"/>
                        <a14:foregroundMark x1="31388" y1="18116" x2="43662" y2="17754"/>
                        <a14:foregroundMark x1="47887" y1="25000" x2="43863" y2="17754"/>
                        <a14:foregroundMark x1="51509" y1="25362" x2="55734" y2="17754"/>
                        <a14:foregroundMark x1="55533" y1="18116" x2="68008" y2="18116"/>
                        <a14:foregroundMark x1="68008" y1="18116" x2="72435" y2="24638"/>
                        <a14:foregroundMark x1="26962" y1="25000" x2="31187" y2="17754"/>
                        <a14:backgroundMark x1="26358" y1="72464" x2="26358" y2="72464"/>
                        <a14:backgroundMark x1="5835" y1="53623" x2="32797" y2="85507"/>
                        <a14:backgroundMark x1="23340" y1="9420" x2="25151" y2="40580"/>
                        <a14:backgroundMark x1="91147" y1="3261" x2="88531" y2="12681"/>
                        <a14:backgroundMark x1="91549" y1="70290" x2="95976" y2="89130"/>
                        <a14:backgroundMark x1="73038" y1="33696" x2="74044" y2="53623"/>
                        <a14:backgroundMark x1="55533" y1="97464" x2="70423" y2="97826"/>
                        <a14:backgroundMark x1="70423" y1="73188" x2="70221" y2="83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704" y="1"/>
            <a:ext cx="2012488" cy="111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1888"/>
            <a:ext cx="9144000" cy="896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760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341780-68F8-4E27-B1E9-D7229E76605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117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>
          <a:xfrm>
            <a:off x="457200" y="1288180"/>
            <a:ext cx="4038600" cy="4700588"/>
          </a:xfrm>
        </p:spPr>
        <p:txBody>
          <a:bodyPr>
            <a:noAutofit/>
          </a:bodyPr>
          <a:lstStyle>
            <a:lvl1pPr>
              <a:buClr>
                <a:srgbClr val="FF0000"/>
              </a:buClr>
              <a:buFont typeface="Wingdings" pitchFamily="2" charset="2"/>
              <a:buChar char="§"/>
              <a:defRPr sz="2800"/>
            </a:lvl1pPr>
            <a:lvl2pPr>
              <a:defRPr sz="2600"/>
            </a:lvl2pPr>
            <a:lvl3pPr>
              <a:buClr>
                <a:schemeClr val="tx1">
                  <a:lumMod val="50000"/>
                  <a:lumOff val="50000"/>
                </a:schemeClr>
              </a:buClr>
              <a:defRPr sz="22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6"/>
          </p:nvPr>
        </p:nvSpPr>
        <p:spPr>
          <a:xfrm>
            <a:off x="4648200" y="1288180"/>
            <a:ext cx="4038600" cy="4700588"/>
          </a:xfrm>
        </p:spPr>
        <p:txBody>
          <a:bodyPr>
            <a:noAutofit/>
          </a:bodyPr>
          <a:lstStyle>
            <a:lvl1pPr>
              <a:buClr>
                <a:srgbClr val="FF0000"/>
              </a:buClr>
              <a:buFont typeface="Wingdings" pitchFamily="2" charset="2"/>
              <a:buChar char="§"/>
              <a:defRPr sz="2800"/>
            </a:lvl1pPr>
            <a:lvl2pPr>
              <a:defRPr sz="2600"/>
            </a:lvl2pPr>
            <a:lvl3pPr>
              <a:buClr>
                <a:schemeClr val="tx1">
                  <a:lumMod val="50000"/>
                  <a:lumOff val="50000"/>
                </a:schemeClr>
              </a:buClr>
              <a:defRPr sz="22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6278" y1="68478" x2="46278" y2="76812"/>
                        <a14:foregroundMark x1="49497" y1="59783" x2="51107" y2="70652"/>
                        <a14:foregroundMark x1="61569" y1="67391" x2="64185" y2="77174"/>
                        <a14:foregroundMark x1="84507" y1="71739" x2="81891" y2="87319"/>
                        <a14:foregroundMark x1="5634" y1="11594" x2="7243" y2="16667"/>
                        <a14:foregroundMark x1="36821" y1="25000" x2="43461" y2="31159"/>
                        <a14:foregroundMark x1="60966" y1="23551" x2="54930" y2="38043"/>
                        <a14:foregroundMark x1="31388" y1="18116" x2="43662" y2="17754"/>
                        <a14:foregroundMark x1="47887" y1="25000" x2="43863" y2="17754"/>
                        <a14:foregroundMark x1="51509" y1="25362" x2="55734" y2="17754"/>
                        <a14:foregroundMark x1="55533" y1="18116" x2="68008" y2="18116"/>
                        <a14:foregroundMark x1="68008" y1="18116" x2="72435" y2="24638"/>
                        <a14:foregroundMark x1="26962" y1="25000" x2="31187" y2="17754"/>
                        <a14:backgroundMark x1="26358" y1="72464" x2="26358" y2="72464"/>
                        <a14:backgroundMark x1="5835" y1="53623" x2="32797" y2="85507"/>
                        <a14:backgroundMark x1="23340" y1="9420" x2="25151" y2="40580"/>
                        <a14:backgroundMark x1="91147" y1="3261" x2="88531" y2="12681"/>
                        <a14:backgroundMark x1="91549" y1="70290" x2="95976" y2="89130"/>
                        <a14:backgroundMark x1="73038" y1="33696" x2="74044" y2="53623"/>
                        <a14:backgroundMark x1="55533" y1="97464" x2="70423" y2="97826"/>
                        <a14:backgroundMark x1="70423" y1="73188" x2="70221" y2="83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704" y="1"/>
            <a:ext cx="2012488" cy="111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ullet Slide Banner 2.png"/>
          <p:cNvPicPr>
            <a:picLocks noChangeAspect="1"/>
          </p:cNvPicPr>
          <p:nvPr userDrawn="1"/>
        </p:nvPicPr>
        <p:blipFill>
          <a:blip r:embed="rId2" cstate="print"/>
          <a:srcRect t="23443" b="58015"/>
          <a:stretch>
            <a:fillRect/>
          </a:stretch>
        </p:blipFill>
        <p:spPr>
          <a:xfrm>
            <a:off x="0" y="0"/>
            <a:ext cx="9144000" cy="1695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760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B341780-68F8-4E27-B1E9-D7229E76605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64008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4"/>
          <p:cNvSpPr>
            <a:spLocks noGrp="1"/>
          </p:cNvSpPr>
          <p:nvPr>
            <p:ph sz="quarter" idx="15"/>
          </p:nvPr>
        </p:nvSpPr>
        <p:spPr>
          <a:xfrm>
            <a:off x="457200" y="1397000"/>
            <a:ext cx="4038600" cy="4908550"/>
          </a:xfrm>
        </p:spPr>
        <p:txBody>
          <a:bodyPr>
            <a:noAutofit/>
          </a:bodyPr>
          <a:lstStyle>
            <a:lvl1pPr>
              <a:buClr>
                <a:srgbClr val="FF0000"/>
              </a:buClr>
              <a:buFont typeface="Wingdings" pitchFamily="2" charset="2"/>
              <a:buChar char="§"/>
              <a:defRPr sz="2800"/>
            </a:lvl1pPr>
            <a:lvl2pPr>
              <a:defRPr sz="2600"/>
            </a:lvl2pPr>
            <a:lvl3pPr>
              <a:buClr>
                <a:schemeClr val="tx1">
                  <a:lumMod val="50000"/>
                  <a:lumOff val="50000"/>
                </a:schemeClr>
              </a:buClr>
              <a:defRPr sz="22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4"/>
          <p:cNvSpPr>
            <a:spLocks noGrp="1"/>
          </p:cNvSpPr>
          <p:nvPr>
            <p:ph sz="quarter" idx="16"/>
          </p:nvPr>
        </p:nvSpPr>
        <p:spPr>
          <a:xfrm>
            <a:off x="4648200" y="1397000"/>
            <a:ext cx="4038600" cy="4908550"/>
          </a:xfrm>
        </p:spPr>
        <p:txBody>
          <a:bodyPr>
            <a:noAutofit/>
          </a:bodyPr>
          <a:lstStyle>
            <a:lvl1pPr>
              <a:buClr>
                <a:srgbClr val="FF0000"/>
              </a:buClr>
              <a:buFont typeface="Wingdings" pitchFamily="2" charset="2"/>
              <a:buChar char="§"/>
              <a:defRPr sz="2800"/>
            </a:lvl1pPr>
            <a:lvl2pPr>
              <a:defRPr sz="2600"/>
            </a:lvl2pPr>
            <a:lvl3pPr>
              <a:buClr>
                <a:schemeClr val="tx1">
                  <a:lumMod val="50000"/>
                  <a:lumOff val="50000"/>
                </a:schemeClr>
              </a:buClr>
              <a:defRPr sz="22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5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6278" y1="68478" x2="46278" y2="76812"/>
                        <a14:foregroundMark x1="49497" y1="59783" x2="51107" y2="70652"/>
                        <a14:foregroundMark x1="61569" y1="67391" x2="64185" y2="77174"/>
                        <a14:foregroundMark x1="84507" y1="71739" x2="81891" y2="87319"/>
                        <a14:foregroundMark x1="5634" y1="11594" x2="7243" y2="16667"/>
                        <a14:foregroundMark x1="36821" y1="25000" x2="43461" y2="31159"/>
                        <a14:foregroundMark x1="60966" y1="23551" x2="54930" y2="38043"/>
                        <a14:foregroundMark x1="31388" y1="18116" x2="43662" y2="17754"/>
                        <a14:foregroundMark x1="47887" y1="25000" x2="43863" y2="17754"/>
                        <a14:foregroundMark x1="51509" y1="25362" x2="55734" y2="17754"/>
                        <a14:foregroundMark x1="55533" y1="18116" x2="68008" y2="18116"/>
                        <a14:foregroundMark x1="68008" y1="18116" x2="72435" y2="24638"/>
                        <a14:foregroundMark x1="26962" y1="25000" x2="31187" y2="17754"/>
                        <a14:backgroundMark x1="26358" y1="72464" x2="26358" y2="72464"/>
                        <a14:backgroundMark x1="5835" y1="53623" x2="32797" y2="85507"/>
                        <a14:backgroundMark x1="23340" y1="9420" x2="25151" y2="40580"/>
                        <a14:backgroundMark x1="91147" y1="3261" x2="88531" y2="12681"/>
                        <a14:backgroundMark x1="91549" y1="70290" x2="95976" y2="89130"/>
                        <a14:backgroundMark x1="73038" y1="33696" x2="74044" y2="53623"/>
                        <a14:backgroundMark x1="55533" y1="97464" x2="70423" y2="97826"/>
                        <a14:backgroundMark x1="70423" y1="73188" x2="70221" y2="83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704" y="1"/>
            <a:ext cx="2012488" cy="111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1888"/>
            <a:ext cx="9144000" cy="896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760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8180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88180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341780-68F8-4E27-B1E9-D7229E76605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1117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4"/>
          <p:cNvSpPr>
            <a:spLocks noGrp="1"/>
          </p:cNvSpPr>
          <p:nvPr>
            <p:ph sz="quarter" idx="15"/>
          </p:nvPr>
        </p:nvSpPr>
        <p:spPr>
          <a:xfrm>
            <a:off x="457200" y="1927942"/>
            <a:ext cx="4038600" cy="4060826"/>
          </a:xfrm>
        </p:spPr>
        <p:txBody>
          <a:bodyPr>
            <a:noAutofit/>
          </a:bodyPr>
          <a:lstStyle>
            <a:lvl1pPr>
              <a:buClr>
                <a:srgbClr val="FF0000"/>
              </a:buClr>
              <a:buFont typeface="Wingdings" pitchFamily="2" charset="2"/>
              <a:buChar char="§"/>
              <a:defRPr sz="2400"/>
            </a:lvl1pPr>
            <a:lvl2pPr>
              <a:defRPr sz="2000"/>
            </a:lvl2pPr>
            <a:lvl3pPr>
              <a:buClr>
                <a:schemeClr val="tx1">
                  <a:lumMod val="50000"/>
                  <a:lumOff val="50000"/>
                </a:schemeClr>
              </a:buCl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4"/>
          <p:cNvSpPr>
            <a:spLocks noGrp="1"/>
          </p:cNvSpPr>
          <p:nvPr>
            <p:ph sz="quarter" idx="16"/>
          </p:nvPr>
        </p:nvSpPr>
        <p:spPr>
          <a:xfrm>
            <a:off x="4648200" y="1927942"/>
            <a:ext cx="4038600" cy="4060826"/>
          </a:xfrm>
        </p:spPr>
        <p:txBody>
          <a:bodyPr>
            <a:noAutofit/>
          </a:bodyPr>
          <a:lstStyle>
            <a:lvl1pPr>
              <a:buClr>
                <a:srgbClr val="FF0000"/>
              </a:buClr>
              <a:buFont typeface="Wingdings" pitchFamily="2" charset="2"/>
              <a:buChar char="§"/>
              <a:defRPr sz="2400"/>
            </a:lvl1pPr>
            <a:lvl2pPr>
              <a:defRPr sz="2000"/>
            </a:lvl2pPr>
            <a:lvl3pPr>
              <a:buClr>
                <a:schemeClr val="tx1">
                  <a:lumMod val="50000"/>
                  <a:lumOff val="50000"/>
                </a:schemeClr>
              </a:buCl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5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6278" y1="68478" x2="46278" y2="76812"/>
                        <a14:foregroundMark x1="49497" y1="59783" x2="51107" y2="70652"/>
                        <a14:foregroundMark x1="61569" y1="67391" x2="64185" y2="77174"/>
                        <a14:foregroundMark x1="84507" y1="71739" x2="81891" y2="87319"/>
                        <a14:foregroundMark x1="5634" y1="11594" x2="7243" y2="16667"/>
                        <a14:foregroundMark x1="36821" y1="25000" x2="43461" y2="31159"/>
                        <a14:foregroundMark x1="60966" y1="23551" x2="54930" y2="38043"/>
                        <a14:foregroundMark x1="31388" y1="18116" x2="43662" y2="17754"/>
                        <a14:foregroundMark x1="47887" y1="25000" x2="43863" y2="17754"/>
                        <a14:foregroundMark x1="51509" y1="25362" x2="55734" y2="17754"/>
                        <a14:foregroundMark x1="55533" y1="18116" x2="68008" y2="18116"/>
                        <a14:foregroundMark x1="68008" y1="18116" x2="72435" y2="24638"/>
                        <a14:foregroundMark x1="26962" y1="25000" x2="31187" y2="17754"/>
                        <a14:backgroundMark x1="26358" y1="72464" x2="26358" y2="72464"/>
                        <a14:backgroundMark x1="5835" y1="53623" x2="32797" y2="85507"/>
                        <a14:backgroundMark x1="23340" y1="9420" x2="25151" y2="40580"/>
                        <a14:backgroundMark x1="91147" y1="3261" x2="88531" y2="12681"/>
                        <a14:backgroundMark x1="91549" y1="70290" x2="95976" y2="89130"/>
                        <a14:backgroundMark x1="73038" y1="33696" x2="74044" y2="53623"/>
                        <a14:backgroundMark x1="55533" y1="97464" x2="70423" y2="97826"/>
                        <a14:backgroundMark x1="70423" y1="73188" x2="70221" y2="83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704" y="1"/>
            <a:ext cx="2012488" cy="111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ullet Slide Banner 2.png"/>
          <p:cNvPicPr>
            <a:picLocks noChangeAspect="1"/>
          </p:cNvPicPr>
          <p:nvPr userDrawn="1"/>
        </p:nvPicPr>
        <p:blipFill>
          <a:blip r:embed="rId2" cstate="print"/>
          <a:srcRect t="23443" b="58015"/>
          <a:stretch>
            <a:fillRect/>
          </a:stretch>
        </p:blipFill>
        <p:spPr>
          <a:xfrm>
            <a:off x="0" y="0"/>
            <a:ext cx="9144000" cy="1695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760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8180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88180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B341780-68F8-4E27-B1E9-D7229E76605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64008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4"/>
          <p:cNvSpPr>
            <a:spLocks noGrp="1"/>
          </p:cNvSpPr>
          <p:nvPr>
            <p:ph sz="quarter" idx="15"/>
          </p:nvPr>
        </p:nvSpPr>
        <p:spPr>
          <a:xfrm>
            <a:off x="457200" y="1927942"/>
            <a:ext cx="4038600" cy="4387132"/>
          </a:xfrm>
        </p:spPr>
        <p:txBody>
          <a:bodyPr>
            <a:noAutofit/>
          </a:bodyPr>
          <a:lstStyle>
            <a:lvl1pPr>
              <a:buClr>
                <a:srgbClr val="FF0000"/>
              </a:buClr>
              <a:buFont typeface="Wingdings" pitchFamily="2" charset="2"/>
              <a:buChar char="§"/>
              <a:defRPr sz="2400"/>
            </a:lvl1pPr>
            <a:lvl2pPr>
              <a:defRPr sz="2000"/>
            </a:lvl2pPr>
            <a:lvl3pPr>
              <a:buClr>
                <a:schemeClr val="tx1">
                  <a:lumMod val="50000"/>
                  <a:lumOff val="50000"/>
                </a:schemeClr>
              </a:buCl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6"/>
          </p:nvPr>
        </p:nvSpPr>
        <p:spPr>
          <a:xfrm>
            <a:off x="4648200" y="1927942"/>
            <a:ext cx="4038600" cy="4387132"/>
          </a:xfrm>
        </p:spPr>
        <p:txBody>
          <a:bodyPr>
            <a:noAutofit/>
          </a:bodyPr>
          <a:lstStyle>
            <a:lvl1pPr>
              <a:buClr>
                <a:srgbClr val="FF0000"/>
              </a:buClr>
              <a:buFont typeface="Wingdings" pitchFamily="2" charset="2"/>
              <a:buChar char="§"/>
              <a:defRPr sz="2400"/>
            </a:lvl1pPr>
            <a:lvl2pPr>
              <a:defRPr sz="2000"/>
            </a:lvl2pPr>
            <a:lvl3pPr>
              <a:buClr>
                <a:schemeClr val="tx1">
                  <a:lumMod val="50000"/>
                  <a:lumOff val="50000"/>
                </a:schemeClr>
              </a:buCl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8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6278" y1="68478" x2="46278" y2="76812"/>
                        <a14:foregroundMark x1="49497" y1="59783" x2="51107" y2="70652"/>
                        <a14:foregroundMark x1="61569" y1="67391" x2="64185" y2="77174"/>
                        <a14:foregroundMark x1="84507" y1="71739" x2="81891" y2="87319"/>
                        <a14:foregroundMark x1="5634" y1="11594" x2="7243" y2="16667"/>
                        <a14:foregroundMark x1="36821" y1="25000" x2="43461" y2="31159"/>
                        <a14:foregroundMark x1="60966" y1="23551" x2="54930" y2="38043"/>
                        <a14:foregroundMark x1="31388" y1="18116" x2="43662" y2="17754"/>
                        <a14:foregroundMark x1="47887" y1="25000" x2="43863" y2="17754"/>
                        <a14:foregroundMark x1="51509" y1="25362" x2="55734" y2="17754"/>
                        <a14:foregroundMark x1="55533" y1="18116" x2="68008" y2="18116"/>
                        <a14:foregroundMark x1="68008" y1="18116" x2="72435" y2="24638"/>
                        <a14:foregroundMark x1="26962" y1="25000" x2="31187" y2="17754"/>
                        <a14:backgroundMark x1="26358" y1="72464" x2="26358" y2="72464"/>
                        <a14:backgroundMark x1="5835" y1="53623" x2="32797" y2="85507"/>
                        <a14:backgroundMark x1="23340" y1="9420" x2="25151" y2="40580"/>
                        <a14:backgroundMark x1="91147" y1="3261" x2="88531" y2="12681"/>
                        <a14:backgroundMark x1="91549" y1="70290" x2="95976" y2="89130"/>
                        <a14:backgroundMark x1="73038" y1="33696" x2="74044" y2="53623"/>
                        <a14:backgroundMark x1="55533" y1="97464" x2="70423" y2="97826"/>
                        <a14:backgroundMark x1="70423" y1="73188" x2="70221" y2="83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704" y="1"/>
            <a:ext cx="2012488" cy="111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41780-68F8-4E27-B1E9-D7229E766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64" r:id="rId5"/>
    <p:sldLayoutId id="2147483652" r:id="rId6"/>
    <p:sldLayoutId id="2147483661" r:id="rId7"/>
    <p:sldLayoutId id="2147483653" r:id="rId8"/>
    <p:sldLayoutId id="2147483662" r:id="rId9"/>
    <p:sldLayoutId id="2147483654" r:id="rId10"/>
    <p:sldLayoutId id="2147483663" r:id="rId11"/>
    <p:sldLayoutId id="2147483655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TV-Tram</a:t>
            </a:r>
            <a:endParaRPr lang="en-US" noProof="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Team Tempo</a:t>
            </a:r>
          </a:p>
          <a:p>
            <a:r>
              <a:rPr lang="en-US" sz="1400" noProof="0" dirty="0" smtClean="0"/>
              <a:t>Stefan Chrobot, Roberto Liffredo, Tomasz Olszewski , Jan Vogelgesang</a:t>
            </a:r>
            <a:endParaRPr lang="en-US" sz="1400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1780-68F8-4E27-B1E9-D7229E76605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Project objectives</a:t>
            </a:r>
            <a:endParaRPr lang="en-US" noProof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 smtClean="0"/>
              <a:t>Name</a:t>
            </a:r>
            <a:r>
              <a:rPr lang="en-US" noProof="0" dirty="0" smtClean="0"/>
              <a:t>: TV-Tram</a:t>
            </a:r>
          </a:p>
          <a:p>
            <a:r>
              <a:rPr lang="en-US" b="1" noProof="0" dirty="0" smtClean="0"/>
              <a:t>Goal</a:t>
            </a:r>
            <a:r>
              <a:rPr lang="en-US" noProof="0" dirty="0" smtClean="0"/>
              <a:t>: Use </a:t>
            </a:r>
            <a:r>
              <a:rPr lang="en-US" noProof="0" dirty="0" smtClean="0"/>
              <a:t>TV </a:t>
            </a:r>
            <a:r>
              <a:rPr lang="en-US" noProof="0" dirty="0" smtClean="0"/>
              <a:t>to display public transportation timetable for </a:t>
            </a:r>
            <a:r>
              <a:rPr lang="pl-PL" noProof="0" dirty="0" smtClean="0"/>
              <a:t>tram and </a:t>
            </a:r>
            <a:r>
              <a:rPr lang="en-US" noProof="0" dirty="0" smtClean="0"/>
              <a:t>bus stops near </a:t>
            </a:r>
            <a:r>
              <a:rPr lang="en-US" noProof="0" dirty="0" err="1" smtClean="0"/>
              <a:t>Buma</a:t>
            </a:r>
            <a:r>
              <a:rPr lang="en-US" noProof="0" dirty="0" smtClean="0"/>
              <a:t> Square</a:t>
            </a:r>
            <a:endParaRPr lang="en-US" noProof="0" dirty="0" smtClean="0"/>
          </a:p>
          <a:p>
            <a:r>
              <a:rPr lang="en-US" b="1" noProof="0" dirty="0" smtClean="0"/>
              <a:t>Motivation</a:t>
            </a:r>
            <a:r>
              <a:rPr lang="en-US" noProof="0" dirty="0" smtClean="0"/>
              <a:t>: Show how inexpensive hardware can be used to create data </a:t>
            </a:r>
            <a:r>
              <a:rPr lang="en-US" noProof="0" dirty="0" smtClean="0"/>
              <a:t>visualization</a:t>
            </a:r>
            <a:endParaRPr lang="en-US" noProof="0" dirty="0" smtClean="0"/>
          </a:p>
          <a:p>
            <a:r>
              <a:rPr lang="en-US" b="1" noProof="0" dirty="0" smtClean="0"/>
              <a:t>Description</a:t>
            </a:r>
            <a:r>
              <a:rPr lang="en-US" noProof="0" dirty="0" smtClean="0"/>
              <a:t>: </a:t>
            </a:r>
            <a:r>
              <a:rPr lang="en-US" dirty="0"/>
              <a:t>TV-Tram </a:t>
            </a:r>
            <a:r>
              <a:rPr lang="en-US" dirty="0" smtClean="0"/>
              <a:t>– a </a:t>
            </a:r>
            <a:r>
              <a:rPr lang="en-US" dirty="0"/>
              <a:t>project for </a:t>
            </a:r>
            <a:r>
              <a:rPr lang="en-US" dirty="0" smtClean="0"/>
              <a:t>improving </a:t>
            </a:r>
            <a:r>
              <a:rPr lang="en-US" dirty="0"/>
              <a:t>quality of life by showing the public transport timetable for stops near </a:t>
            </a:r>
            <a:r>
              <a:rPr lang="en-US" dirty="0" err="1"/>
              <a:t>Buma</a:t>
            </a:r>
            <a:r>
              <a:rPr lang="en-US" dirty="0"/>
              <a:t> Square.</a:t>
            </a:r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1780-68F8-4E27-B1E9-D7229E76605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Initial prototype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1780-68F8-4E27-B1E9-D7229E76605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05" y="1206274"/>
            <a:ext cx="7971063" cy="481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116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version!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1780-68F8-4E27-B1E9-D7229E76605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58" y="1221190"/>
            <a:ext cx="8331200" cy="4722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4173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PI, connected to a Full HD TV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1780-68F8-4E27-B1E9-D7229E76605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25" b="97813" l="10000" r="90000">
                        <a14:foregroundMark x1="72250" y1="10000" x2="69417" y2="12812"/>
                        <a14:foregroundMark x1="32333" y1="85156" x2="34750" y2="90625"/>
                        <a14:foregroundMark x1="31667" y1="85469" x2="33167" y2="90781"/>
                        <a14:foregroundMark x1="42500" y1="11719" x2="44167" y2="170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38434"/>
            <a:ext cx="8229600" cy="4389120"/>
          </a:xfrm>
        </p:spPr>
      </p:pic>
    </p:spTree>
    <p:extLst>
      <p:ext uri="{BB962C8B-B14F-4D97-AF65-F5344CB8AC3E}">
        <p14:creationId xmlns:p14="http://schemas.microsoft.com/office/powerpoint/2010/main" val="80914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PI, a service, scraps data from MPK website every </a:t>
            </a:r>
            <a:r>
              <a:rPr lang="en-US" dirty="0" smtClean="0"/>
              <a:t>day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9" t="12907" r="24427" b="6200"/>
          <a:stretch/>
        </p:blipFill>
        <p:spPr>
          <a:xfrm>
            <a:off x="943428" y="1306286"/>
            <a:ext cx="6676571" cy="460885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1780-68F8-4E27-B1E9-D7229E76605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8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</a:t>
            </a:r>
            <a:r>
              <a:rPr lang="en-US" dirty="0"/>
              <a:t>interface for </a:t>
            </a:r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1780-68F8-4E27-B1E9-D7229E76605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3" y="1275034"/>
            <a:ext cx="7503703" cy="4545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776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used for presentation layer, showing stops near </a:t>
            </a:r>
            <a:r>
              <a:rPr lang="en-US" dirty="0" smtClean="0"/>
              <a:t>BUMA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1780-68F8-4E27-B1E9-D7229E76605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00436"/>
            <a:ext cx="8229600" cy="466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202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22313" y="1500187"/>
            <a:ext cx="4370387" cy="1362075"/>
          </a:xfrm>
        </p:spPr>
        <p:txBody>
          <a:bodyPr/>
          <a:lstStyle/>
          <a:p>
            <a:r>
              <a:rPr lang="en-US" b="1" dirty="0" smtClean="0"/>
              <a:t>Team Tempo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TV-Tram</a:t>
            </a:r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Liked? Vote it!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1780-68F8-4E27-B1E9-D7229E76605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359911" y="1384300"/>
            <a:ext cx="360203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spcAft>
                <a:spcPts val="600"/>
              </a:spcAft>
            </a:pPr>
            <a:r>
              <a:rPr lang="en-GB" sz="700" dirty="0"/>
              <a:t>Sabre Airline Solutions, the Sabre Airline Solutions logo, Sabre Holdings</a:t>
            </a:r>
            <a:r>
              <a:rPr lang="en-GB" sz="700" dirty="0" smtClean="0"/>
              <a:t>, the Sabre Holdings logo, Sabre Hospitality Solutions, </a:t>
            </a:r>
            <a:r>
              <a:rPr lang="en-GB" sz="700" dirty="0"/>
              <a:t>AirCentre, AirCommerce, AirVision,</a:t>
            </a:r>
            <a:r>
              <a:rPr lang="en-GB" sz="700" dirty="0" smtClean="0"/>
              <a:t> IntelXchange, Qik</a:t>
            </a:r>
            <a:r>
              <a:rPr lang="en-GB" sz="700" dirty="0"/>
              <a:t>, </a:t>
            </a:r>
            <a:r>
              <a:rPr lang="en-GB" sz="700" dirty="0" smtClean="0"/>
              <a:t>Sabre and SabreSonic are </a:t>
            </a:r>
            <a:r>
              <a:rPr lang="en-GB" sz="700" dirty="0"/>
              <a:t>trademarks </a:t>
            </a:r>
            <a:r>
              <a:rPr lang="en-GB" sz="700" dirty="0" smtClean="0"/>
              <a:t>and / or </a:t>
            </a:r>
            <a:r>
              <a:rPr lang="en-GB" sz="700" dirty="0"/>
              <a:t>service marks of an affiliate of Sabre Holdings Corp. All other trademarks, service marks and trade names are the property of their respective owners. </a:t>
            </a:r>
          </a:p>
          <a:p>
            <a:pPr>
              <a:spcAft>
                <a:spcPts val="600"/>
              </a:spcAft>
            </a:pPr>
            <a:r>
              <a:rPr lang="en-GB" sz="700" dirty="0"/>
              <a:t>© </a:t>
            </a:r>
            <a:r>
              <a:rPr lang="en-GB" sz="700" dirty="0" smtClean="0"/>
              <a:t>2013 </a:t>
            </a:r>
            <a:r>
              <a:rPr lang="en-GB" sz="700" dirty="0"/>
              <a:t>Sabre Inc. All rights reserved.</a:t>
            </a:r>
          </a:p>
        </p:txBody>
      </p:sp>
      <p:pic>
        <p:nvPicPr>
          <p:cNvPr id="14" name="Picture 13" descr="SH_GreenBug_2line_20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61498" y="2350507"/>
            <a:ext cx="3600450" cy="20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-PPT-Template_2013">
  <a:themeElements>
    <a:clrScheme name="technology">
      <a:dk1>
        <a:srgbClr val="000000"/>
      </a:dk1>
      <a:lt1>
        <a:srgbClr val="FFFFFF"/>
      </a:lt1>
      <a:dk2>
        <a:srgbClr val="FF0000"/>
      </a:dk2>
      <a:lt2>
        <a:srgbClr val="C00000"/>
      </a:lt2>
      <a:accent1>
        <a:srgbClr val="003366"/>
      </a:accent1>
      <a:accent2>
        <a:srgbClr val="5E9204"/>
      </a:accent2>
      <a:accent3>
        <a:srgbClr val="930072"/>
      </a:accent3>
      <a:accent4>
        <a:srgbClr val="70A9BC"/>
      </a:accent4>
      <a:accent5>
        <a:srgbClr val="FF9000"/>
      </a:accent5>
      <a:accent6>
        <a:srgbClr val="FFFC21"/>
      </a:accent6>
      <a:hlink>
        <a:srgbClr val="FF0000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5DA965ECAAD541B59145D8795FEC80" ma:contentTypeVersion="0" ma:contentTypeDescription="Create a new document." ma:contentTypeScope="" ma:versionID="206a14c534ac47e7d7e73873af344d96">
  <xsd:schema xmlns:xsd="http://www.w3.org/2001/XMLSchema" xmlns:p="http://schemas.microsoft.com/office/2006/metadata/properties" xmlns:ns2="9b4ca1ea-5fde-4d6d-bb12-7bca66b28d40" targetNamespace="http://schemas.microsoft.com/office/2006/metadata/properties" ma:root="true" ma:fieldsID="03bfca4280fcbdaf3123c8956d64ace9" ns2:_="">
    <xsd:import namespace="9b4ca1ea-5fde-4d6d-bb12-7bca66b28d40"/>
    <xsd:element name="properties">
      <xsd:complexType>
        <xsd:sequence>
          <xsd:element name="documentManagement">
            <xsd:complexType>
              <xsd:all>
                <xsd:element ref="ns2:Data_x0020_Classification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b4ca1ea-5fde-4d6d-bb12-7bca66b28d40" elementFormDefault="qualified">
    <xsd:import namespace="http://schemas.microsoft.com/office/2006/documentManagement/types"/>
    <xsd:element name="Data_x0020_Classification" ma:index="8" ma:displayName="Data Classification" ma:default="Private" ma:description="Public – data that has been declared public knowledge by organizational departments that market company brands or work with the public on a daily basis&#10;&#10;Private – access is restricted on a “need to know” basis&#10;&#10;Protected – data that has been protected by a law or industry mandate. Sabre performs a Data Controller role for this data which concerns individuals, companies, or government organizations. Minimum necessary access is provided to staff." ma:format="Dropdown" ma:internalName="Data_x0020_Classification" ma:readOnly="false">
      <xsd:simpleType>
        <xsd:restriction base="dms:Choice">
          <xsd:enumeration value="Public"/>
          <xsd:enumeration value="Private"/>
          <xsd:enumeration value="Protected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9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 ma:index="11" ma:displayName="Comments"/>
        <xsd:element name="keywords" minOccurs="0" maxOccurs="1" type="xsd:string" ma:index="10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Data_x0020_Classification xmlns="9b4ca1ea-5fde-4d6d-bb12-7bca66b28d40">Private</Data_x0020_Classification>
  </documentManagement>
</p:properties>
</file>

<file path=customXml/itemProps1.xml><?xml version="1.0" encoding="utf-8"?>
<ds:datastoreItem xmlns:ds="http://schemas.openxmlformats.org/officeDocument/2006/customXml" ds:itemID="{D640BD1A-3759-499B-B22B-EDE8772307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4ca1ea-5fde-4d6d-bb12-7bca66b28d40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980C73DB-1D69-49E7-A585-DEFFA75A31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52720F-F700-48FD-AFE9-F628657BBE4C}">
  <ds:schemaRefs>
    <ds:schemaRef ds:uri="http://www.w3.org/XML/1998/namespace"/>
    <ds:schemaRef ds:uri="http://purl.org/dc/dcmitype/"/>
    <ds:schemaRef ds:uri="9b4ca1ea-5fde-4d6d-bb12-7bca66b28d40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TECH-PPT-Template_2013</Template>
  <TotalTime>201</TotalTime>
  <Words>218</Words>
  <Application>Microsoft Office PowerPoint</Application>
  <PresentationFormat>On-screen Show (4:3)</PresentationFormat>
  <Paragraphs>40</Paragraphs>
  <Slides>9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TECH-PPT-Template_2013</vt:lpstr>
      <vt:lpstr>TV-Tram</vt:lpstr>
      <vt:lpstr>Project objectives</vt:lpstr>
      <vt:lpstr>Initial prototype</vt:lpstr>
      <vt:lpstr>Final version!</vt:lpstr>
      <vt:lpstr>Raspberry PI, connected to a Full HD TV</vt:lpstr>
      <vt:lpstr>On PI, a service, scraps data from MPK website every day</vt:lpstr>
      <vt:lpstr>REST interface for clients</vt:lpstr>
      <vt:lpstr>HTML used for presentation layer, showing stops near BUMA</vt:lpstr>
      <vt:lpstr>Team Tempo TV-Tram</vt:lpstr>
    </vt:vector>
  </TitlesOfParts>
  <Company>Sabre-Holdings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Nabielec, Piotrek</dc:creator>
  <cp:keywords>hackday</cp:keywords>
  <cp:lastModifiedBy>Roberto Liffredo</cp:lastModifiedBy>
  <cp:revision>30</cp:revision>
  <dcterms:created xsi:type="dcterms:W3CDTF">2013-05-13T14:27:43Z</dcterms:created>
  <dcterms:modified xsi:type="dcterms:W3CDTF">2013-06-21T09:54:17Z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0x010100DB5DA965ECAAD541B59145D8795FEC80</vt:lpwstr>
  </property>
  <property fmtid="{D5CDD505-2E9C-101B-9397-08002B2CF9AE}" pid="3" name="Data Classification">
    <vt:lpwstr>Private</vt:lpwstr>
  </property>
  <property fmtid="{D5CDD505-2E9C-101B-9397-08002B2CF9AE}" pid="4" name="Order">
    <vt:r8>800</vt:r8>
  </property>
  <property fmtid="{D5CDD505-2E9C-101B-9397-08002B2CF9AE}" pid="5" name="TemplateUrl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_CopySource">
    <vt:lpwstr>http://techteams.sabre.com/BizOps/PerformanceAndCommunications/TechnologyCommunications/Shared Documents/TECH-PPT-Template_2013.potx</vt:lpwstr>
  </property>
  <property fmtid="{D5CDD505-2E9C-101B-9397-08002B2CF9AE}" pid="9" name="xd_ProgID">
    <vt:lpwstr/>
  </property>
  <property fmtid="{D5CDD505-2E9C-101B-9397-08002B2CF9AE}" pid="10" name="File Type0">
    <vt:lpwstr>PowerPoint</vt:lpwstr>
  </property>
</Properties>
</file>