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3840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8471"/>
            <a:ext cx="9144000" cy="1336946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6975"/>
            <a:ext cx="9144000" cy="927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04453"/>
            <a:ext cx="2628900" cy="32543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4453"/>
            <a:ext cx="7734300" cy="32543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57374"/>
            <a:ext cx="10515600" cy="159740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69888"/>
            <a:ext cx="10515600" cy="840035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2266"/>
            <a:ext cx="5181600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2266"/>
            <a:ext cx="5181600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04453"/>
            <a:ext cx="10515600" cy="742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41373"/>
            <a:ext cx="5157787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02726"/>
            <a:ext cx="5157787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41373"/>
            <a:ext cx="5183188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02726"/>
            <a:ext cx="5183188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6011"/>
            <a:ext cx="393223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52913"/>
            <a:ext cx="6172200" cy="2729005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52049"/>
            <a:ext cx="393223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6011"/>
            <a:ext cx="393223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52913"/>
            <a:ext cx="6172200" cy="2729005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52049"/>
            <a:ext cx="393223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4453"/>
            <a:ext cx="10515600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22266"/>
            <a:ext cx="10515600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559263"/>
            <a:ext cx="27432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23FF-1DC3-4255-8C99-F26F36C11D7F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559263"/>
            <a:ext cx="41148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559263"/>
            <a:ext cx="27432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6630-A0C5-47E4-B52B-D6B4361CD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2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68" t="5161" r="53009" b="1167"/>
          <a:stretch/>
        </p:blipFill>
        <p:spPr>
          <a:xfrm>
            <a:off x="29028" y="116931"/>
            <a:ext cx="2932159" cy="3671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773" y="72573"/>
            <a:ext cx="6617003" cy="3672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3403" t="5161" r="6525" b="1167"/>
          <a:stretch/>
        </p:blipFill>
        <p:spPr>
          <a:xfrm>
            <a:off x="2888341" y="95160"/>
            <a:ext cx="2699657" cy="36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3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</dc:creator>
  <cp:lastModifiedBy>Jun</cp:lastModifiedBy>
  <cp:revision>1</cp:revision>
  <dcterms:created xsi:type="dcterms:W3CDTF">2016-03-21T18:25:43Z</dcterms:created>
  <dcterms:modified xsi:type="dcterms:W3CDTF">2016-03-21T18:29:51Z</dcterms:modified>
</cp:coreProperties>
</file>