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86" r:id="rId2"/>
    <p:sldMasterId id="2147483699" r:id="rId3"/>
  </p:sldMasterIdLst>
  <p:notesMasterIdLst>
    <p:notesMasterId r:id="rId7"/>
  </p:notesMasterIdLst>
  <p:sldIdLst>
    <p:sldId id="461" r:id="rId4"/>
    <p:sldId id="462" r:id="rId5"/>
    <p:sldId id="44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orient="horz" pos="3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404040"/>
    <a:srgbClr val="4B7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7" autoAdjust="0"/>
    <p:restoredTop sz="82864"/>
  </p:normalViewPr>
  <p:slideViewPr>
    <p:cSldViewPr snapToGrid="0" showGuides="1">
      <p:cViewPr varScale="1">
        <p:scale>
          <a:sx n="90" d="100"/>
          <a:sy n="90" d="100"/>
        </p:scale>
        <p:origin x="2624" y="192"/>
      </p:cViewPr>
      <p:guideLst>
        <p:guide orient="horz" pos="777"/>
        <p:guide pos="249"/>
        <p:guide orient="horz" pos="36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58B0-A32B-40E1-9214-4FAA4A031E56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A65BA-B9FA-4A5C-BA05-B674235F7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3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A65BA-B9FA-4A5C-BA05-B674235F78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19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0885" y="0"/>
            <a:ext cx="915488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21260" t="21585" r="16858" b="21466"/>
          <a:stretch/>
        </p:blipFill>
        <p:spPr>
          <a:xfrm>
            <a:off x="-25400" y="0"/>
            <a:ext cx="91821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6"/>
          <a:stretch/>
        </p:blipFill>
        <p:spPr>
          <a:xfrm>
            <a:off x="-10885" y="0"/>
            <a:ext cx="2508139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 userDrawn="1"/>
        </p:nvSpPr>
        <p:spPr>
          <a:xfrm>
            <a:off x="1529677" y="1431190"/>
            <a:ext cx="10839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r>
              <a:rPr lang="en-US" altLang="zh-CN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62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01481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45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05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9156701" cy="6857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/>
          <a:srcRect l="17757" t="21720" r="17935" b="22029"/>
          <a:stretch/>
        </p:blipFill>
        <p:spPr>
          <a:xfrm>
            <a:off x="-19050" y="-932"/>
            <a:ext cx="9194800" cy="685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9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2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6045791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27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28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30 CuadroTexto"/>
          <p:cNvSpPr txBox="1"/>
          <p:nvPr userDrawn="1"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HN" sz="1200" b="1" i="1" dirty="0">
                <a:solidFill>
                  <a:prstClr val="white">
                    <a:lumMod val="65000"/>
                  </a:prstClr>
                </a:solidFill>
              </a:rPr>
              <a:t>of</a:t>
            </a:r>
            <a:endParaRPr lang="es-ES" sz="1200" b="1" i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31 CuadroTexto"/>
          <p:cNvSpPr txBox="1"/>
          <p:nvPr userDrawn="1"/>
        </p:nvSpPr>
        <p:spPr>
          <a:xfrm>
            <a:off x="4729199" y="6267161"/>
            <a:ext cx="37382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HN" sz="1200" b="1">
                <a:solidFill>
                  <a:prstClr val="white">
                    <a:lumMod val="50000"/>
                  </a:prstClr>
                </a:solidFill>
              </a:rPr>
              <a:t>58</a:t>
            </a:r>
            <a:endParaRPr lang="es-E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7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6063254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n 27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28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0C6D-5BB4-4F63-9D16-9EBF769D35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21" name="任意多边形 20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7A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7A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" name="文本框 23"/>
          <p:cNvSpPr txBox="1"/>
          <p:nvPr userDrawn="1"/>
        </p:nvSpPr>
        <p:spPr>
          <a:xfrm>
            <a:off x="6500813" y="234392"/>
            <a:ext cx="25731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</a:t>
            </a:r>
            <a:r>
              <a:rPr lang="en-US" altLang="zh-CN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第三版配套</a:t>
            </a:r>
            <a:r>
              <a:rPr lang="en-US" altLang="zh-CN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</a:t>
            </a:r>
          </a:p>
        </p:txBody>
      </p:sp>
    </p:spTree>
    <p:extLst>
      <p:ext uri="{BB962C8B-B14F-4D97-AF65-F5344CB8AC3E}">
        <p14:creationId xmlns:p14="http://schemas.microsoft.com/office/powerpoint/2010/main" val="273172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16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blueband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6625"/>
            <a:ext cx="8128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5979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280" y="2997368"/>
            <a:ext cx="8031428" cy="507832"/>
          </a:xfrm>
        </p:spPr>
        <p:txBody>
          <a:bodyPr anchor="b" anchorCtr="0"/>
          <a:lstStyle>
            <a:lvl1pPr algn="ctr">
              <a:lnSpc>
                <a:spcPct val="90000"/>
              </a:lnSpc>
              <a:defRPr sz="37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592" y="3796251"/>
            <a:ext cx="7690116" cy="318549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300" baseline="0">
                <a:solidFill>
                  <a:schemeClr val="accent5"/>
                </a:solidFill>
              </a:defRPr>
            </a:lvl1pPr>
            <a:lvl2pPr marL="45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790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7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6"/>
          <a:srcRect l="21260" t="21585" r="16858" b="21466"/>
          <a:stretch/>
        </p:blipFill>
        <p:spPr>
          <a:xfrm>
            <a:off x="-25400" y="0"/>
            <a:ext cx="91821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6045791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27 Imagen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28 Imagen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30 CuadroTexto"/>
          <p:cNvSpPr txBox="1"/>
          <p:nvPr userDrawn="1"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3" name="31 CuadroTexto"/>
          <p:cNvSpPr txBox="1"/>
          <p:nvPr userDrawn="1"/>
        </p:nvSpPr>
        <p:spPr>
          <a:xfrm>
            <a:off x="4729199" y="6267161"/>
            <a:ext cx="37382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>
                <a:solidFill>
                  <a:schemeClr val="bg1">
                    <a:lumMod val="50000"/>
                  </a:schemeClr>
                </a:solidFill>
                <a:latin typeface="+mn-lt"/>
              </a:rPr>
              <a:t>58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6063254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n 27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n 28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22" name="任意多边形 21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7A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7A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5" name="文本框 24"/>
          <p:cNvSpPr txBox="1"/>
          <p:nvPr userDrawn="1"/>
        </p:nvSpPr>
        <p:spPr>
          <a:xfrm>
            <a:off x="6500813" y="234392"/>
            <a:ext cx="25731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</a:t>
            </a:r>
            <a:r>
              <a:rPr lang="en-US" altLang="zh-CN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第三版配套</a:t>
            </a:r>
            <a:r>
              <a:rPr lang="en-US" altLang="zh-CN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</a:t>
            </a:r>
          </a:p>
        </p:txBody>
      </p:sp>
    </p:spTree>
    <p:extLst>
      <p:ext uri="{BB962C8B-B14F-4D97-AF65-F5344CB8AC3E}">
        <p14:creationId xmlns:p14="http://schemas.microsoft.com/office/powerpoint/2010/main" val="132450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2" r:id="rId2"/>
    <p:sldLayoutId id="2147483704" r:id="rId3"/>
    <p:sldLayoutId id="214748368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1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63" y="636588"/>
            <a:ext cx="8382000" cy="5080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One Column Text Page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0363" y="1203325"/>
            <a:ext cx="83820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&lt;Insert First Level Text&gt;</a:t>
            </a:r>
          </a:p>
          <a:p>
            <a:pPr lvl="1"/>
            <a:r>
              <a:rPr lang="en-US" altLang="zh-CN"/>
              <a:t>&lt;Insert Second Level Text&gt;</a:t>
            </a:r>
          </a:p>
          <a:p>
            <a:pPr lvl="2"/>
            <a:r>
              <a:rPr lang="en-US" altLang="zh-CN"/>
              <a:t>&lt;Insert Third Level Text&gt;</a:t>
            </a:r>
          </a:p>
          <a:p>
            <a:pPr lvl="3"/>
            <a:r>
              <a:rPr lang="en-US" altLang="zh-CN"/>
              <a:t>&lt;Insert Fourth Level Text&gt;</a:t>
            </a:r>
          </a:p>
          <a:p>
            <a:pPr lvl="4"/>
            <a:r>
              <a:rPr lang="en-US" altLang="zh-CN"/>
              <a:t>&lt;Insert Fifth Level Text&gt;</a:t>
            </a:r>
          </a:p>
        </p:txBody>
      </p:sp>
    </p:spTree>
    <p:extLst>
      <p:ext uri="{BB962C8B-B14F-4D97-AF65-F5344CB8AC3E}">
        <p14:creationId xmlns:p14="http://schemas.microsoft.com/office/powerpoint/2010/main" val="1282856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ransition>
    <p:fade/>
  </p:transition>
  <p:hf hdr="0" ft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700" kern="1200" spc="-125" dirty="0">
          <a:ln w="3175">
            <a:noFill/>
          </a:ln>
          <a:solidFill>
            <a:schemeClr val="bg2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bg2"/>
          </a:solidFill>
          <a:latin typeface="Segoe Light"/>
          <a:cs typeface="Arial" pitchFamily="34" charset="0"/>
        </a:defRPr>
      </a:lvl9pPr>
    </p:titleStyle>
    <p:bodyStyle>
      <a:lvl1pPr marL="288925" indent="-28892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bg1"/>
          </a:solidFill>
          <a:latin typeface="Arial" pitchFamily="34" charset="0"/>
          <a:ea typeface="+mn-ea"/>
          <a:cs typeface="+mn-cs"/>
        </a:defRPr>
      </a:lvl1pPr>
      <a:lvl2pPr marL="519113" indent="-22860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itchFamily="34" charset="0"/>
          <a:ea typeface="+mn-ea"/>
          <a:cs typeface="+mn-cs"/>
        </a:defRPr>
      </a:lvl2pPr>
      <a:lvl3pPr marL="712788" indent="-192088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itchFamily="34" charset="0"/>
          <a:ea typeface="+mn-ea"/>
          <a:cs typeface="+mn-cs"/>
        </a:defRPr>
      </a:lvl3pPr>
      <a:lvl4pPr marL="954088" indent="-24130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itchFamily="34" charset="0"/>
          <a:ea typeface="+mn-ea"/>
          <a:cs typeface="+mn-cs"/>
        </a:defRPr>
      </a:lvl4pPr>
      <a:lvl5pPr marL="1184275" indent="-22860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itchFamily="34" charset="0"/>
          <a:ea typeface="+mn-ea"/>
          <a:cs typeface="+mn-cs"/>
        </a:defRPr>
      </a:lvl5pPr>
      <a:lvl6pPr marL="2514399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2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6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90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file:////var/folders/j8/qyjl7xn127df8ltbbcbllxz40000gn/T/com.microsoft.Powerpoint/converted_emf.em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矩形 645"/>
          <p:cNvSpPr/>
          <p:nvPr/>
        </p:nvSpPr>
        <p:spPr>
          <a:xfrm>
            <a:off x="-14288" y="212786"/>
            <a:ext cx="9169004" cy="665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645" name="组合 644"/>
          <p:cNvGrpSpPr/>
          <p:nvPr/>
        </p:nvGrpSpPr>
        <p:grpSpPr>
          <a:xfrm>
            <a:off x="-860822" y="-1192047"/>
            <a:ext cx="10862072" cy="9245666"/>
            <a:chOff x="-19050" y="-1771650"/>
            <a:chExt cx="12225338" cy="10406063"/>
          </a:xfrm>
          <a:solidFill>
            <a:schemeClr val="bg1">
              <a:lumMod val="85000"/>
            </a:schemeClr>
          </a:solidFill>
        </p:grpSpPr>
        <p:sp>
          <p:nvSpPr>
            <p:cNvPr id="445" name="Freeform 5"/>
            <p:cNvSpPr>
              <a:spLocks noEditPoints="1"/>
            </p:cNvSpPr>
            <p:nvPr/>
          </p:nvSpPr>
          <p:spPr bwMode="auto">
            <a:xfrm>
              <a:off x="5957888" y="-1674812"/>
              <a:ext cx="4489450" cy="3919538"/>
            </a:xfrm>
            <a:custGeom>
              <a:avLst/>
              <a:gdLst>
                <a:gd name="T0" fmla="*/ 2779 w 2828"/>
                <a:gd name="T1" fmla="*/ 1418 h 2469"/>
                <a:gd name="T2" fmla="*/ 2326 w 2828"/>
                <a:gd name="T3" fmla="*/ 434 h 2469"/>
                <a:gd name="T4" fmla="*/ 1862 w 2828"/>
                <a:gd name="T5" fmla="*/ 54 h 2469"/>
                <a:gd name="T6" fmla="*/ 1497 w 2828"/>
                <a:gd name="T7" fmla="*/ 0 h 2469"/>
                <a:gd name="T8" fmla="*/ 325 w 2828"/>
                <a:gd name="T9" fmla="*/ 896 h 2469"/>
                <a:gd name="T10" fmla="*/ 526 w 2828"/>
                <a:gd name="T11" fmla="*/ 1391 h 2469"/>
                <a:gd name="T12" fmla="*/ 887 w 2828"/>
                <a:gd name="T13" fmla="*/ 2469 h 2469"/>
                <a:gd name="T14" fmla="*/ 1637 w 2828"/>
                <a:gd name="T15" fmla="*/ 2205 h 2469"/>
                <a:gd name="T16" fmla="*/ 2326 w 2828"/>
                <a:gd name="T17" fmla="*/ 1926 h 2469"/>
                <a:gd name="T18" fmla="*/ 2296 w 2828"/>
                <a:gd name="T19" fmla="*/ 1473 h 2469"/>
                <a:gd name="T20" fmla="*/ 2278 w 2828"/>
                <a:gd name="T21" fmla="*/ 1254 h 2469"/>
                <a:gd name="T22" fmla="*/ 2278 w 2828"/>
                <a:gd name="T23" fmla="*/ 1248 h 2469"/>
                <a:gd name="T24" fmla="*/ 2773 w 2828"/>
                <a:gd name="T25" fmla="*/ 1430 h 2469"/>
                <a:gd name="T26" fmla="*/ 1343 w 2828"/>
                <a:gd name="T27" fmla="*/ 1242 h 2469"/>
                <a:gd name="T28" fmla="*/ 1373 w 2828"/>
                <a:gd name="T29" fmla="*/ 896 h 2469"/>
                <a:gd name="T30" fmla="*/ 1737 w 2828"/>
                <a:gd name="T31" fmla="*/ 717 h 2469"/>
                <a:gd name="T32" fmla="*/ 1361 w 2828"/>
                <a:gd name="T33" fmla="*/ 1916 h 2469"/>
                <a:gd name="T34" fmla="*/ 1358 w 2828"/>
                <a:gd name="T35" fmla="*/ 1518 h 2469"/>
                <a:gd name="T36" fmla="*/ 1680 w 2828"/>
                <a:gd name="T37" fmla="*/ 1260 h 2469"/>
                <a:gd name="T38" fmla="*/ 2281 w 2828"/>
                <a:gd name="T39" fmla="*/ 1461 h 2469"/>
                <a:gd name="T40" fmla="*/ 2269 w 2828"/>
                <a:gd name="T41" fmla="*/ 1248 h 2469"/>
                <a:gd name="T42" fmla="*/ 2287 w 2828"/>
                <a:gd name="T43" fmla="*/ 1458 h 2469"/>
                <a:gd name="T44" fmla="*/ 2184 w 2828"/>
                <a:gd name="T45" fmla="*/ 704 h 2469"/>
                <a:gd name="T46" fmla="*/ 1346 w 2828"/>
                <a:gd name="T47" fmla="*/ 1251 h 2469"/>
                <a:gd name="T48" fmla="*/ 1364 w 2828"/>
                <a:gd name="T49" fmla="*/ 890 h 2469"/>
                <a:gd name="T50" fmla="*/ 1361 w 2828"/>
                <a:gd name="T51" fmla="*/ 896 h 2469"/>
                <a:gd name="T52" fmla="*/ 1160 w 2828"/>
                <a:gd name="T53" fmla="*/ 987 h 2469"/>
                <a:gd name="T54" fmla="*/ 772 w 2828"/>
                <a:gd name="T55" fmla="*/ 862 h 2469"/>
                <a:gd name="T56" fmla="*/ 337 w 2828"/>
                <a:gd name="T57" fmla="*/ 902 h 2469"/>
                <a:gd name="T58" fmla="*/ 1364 w 2828"/>
                <a:gd name="T59" fmla="*/ 905 h 2469"/>
                <a:gd name="T60" fmla="*/ 1333 w 2828"/>
                <a:gd name="T61" fmla="*/ 1260 h 2469"/>
                <a:gd name="T62" fmla="*/ 969 w 2828"/>
                <a:gd name="T63" fmla="*/ 1613 h 2469"/>
                <a:gd name="T64" fmla="*/ 1349 w 2828"/>
                <a:gd name="T65" fmla="*/ 1926 h 2469"/>
                <a:gd name="T66" fmla="*/ 2281 w 2828"/>
                <a:gd name="T67" fmla="*/ 1482 h 2469"/>
                <a:gd name="T68" fmla="*/ 2275 w 2828"/>
                <a:gd name="T69" fmla="*/ 1236 h 2469"/>
                <a:gd name="T70" fmla="*/ 2424 w 2828"/>
                <a:gd name="T71" fmla="*/ 941 h 2469"/>
                <a:gd name="T72" fmla="*/ 2235 w 2828"/>
                <a:gd name="T73" fmla="*/ 36 h 2469"/>
                <a:gd name="T74" fmla="*/ 2317 w 2828"/>
                <a:gd name="T75" fmla="*/ 434 h 2469"/>
                <a:gd name="T76" fmla="*/ 2317 w 2828"/>
                <a:gd name="T77" fmla="*/ 434 h 2469"/>
                <a:gd name="T78" fmla="*/ 1582 w 2828"/>
                <a:gd name="T79" fmla="*/ 264 h 2469"/>
                <a:gd name="T80" fmla="*/ 1497 w 2828"/>
                <a:gd name="T81" fmla="*/ 27 h 2469"/>
                <a:gd name="T82" fmla="*/ 1349 w 2828"/>
                <a:gd name="T83" fmla="*/ 440 h 2469"/>
                <a:gd name="T84" fmla="*/ 744 w 2828"/>
                <a:gd name="T85" fmla="*/ 337 h 2469"/>
                <a:gd name="T86" fmla="*/ 1173 w 2828"/>
                <a:gd name="T87" fmla="*/ 975 h 2469"/>
                <a:gd name="T88" fmla="*/ 769 w 2828"/>
                <a:gd name="T89" fmla="*/ 853 h 2469"/>
                <a:gd name="T90" fmla="*/ 690 w 2828"/>
                <a:gd name="T91" fmla="*/ 610 h 2469"/>
                <a:gd name="T92" fmla="*/ 19 w 2828"/>
                <a:gd name="T93" fmla="*/ 999 h 2469"/>
                <a:gd name="T94" fmla="*/ 535 w 2828"/>
                <a:gd name="T95" fmla="*/ 1388 h 2469"/>
                <a:gd name="T96" fmla="*/ 544 w 2828"/>
                <a:gd name="T97" fmla="*/ 1400 h 2469"/>
                <a:gd name="T98" fmla="*/ 975 w 2828"/>
                <a:gd name="T99" fmla="*/ 1655 h 2469"/>
                <a:gd name="T100" fmla="*/ 899 w 2828"/>
                <a:gd name="T101" fmla="*/ 2448 h 2469"/>
                <a:gd name="T102" fmla="*/ 1203 w 2828"/>
                <a:gd name="T103" fmla="*/ 2190 h 2469"/>
                <a:gd name="T104" fmla="*/ 1619 w 2828"/>
                <a:gd name="T105" fmla="*/ 2196 h 2469"/>
                <a:gd name="T106" fmla="*/ 2023 w 2828"/>
                <a:gd name="T107" fmla="*/ 1865 h 2469"/>
                <a:gd name="T108" fmla="*/ 2326 w 2828"/>
                <a:gd name="T109" fmla="*/ 1910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28" h="2469">
                  <a:moveTo>
                    <a:pt x="2828" y="1801"/>
                  </a:moveTo>
                  <a:lnTo>
                    <a:pt x="2782" y="1421"/>
                  </a:lnTo>
                  <a:lnTo>
                    <a:pt x="2782" y="1418"/>
                  </a:lnTo>
                  <a:lnTo>
                    <a:pt x="2779" y="1418"/>
                  </a:lnTo>
                  <a:lnTo>
                    <a:pt x="2436" y="953"/>
                  </a:lnTo>
                  <a:lnTo>
                    <a:pt x="2436" y="953"/>
                  </a:lnTo>
                  <a:lnTo>
                    <a:pt x="2436" y="953"/>
                  </a:lnTo>
                  <a:lnTo>
                    <a:pt x="2326" y="434"/>
                  </a:lnTo>
                  <a:lnTo>
                    <a:pt x="2326" y="431"/>
                  </a:lnTo>
                  <a:lnTo>
                    <a:pt x="2326" y="431"/>
                  </a:lnTo>
                  <a:lnTo>
                    <a:pt x="2245" y="27"/>
                  </a:lnTo>
                  <a:lnTo>
                    <a:pt x="1862" y="54"/>
                  </a:lnTo>
                  <a:lnTo>
                    <a:pt x="1859" y="48"/>
                  </a:lnTo>
                  <a:lnTo>
                    <a:pt x="1859" y="51"/>
                  </a:lnTo>
                  <a:lnTo>
                    <a:pt x="1500" y="12"/>
                  </a:lnTo>
                  <a:lnTo>
                    <a:pt x="1497" y="0"/>
                  </a:lnTo>
                  <a:lnTo>
                    <a:pt x="1494" y="12"/>
                  </a:lnTo>
                  <a:lnTo>
                    <a:pt x="738" y="331"/>
                  </a:lnTo>
                  <a:lnTo>
                    <a:pt x="738" y="331"/>
                  </a:lnTo>
                  <a:lnTo>
                    <a:pt x="325" y="896"/>
                  </a:lnTo>
                  <a:lnTo>
                    <a:pt x="322" y="896"/>
                  </a:lnTo>
                  <a:lnTo>
                    <a:pt x="322" y="896"/>
                  </a:lnTo>
                  <a:lnTo>
                    <a:pt x="0" y="996"/>
                  </a:lnTo>
                  <a:lnTo>
                    <a:pt x="526" y="1391"/>
                  </a:lnTo>
                  <a:lnTo>
                    <a:pt x="526" y="1394"/>
                  </a:lnTo>
                  <a:lnTo>
                    <a:pt x="529" y="1394"/>
                  </a:lnTo>
                  <a:lnTo>
                    <a:pt x="951" y="2029"/>
                  </a:lnTo>
                  <a:lnTo>
                    <a:pt x="887" y="2469"/>
                  </a:lnTo>
                  <a:lnTo>
                    <a:pt x="1212" y="2196"/>
                  </a:lnTo>
                  <a:lnTo>
                    <a:pt x="1218" y="2202"/>
                  </a:lnTo>
                  <a:lnTo>
                    <a:pt x="1215" y="2196"/>
                  </a:lnTo>
                  <a:lnTo>
                    <a:pt x="1637" y="2205"/>
                  </a:lnTo>
                  <a:lnTo>
                    <a:pt x="1634" y="2202"/>
                  </a:lnTo>
                  <a:lnTo>
                    <a:pt x="2035" y="1865"/>
                  </a:lnTo>
                  <a:lnTo>
                    <a:pt x="2326" y="1919"/>
                  </a:lnTo>
                  <a:lnTo>
                    <a:pt x="2326" y="1926"/>
                  </a:lnTo>
                  <a:lnTo>
                    <a:pt x="2333" y="1919"/>
                  </a:lnTo>
                  <a:lnTo>
                    <a:pt x="2828" y="1801"/>
                  </a:lnTo>
                  <a:close/>
                  <a:moveTo>
                    <a:pt x="2333" y="1904"/>
                  </a:moveTo>
                  <a:lnTo>
                    <a:pt x="2296" y="1473"/>
                  </a:lnTo>
                  <a:lnTo>
                    <a:pt x="2302" y="1470"/>
                  </a:lnTo>
                  <a:lnTo>
                    <a:pt x="2296" y="1467"/>
                  </a:lnTo>
                  <a:lnTo>
                    <a:pt x="2281" y="1272"/>
                  </a:lnTo>
                  <a:lnTo>
                    <a:pt x="2278" y="1254"/>
                  </a:lnTo>
                  <a:lnTo>
                    <a:pt x="2770" y="1421"/>
                  </a:lnTo>
                  <a:lnTo>
                    <a:pt x="2333" y="1904"/>
                  </a:lnTo>
                  <a:close/>
                  <a:moveTo>
                    <a:pt x="2764" y="1412"/>
                  </a:moveTo>
                  <a:lnTo>
                    <a:pt x="2278" y="1248"/>
                  </a:lnTo>
                  <a:lnTo>
                    <a:pt x="2433" y="963"/>
                  </a:lnTo>
                  <a:lnTo>
                    <a:pt x="2764" y="1412"/>
                  </a:lnTo>
                  <a:close/>
                  <a:moveTo>
                    <a:pt x="2342" y="1907"/>
                  </a:moveTo>
                  <a:lnTo>
                    <a:pt x="2773" y="1430"/>
                  </a:lnTo>
                  <a:lnTo>
                    <a:pt x="2818" y="1795"/>
                  </a:lnTo>
                  <a:lnTo>
                    <a:pt x="2342" y="1907"/>
                  </a:lnTo>
                  <a:close/>
                  <a:moveTo>
                    <a:pt x="1737" y="717"/>
                  </a:moveTo>
                  <a:lnTo>
                    <a:pt x="1343" y="1242"/>
                  </a:lnTo>
                  <a:lnTo>
                    <a:pt x="1373" y="902"/>
                  </a:lnTo>
                  <a:lnTo>
                    <a:pt x="1373" y="902"/>
                  </a:lnTo>
                  <a:lnTo>
                    <a:pt x="1373" y="899"/>
                  </a:lnTo>
                  <a:lnTo>
                    <a:pt x="1373" y="896"/>
                  </a:lnTo>
                  <a:lnTo>
                    <a:pt x="1373" y="896"/>
                  </a:lnTo>
                  <a:lnTo>
                    <a:pt x="1373" y="707"/>
                  </a:lnTo>
                  <a:lnTo>
                    <a:pt x="1358" y="449"/>
                  </a:lnTo>
                  <a:lnTo>
                    <a:pt x="1737" y="717"/>
                  </a:lnTo>
                  <a:close/>
                  <a:moveTo>
                    <a:pt x="1367" y="1515"/>
                  </a:moveTo>
                  <a:lnTo>
                    <a:pt x="1692" y="1260"/>
                  </a:lnTo>
                  <a:lnTo>
                    <a:pt x="2281" y="1473"/>
                  </a:lnTo>
                  <a:lnTo>
                    <a:pt x="1361" y="1916"/>
                  </a:lnTo>
                  <a:lnTo>
                    <a:pt x="1367" y="1515"/>
                  </a:lnTo>
                  <a:close/>
                  <a:moveTo>
                    <a:pt x="1352" y="1913"/>
                  </a:moveTo>
                  <a:lnTo>
                    <a:pt x="984" y="1625"/>
                  </a:lnTo>
                  <a:lnTo>
                    <a:pt x="1358" y="1518"/>
                  </a:lnTo>
                  <a:lnTo>
                    <a:pt x="1352" y="1913"/>
                  </a:lnTo>
                  <a:close/>
                  <a:moveTo>
                    <a:pt x="1367" y="1506"/>
                  </a:moveTo>
                  <a:lnTo>
                    <a:pt x="1343" y="1260"/>
                  </a:lnTo>
                  <a:lnTo>
                    <a:pt x="1680" y="1260"/>
                  </a:lnTo>
                  <a:lnTo>
                    <a:pt x="1367" y="1506"/>
                  </a:lnTo>
                  <a:close/>
                  <a:moveTo>
                    <a:pt x="1704" y="1254"/>
                  </a:moveTo>
                  <a:lnTo>
                    <a:pt x="2020" y="1133"/>
                  </a:lnTo>
                  <a:lnTo>
                    <a:pt x="2281" y="1461"/>
                  </a:lnTo>
                  <a:lnTo>
                    <a:pt x="1704" y="1254"/>
                  </a:lnTo>
                  <a:close/>
                  <a:moveTo>
                    <a:pt x="2026" y="1127"/>
                  </a:moveTo>
                  <a:lnTo>
                    <a:pt x="2190" y="713"/>
                  </a:lnTo>
                  <a:lnTo>
                    <a:pt x="2269" y="1248"/>
                  </a:lnTo>
                  <a:lnTo>
                    <a:pt x="2266" y="1251"/>
                  </a:lnTo>
                  <a:lnTo>
                    <a:pt x="2269" y="1254"/>
                  </a:lnTo>
                  <a:lnTo>
                    <a:pt x="2272" y="1272"/>
                  </a:lnTo>
                  <a:lnTo>
                    <a:pt x="2287" y="1458"/>
                  </a:lnTo>
                  <a:lnTo>
                    <a:pt x="2026" y="1127"/>
                  </a:lnTo>
                  <a:close/>
                  <a:moveTo>
                    <a:pt x="2020" y="1117"/>
                  </a:moveTo>
                  <a:lnTo>
                    <a:pt x="1750" y="720"/>
                  </a:lnTo>
                  <a:lnTo>
                    <a:pt x="2184" y="704"/>
                  </a:lnTo>
                  <a:lnTo>
                    <a:pt x="2020" y="1117"/>
                  </a:lnTo>
                  <a:close/>
                  <a:moveTo>
                    <a:pt x="2014" y="1124"/>
                  </a:moveTo>
                  <a:lnTo>
                    <a:pt x="1692" y="1251"/>
                  </a:lnTo>
                  <a:lnTo>
                    <a:pt x="1346" y="1251"/>
                  </a:lnTo>
                  <a:lnTo>
                    <a:pt x="1743" y="723"/>
                  </a:lnTo>
                  <a:lnTo>
                    <a:pt x="2014" y="1124"/>
                  </a:lnTo>
                  <a:close/>
                  <a:moveTo>
                    <a:pt x="1364" y="707"/>
                  </a:moveTo>
                  <a:lnTo>
                    <a:pt x="1364" y="890"/>
                  </a:lnTo>
                  <a:lnTo>
                    <a:pt x="1239" y="780"/>
                  </a:lnTo>
                  <a:lnTo>
                    <a:pt x="1349" y="461"/>
                  </a:lnTo>
                  <a:lnTo>
                    <a:pt x="1364" y="707"/>
                  </a:lnTo>
                  <a:close/>
                  <a:moveTo>
                    <a:pt x="1361" y="896"/>
                  </a:moveTo>
                  <a:lnTo>
                    <a:pt x="1182" y="969"/>
                  </a:lnTo>
                  <a:lnTo>
                    <a:pt x="1242" y="792"/>
                  </a:lnTo>
                  <a:lnTo>
                    <a:pt x="1361" y="896"/>
                  </a:lnTo>
                  <a:close/>
                  <a:moveTo>
                    <a:pt x="1160" y="987"/>
                  </a:moveTo>
                  <a:lnTo>
                    <a:pt x="1169" y="984"/>
                  </a:lnTo>
                  <a:lnTo>
                    <a:pt x="969" y="1588"/>
                  </a:lnTo>
                  <a:lnTo>
                    <a:pt x="787" y="911"/>
                  </a:lnTo>
                  <a:lnTo>
                    <a:pt x="772" y="862"/>
                  </a:lnTo>
                  <a:lnTo>
                    <a:pt x="1160" y="987"/>
                  </a:lnTo>
                  <a:close/>
                  <a:moveTo>
                    <a:pt x="778" y="914"/>
                  </a:moveTo>
                  <a:lnTo>
                    <a:pt x="966" y="1607"/>
                  </a:lnTo>
                  <a:lnTo>
                    <a:pt x="337" y="902"/>
                  </a:lnTo>
                  <a:lnTo>
                    <a:pt x="763" y="862"/>
                  </a:lnTo>
                  <a:lnTo>
                    <a:pt x="778" y="914"/>
                  </a:lnTo>
                  <a:close/>
                  <a:moveTo>
                    <a:pt x="1179" y="981"/>
                  </a:moveTo>
                  <a:lnTo>
                    <a:pt x="1364" y="905"/>
                  </a:lnTo>
                  <a:lnTo>
                    <a:pt x="1333" y="1254"/>
                  </a:lnTo>
                  <a:lnTo>
                    <a:pt x="1333" y="1254"/>
                  </a:lnTo>
                  <a:lnTo>
                    <a:pt x="1333" y="1257"/>
                  </a:lnTo>
                  <a:lnTo>
                    <a:pt x="1333" y="1260"/>
                  </a:lnTo>
                  <a:lnTo>
                    <a:pt x="1333" y="1260"/>
                  </a:lnTo>
                  <a:lnTo>
                    <a:pt x="1358" y="1509"/>
                  </a:lnTo>
                  <a:lnTo>
                    <a:pt x="975" y="1619"/>
                  </a:lnTo>
                  <a:lnTo>
                    <a:pt x="969" y="1613"/>
                  </a:lnTo>
                  <a:lnTo>
                    <a:pt x="1179" y="981"/>
                  </a:lnTo>
                  <a:close/>
                  <a:moveTo>
                    <a:pt x="1349" y="1922"/>
                  </a:moveTo>
                  <a:lnTo>
                    <a:pt x="1333" y="1929"/>
                  </a:lnTo>
                  <a:lnTo>
                    <a:pt x="1349" y="1926"/>
                  </a:lnTo>
                  <a:lnTo>
                    <a:pt x="1212" y="2181"/>
                  </a:lnTo>
                  <a:lnTo>
                    <a:pt x="972" y="1628"/>
                  </a:lnTo>
                  <a:lnTo>
                    <a:pt x="1349" y="1922"/>
                  </a:lnTo>
                  <a:close/>
                  <a:moveTo>
                    <a:pt x="2281" y="1482"/>
                  </a:moveTo>
                  <a:lnTo>
                    <a:pt x="2032" y="1856"/>
                  </a:lnTo>
                  <a:lnTo>
                    <a:pt x="1379" y="1916"/>
                  </a:lnTo>
                  <a:lnTo>
                    <a:pt x="2281" y="1482"/>
                  </a:lnTo>
                  <a:close/>
                  <a:moveTo>
                    <a:pt x="2275" y="1236"/>
                  </a:moveTo>
                  <a:lnTo>
                    <a:pt x="2196" y="710"/>
                  </a:lnTo>
                  <a:lnTo>
                    <a:pt x="2427" y="956"/>
                  </a:lnTo>
                  <a:lnTo>
                    <a:pt x="2275" y="1236"/>
                  </a:lnTo>
                  <a:close/>
                  <a:moveTo>
                    <a:pt x="2424" y="941"/>
                  </a:moveTo>
                  <a:lnTo>
                    <a:pt x="2196" y="698"/>
                  </a:lnTo>
                  <a:lnTo>
                    <a:pt x="2320" y="446"/>
                  </a:lnTo>
                  <a:lnTo>
                    <a:pt x="2424" y="941"/>
                  </a:lnTo>
                  <a:close/>
                  <a:moveTo>
                    <a:pt x="2235" y="36"/>
                  </a:moveTo>
                  <a:lnTo>
                    <a:pt x="2314" y="422"/>
                  </a:lnTo>
                  <a:lnTo>
                    <a:pt x="1871" y="60"/>
                  </a:lnTo>
                  <a:lnTo>
                    <a:pt x="2235" y="36"/>
                  </a:lnTo>
                  <a:close/>
                  <a:moveTo>
                    <a:pt x="2317" y="434"/>
                  </a:moveTo>
                  <a:lnTo>
                    <a:pt x="2187" y="695"/>
                  </a:lnTo>
                  <a:lnTo>
                    <a:pt x="1750" y="710"/>
                  </a:lnTo>
                  <a:lnTo>
                    <a:pt x="1865" y="63"/>
                  </a:lnTo>
                  <a:lnTo>
                    <a:pt x="2317" y="434"/>
                  </a:lnTo>
                  <a:close/>
                  <a:moveTo>
                    <a:pt x="1856" y="60"/>
                  </a:moveTo>
                  <a:lnTo>
                    <a:pt x="1740" y="707"/>
                  </a:lnTo>
                  <a:lnTo>
                    <a:pt x="1358" y="440"/>
                  </a:lnTo>
                  <a:lnTo>
                    <a:pt x="1582" y="264"/>
                  </a:lnTo>
                  <a:lnTo>
                    <a:pt x="1504" y="18"/>
                  </a:lnTo>
                  <a:lnTo>
                    <a:pt x="1856" y="60"/>
                  </a:lnTo>
                  <a:close/>
                  <a:moveTo>
                    <a:pt x="1361" y="428"/>
                  </a:moveTo>
                  <a:lnTo>
                    <a:pt x="1497" y="27"/>
                  </a:lnTo>
                  <a:lnTo>
                    <a:pt x="1573" y="261"/>
                  </a:lnTo>
                  <a:lnTo>
                    <a:pt x="1361" y="428"/>
                  </a:lnTo>
                  <a:close/>
                  <a:moveTo>
                    <a:pt x="1491" y="21"/>
                  </a:moveTo>
                  <a:lnTo>
                    <a:pt x="1349" y="440"/>
                  </a:lnTo>
                  <a:lnTo>
                    <a:pt x="1349" y="440"/>
                  </a:lnTo>
                  <a:lnTo>
                    <a:pt x="1349" y="440"/>
                  </a:lnTo>
                  <a:lnTo>
                    <a:pt x="1236" y="771"/>
                  </a:lnTo>
                  <a:lnTo>
                    <a:pt x="744" y="337"/>
                  </a:lnTo>
                  <a:lnTo>
                    <a:pt x="1491" y="21"/>
                  </a:lnTo>
                  <a:close/>
                  <a:moveTo>
                    <a:pt x="738" y="343"/>
                  </a:moveTo>
                  <a:lnTo>
                    <a:pt x="1236" y="780"/>
                  </a:lnTo>
                  <a:lnTo>
                    <a:pt x="1173" y="975"/>
                  </a:lnTo>
                  <a:lnTo>
                    <a:pt x="1160" y="978"/>
                  </a:lnTo>
                  <a:lnTo>
                    <a:pt x="775" y="853"/>
                  </a:lnTo>
                  <a:lnTo>
                    <a:pt x="772" y="853"/>
                  </a:lnTo>
                  <a:lnTo>
                    <a:pt x="769" y="853"/>
                  </a:lnTo>
                  <a:lnTo>
                    <a:pt x="696" y="595"/>
                  </a:lnTo>
                  <a:lnTo>
                    <a:pt x="350" y="874"/>
                  </a:lnTo>
                  <a:lnTo>
                    <a:pt x="738" y="343"/>
                  </a:lnTo>
                  <a:close/>
                  <a:moveTo>
                    <a:pt x="690" y="610"/>
                  </a:moveTo>
                  <a:lnTo>
                    <a:pt x="763" y="856"/>
                  </a:lnTo>
                  <a:lnTo>
                    <a:pt x="340" y="893"/>
                  </a:lnTo>
                  <a:lnTo>
                    <a:pt x="690" y="610"/>
                  </a:lnTo>
                  <a:close/>
                  <a:moveTo>
                    <a:pt x="19" y="999"/>
                  </a:moveTo>
                  <a:lnTo>
                    <a:pt x="325" y="905"/>
                  </a:lnTo>
                  <a:lnTo>
                    <a:pt x="520" y="1379"/>
                  </a:lnTo>
                  <a:lnTo>
                    <a:pt x="19" y="999"/>
                  </a:lnTo>
                  <a:close/>
                  <a:moveTo>
                    <a:pt x="535" y="1388"/>
                  </a:moveTo>
                  <a:lnTo>
                    <a:pt x="340" y="920"/>
                  </a:lnTo>
                  <a:lnTo>
                    <a:pt x="957" y="1610"/>
                  </a:lnTo>
                  <a:lnTo>
                    <a:pt x="535" y="1388"/>
                  </a:lnTo>
                  <a:close/>
                  <a:moveTo>
                    <a:pt x="544" y="1400"/>
                  </a:moveTo>
                  <a:lnTo>
                    <a:pt x="969" y="1625"/>
                  </a:lnTo>
                  <a:lnTo>
                    <a:pt x="954" y="2017"/>
                  </a:lnTo>
                  <a:lnTo>
                    <a:pt x="544" y="1400"/>
                  </a:lnTo>
                  <a:close/>
                  <a:moveTo>
                    <a:pt x="975" y="1655"/>
                  </a:moveTo>
                  <a:lnTo>
                    <a:pt x="1200" y="2181"/>
                  </a:lnTo>
                  <a:lnTo>
                    <a:pt x="960" y="2026"/>
                  </a:lnTo>
                  <a:lnTo>
                    <a:pt x="975" y="1655"/>
                  </a:lnTo>
                  <a:close/>
                  <a:moveTo>
                    <a:pt x="899" y="2448"/>
                  </a:moveTo>
                  <a:lnTo>
                    <a:pt x="960" y="2041"/>
                  </a:lnTo>
                  <a:lnTo>
                    <a:pt x="960" y="2041"/>
                  </a:lnTo>
                  <a:lnTo>
                    <a:pt x="960" y="2035"/>
                  </a:lnTo>
                  <a:lnTo>
                    <a:pt x="1203" y="2190"/>
                  </a:lnTo>
                  <a:lnTo>
                    <a:pt x="899" y="2448"/>
                  </a:lnTo>
                  <a:close/>
                  <a:moveTo>
                    <a:pt x="1218" y="2187"/>
                  </a:moveTo>
                  <a:lnTo>
                    <a:pt x="1358" y="1929"/>
                  </a:lnTo>
                  <a:lnTo>
                    <a:pt x="1619" y="2196"/>
                  </a:lnTo>
                  <a:lnTo>
                    <a:pt x="1218" y="2187"/>
                  </a:lnTo>
                  <a:close/>
                  <a:moveTo>
                    <a:pt x="1628" y="2196"/>
                  </a:moveTo>
                  <a:lnTo>
                    <a:pt x="1364" y="1926"/>
                  </a:lnTo>
                  <a:lnTo>
                    <a:pt x="2023" y="1865"/>
                  </a:lnTo>
                  <a:lnTo>
                    <a:pt x="1628" y="2196"/>
                  </a:lnTo>
                  <a:close/>
                  <a:moveTo>
                    <a:pt x="2041" y="1856"/>
                  </a:moveTo>
                  <a:lnTo>
                    <a:pt x="2290" y="1482"/>
                  </a:lnTo>
                  <a:lnTo>
                    <a:pt x="2326" y="1910"/>
                  </a:lnTo>
                  <a:lnTo>
                    <a:pt x="2041" y="18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6" name="Freeform 6"/>
            <p:cNvSpPr>
              <a:spLocks noEditPoints="1"/>
            </p:cNvSpPr>
            <p:nvPr/>
          </p:nvSpPr>
          <p:spPr bwMode="auto">
            <a:xfrm>
              <a:off x="5957888" y="-1674812"/>
              <a:ext cx="4489450" cy="3919538"/>
            </a:xfrm>
            <a:custGeom>
              <a:avLst/>
              <a:gdLst>
                <a:gd name="T0" fmla="*/ 2779 w 2828"/>
                <a:gd name="T1" fmla="*/ 1418 h 2469"/>
                <a:gd name="T2" fmla="*/ 2326 w 2828"/>
                <a:gd name="T3" fmla="*/ 434 h 2469"/>
                <a:gd name="T4" fmla="*/ 1862 w 2828"/>
                <a:gd name="T5" fmla="*/ 54 h 2469"/>
                <a:gd name="T6" fmla="*/ 1497 w 2828"/>
                <a:gd name="T7" fmla="*/ 0 h 2469"/>
                <a:gd name="T8" fmla="*/ 325 w 2828"/>
                <a:gd name="T9" fmla="*/ 896 h 2469"/>
                <a:gd name="T10" fmla="*/ 526 w 2828"/>
                <a:gd name="T11" fmla="*/ 1391 h 2469"/>
                <a:gd name="T12" fmla="*/ 887 w 2828"/>
                <a:gd name="T13" fmla="*/ 2469 h 2469"/>
                <a:gd name="T14" fmla="*/ 1637 w 2828"/>
                <a:gd name="T15" fmla="*/ 2205 h 2469"/>
                <a:gd name="T16" fmla="*/ 2326 w 2828"/>
                <a:gd name="T17" fmla="*/ 1926 h 2469"/>
                <a:gd name="T18" fmla="*/ 2296 w 2828"/>
                <a:gd name="T19" fmla="*/ 1473 h 2469"/>
                <a:gd name="T20" fmla="*/ 2278 w 2828"/>
                <a:gd name="T21" fmla="*/ 1254 h 2469"/>
                <a:gd name="T22" fmla="*/ 2278 w 2828"/>
                <a:gd name="T23" fmla="*/ 1248 h 2469"/>
                <a:gd name="T24" fmla="*/ 2773 w 2828"/>
                <a:gd name="T25" fmla="*/ 1430 h 2469"/>
                <a:gd name="T26" fmla="*/ 1343 w 2828"/>
                <a:gd name="T27" fmla="*/ 1242 h 2469"/>
                <a:gd name="T28" fmla="*/ 1373 w 2828"/>
                <a:gd name="T29" fmla="*/ 896 h 2469"/>
                <a:gd name="T30" fmla="*/ 1737 w 2828"/>
                <a:gd name="T31" fmla="*/ 717 h 2469"/>
                <a:gd name="T32" fmla="*/ 1361 w 2828"/>
                <a:gd name="T33" fmla="*/ 1916 h 2469"/>
                <a:gd name="T34" fmla="*/ 1358 w 2828"/>
                <a:gd name="T35" fmla="*/ 1518 h 2469"/>
                <a:gd name="T36" fmla="*/ 1680 w 2828"/>
                <a:gd name="T37" fmla="*/ 1260 h 2469"/>
                <a:gd name="T38" fmla="*/ 2281 w 2828"/>
                <a:gd name="T39" fmla="*/ 1461 h 2469"/>
                <a:gd name="T40" fmla="*/ 2269 w 2828"/>
                <a:gd name="T41" fmla="*/ 1248 h 2469"/>
                <a:gd name="T42" fmla="*/ 2287 w 2828"/>
                <a:gd name="T43" fmla="*/ 1458 h 2469"/>
                <a:gd name="T44" fmla="*/ 2184 w 2828"/>
                <a:gd name="T45" fmla="*/ 704 h 2469"/>
                <a:gd name="T46" fmla="*/ 1346 w 2828"/>
                <a:gd name="T47" fmla="*/ 1251 h 2469"/>
                <a:gd name="T48" fmla="*/ 1364 w 2828"/>
                <a:gd name="T49" fmla="*/ 890 h 2469"/>
                <a:gd name="T50" fmla="*/ 1361 w 2828"/>
                <a:gd name="T51" fmla="*/ 896 h 2469"/>
                <a:gd name="T52" fmla="*/ 1160 w 2828"/>
                <a:gd name="T53" fmla="*/ 987 h 2469"/>
                <a:gd name="T54" fmla="*/ 772 w 2828"/>
                <a:gd name="T55" fmla="*/ 862 h 2469"/>
                <a:gd name="T56" fmla="*/ 337 w 2828"/>
                <a:gd name="T57" fmla="*/ 902 h 2469"/>
                <a:gd name="T58" fmla="*/ 1364 w 2828"/>
                <a:gd name="T59" fmla="*/ 905 h 2469"/>
                <a:gd name="T60" fmla="*/ 1333 w 2828"/>
                <a:gd name="T61" fmla="*/ 1260 h 2469"/>
                <a:gd name="T62" fmla="*/ 969 w 2828"/>
                <a:gd name="T63" fmla="*/ 1613 h 2469"/>
                <a:gd name="T64" fmla="*/ 1349 w 2828"/>
                <a:gd name="T65" fmla="*/ 1926 h 2469"/>
                <a:gd name="T66" fmla="*/ 2281 w 2828"/>
                <a:gd name="T67" fmla="*/ 1482 h 2469"/>
                <a:gd name="T68" fmla="*/ 2275 w 2828"/>
                <a:gd name="T69" fmla="*/ 1236 h 2469"/>
                <a:gd name="T70" fmla="*/ 2424 w 2828"/>
                <a:gd name="T71" fmla="*/ 941 h 2469"/>
                <a:gd name="T72" fmla="*/ 2235 w 2828"/>
                <a:gd name="T73" fmla="*/ 36 h 2469"/>
                <a:gd name="T74" fmla="*/ 2317 w 2828"/>
                <a:gd name="T75" fmla="*/ 434 h 2469"/>
                <a:gd name="T76" fmla="*/ 2317 w 2828"/>
                <a:gd name="T77" fmla="*/ 434 h 2469"/>
                <a:gd name="T78" fmla="*/ 1582 w 2828"/>
                <a:gd name="T79" fmla="*/ 264 h 2469"/>
                <a:gd name="T80" fmla="*/ 1497 w 2828"/>
                <a:gd name="T81" fmla="*/ 27 h 2469"/>
                <a:gd name="T82" fmla="*/ 1349 w 2828"/>
                <a:gd name="T83" fmla="*/ 440 h 2469"/>
                <a:gd name="T84" fmla="*/ 744 w 2828"/>
                <a:gd name="T85" fmla="*/ 337 h 2469"/>
                <a:gd name="T86" fmla="*/ 1173 w 2828"/>
                <a:gd name="T87" fmla="*/ 975 h 2469"/>
                <a:gd name="T88" fmla="*/ 769 w 2828"/>
                <a:gd name="T89" fmla="*/ 853 h 2469"/>
                <a:gd name="T90" fmla="*/ 690 w 2828"/>
                <a:gd name="T91" fmla="*/ 610 h 2469"/>
                <a:gd name="T92" fmla="*/ 19 w 2828"/>
                <a:gd name="T93" fmla="*/ 999 h 2469"/>
                <a:gd name="T94" fmla="*/ 535 w 2828"/>
                <a:gd name="T95" fmla="*/ 1388 h 2469"/>
                <a:gd name="T96" fmla="*/ 544 w 2828"/>
                <a:gd name="T97" fmla="*/ 1400 h 2469"/>
                <a:gd name="T98" fmla="*/ 975 w 2828"/>
                <a:gd name="T99" fmla="*/ 1655 h 2469"/>
                <a:gd name="T100" fmla="*/ 899 w 2828"/>
                <a:gd name="T101" fmla="*/ 2448 h 2469"/>
                <a:gd name="T102" fmla="*/ 1203 w 2828"/>
                <a:gd name="T103" fmla="*/ 2190 h 2469"/>
                <a:gd name="T104" fmla="*/ 1619 w 2828"/>
                <a:gd name="T105" fmla="*/ 2196 h 2469"/>
                <a:gd name="T106" fmla="*/ 2023 w 2828"/>
                <a:gd name="T107" fmla="*/ 1865 h 2469"/>
                <a:gd name="T108" fmla="*/ 2326 w 2828"/>
                <a:gd name="T109" fmla="*/ 1910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28" h="2469">
                  <a:moveTo>
                    <a:pt x="2828" y="1801"/>
                  </a:moveTo>
                  <a:lnTo>
                    <a:pt x="2782" y="1421"/>
                  </a:lnTo>
                  <a:lnTo>
                    <a:pt x="2782" y="1418"/>
                  </a:lnTo>
                  <a:lnTo>
                    <a:pt x="2779" y="1418"/>
                  </a:lnTo>
                  <a:lnTo>
                    <a:pt x="2436" y="953"/>
                  </a:lnTo>
                  <a:lnTo>
                    <a:pt x="2436" y="953"/>
                  </a:lnTo>
                  <a:lnTo>
                    <a:pt x="2436" y="953"/>
                  </a:lnTo>
                  <a:lnTo>
                    <a:pt x="2326" y="434"/>
                  </a:lnTo>
                  <a:lnTo>
                    <a:pt x="2326" y="431"/>
                  </a:lnTo>
                  <a:lnTo>
                    <a:pt x="2326" y="431"/>
                  </a:lnTo>
                  <a:lnTo>
                    <a:pt x="2245" y="27"/>
                  </a:lnTo>
                  <a:lnTo>
                    <a:pt x="1862" y="54"/>
                  </a:lnTo>
                  <a:lnTo>
                    <a:pt x="1859" y="48"/>
                  </a:lnTo>
                  <a:lnTo>
                    <a:pt x="1859" y="51"/>
                  </a:lnTo>
                  <a:lnTo>
                    <a:pt x="1500" y="12"/>
                  </a:lnTo>
                  <a:lnTo>
                    <a:pt x="1497" y="0"/>
                  </a:lnTo>
                  <a:lnTo>
                    <a:pt x="1494" y="12"/>
                  </a:lnTo>
                  <a:lnTo>
                    <a:pt x="738" y="331"/>
                  </a:lnTo>
                  <a:lnTo>
                    <a:pt x="738" y="331"/>
                  </a:lnTo>
                  <a:lnTo>
                    <a:pt x="325" y="896"/>
                  </a:lnTo>
                  <a:lnTo>
                    <a:pt x="322" y="896"/>
                  </a:lnTo>
                  <a:lnTo>
                    <a:pt x="322" y="896"/>
                  </a:lnTo>
                  <a:lnTo>
                    <a:pt x="0" y="996"/>
                  </a:lnTo>
                  <a:lnTo>
                    <a:pt x="526" y="1391"/>
                  </a:lnTo>
                  <a:lnTo>
                    <a:pt x="526" y="1394"/>
                  </a:lnTo>
                  <a:lnTo>
                    <a:pt x="529" y="1394"/>
                  </a:lnTo>
                  <a:lnTo>
                    <a:pt x="951" y="2029"/>
                  </a:lnTo>
                  <a:lnTo>
                    <a:pt x="887" y="2469"/>
                  </a:lnTo>
                  <a:lnTo>
                    <a:pt x="1212" y="2196"/>
                  </a:lnTo>
                  <a:lnTo>
                    <a:pt x="1218" y="2202"/>
                  </a:lnTo>
                  <a:lnTo>
                    <a:pt x="1215" y="2196"/>
                  </a:lnTo>
                  <a:lnTo>
                    <a:pt x="1637" y="2205"/>
                  </a:lnTo>
                  <a:lnTo>
                    <a:pt x="1634" y="2202"/>
                  </a:lnTo>
                  <a:lnTo>
                    <a:pt x="2035" y="1865"/>
                  </a:lnTo>
                  <a:lnTo>
                    <a:pt x="2326" y="1919"/>
                  </a:lnTo>
                  <a:lnTo>
                    <a:pt x="2326" y="1926"/>
                  </a:lnTo>
                  <a:lnTo>
                    <a:pt x="2333" y="1919"/>
                  </a:lnTo>
                  <a:lnTo>
                    <a:pt x="2828" y="1801"/>
                  </a:lnTo>
                  <a:moveTo>
                    <a:pt x="2333" y="1904"/>
                  </a:moveTo>
                  <a:lnTo>
                    <a:pt x="2296" y="1473"/>
                  </a:lnTo>
                  <a:lnTo>
                    <a:pt x="2302" y="1470"/>
                  </a:lnTo>
                  <a:lnTo>
                    <a:pt x="2296" y="1467"/>
                  </a:lnTo>
                  <a:lnTo>
                    <a:pt x="2281" y="1272"/>
                  </a:lnTo>
                  <a:lnTo>
                    <a:pt x="2278" y="1254"/>
                  </a:lnTo>
                  <a:lnTo>
                    <a:pt x="2770" y="1421"/>
                  </a:lnTo>
                  <a:lnTo>
                    <a:pt x="2333" y="1904"/>
                  </a:lnTo>
                  <a:moveTo>
                    <a:pt x="2764" y="1412"/>
                  </a:moveTo>
                  <a:lnTo>
                    <a:pt x="2278" y="1248"/>
                  </a:lnTo>
                  <a:lnTo>
                    <a:pt x="2433" y="963"/>
                  </a:lnTo>
                  <a:lnTo>
                    <a:pt x="2764" y="1412"/>
                  </a:lnTo>
                  <a:moveTo>
                    <a:pt x="2342" y="1907"/>
                  </a:moveTo>
                  <a:lnTo>
                    <a:pt x="2773" y="1430"/>
                  </a:lnTo>
                  <a:lnTo>
                    <a:pt x="2818" y="1795"/>
                  </a:lnTo>
                  <a:lnTo>
                    <a:pt x="2342" y="1907"/>
                  </a:lnTo>
                  <a:moveTo>
                    <a:pt x="1737" y="717"/>
                  </a:moveTo>
                  <a:lnTo>
                    <a:pt x="1343" y="1242"/>
                  </a:lnTo>
                  <a:lnTo>
                    <a:pt x="1373" y="902"/>
                  </a:lnTo>
                  <a:lnTo>
                    <a:pt x="1373" y="902"/>
                  </a:lnTo>
                  <a:lnTo>
                    <a:pt x="1373" y="899"/>
                  </a:lnTo>
                  <a:lnTo>
                    <a:pt x="1373" y="896"/>
                  </a:lnTo>
                  <a:lnTo>
                    <a:pt x="1373" y="896"/>
                  </a:lnTo>
                  <a:lnTo>
                    <a:pt x="1373" y="707"/>
                  </a:lnTo>
                  <a:lnTo>
                    <a:pt x="1358" y="449"/>
                  </a:lnTo>
                  <a:lnTo>
                    <a:pt x="1737" y="717"/>
                  </a:lnTo>
                  <a:moveTo>
                    <a:pt x="1367" y="1515"/>
                  </a:moveTo>
                  <a:lnTo>
                    <a:pt x="1692" y="1260"/>
                  </a:lnTo>
                  <a:lnTo>
                    <a:pt x="2281" y="1473"/>
                  </a:lnTo>
                  <a:lnTo>
                    <a:pt x="1361" y="1916"/>
                  </a:lnTo>
                  <a:lnTo>
                    <a:pt x="1367" y="1515"/>
                  </a:lnTo>
                  <a:moveTo>
                    <a:pt x="1352" y="1913"/>
                  </a:moveTo>
                  <a:lnTo>
                    <a:pt x="984" y="1625"/>
                  </a:lnTo>
                  <a:lnTo>
                    <a:pt x="1358" y="1518"/>
                  </a:lnTo>
                  <a:lnTo>
                    <a:pt x="1352" y="1913"/>
                  </a:lnTo>
                  <a:moveTo>
                    <a:pt x="1367" y="1506"/>
                  </a:moveTo>
                  <a:lnTo>
                    <a:pt x="1343" y="1260"/>
                  </a:lnTo>
                  <a:lnTo>
                    <a:pt x="1680" y="1260"/>
                  </a:lnTo>
                  <a:lnTo>
                    <a:pt x="1367" y="1506"/>
                  </a:lnTo>
                  <a:moveTo>
                    <a:pt x="1704" y="1254"/>
                  </a:moveTo>
                  <a:lnTo>
                    <a:pt x="2020" y="1133"/>
                  </a:lnTo>
                  <a:lnTo>
                    <a:pt x="2281" y="1461"/>
                  </a:lnTo>
                  <a:lnTo>
                    <a:pt x="1704" y="1254"/>
                  </a:lnTo>
                  <a:moveTo>
                    <a:pt x="2026" y="1127"/>
                  </a:moveTo>
                  <a:lnTo>
                    <a:pt x="2190" y="713"/>
                  </a:lnTo>
                  <a:lnTo>
                    <a:pt x="2269" y="1248"/>
                  </a:lnTo>
                  <a:lnTo>
                    <a:pt x="2266" y="1251"/>
                  </a:lnTo>
                  <a:lnTo>
                    <a:pt x="2269" y="1254"/>
                  </a:lnTo>
                  <a:lnTo>
                    <a:pt x="2272" y="1272"/>
                  </a:lnTo>
                  <a:lnTo>
                    <a:pt x="2287" y="1458"/>
                  </a:lnTo>
                  <a:lnTo>
                    <a:pt x="2026" y="1127"/>
                  </a:lnTo>
                  <a:moveTo>
                    <a:pt x="2020" y="1117"/>
                  </a:moveTo>
                  <a:lnTo>
                    <a:pt x="1750" y="720"/>
                  </a:lnTo>
                  <a:lnTo>
                    <a:pt x="2184" y="704"/>
                  </a:lnTo>
                  <a:lnTo>
                    <a:pt x="2020" y="1117"/>
                  </a:lnTo>
                  <a:moveTo>
                    <a:pt x="2014" y="1124"/>
                  </a:moveTo>
                  <a:lnTo>
                    <a:pt x="1692" y="1251"/>
                  </a:lnTo>
                  <a:lnTo>
                    <a:pt x="1346" y="1251"/>
                  </a:lnTo>
                  <a:lnTo>
                    <a:pt x="1743" y="723"/>
                  </a:lnTo>
                  <a:lnTo>
                    <a:pt x="2014" y="1124"/>
                  </a:lnTo>
                  <a:moveTo>
                    <a:pt x="1364" y="707"/>
                  </a:moveTo>
                  <a:lnTo>
                    <a:pt x="1364" y="890"/>
                  </a:lnTo>
                  <a:lnTo>
                    <a:pt x="1239" y="780"/>
                  </a:lnTo>
                  <a:lnTo>
                    <a:pt x="1349" y="461"/>
                  </a:lnTo>
                  <a:lnTo>
                    <a:pt x="1364" y="707"/>
                  </a:lnTo>
                  <a:moveTo>
                    <a:pt x="1361" y="896"/>
                  </a:moveTo>
                  <a:lnTo>
                    <a:pt x="1182" y="969"/>
                  </a:lnTo>
                  <a:lnTo>
                    <a:pt x="1242" y="792"/>
                  </a:lnTo>
                  <a:lnTo>
                    <a:pt x="1361" y="896"/>
                  </a:lnTo>
                  <a:moveTo>
                    <a:pt x="1160" y="987"/>
                  </a:moveTo>
                  <a:lnTo>
                    <a:pt x="1169" y="984"/>
                  </a:lnTo>
                  <a:lnTo>
                    <a:pt x="969" y="1588"/>
                  </a:lnTo>
                  <a:lnTo>
                    <a:pt x="787" y="911"/>
                  </a:lnTo>
                  <a:lnTo>
                    <a:pt x="772" y="862"/>
                  </a:lnTo>
                  <a:lnTo>
                    <a:pt x="1160" y="987"/>
                  </a:lnTo>
                  <a:moveTo>
                    <a:pt x="778" y="914"/>
                  </a:moveTo>
                  <a:lnTo>
                    <a:pt x="966" y="1607"/>
                  </a:lnTo>
                  <a:lnTo>
                    <a:pt x="337" y="902"/>
                  </a:lnTo>
                  <a:lnTo>
                    <a:pt x="763" y="862"/>
                  </a:lnTo>
                  <a:lnTo>
                    <a:pt x="778" y="914"/>
                  </a:lnTo>
                  <a:moveTo>
                    <a:pt x="1179" y="981"/>
                  </a:moveTo>
                  <a:lnTo>
                    <a:pt x="1364" y="905"/>
                  </a:lnTo>
                  <a:lnTo>
                    <a:pt x="1333" y="1254"/>
                  </a:lnTo>
                  <a:lnTo>
                    <a:pt x="1333" y="1254"/>
                  </a:lnTo>
                  <a:lnTo>
                    <a:pt x="1333" y="1257"/>
                  </a:lnTo>
                  <a:lnTo>
                    <a:pt x="1333" y="1260"/>
                  </a:lnTo>
                  <a:lnTo>
                    <a:pt x="1333" y="1260"/>
                  </a:lnTo>
                  <a:lnTo>
                    <a:pt x="1358" y="1509"/>
                  </a:lnTo>
                  <a:lnTo>
                    <a:pt x="975" y="1619"/>
                  </a:lnTo>
                  <a:lnTo>
                    <a:pt x="969" y="1613"/>
                  </a:lnTo>
                  <a:lnTo>
                    <a:pt x="1179" y="981"/>
                  </a:lnTo>
                  <a:moveTo>
                    <a:pt x="1349" y="1922"/>
                  </a:moveTo>
                  <a:lnTo>
                    <a:pt x="1333" y="1929"/>
                  </a:lnTo>
                  <a:lnTo>
                    <a:pt x="1349" y="1926"/>
                  </a:lnTo>
                  <a:lnTo>
                    <a:pt x="1212" y="2181"/>
                  </a:lnTo>
                  <a:lnTo>
                    <a:pt x="972" y="1628"/>
                  </a:lnTo>
                  <a:lnTo>
                    <a:pt x="1349" y="1922"/>
                  </a:lnTo>
                  <a:moveTo>
                    <a:pt x="2281" y="1482"/>
                  </a:moveTo>
                  <a:lnTo>
                    <a:pt x="2032" y="1856"/>
                  </a:lnTo>
                  <a:lnTo>
                    <a:pt x="1379" y="1916"/>
                  </a:lnTo>
                  <a:lnTo>
                    <a:pt x="2281" y="1482"/>
                  </a:lnTo>
                  <a:moveTo>
                    <a:pt x="2275" y="1236"/>
                  </a:moveTo>
                  <a:lnTo>
                    <a:pt x="2196" y="710"/>
                  </a:lnTo>
                  <a:lnTo>
                    <a:pt x="2427" y="956"/>
                  </a:lnTo>
                  <a:lnTo>
                    <a:pt x="2275" y="1236"/>
                  </a:lnTo>
                  <a:moveTo>
                    <a:pt x="2424" y="941"/>
                  </a:moveTo>
                  <a:lnTo>
                    <a:pt x="2196" y="698"/>
                  </a:lnTo>
                  <a:lnTo>
                    <a:pt x="2320" y="446"/>
                  </a:lnTo>
                  <a:lnTo>
                    <a:pt x="2424" y="941"/>
                  </a:lnTo>
                  <a:moveTo>
                    <a:pt x="2235" y="36"/>
                  </a:moveTo>
                  <a:lnTo>
                    <a:pt x="2314" y="422"/>
                  </a:lnTo>
                  <a:lnTo>
                    <a:pt x="1871" y="60"/>
                  </a:lnTo>
                  <a:lnTo>
                    <a:pt x="2235" y="36"/>
                  </a:lnTo>
                  <a:moveTo>
                    <a:pt x="2317" y="434"/>
                  </a:moveTo>
                  <a:lnTo>
                    <a:pt x="2187" y="695"/>
                  </a:lnTo>
                  <a:lnTo>
                    <a:pt x="1750" y="710"/>
                  </a:lnTo>
                  <a:lnTo>
                    <a:pt x="1865" y="63"/>
                  </a:lnTo>
                  <a:lnTo>
                    <a:pt x="2317" y="434"/>
                  </a:lnTo>
                  <a:moveTo>
                    <a:pt x="1856" y="60"/>
                  </a:moveTo>
                  <a:lnTo>
                    <a:pt x="1740" y="707"/>
                  </a:lnTo>
                  <a:lnTo>
                    <a:pt x="1358" y="440"/>
                  </a:lnTo>
                  <a:lnTo>
                    <a:pt x="1582" y="264"/>
                  </a:lnTo>
                  <a:lnTo>
                    <a:pt x="1504" y="18"/>
                  </a:lnTo>
                  <a:lnTo>
                    <a:pt x="1856" y="60"/>
                  </a:lnTo>
                  <a:moveTo>
                    <a:pt x="1361" y="428"/>
                  </a:moveTo>
                  <a:lnTo>
                    <a:pt x="1497" y="27"/>
                  </a:lnTo>
                  <a:lnTo>
                    <a:pt x="1573" y="261"/>
                  </a:lnTo>
                  <a:lnTo>
                    <a:pt x="1361" y="428"/>
                  </a:lnTo>
                  <a:moveTo>
                    <a:pt x="1491" y="21"/>
                  </a:moveTo>
                  <a:lnTo>
                    <a:pt x="1349" y="440"/>
                  </a:lnTo>
                  <a:lnTo>
                    <a:pt x="1349" y="440"/>
                  </a:lnTo>
                  <a:lnTo>
                    <a:pt x="1349" y="440"/>
                  </a:lnTo>
                  <a:lnTo>
                    <a:pt x="1236" y="771"/>
                  </a:lnTo>
                  <a:lnTo>
                    <a:pt x="744" y="337"/>
                  </a:lnTo>
                  <a:lnTo>
                    <a:pt x="1491" y="21"/>
                  </a:lnTo>
                  <a:moveTo>
                    <a:pt x="738" y="343"/>
                  </a:moveTo>
                  <a:lnTo>
                    <a:pt x="1236" y="780"/>
                  </a:lnTo>
                  <a:lnTo>
                    <a:pt x="1173" y="975"/>
                  </a:lnTo>
                  <a:lnTo>
                    <a:pt x="1160" y="978"/>
                  </a:lnTo>
                  <a:lnTo>
                    <a:pt x="775" y="853"/>
                  </a:lnTo>
                  <a:lnTo>
                    <a:pt x="772" y="853"/>
                  </a:lnTo>
                  <a:lnTo>
                    <a:pt x="769" y="853"/>
                  </a:lnTo>
                  <a:lnTo>
                    <a:pt x="696" y="595"/>
                  </a:lnTo>
                  <a:lnTo>
                    <a:pt x="350" y="874"/>
                  </a:lnTo>
                  <a:lnTo>
                    <a:pt x="738" y="343"/>
                  </a:lnTo>
                  <a:moveTo>
                    <a:pt x="690" y="610"/>
                  </a:moveTo>
                  <a:lnTo>
                    <a:pt x="763" y="856"/>
                  </a:lnTo>
                  <a:lnTo>
                    <a:pt x="340" y="893"/>
                  </a:lnTo>
                  <a:lnTo>
                    <a:pt x="690" y="610"/>
                  </a:lnTo>
                  <a:moveTo>
                    <a:pt x="19" y="999"/>
                  </a:moveTo>
                  <a:lnTo>
                    <a:pt x="325" y="905"/>
                  </a:lnTo>
                  <a:lnTo>
                    <a:pt x="520" y="1379"/>
                  </a:lnTo>
                  <a:lnTo>
                    <a:pt x="19" y="999"/>
                  </a:lnTo>
                  <a:moveTo>
                    <a:pt x="535" y="1388"/>
                  </a:moveTo>
                  <a:lnTo>
                    <a:pt x="340" y="920"/>
                  </a:lnTo>
                  <a:lnTo>
                    <a:pt x="957" y="1610"/>
                  </a:lnTo>
                  <a:lnTo>
                    <a:pt x="535" y="1388"/>
                  </a:lnTo>
                  <a:moveTo>
                    <a:pt x="544" y="1400"/>
                  </a:moveTo>
                  <a:lnTo>
                    <a:pt x="969" y="1625"/>
                  </a:lnTo>
                  <a:lnTo>
                    <a:pt x="954" y="2017"/>
                  </a:lnTo>
                  <a:lnTo>
                    <a:pt x="544" y="1400"/>
                  </a:lnTo>
                  <a:moveTo>
                    <a:pt x="975" y="1655"/>
                  </a:moveTo>
                  <a:lnTo>
                    <a:pt x="1200" y="2181"/>
                  </a:lnTo>
                  <a:lnTo>
                    <a:pt x="960" y="2026"/>
                  </a:lnTo>
                  <a:lnTo>
                    <a:pt x="975" y="1655"/>
                  </a:lnTo>
                  <a:moveTo>
                    <a:pt x="899" y="2448"/>
                  </a:moveTo>
                  <a:lnTo>
                    <a:pt x="960" y="2041"/>
                  </a:lnTo>
                  <a:lnTo>
                    <a:pt x="960" y="2041"/>
                  </a:lnTo>
                  <a:lnTo>
                    <a:pt x="960" y="2035"/>
                  </a:lnTo>
                  <a:lnTo>
                    <a:pt x="1203" y="2190"/>
                  </a:lnTo>
                  <a:lnTo>
                    <a:pt x="899" y="2448"/>
                  </a:lnTo>
                  <a:moveTo>
                    <a:pt x="1218" y="2187"/>
                  </a:moveTo>
                  <a:lnTo>
                    <a:pt x="1358" y="1929"/>
                  </a:lnTo>
                  <a:lnTo>
                    <a:pt x="1619" y="2196"/>
                  </a:lnTo>
                  <a:lnTo>
                    <a:pt x="1218" y="2187"/>
                  </a:lnTo>
                  <a:moveTo>
                    <a:pt x="1628" y="2196"/>
                  </a:moveTo>
                  <a:lnTo>
                    <a:pt x="1364" y="1926"/>
                  </a:lnTo>
                  <a:lnTo>
                    <a:pt x="2023" y="1865"/>
                  </a:lnTo>
                  <a:lnTo>
                    <a:pt x="1628" y="2196"/>
                  </a:lnTo>
                  <a:moveTo>
                    <a:pt x="2041" y="1856"/>
                  </a:moveTo>
                  <a:lnTo>
                    <a:pt x="2290" y="1482"/>
                  </a:lnTo>
                  <a:lnTo>
                    <a:pt x="2326" y="1910"/>
                  </a:lnTo>
                  <a:lnTo>
                    <a:pt x="2041" y="1856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7" name="Freeform 7"/>
            <p:cNvSpPr>
              <a:spLocks noEditPoints="1"/>
            </p:cNvSpPr>
            <p:nvPr/>
          </p:nvSpPr>
          <p:spPr bwMode="auto">
            <a:xfrm>
              <a:off x="10267951" y="538163"/>
              <a:ext cx="153988" cy="139700"/>
            </a:xfrm>
            <a:custGeom>
              <a:avLst/>
              <a:gdLst>
                <a:gd name="T0" fmla="*/ 19 w 32"/>
                <a:gd name="T1" fmla="*/ 12 h 29"/>
                <a:gd name="T2" fmla="*/ 7 w 32"/>
                <a:gd name="T3" fmla="*/ 26 h 29"/>
                <a:gd name="T4" fmla="*/ 16 w 32"/>
                <a:gd name="T5" fmla="*/ 29 h 29"/>
                <a:gd name="T6" fmla="*/ 21 w 32"/>
                <a:gd name="T7" fmla="*/ 28 h 29"/>
                <a:gd name="T8" fmla="*/ 19 w 32"/>
                <a:gd name="T9" fmla="*/ 12 h 29"/>
                <a:gd name="T10" fmla="*/ 4 w 32"/>
                <a:gd name="T11" fmla="*/ 5 h 29"/>
                <a:gd name="T12" fmla="*/ 3 w 32"/>
                <a:gd name="T13" fmla="*/ 21 h 29"/>
                <a:gd name="T14" fmla="*/ 5 w 32"/>
                <a:gd name="T15" fmla="*/ 24 h 29"/>
                <a:gd name="T16" fmla="*/ 18 w 32"/>
                <a:gd name="T17" fmla="*/ 9 h 29"/>
                <a:gd name="T18" fmla="*/ 4 w 32"/>
                <a:gd name="T19" fmla="*/ 5 h 29"/>
                <a:gd name="T20" fmla="*/ 12 w 32"/>
                <a:gd name="T21" fmla="*/ 0 h 29"/>
                <a:gd name="T22" fmla="*/ 8 w 32"/>
                <a:gd name="T23" fmla="*/ 2 h 29"/>
                <a:gd name="T24" fmla="*/ 7 w 32"/>
                <a:gd name="T25" fmla="*/ 3 h 29"/>
                <a:gd name="T26" fmla="*/ 16 w 32"/>
                <a:gd name="T27" fmla="*/ 6 h 29"/>
                <a:gd name="T28" fmla="*/ 12 w 32"/>
                <a:gd name="T29" fmla="*/ 0 h 29"/>
                <a:gd name="T30" fmla="*/ 16 w 32"/>
                <a:gd name="T31" fmla="*/ 0 h 29"/>
                <a:gd name="T32" fmla="*/ 15 w 32"/>
                <a:gd name="T33" fmla="*/ 0 h 29"/>
                <a:gd name="T34" fmla="*/ 21 w 32"/>
                <a:gd name="T35" fmla="*/ 8 h 29"/>
                <a:gd name="T36" fmla="*/ 22 w 32"/>
                <a:gd name="T37" fmla="*/ 8 h 29"/>
                <a:gd name="T38" fmla="*/ 22 w 32"/>
                <a:gd name="T39" fmla="*/ 9 h 29"/>
                <a:gd name="T40" fmla="*/ 24 w 32"/>
                <a:gd name="T41" fmla="*/ 26 h 29"/>
                <a:gd name="T42" fmla="*/ 28 w 32"/>
                <a:gd name="T43" fmla="*/ 7 h 29"/>
                <a:gd name="T44" fmla="*/ 16 w 32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29">
                  <a:moveTo>
                    <a:pt x="19" y="12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9" y="28"/>
                    <a:pt x="12" y="29"/>
                    <a:pt x="16" y="29"/>
                  </a:cubicBezTo>
                  <a:cubicBezTo>
                    <a:pt x="17" y="29"/>
                    <a:pt x="19" y="28"/>
                    <a:pt x="21" y="28"/>
                  </a:cubicBezTo>
                  <a:cubicBezTo>
                    <a:pt x="19" y="12"/>
                    <a:pt x="19" y="12"/>
                    <a:pt x="19" y="12"/>
                  </a:cubicBezTo>
                  <a:moveTo>
                    <a:pt x="4" y="5"/>
                  </a:moveTo>
                  <a:cubicBezTo>
                    <a:pt x="1" y="9"/>
                    <a:pt x="0" y="16"/>
                    <a:pt x="3" y="21"/>
                  </a:cubicBezTo>
                  <a:cubicBezTo>
                    <a:pt x="4" y="22"/>
                    <a:pt x="4" y="23"/>
                    <a:pt x="5" y="24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4" y="5"/>
                    <a:pt x="4" y="5"/>
                    <a:pt x="4" y="5"/>
                  </a:cubicBezTo>
                  <a:moveTo>
                    <a:pt x="12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8" y="2"/>
                    <a:pt x="7" y="2"/>
                    <a:pt x="7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1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30" y="22"/>
                    <a:pt x="32" y="13"/>
                    <a:pt x="28" y="7"/>
                  </a:cubicBezTo>
                  <a:cubicBezTo>
                    <a:pt x="25" y="2"/>
                    <a:pt x="21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8" name="Freeform 8"/>
            <p:cNvSpPr>
              <a:spLocks/>
            </p:cNvSpPr>
            <p:nvPr/>
          </p:nvSpPr>
          <p:spPr bwMode="auto">
            <a:xfrm>
              <a:off x="10287001" y="538163"/>
              <a:ext cx="96838" cy="134938"/>
            </a:xfrm>
            <a:custGeom>
              <a:avLst/>
              <a:gdLst>
                <a:gd name="T0" fmla="*/ 11 w 20"/>
                <a:gd name="T1" fmla="*/ 0 h 28"/>
                <a:gd name="T2" fmla="*/ 8 w 20"/>
                <a:gd name="T3" fmla="*/ 0 h 28"/>
                <a:gd name="T4" fmla="*/ 12 w 20"/>
                <a:gd name="T5" fmla="*/ 6 h 28"/>
                <a:gd name="T6" fmla="*/ 3 w 20"/>
                <a:gd name="T7" fmla="*/ 3 h 28"/>
                <a:gd name="T8" fmla="*/ 0 w 20"/>
                <a:gd name="T9" fmla="*/ 5 h 28"/>
                <a:gd name="T10" fmla="*/ 14 w 20"/>
                <a:gd name="T11" fmla="*/ 9 h 28"/>
                <a:gd name="T12" fmla="*/ 1 w 20"/>
                <a:gd name="T13" fmla="*/ 24 h 28"/>
                <a:gd name="T14" fmla="*/ 3 w 20"/>
                <a:gd name="T15" fmla="*/ 26 h 28"/>
                <a:gd name="T16" fmla="*/ 15 w 20"/>
                <a:gd name="T17" fmla="*/ 12 h 28"/>
                <a:gd name="T18" fmla="*/ 17 w 20"/>
                <a:gd name="T19" fmla="*/ 28 h 28"/>
                <a:gd name="T20" fmla="*/ 19 w 20"/>
                <a:gd name="T21" fmla="*/ 27 h 28"/>
                <a:gd name="T22" fmla="*/ 20 w 20"/>
                <a:gd name="T23" fmla="*/ 26 h 28"/>
                <a:gd name="T24" fmla="*/ 18 w 20"/>
                <a:gd name="T25" fmla="*/ 9 h 28"/>
                <a:gd name="T26" fmla="*/ 18 w 20"/>
                <a:gd name="T27" fmla="*/ 8 h 28"/>
                <a:gd name="T28" fmla="*/ 17 w 20"/>
                <a:gd name="T29" fmla="*/ 8 h 28"/>
                <a:gd name="T30" fmla="*/ 11 w 20"/>
                <a:gd name="T3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28">
                  <a:moveTo>
                    <a:pt x="11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2" y="25"/>
                    <a:pt x="3" y="2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8" y="27"/>
                    <a:pt x="19" y="27"/>
                  </a:cubicBezTo>
                  <a:cubicBezTo>
                    <a:pt x="19" y="26"/>
                    <a:pt x="19" y="26"/>
                    <a:pt x="20" y="2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9" name="Freeform 9"/>
            <p:cNvSpPr>
              <a:spLocks noEditPoints="1"/>
            </p:cNvSpPr>
            <p:nvPr/>
          </p:nvSpPr>
          <p:spPr bwMode="auto">
            <a:xfrm>
              <a:off x="10244138" y="514350"/>
              <a:ext cx="207963" cy="187325"/>
            </a:xfrm>
            <a:custGeom>
              <a:avLst/>
              <a:gdLst>
                <a:gd name="T0" fmla="*/ 10 w 43"/>
                <a:gd name="T1" fmla="*/ 33 h 39"/>
                <a:gd name="T2" fmla="*/ 8 w 43"/>
                <a:gd name="T3" fmla="*/ 34 h 39"/>
                <a:gd name="T4" fmla="*/ 21 w 43"/>
                <a:gd name="T5" fmla="*/ 39 h 39"/>
                <a:gd name="T6" fmla="*/ 27 w 43"/>
                <a:gd name="T7" fmla="*/ 38 h 39"/>
                <a:gd name="T8" fmla="*/ 26 w 43"/>
                <a:gd name="T9" fmla="*/ 35 h 39"/>
                <a:gd name="T10" fmla="*/ 21 w 43"/>
                <a:gd name="T11" fmla="*/ 36 h 39"/>
                <a:gd name="T12" fmla="*/ 10 w 43"/>
                <a:gd name="T13" fmla="*/ 33 h 39"/>
                <a:gd name="T14" fmla="*/ 4 w 43"/>
                <a:gd name="T15" fmla="*/ 8 h 39"/>
                <a:gd name="T16" fmla="*/ 4 w 43"/>
                <a:gd name="T17" fmla="*/ 29 h 39"/>
                <a:gd name="T18" fmla="*/ 6 w 43"/>
                <a:gd name="T19" fmla="*/ 33 h 39"/>
                <a:gd name="T20" fmla="*/ 8 w 43"/>
                <a:gd name="T21" fmla="*/ 31 h 39"/>
                <a:gd name="T22" fmla="*/ 6 w 43"/>
                <a:gd name="T23" fmla="*/ 28 h 39"/>
                <a:gd name="T24" fmla="*/ 7 w 43"/>
                <a:gd name="T25" fmla="*/ 9 h 39"/>
                <a:gd name="T26" fmla="*/ 4 w 43"/>
                <a:gd name="T27" fmla="*/ 8 h 39"/>
                <a:gd name="T28" fmla="*/ 14 w 43"/>
                <a:gd name="T29" fmla="*/ 1 h 39"/>
                <a:gd name="T30" fmla="*/ 11 w 43"/>
                <a:gd name="T31" fmla="*/ 2 h 39"/>
                <a:gd name="T32" fmla="*/ 6 w 43"/>
                <a:gd name="T33" fmla="*/ 6 h 39"/>
                <a:gd name="T34" fmla="*/ 9 w 43"/>
                <a:gd name="T35" fmla="*/ 7 h 39"/>
                <a:gd name="T36" fmla="*/ 12 w 43"/>
                <a:gd name="T37" fmla="*/ 4 h 39"/>
                <a:gd name="T38" fmla="*/ 15 w 43"/>
                <a:gd name="T39" fmla="*/ 3 h 39"/>
                <a:gd name="T40" fmla="*/ 14 w 43"/>
                <a:gd name="T41" fmla="*/ 1 h 39"/>
                <a:gd name="T42" fmla="*/ 21 w 43"/>
                <a:gd name="T43" fmla="*/ 0 h 39"/>
                <a:gd name="T44" fmla="*/ 17 w 43"/>
                <a:gd name="T45" fmla="*/ 0 h 39"/>
                <a:gd name="T46" fmla="*/ 18 w 43"/>
                <a:gd name="T47" fmla="*/ 2 h 39"/>
                <a:gd name="T48" fmla="*/ 21 w 43"/>
                <a:gd name="T49" fmla="*/ 2 h 39"/>
                <a:gd name="T50" fmla="*/ 35 w 43"/>
                <a:gd name="T51" fmla="*/ 10 h 39"/>
                <a:gd name="T52" fmla="*/ 29 w 43"/>
                <a:gd name="T53" fmla="*/ 34 h 39"/>
                <a:gd name="T54" fmla="*/ 29 w 43"/>
                <a:gd name="T55" fmla="*/ 34 h 39"/>
                <a:gd name="T56" fmla="*/ 29 w 43"/>
                <a:gd name="T57" fmla="*/ 37 h 39"/>
                <a:gd name="T58" fmla="*/ 31 w 43"/>
                <a:gd name="T59" fmla="*/ 36 h 39"/>
                <a:gd name="T60" fmla="*/ 38 w 43"/>
                <a:gd name="T61" fmla="*/ 9 h 39"/>
                <a:gd name="T62" fmla="*/ 21 w 43"/>
                <a:gd name="T6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39">
                  <a:moveTo>
                    <a:pt x="10" y="33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12" y="37"/>
                    <a:pt x="16" y="39"/>
                    <a:pt x="21" y="39"/>
                  </a:cubicBezTo>
                  <a:cubicBezTo>
                    <a:pt x="23" y="39"/>
                    <a:pt x="25" y="38"/>
                    <a:pt x="27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6"/>
                    <a:pt x="23" y="36"/>
                    <a:pt x="21" y="36"/>
                  </a:cubicBezTo>
                  <a:cubicBezTo>
                    <a:pt x="17" y="36"/>
                    <a:pt x="13" y="35"/>
                    <a:pt x="10" y="33"/>
                  </a:cubicBezTo>
                  <a:moveTo>
                    <a:pt x="4" y="8"/>
                  </a:moveTo>
                  <a:cubicBezTo>
                    <a:pt x="0" y="14"/>
                    <a:pt x="0" y="22"/>
                    <a:pt x="4" y="29"/>
                  </a:cubicBezTo>
                  <a:cubicBezTo>
                    <a:pt x="4" y="30"/>
                    <a:pt x="5" y="31"/>
                    <a:pt x="6" y="33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30"/>
                    <a:pt x="6" y="29"/>
                    <a:pt x="6" y="28"/>
                  </a:cubicBezTo>
                  <a:cubicBezTo>
                    <a:pt x="2" y="22"/>
                    <a:pt x="3" y="14"/>
                    <a:pt x="7" y="9"/>
                  </a:cubicBezTo>
                  <a:cubicBezTo>
                    <a:pt x="4" y="8"/>
                    <a:pt x="4" y="8"/>
                    <a:pt x="4" y="8"/>
                  </a:cubicBezTo>
                  <a:moveTo>
                    <a:pt x="14" y="1"/>
                  </a:moveTo>
                  <a:cubicBezTo>
                    <a:pt x="13" y="1"/>
                    <a:pt x="12" y="2"/>
                    <a:pt x="11" y="2"/>
                  </a:cubicBezTo>
                  <a:cubicBezTo>
                    <a:pt x="9" y="3"/>
                    <a:pt x="7" y="4"/>
                    <a:pt x="6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6"/>
                    <a:pt x="11" y="5"/>
                    <a:pt x="12" y="4"/>
                  </a:cubicBezTo>
                  <a:cubicBezTo>
                    <a:pt x="13" y="4"/>
                    <a:pt x="14" y="3"/>
                    <a:pt x="15" y="3"/>
                  </a:cubicBezTo>
                  <a:cubicBezTo>
                    <a:pt x="14" y="1"/>
                    <a:pt x="14" y="1"/>
                    <a:pt x="14" y="1"/>
                  </a:cubicBezTo>
                  <a:moveTo>
                    <a:pt x="21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6" y="2"/>
                    <a:pt x="32" y="5"/>
                    <a:pt x="35" y="10"/>
                  </a:cubicBezTo>
                  <a:cubicBezTo>
                    <a:pt x="40" y="19"/>
                    <a:pt x="37" y="29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7"/>
                    <a:pt x="30" y="36"/>
                    <a:pt x="31" y="36"/>
                  </a:cubicBezTo>
                  <a:cubicBezTo>
                    <a:pt x="40" y="31"/>
                    <a:pt x="43" y="19"/>
                    <a:pt x="38" y="9"/>
                  </a:cubicBezTo>
                  <a:cubicBezTo>
                    <a:pt x="34" y="3"/>
                    <a:pt x="27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0" name="Freeform 10"/>
            <p:cNvSpPr>
              <a:spLocks noEditPoints="1"/>
            </p:cNvSpPr>
            <p:nvPr/>
          </p:nvSpPr>
          <p:spPr bwMode="auto">
            <a:xfrm>
              <a:off x="10263188" y="514350"/>
              <a:ext cx="120650" cy="182563"/>
            </a:xfrm>
            <a:custGeom>
              <a:avLst/>
              <a:gdLst>
                <a:gd name="T0" fmla="*/ 25 w 25"/>
                <a:gd name="T1" fmla="*/ 34 h 38"/>
                <a:gd name="T2" fmla="*/ 22 w 25"/>
                <a:gd name="T3" fmla="*/ 35 h 38"/>
                <a:gd name="T4" fmla="*/ 23 w 25"/>
                <a:gd name="T5" fmla="*/ 38 h 38"/>
                <a:gd name="T6" fmla="*/ 25 w 25"/>
                <a:gd name="T7" fmla="*/ 37 h 38"/>
                <a:gd name="T8" fmla="*/ 25 w 25"/>
                <a:gd name="T9" fmla="*/ 34 h 38"/>
                <a:gd name="T10" fmla="*/ 4 w 25"/>
                <a:gd name="T11" fmla="*/ 31 h 38"/>
                <a:gd name="T12" fmla="*/ 2 w 25"/>
                <a:gd name="T13" fmla="*/ 33 h 38"/>
                <a:gd name="T14" fmla="*/ 4 w 25"/>
                <a:gd name="T15" fmla="*/ 34 h 38"/>
                <a:gd name="T16" fmla="*/ 6 w 25"/>
                <a:gd name="T17" fmla="*/ 33 h 38"/>
                <a:gd name="T18" fmla="*/ 4 w 25"/>
                <a:gd name="T19" fmla="*/ 31 h 38"/>
                <a:gd name="T20" fmla="*/ 2 w 25"/>
                <a:gd name="T21" fmla="*/ 6 h 38"/>
                <a:gd name="T22" fmla="*/ 0 w 25"/>
                <a:gd name="T23" fmla="*/ 8 h 38"/>
                <a:gd name="T24" fmla="*/ 3 w 25"/>
                <a:gd name="T25" fmla="*/ 9 h 38"/>
                <a:gd name="T26" fmla="*/ 5 w 25"/>
                <a:gd name="T27" fmla="*/ 7 h 38"/>
                <a:gd name="T28" fmla="*/ 2 w 25"/>
                <a:gd name="T29" fmla="*/ 6 h 38"/>
                <a:gd name="T30" fmla="*/ 13 w 25"/>
                <a:gd name="T31" fmla="*/ 0 h 38"/>
                <a:gd name="T32" fmla="*/ 10 w 25"/>
                <a:gd name="T33" fmla="*/ 1 h 38"/>
                <a:gd name="T34" fmla="*/ 11 w 25"/>
                <a:gd name="T35" fmla="*/ 3 h 38"/>
                <a:gd name="T36" fmla="*/ 14 w 25"/>
                <a:gd name="T37" fmla="*/ 2 h 38"/>
                <a:gd name="T38" fmla="*/ 13 w 25"/>
                <a:gd name="T3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38">
                  <a:moveTo>
                    <a:pt x="25" y="34"/>
                  </a:moveTo>
                  <a:cubicBezTo>
                    <a:pt x="24" y="35"/>
                    <a:pt x="23" y="35"/>
                    <a:pt x="22" y="35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5" y="34"/>
                    <a:pt x="25" y="34"/>
                    <a:pt x="25" y="34"/>
                  </a:cubicBezTo>
                  <a:moveTo>
                    <a:pt x="4" y="31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4" y="34"/>
                    <a:pt x="4" y="34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5" y="32"/>
                    <a:pt x="5" y="31"/>
                    <a:pt x="4" y="31"/>
                  </a:cubicBezTo>
                  <a:moveTo>
                    <a:pt x="2" y="6"/>
                  </a:moveTo>
                  <a:cubicBezTo>
                    <a:pt x="1" y="7"/>
                    <a:pt x="1" y="7"/>
                    <a:pt x="0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8"/>
                    <a:pt x="4" y="7"/>
                    <a:pt x="5" y="7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3" y="2"/>
                    <a:pt x="14" y="2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1" name="Freeform 11"/>
            <p:cNvSpPr>
              <a:spLocks noEditPoints="1"/>
            </p:cNvSpPr>
            <p:nvPr/>
          </p:nvSpPr>
          <p:spPr bwMode="auto">
            <a:xfrm>
              <a:off x="10364788" y="1111250"/>
              <a:ext cx="158750" cy="150813"/>
            </a:xfrm>
            <a:custGeom>
              <a:avLst/>
              <a:gdLst>
                <a:gd name="T0" fmla="*/ 12 w 33"/>
                <a:gd name="T1" fmla="*/ 1 h 31"/>
                <a:gd name="T2" fmla="*/ 8 w 33"/>
                <a:gd name="T3" fmla="*/ 3 h 31"/>
                <a:gd name="T4" fmla="*/ 1 w 33"/>
                <a:gd name="T5" fmla="*/ 16 h 31"/>
                <a:gd name="T6" fmla="*/ 14 w 33"/>
                <a:gd name="T7" fmla="*/ 13 h 31"/>
                <a:gd name="T8" fmla="*/ 12 w 33"/>
                <a:gd name="T9" fmla="*/ 1 h 31"/>
                <a:gd name="T10" fmla="*/ 16 w 33"/>
                <a:gd name="T11" fmla="*/ 0 h 31"/>
                <a:gd name="T12" fmla="*/ 15 w 33"/>
                <a:gd name="T13" fmla="*/ 1 h 31"/>
                <a:gd name="T14" fmla="*/ 17 w 33"/>
                <a:gd name="T15" fmla="*/ 15 h 31"/>
                <a:gd name="T16" fmla="*/ 1 w 33"/>
                <a:gd name="T17" fmla="*/ 19 h 31"/>
                <a:gd name="T18" fmla="*/ 3 w 33"/>
                <a:gd name="T19" fmla="*/ 23 h 31"/>
                <a:gd name="T20" fmla="*/ 16 w 33"/>
                <a:gd name="T21" fmla="*/ 31 h 31"/>
                <a:gd name="T22" fmla="*/ 23 w 33"/>
                <a:gd name="T23" fmla="*/ 29 h 31"/>
                <a:gd name="T24" fmla="*/ 29 w 33"/>
                <a:gd name="T25" fmla="*/ 8 h 31"/>
                <a:gd name="T26" fmla="*/ 16 w 33"/>
                <a:gd name="T2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1">
                  <a:moveTo>
                    <a:pt x="12" y="1"/>
                  </a:moveTo>
                  <a:cubicBezTo>
                    <a:pt x="11" y="1"/>
                    <a:pt x="9" y="2"/>
                    <a:pt x="8" y="3"/>
                  </a:cubicBezTo>
                  <a:cubicBezTo>
                    <a:pt x="3" y="5"/>
                    <a:pt x="0" y="11"/>
                    <a:pt x="1" y="1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"/>
                    <a:pt x="12" y="1"/>
                    <a:pt x="12" y="1"/>
                  </a:cubicBezTo>
                  <a:moveTo>
                    <a:pt x="16" y="0"/>
                  </a:moveTo>
                  <a:cubicBezTo>
                    <a:pt x="16" y="0"/>
                    <a:pt x="15" y="0"/>
                    <a:pt x="15" y="1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20"/>
                    <a:pt x="2" y="22"/>
                    <a:pt x="3" y="23"/>
                  </a:cubicBezTo>
                  <a:cubicBezTo>
                    <a:pt x="6" y="28"/>
                    <a:pt x="11" y="31"/>
                    <a:pt x="16" y="31"/>
                  </a:cubicBezTo>
                  <a:cubicBezTo>
                    <a:pt x="18" y="31"/>
                    <a:pt x="21" y="30"/>
                    <a:pt x="23" y="29"/>
                  </a:cubicBezTo>
                  <a:cubicBezTo>
                    <a:pt x="31" y="24"/>
                    <a:pt x="33" y="15"/>
                    <a:pt x="29" y="8"/>
                  </a:cubicBezTo>
                  <a:cubicBezTo>
                    <a:pt x="26" y="3"/>
                    <a:pt x="21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2" name="Freeform 12"/>
            <p:cNvSpPr>
              <a:spLocks/>
            </p:cNvSpPr>
            <p:nvPr/>
          </p:nvSpPr>
          <p:spPr bwMode="auto">
            <a:xfrm>
              <a:off x="10369551" y="1116013"/>
              <a:ext cx="77788" cy="87313"/>
            </a:xfrm>
            <a:custGeom>
              <a:avLst/>
              <a:gdLst>
                <a:gd name="T0" fmla="*/ 14 w 16"/>
                <a:gd name="T1" fmla="*/ 0 h 18"/>
                <a:gd name="T2" fmla="*/ 11 w 16"/>
                <a:gd name="T3" fmla="*/ 0 h 18"/>
                <a:gd name="T4" fmla="*/ 13 w 16"/>
                <a:gd name="T5" fmla="*/ 12 h 18"/>
                <a:gd name="T6" fmla="*/ 0 w 16"/>
                <a:gd name="T7" fmla="*/ 15 h 18"/>
                <a:gd name="T8" fmla="*/ 0 w 16"/>
                <a:gd name="T9" fmla="*/ 18 h 18"/>
                <a:gd name="T10" fmla="*/ 16 w 16"/>
                <a:gd name="T11" fmla="*/ 14 h 18"/>
                <a:gd name="T12" fmla="*/ 14 w 1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8">
                  <a:moveTo>
                    <a:pt x="14" y="0"/>
                  </a:moveTo>
                  <a:cubicBezTo>
                    <a:pt x="13" y="0"/>
                    <a:pt x="12" y="0"/>
                    <a:pt x="11" y="0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3" name="Freeform 13"/>
            <p:cNvSpPr>
              <a:spLocks noEditPoints="1"/>
            </p:cNvSpPr>
            <p:nvPr/>
          </p:nvSpPr>
          <p:spPr bwMode="auto">
            <a:xfrm>
              <a:off x="10306051" y="1058863"/>
              <a:ext cx="280988" cy="255588"/>
            </a:xfrm>
            <a:custGeom>
              <a:avLst/>
              <a:gdLst>
                <a:gd name="T0" fmla="*/ 23 w 58"/>
                <a:gd name="T1" fmla="*/ 0 h 53"/>
                <a:gd name="T2" fmla="*/ 14 w 58"/>
                <a:gd name="T3" fmla="*/ 4 h 53"/>
                <a:gd name="T4" fmla="*/ 1 w 58"/>
                <a:gd name="T5" fmla="*/ 30 h 53"/>
                <a:gd name="T6" fmla="*/ 4 w 58"/>
                <a:gd name="T7" fmla="*/ 29 h 53"/>
                <a:gd name="T8" fmla="*/ 16 w 58"/>
                <a:gd name="T9" fmla="*/ 6 h 53"/>
                <a:gd name="T10" fmla="*/ 23 w 58"/>
                <a:gd name="T11" fmla="*/ 3 h 53"/>
                <a:gd name="T12" fmla="*/ 23 w 58"/>
                <a:gd name="T13" fmla="*/ 0 h 53"/>
                <a:gd name="T14" fmla="*/ 28 w 58"/>
                <a:gd name="T15" fmla="*/ 0 h 53"/>
                <a:gd name="T16" fmla="*/ 26 w 58"/>
                <a:gd name="T17" fmla="*/ 0 h 53"/>
                <a:gd name="T18" fmla="*/ 26 w 58"/>
                <a:gd name="T19" fmla="*/ 3 h 53"/>
                <a:gd name="T20" fmla="*/ 28 w 58"/>
                <a:gd name="T21" fmla="*/ 3 h 53"/>
                <a:gd name="T22" fmla="*/ 48 w 58"/>
                <a:gd name="T23" fmla="*/ 15 h 53"/>
                <a:gd name="T24" fmla="*/ 40 w 58"/>
                <a:gd name="T25" fmla="*/ 47 h 53"/>
                <a:gd name="T26" fmla="*/ 28 w 58"/>
                <a:gd name="T27" fmla="*/ 51 h 53"/>
                <a:gd name="T28" fmla="*/ 7 w 58"/>
                <a:gd name="T29" fmla="*/ 39 h 53"/>
                <a:gd name="T30" fmla="*/ 4 w 58"/>
                <a:gd name="T31" fmla="*/ 32 h 53"/>
                <a:gd name="T32" fmla="*/ 2 w 58"/>
                <a:gd name="T33" fmla="*/ 32 h 53"/>
                <a:gd name="T34" fmla="*/ 5 w 58"/>
                <a:gd name="T35" fmla="*/ 40 h 53"/>
                <a:gd name="T36" fmla="*/ 28 w 58"/>
                <a:gd name="T37" fmla="*/ 53 h 53"/>
                <a:gd name="T38" fmla="*/ 41 w 58"/>
                <a:gd name="T39" fmla="*/ 50 h 53"/>
                <a:gd name="T40" fmla="*/ 51 w 58"/>
                <a:gd name="T41" fmla="*/ 13 h 53"/>
                <a:gd name="T42" fmla="*/ 28 w 58"/>
                <a:gd name="T4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53">
                  <a:moveTo>
                    <a:pt x="23" y="0"/>
                  </a:moveTo>
                  <a:cubicBezTo>
                    <a:pt x="20" y="1"/>
                    <a:pt x="17" y="2"/>
                    <a:pt x="14" y="4"/>
                  </a:cubicBezTo>
                  <a:cubicBezTo>
                    <a:pt x="5" y="9"/>
                    <a:pt x="0" y="20"/>
                    <a:pt x="1" y="3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0"/>
                    <a:pt x="7" y="11"/>
                    <a:pt x="16" y="6"/>
                  </a:cubicBezTo>
                  <a:cubicBezTo>
                    <a:pt x="18" y="4"/>
                    <a:pt x="21" y="4"/>
                    <a:pt x="23" y="3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28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3"/>
                    <a:pt x="27" y="3"/>
                    <a:pt x="28" y="3"/>
                  </a:cubicBezTo>
                  <a:cubicBezTo>
                    <a:pt x="36" y="3"/>
                    <a:pt x="44" y="7"/>
                    <a:pt x="48" y="15"/>
                  </a:cubicBezTo>
                  <a:cubicBezTo>
                    <a:pt x="55" y="26"/>
                    <a:pt x="51" y="41"/>
                    <a:pt x="40" y="47"/>
                  </a:cubicBezTo>
                  <a:cubicBezTo>
                    <a:pt x="36" y="50"/>
                    <a:pt x="32" y="51"/>
                    <a:pt x="28" y="51"/>
                  </a:cubicBezTo>
                  <a:cubicBezTo>
                    <a:pt x="20" y="51"/>
                    <a:pt x="12" y="46"/>
                    <a:pt x="7" y="39"/>
                  </a:cubicBezTo>
                  <a:cubicBezTo>
                    <a:pt x="6" y="37"/>
                    <a:pt x="5" y="34"/>
                    <a:pt x="4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5"/>
                    <a:pt x="3" y="38"/>
                    <a:pt x="5" y="40"/>
                  </a:cubicBezTo>
                  <a:cubicBezTo>
                    <a:pt x="10" y="49"/>
                    <a:pt x="19" y="53"/>
                    <a:pt x="28" y="53"/>
                  </a:cubicBezTo>
                  <a:cubicBezTo>
                    <a:pt x="32" y="53"/>
                    <a:pt x="37" y="52"/>
                    <a:pt x="41" y="50"/>
                  </a:cubicBezTo>
                  <a:cubicBezTo>
                    <a:pt x="54" y="42"/>
                    <a:pt x="58" y="26"/>
                    <a:pt x="51" y="13"/>
                  </a:cubicBezTo>
                  <a:cubicBezTo>
                    <a:pt x="46" y="5"/>
                    <a:pt x="37" y="0"/>
                    <a:pt x="2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4" name="Freeform 14"/>
            <p:cNvSpPr>
              <a:spLocks noEditPoints="1"/>
            </p:cNvSpPr>
            <p:nvPr/>
          </p:nvSpPr>
          <p:spPr bwMode="auto">
            <a:xfrm>
              <a:off x="10312401" y="1058863"/>
              <a:ext cx="119063" cy="153988"/>
            </a:xfrm>
            <a:custGeom>
              <a:avLst/>
              <a:gdLst>
                <a:gd name="T0" fmla="*/ 3 w 25"/>
                <a:gd name="T1" fmla="*/ 29 h 32"/>
                <a:gd name="T2" fmla="*/ 0 w 25"/>
                <a:gd name="T3" fmla="*/ 30 h 32"/>
                <a:gd name="T4" fmla="*/ 1 w 25"/>
                <a:gd name="T5" fmla="*/ 32 h 32"/>
                <a:gd name="T6" fmla="*/ 3 w 25"/>
                <a:gd name="T7" fmla="*/ 32 h 32"/>
                <a:gd name="T8" fmla="*/ 3 w 25"/>
                <a:gd name="T9" fmla="*/ 29 h 32"/>
                <a:gd name="T10" fmla="*/ 25 w 25"/>
                <a:gd name="T11" fmla="*/ 0 h 32"/>
                <a:gd name="T12" fmla="*/ 22 w 25"/>
                <a:gd name="T13" fmla="*/ 0 h 32"/>
                <a:gd name="T14" fmla="*/ 22 w 25"/>
                <a:gd name="T15" fmla="*/ 3 h 32"/>
                <a:gd name="T16" fmla="*/ 25 w 25"/>
                <a:gd name="T17" fmla="*/ 3 h 32"/>
                <a:gd name="T18" fmla="*/ 25 w 25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2">
                  <a:moveTo>
                    <a:pt x="3" y="29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2"/>
                    <a:pt x="1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3" y="30"/>
                    <a:pt x="3" y="29"/>
                  </a:cubicBezTo>
                  <a:moveTo>
                    <a:pt x="25" y="0"/>
                  </a:moveTo>
                  <a:cubicBezTo>
                    <a:pt x="24" y="0"/>
                    <a:pt x="23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3"/>
                    <a:pt x="24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5" name="Freeform 15"/>
            <p:cNvSpPr>
              <a:spLocks noEditPoints="1"/>
            </p:cNvSpPr>
            <p:nvPr/>
          </p:nvSpPr>
          <p:spPr bwMode="auto">
            <a:xfrm>
              <a:off x="8561388" y="230188"/>
              <a:ext cx="179388" cy="173038"/>
            </a:xfrm>
            <a:custGeom>
              <a:avLst/>
              <a:gdLst>
                <a:gd name="T0" fmla="*/ 17 w 37"/>
                <a:gd name="T1" fmla="*/ 20 h 36"/>
                <a:gd name="T2" fmla="*/ 5 w 37"/>
                <a:gd name="T3" fmla="*/ 30 h 36"/>
                <a:gd name="T4" fmla="*/ 18 w 37"/>
                <a:gd name="T5" fmla="*/ 36 h 36"/>
                <a:gd name="T6" fmla="*/ 27 w 37"/>
                <a:gd name="T7" fmla="*/ 34 h 36"/>
                <a:gd name="T8" fmla="*/ 35 w 37"/>
                <a:gd name="T9" fmla="*/ 26 h 36"/>
                <a:gd name="T10" fmla="*/ 17 w 37"/>
                <a:gd name="T11" fmla="*/ 20 h 36"/>
                <a:gd name="T12" fmla="*/ 13 w 37"/>
                <a:gd name="T13" fmla="*/ 20 h 36"/>
                <a:gd name="T14" fmla="*/ 1 w 37"/>
                <a:gd name="T15" fmla="*/ 20 h 36"/>
                <a:gd name="T16" fmla="*/ 3 w 37"/>
                <a:gd name="T17" fmla="*/ 27 h 36"/>
                <a:gd name="T18" fmla="*/ 3 w 37"/>
                <a:gd name="T19" fmla="*/ 27 h 36"/>
                <a:gd name="T20" fmla="*/ 13 w 37"/>
                <a:gd name="T21" fmla="*/ 20 h 36"/>
                <a:gd name="T22" fmla="*/ 35 w 37"/>
                <a:gd name="T23" fmla="*/ 12 h 36"/>
                <a:gd name="T24" fmla="*/ 21 w 37"/>
                <a:gd name="T25" fmla="*/ 18 h 36"/>
                <a:gd name="T26" fmla="*/ 36 w 37"/>
                <a:gd name="T27" fmla="*/ 23 h 36"/>
                <a:gd name="T28" fmla="*/ 35 w 37"/>
                <a:gd name="T29" fmla="*/ 12 h 36"/>
                <a:gd name="T30" fmla="*/ 18 w 37"/>
                <a:gd name="T31" fmla="*/ 0 h 36"/>
                <a:gd name="T32" fmla="*/ 9 w 37"/>
                <a:gd name="T33" fmla="*/ 3 h 36"/>
                <a:gd name="T34" fmla="*/ 0 w 37"/>
                <a:gd name="T35" fmla="*/ 17 h 36"/>
                <a:gd name="T36" fmla="*/ 17 w 37"/>
                <a:gd name="T37" fmla="*/ 17 h 36"/>
                <a:gd name="T38" fmla="*/ 34 w 37"/>
                <a:gd name="T39" fmla="*/ 10 h 36"/>
                <a:gd name="T40" fmla="*/ 34 w 37"/>
                <a:gd name="T41" fmla="*/ 9 h 36"/>
                <a:gd name="T42" fmla="*/ 18 w 37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36">
                  <a:moveTo>
                    <a:pt x="17" y="20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8" y="34"/>
                    <a:pt x="13" y="36"/>
                    <a:pt x="18" y="36"/>
                  </a:cubicBezTo>
                  <a:cubicBezTo>
                    <a:pt x="22" y="36"/>
                    <a:pt x="25" y="35"/>
                    <a:pt x="27" y="34"/>
                  </a:cubicBezTo>
                  <a:cubicBezTo>
                    <a:pt x="31" y="32"/>
                    <a:pt x="33" y="29"/>
                    <a:pt x="35" y="26"/>
                  </a:cubicBezTo>
                  <a:cubicBezTo>
                    <a:pt x="17" y="20"/>
                    <a:pt x="17" y="20"/>
                    <a:pt x="17" y="20"/>
                  </a:cubicBezTo>
                  <a:moveTo>
                    <a:pt x="13" y="2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22"/>
                    <a:pt x="2" y="25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3" y="20"/>
                    <a:pt x="13" y="20"/>
                    <a:pt x="13" y="20"/>
                  </a:cubicBezTo>
                  <a:moveTo>
                    <a:pt x="35" y="12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0"/>
                    <a:pt x="37" y="16"/>
                    <a:pt x="35" y="12"/>
                  </a:cubicBezTo>
                  <a:moveTo>
                    <a:pt x="18" y="0"/>
                  </a:moveTo>
                  <a:cubicBezTo>
                    <a:pt x="15" y="0"/>
                    <a:pt x="12" y="1"/>
                    <a:pt x="9" y="3"/>
                  </a:cubicBezTo>
                  <a:cubicBezTo>
                    <a:pt x="4" y="6"/>
                    <a:pt x="1" y="11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9"/>
                    <a:pt x="34" y="9"/>
                  </a:cubicBezTo>
                  <a:cubicBezTo>
                    <a:pt x="31" y="3"/>
                    <a:pt x="25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6" name="Freeform 16"/>
            <p:cNvSpPr>
              <a:spLocks/>
            </p:cNvSpPr>
            <p:nvPr/>
          </p:nvSpPr>
          <p:spPr bwMode="auto">
            <a:xfrm>
              <a:off x="8561388" y="277813"/>
              <a:ext cx="174625" cy="96838"/>
            </a:xfrm>
            <a:custGeom>
              <a:avLst/>
              <a:gdLst>
                <a:gd name="T0" fmla="*/ 34 w 36"/>
                <a:gd name="T1" fmla="*/ 0 h 20"/>
                <a:gd name="T2" fmla="*/ 17 w 36"/>
                <a:gd name="T3" fmla="*/ 7 h 20"/>
                <a:gd name="T4" fmla="*/ 0 w 36"/>
                <a:gd name="T5" fmla="*/ 7 h 20"/>
                <a:gd name="T6" fmla="*/ 1 w 36"/>
                <a:gd name="T7" fmla="*/ 10 h 20"/>
                <a:gd name="T8" fmla="*/ 13 w 36"/>
                <a:gd name="T9" fmla="*/ 10 h 20"/>
                <a:gd name="T10" fmla="*/ 3 w 36"/>
                <a:gd name="T11" fmla="*/ 17 h 20"/>
                <a:gd name="T12" fmla="*/ 5 w 36"/>
                <a:gd name="T13" fmla="*/ 20 h 20"/>
                <a:gd name="T14" fmla="*/ 17 w 36"/>
                <a:gd name="T15" fmla="*/ 10 h 20"/>
                <a:gd name="T16" fmla="*/ 35 w 36"/>
                <a:gd name="T17" fmla="*/ 16 h 20"/>
                <a:gd name="T18" fmla="*/ 36 w 36"/>
                <a:gd name="T19" fmla="*/ 13 h 20"/>
                <a:gd name="T20" fmla="*/ 21 w 36"/>
                <a:gd name="T21" fmla="*/ 8 h 20"/>
                <a:gd name="T22" fmla="*/ 35 w 36"/>
                <a:gd name="T23" fmla="*/ 2 h 20"/>
                <a:gd name="T24" fmla="*/ 34 w 36"/>
                <a:gd name="T2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0">
                  <a:moveTo>
                    <a:pt x="34" y="0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9"/>
                    <a:pt x="1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4" y="19"/>
                    <a:pt x="5" y="2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5" y="14"/>
                    <a:pt x="36" y="13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1"/>
                    <a:pt x="3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7" name="Freeform 17"/>
            <p:cNvSpPr>
              <a:spLocks noEditPoints="1"/>
            </p:cNvSpPr>
            <p:nvPr/>
          </p:nvSpPr>
          <p:spPr bwMode="auto">
            <a:xfrm>
              <a:off x="9101138" y="60325"/>
              <a:ext cx="120650" cy="111125"/>
            </a:xfrm>
            <a:custGeom>
              <a:avLst/>
              <a:gdLst>
                <a:gd name="T0" fmla="*/ 13 w 25"/>
                <a:gd name="T1" fmla="*/ 13 h 23"/>
                <a:gd name="T2" fmla="*/ 2 w 25"/>
                <a:gd name="T3" fmla="*/ 17 h 23"/>
                <a:gd name="T4" fmla="*/ 2 w 25"/>
                <a:gd name="T5" fmla="*/ 17 h 23"/>
                <a:gd name="T6" fmla="*/ 12 w 25"/>
                <a:gd name="T7" fmla="*/ 23 h 23"/>
                <a:gd name="T8" fmla="*/ 18 w 25"/>
                <a:gd name="T9" fmla="*/ 22 h 23"/>
                <a:gd name="T10" fmla="*/ 19 w 25"/>
                <a:gd name="T11" fmla="*/ 21 h 23"/>
                <a:gd name="T12" fmla="*/ 13 w 25"/>
                <a:gd name="T13" fmla="*/ 13 h 23"/>
                <a:gd name="T14" fmla="*/ 5 w 25"/>
                <a:gd name="T15" fmla="*/ 2 h 23"/>
                <a:gd name="T16" fmla="*/ 1 w 25"/>
                <a:gd name="T17" fmla="*/ 14 h 23"/>
                <a:gd name="T18" fmla="*/ 11 w 25"/>
                <a:gd name="T19" fmla="*/ 10 h 23"/>
                <a:gd name="T20" fmla="*/ 5 w 25"/>
                <a:gd name="T21" fmla="*/ 2 h 23"/>
                <a:gd name="T22" fmla="*/ 18 w 25"/>
                <a:gd name="T23" fmla="*/ 1 h 23"/>
                <a:gd name="T24" fmla="*/ 15 w 25"/>
                <a:gd name="T25" fmla="*/ 11 h 23"/>
                <a:gd name="T26" fmla="*/ 21 w 25"/>
                <a:gd name="T27" fmla="*/ 19 h 23"/>
                <a:gd name="T28" fmla="*/ 22 w 25"/>
                <a:gd name="T29" fmla="*/ 6 h 23"/>
                <a:gd name="T30" fmla="*/ 18 w 25"/>
                <a:gd name="T31" fmla="*/ 1 h 23"/>
                <a:gd name="T32" fmla="*/ 12 w 25"/>
                <a:gd name="T33" fmla="*/ 0 h 23"/>
                <a:gd name="T34" fmla="*/ 8 w 25"/>
                <a:gd name="T35" fmla="*/ 1 h 23"/>
                <a:gd name="T36" fmla="*/ 13 w 25"/>
                <a:gd name="T37" fmla="*/ 8 h 23"/>
                <a:gd name="T38" fmla="*/ 16 w 25"/>
                <a:gd name="T39" fmla="*/ 0 h 23"/>
                <a:gd name="T40" fmla="*/ 12 w 25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23">
                  <a:moveTo>
                    <a:pt x="13" y="13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21"/>
                    <a:pt x="8" y="23"/>
                    <a:pt x="12" y="23"/>
                  </a:cubicBezTo>
                  <a:cubicBezTo>
                    <a:pt x="14" y="23"/>
                    <a:pt x="16" y="23"/>
                    <a:pt x="18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3" y="13"/>
                    <a:pt x="13" y="13"/>
                    <a:pt x="13" y="13"/>
                  </a:cubicBezTo>
                  <a:moveTo>
                    <a:pt x="5" y="2"/>
                  </a:moveTo>
                  <a:cubicBezTo>
                    <a:pt x="2" y="5"/>
                    <a:pt x="0" y="10"/>
                    <a:pt x="1" y="14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18" y="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15"/>
                    <a:pt x="25" y="10"/>
                    <a:pt x="22" y="6"/>
                  </a:cubicBezTo>
                  <a:cubicBezTo>
                    <a:pt x="21" y="4"/>
                    <a:pt x="20" y="2"/>
                    <a:pt x="18" y="1"/>
                  </a:cubicBezTo>
                  <a:moveTo>
                    <a:pt x="12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8" name="Freeform 18"/>
            <p:cNvSpPr>
              <a:spLocks/>
            </p:cNvSpPr>
            <p:nvPr/>
          </p:nvSpPr>
          <p:spPr bwMode="auto">
            <a:xfrm>
              <a:off x="9105901" y="60325"/>
              <a:ext cx="96838" cy="101600"/>
            </a:xfrm>
            <a:custGeom>
              <a:avLst/>
              <a:gdLst>
                <a:gd name="T0" fmla="*/ 15 w 20"/>
                <a:gd name="T1" fmla="*/ 0 h 21"/>
                <a:gd name="T2" fmla="*/ 12 w 20"/>
                <a:gd name="T3" fmla="*/ 8 h 21"/>
                <a:gd name="T4" fmla="*/ 7 w 20"/>
                <a:gd name="T5" fmla="*/ 1 h 21"/>
                <a:gd name="T6" fmla="*/ 5 w 20"/>
                <a:gd name="T7" fmla="*/ 1 h 21"/>
                <a:gd name="T8" fmla="*/ 4 w 20"/>
                <a:gd name="T9" fmla="*/ 2 h 21"/>
                <a:gd name="T10" fmla="*/ 10 w 20"/>
                <a:gd name="T11" fmla="*/ 10 h 21"/>
                <a:gd name="T12" fmla="*/ 0 w 20"/>
                <a:gd name="T13" fmla="*/ 14 h 21"/>
                <a:gd name="T14" fmla="*/ 1 w 20"/>
                <a:gd name="T15" fmla="*/ 17 h 21"/>
                <a:gd name="T16" fmla="*/ 12 w 20"/>
                <a:gd name="T17" fmla="*/ 13 h 21"/>
                <a:gd name="T18" fmla="*/ 18 w 20"/>
                <a:gd name="T19" fmla="*/ 21 h 21"/>
                <a:gd name="T20" fmla="*/ 20 w 20"/>
                <a:gd name="T21" fmla="*/ 19 h 21"/>
                <a:gd name="T22" fmla="*/ 14 w 20"/>
                <a:gd name="T23" fmla="*/ 11 h 21"/>
                <a:gd name="T24" fmla="*/ 17 w 20"/>
                <a:gd name="T25" fmla="*/ 1 h 21"/>
                <a:gd name="T26" fmla="*/ 15 w 20"/>
                <a:gd name="T2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21">
                  <a:moveTo>
                    <a:pt x="15" y="0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0"/>
                    <a:pt x="20" y="20"/>
                    <a:pt x="20" y="1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1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9" name="Freeform 19"/>
            <p:cNvSpPr>
              <a:spLocks noEditPoints="1"/>
            </p:cNvSpPr>
            <p:nvPr/>
          </p:nvSpPr>
          <p:spPr bwMode="auto">
            <a:xfrm>
              <a:off x="9043988" y="7938"/>
              <a:ext cx="236538" cy="215900"/>
            </a:xfrm>
            <a:custGeom>
              <a:avLst/>
              <a:gdLst>
                <a:gd name="T0" fmla="*/ 7 w 49"/>
                <a:gd name="T1" fmla="*/ 30 h 45"/>
                <a:gd name="T2" fmla="*/ 4 w 49"/>
                <a:gd name="T3" fmla="*/ 32 h 45"/>
                <a:gd name="T4" fmla="*/ 5 w 49"/>
                <a:gd name="T5" fmla="*/ 34 h 45"/>
                <a:gd name="T6" fmla="*/ 24 w 49"/>
                <a:gd name="T7" fmla="*/ 45 h 45"/>
                <a:gd name="T8" fmla="*/ 36 w 49"/>
                <a:gd name="T9" fmla="*/ 42 h 45"/>
                <a:gd name="T10" fmla="*/ 38 w 49"/>
                <a:gd name="T11" fmla="*/ 41 h 45"/>
                <a:gd name="T12" fmla="*/ 35 w 49"/>
                <a:gd name="T13" fmla="*/ 37 h 45"/>
                <a:gd name="T14" fmla="*/ 34 w 49"/>
                <a:gd name="T15" fmla="*/ 39 h 45"/>
                <a:gd name="T16" fmla="*/ 24 w 49"/>
                <a:gd name="T17" fmla="*/ 41 h 45"/>
                <a:gd name="T18" fmla="*/ 8 w 49"/>
                <a:gd name="T19" fmla="*/ 32 h 45"/>
                <a:gd name="T20" fmla="*/ 7 w 49"/>
                <a:gd name="T21" fmla="*/ 30 h 45"/>
                <a:gd name="T22" fmla="*/ 11 w 49"/>
                <a:gd name="T23" fmla="*/ 4 h 45"/>
                <a:gd name="T24" fmla="*/ 3 w 49"/>
                <a:gd name="T25" fmla="*/ 29 h 45"/>
                <a:gd name="T26" fmla="*/ 7 w 49"/>
                <a:gd name="T27" fmla="*/ 28 h 45"/>
                <a:gd name="T28" fmla="*/ 13 w 49"/>
                <a:gd name="T29" fmla="*/ 7 h 45"/>
                <a:gd name="T30" fmla="*/ 11 w 49"/>
                <a:gd name="T31" fmla="*/ 4 h 45"/>
                <a:gd name="T32" fmla="*/ 34 w 49"/>
                <a:gd name="T33" fmla="*/ 2 h 45"/>
                <a:gd name="T34" fmla="*/ 33 w 49"/>
                <a:gd name="T35" fmla="*/ 6 h 45"/>
                <a:gd name="T36" fmla="*/ 40 w 49"/>
                <a:gd name="T37" fmla="*/ 13 h 45"/>
                <a:gd name="T38" fmla="*/ 37 w 49"/>
                <a:gd name="T39" fmla="*/ 36 h 45"/>
                <a:gd name="T40" fmla="*/ 40 w 49"/>
                <a:gd name="T41" fmla="*/ 39 h 45"/>
                <a:gd name="T42" fmla="*/ 44 w 49"/>
                <a:gd name="T43" fmla="*/ 11 h 45"/>
                <a:gd name="T44" fmla="*/ 34 w 49"/>
                <a:gd name="T45" fmla="*/ 2 h 45"/>
                <a:gd name="T46" fmla="*/ 24 w 49"/>
                <a:gd name="T47" fmla="*/ 0 h 45"/>
                <a:gd name="T48" fmla="*/ 14 w 49"/>
                <a:gd name="T49" fmla="*/ 3 h 45"/>
                <a:gd name="T50" fmla="*/ 16 w 49"/>
                <a:gd name="T51" fmla="*/ 6 h 45"/>
                <a:gd name="T52" fmla="*/ 24 w 49"/>
                <a:gd name="T53" fmla="*/ 4 h 45"/>
                <a:gd name="T54" fmla="*/ 30 w 49"/>
                <a:gd name="T55" fmla="*/ 5 h 45"/>
                <a:gd name="T56" fmla="*/ 32 w 49"/>
                <a:gd name="T57" fmla="*/ 1 h 45"/>
                <a:gd name="T58" fmla="*/ 24 w 49"/>
                <a:gd name="T5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" h="45">
                  <a:moveTo>
                    <a:pt x="7" y="30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4" y="33"/>
                    <a:pt x="4" y="33"/>
                    <a:pt x="5" y="34"/>
                  </a:cubicBezTo>
                  <a:cubicBezTo>
                    <a:pt x="9" y="41"/>
                    <a:pt x="17" y="45"/>
                    <a:pt x="24" y="45"/>
                  </a:cubicBezTo>
                  <a:cubicBezTo>
                    <a:pt x="28" y="45"/>
                    <a:pt x="32" y="44"/>
                    <a:pt x="36" y="42"/>
                  </a:cubicBezTo>
                  <a:cubicBezTo>
                    <a:pt x="37" y="42"/>
                    <a:pt x="37" y="41"/>
                    <a:pt x="38" y="4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8"/>
                    <a:pt x="34" y="38"/>
                    <a:pt x="34" y="39"/>
                  </a:cubicBezTo>
                  <a:cubicBezTo>
                    <a:pt x="31" y="40"/>
                    <a:pt x="28" y="41"/>
                    <a:pt x="24" y="41"/>
                  </a:cubicBezTo>
                  <a:cubicBezTo>
                    <a:pt x="18" y="41"/>
                    <a:pt x="12" y="38"/>
                    <a:pt x="8" y="32"/>
                  </a:cubicBezTo>
                  <a:cubicBezTo>
                    <a:pt x="8" y="31"/>
                    <a:pt x="8" y="31"/>
                    <a:pt x="7" y="30"/>
                  </a:cubicBezTo>
                  <a:moveTo>
                    <a:pt x="11" y="4"/>
                  </a:moveTo>
                  <a:cubicBezTo>
                    <a:pt x="3" y="10"/>
                    <a:pt x="0" y="20"/>
                    <a:pt x="3" y="29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4" y="20"/>
                    <a:pt x="7" y="12"/>
                    <a:pt x="13" y="7"/>
                  </a:cubicBezTo>
                  <a:cubicBezTo>
                    <a:pt x="11" y="4"/>
                    <a:pt x="11" y="4"/>
                    <a:pt x="11" y="4"/>
                  </a:cubicBezTo>
                  <a:moveTo>
                    <a:pt x="34" y="2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36" y="8"/>
                    <a:pt x="39" y="10"/>
                    <a:pt x="40" y="13"/>
                  </a:cubicBezTo>
                  <a:cubicBezTo>
                    <a:pt x="45" y="21"/>
                    <a:pt x="43" y="30"/>
                    <a:pt x="37" y="36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7" y="32"/>
                    <a:pt x="49" y="20"/>
                    <a:pt x="44" y="11"/>
                  </a:cubicBezTo>
                  <a:cubicBezTo>
                    <a:pt x="42" y="7"/>
                    <a:pt x="38" y="4"/>
                    <a:pt x="34" y="2"/>
                  </a:cubicBezTo>
                  <a:moveTo>
                    <a:pt x="24" y="0"/>
                  </a:moveTo>
                  <a:cubicBezTo>
                    <a:pt x="21" y="0"/>
                    <a:pt x="17" y="1"/>
                    <a:pt x="14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8" y="5"/>
                    <a:pt x="21" y="4"/>
                    <a:pt x="24" y="4"/>
                  </a:cubicBezTo>
                  <a:cubicBezTo>
                    <a:pt x="26" y="4"/>
                    <a:pt x="28" y="4"/>
                    <a:pt x="30" y="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29" y="0"/>
                    <a:pt x="27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0" name="Freeform 20"/>
            <p:cNvSpPr>
              <a:spLocks noEditPoints="1"/>
            </p:cNvSpPr>
            <p:nvPr/>
          </p:nvSpPr>
          <p:spPr bwMode="auto">
            <a:xfrm>
              <a:off x="9058276" y="12700"/>
              <a:ext cx="177800" cy="192088"/>
            </a:xfrm>
            <a:custGeom>
              <a:avLst/>
              <a:gdLst>
                <a:gd name="T0" fmla="*/ 34 w 37"/>
                <a:gd name="T1" fmla="*/ 35 h 40"/>
                <a:gd name="T2" fmla="*/ 32 w 37"/>
                <a:gd name="T3" fmla="*/ 36 h 40"/>
                <a:gd name="T4" fmla="*/ 35 w 37"/>
                <a:gd name="T5" fmla="*/ 40 h 40"/>
                <a:gd name="T6" fmla="*/ 37 w 37"/>
                <a:gd name="T7" fmla="*/ 38 h 40"/>
                <a:gd name="T8" fmla="*/ 34 w 37"/>
                <a:gd name="T9" fmla="*/ 35 h 40"/>
                <a:gd name="T10" fmla="*/ 4 w 37"/>
                <a:gd name="T11" fmla="*/ 27 h 40"/>
                <a:gd name="T12" fmla="*/ 0 w 37"/>
                <a:gd name="T13" fmla="*/ 28 h 40"/>
                <a:gd name="T14" fmla="*/ 1 w 37"/>
                <a:gd name="T15" fmla="*/ 31 h 40"/>
                <a:gd name="T16" fmla="*/ 4 w 37"/>
                <a:gd name="T17" fmla="*/ 29 h 40"/>
                <a:gd name="T18" fmla="*/ 4 w 37"/>
                <a:gd name="T19" fmla="*/ 27 h 40"/>
                <a:gd name="T20" fmla="*/ 11 w 37"/>
                <a:gd name="T21" fmla="*/ 2 h 40"/>
                <a:gd name="T22" fmla="*/ 10 w 37"/>
                <a:gd name="T23" fmla="*/ 2 h 40"/>
                <a:gd name="T24" fmla="*/ 8 w 37"/>
                <a:gd name="T25" fmla="*/ 3 h 40"/>
                <a:gd name="T26" fmla="*/ 10 w 37"/>
                <a:gd name="T27" fmla="*/ 6 h 40"/>
                <a:gd name="T28" fmla="*/ 12 w 37"/>
                <a:gd name="T29" fmla="*/ 5 h 40"/>
                <a:gd name="T30" fmla="*/ 13 w 37"/>
                <a:gd name="T31" fmla="*/ 5 h 40"/>
                <a:gd name="T32" fmla="*/ 11 w 37"/>
                <a:gd name="T33" fmla="*/ 2 h 40"/>
                <a:gd name="T34" fmla="*/ 29 w 37"/>
                <a:gd name="T35" fmla="*/ 0 h 40"/>
                <a:gd name="T36" fmla="*/ 27 w 37"/>
                <a:gd name="T37" fmla="*/ 4 h 40"/>
                <a:gd name="T38" fmla="*/ 30 w 37"/>
                <a:gd name="T39" fmla="*/ 5 h 40"/>
                <a:gd name="T40" fmla="*/ 31 w 37"/>
                <a:gd name="T41" fmla="*/ 1 h 40"/>
                <a:gd name="T42" fmla="*/ 29 w 37"/>
                <a:gd name="T4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40">
                  <a:moveTo>
                    <a:pt x="34" y="35"/>
                  </a:moveTo>
                  <a:cubicBezTo>
                    <a:pt x="34" y="35"/>
                    <a:pt x="33" y="36"/>
                    <a:pt x="32" y="36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6" y="39"/>
                    <a:pt x="36" y="38"/>
                    <a:pt x="37" y="38"/>
                  </a:cubicBezTo>
                  <a:cubicBezTo>
                    <a:pt x="34" y="35"/>
                    <a:pt x="34" y="35"/>
                    <a:pt x="34" y="35"/>
                  </a:cubicBezTo>
                  <a:moveTo>
                    <a:pt x="4" y="27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1" y="31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8"/>
                    <a:pt x="4" y="27"/>
                  </a:cubicBezTo>
                  <a:moveTo>
                    <a:pt x="11" y="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3"/>
                    <a:pt x="8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29" y="0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28" y="4"/>
                    <a:pt x="29" y="5"/>
                    <a:pt x="30" y="5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1" name="Freeform 21"/>
            <p:cNvSpPr>
              <a:spLocks noEditPoints="1"/>
            </p:cNvSpPr>
            <p:nvPr/>
          </p:nvSpPr>
          <p:spPr bwMode="auto">
            <a:xfrm>
              <a:off x="7824788" y="1724025"/>
              <a:ext cx="114300" cy="115888"/>
            </a:xfrm>
            <a:custGeom>
              <a:avLst/>
              <a:gdLst>
                <a:gd name="T0" fmla="*/ 13 w 24"/>
                <a:gd name="T1" fmla="*/ 18 h 24"/>
                <a:gd name="T2" fmla="*/ 14 w 24"/>
                <a:gd name="T3" fmla="*/ 20 h 24"/>
                <a:gd name="T4" fmla="*/ 12 w 24"/>
                <a:gd name="T5" fmla="*/ 18 h 24"/>
                <a:gd name="T6" fmla="*/ 6 w 24"/>
                <a:gd name="T7" fmla="*/ 22 h 24"/>
                <a:gd name="T8" fmla="*/ 12 w 24"/>
                <a:gd name="T9" fmla="*/ 24 h 24"/>
                <a:gd name="T10" fmla="*/ 18 w 24"/>
                <a:gd name="T11" fmla="*/ 22 h 24"/>
                <a:gd name="T12" fmla="*/ 22 w 24"/>
                <a:gd name="T13" fmla="*/ 18 h 24"/>
                <a:gd name="T14" fmla="*/ 13 w 24"/>
                <a:gd name="T15" fmla="*/ 18 h 24"/>
                <a:gd name="T16" fmla="*/ 0 w 24"/>
                <a:gd name="T17" fmla="*/ 11 h 24"/>
                <a:gd name="T18" fmla="*/ 2 w 24"/>
                <a:gd name="T19" fmla="*/ 18 h 24"/>
                <a:gd name="T20" fmla="*/ 4 w 24"/>
                <a:gd name="T21" fmla="*/ 21 h 24"/>
                <a:gd name="T22" fmla="*/ 9 w 24"/>
                <a:gd name="T23" fmla="*/ 16 h 24"/>
                <a:gd name="T24" fmla="*/ 0 w 24"/>
                <a:gd name="T25" fmla="*/ 11 h 24"/>
                <a:gd name="T26" fmla="*/ 20 w 24"/>
                <a:gd name="T27" fmla="*/ 4 h 24"/>
                <a:gd name="T28" fmla="*/ 14 w 24"/>
                <a:gd name="T29" fmla="*/ 15 h 24"/>
                <a:gd name="T30" fmla="*/ 23 w 24"/>
                <a:gd name="T31" fmla="*/ 15 h 24"/>
                <a:gd name="T32" fmla="*/ 22 w 24"/>
                <a:gd name="T33" fmla="*/ 6 h 24"/>
                <a:gd name="T34" fmla="*/ 20 w 24"/>
                <a:gd name="T35" fmla="*/ 4 h 24"/>
                <a:gd name="T36" fmla="*/ 4 w 24"/>
                <a:gd name="T37" fmla="*/ 3 h 24"/>
                <a:gd name="T38" fmla="*/ 1 w 24"/>
                <a:gd name="T39" fmla="*/ 8 h 24"/>
                <a:gd name="T40" fmla="*/ 8 w 24"/>
                <a:gd name="T41" fmla="*/ 13 h 24"/>
                <a:gd name="T42" fmla="*/ 4 w 24"/>
                <a:gd name="T43" fmla="*/ 3 h 24"/>
                <a:gd name="T44" fmla="*/ 12 w 24"/>
                <a:gd name="T45" fmla="*/ 0 h 24"/>
                <a:gd name="T46" fmla="*/ 7 w 24"/>
                <a:gd name="T47" fmla="*/ 2 h 24"/>
                <a:gd name="T48" fmla="*/ 12 w 24"/>
                <a:gd name="T49" fmla="*/ 13 h 24"/>
                <a:gd name="T50" fmla="*/ 18 w 24"/>
                <a:gd name="T51" fmla="*/ 2 h 24"/>
                <a:gd name="T52" fmla="*/ 12 w 24"/>
                <a:gd name="T5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4">
                  <a:moveTo>
                    <a:pt x="13" y="18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8" y="23"/>
                    <a:pt x="10" y="24"/>
                    <a:pt x="12" y="24"/>
                  </a:cubicBezTo>
                  <a:cubicBezTo>
                    <a:pt x="14" y="24"/>
                    <a:pt x="16" y="23"/>
                    <a:pt x="18" y="22"/>
                  </a:cubicBezTo>
                  <a:cubicBezTo>
                    <a:pt x="20" y="21"/>
                    <a:pt x="21" y="20"/>
                    <a:pt x="22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0" y="11"/>
                  </a:moveTo>
                  <a:cubicBezTo>
                    <a:pt x="0" y="13"/>
                    <a:pt x="0" y="16"/>
                    <a:pt x="2" y="18"/>
                  </a:cubicBezTo>
                  <a:cubicBezTo>
                    <a:pt x="2" y="19"/>
                    <a:pt x="3" y="20"/>
                    <a:pt x="4" y="21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20" y="4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2"/>
                    <a:pt x="23" y="9"/>
                    <a:pt x="22" y="6"/>
                  </a:cubicBezTo>
                  <a:cubicBezTo>
                    <a:pt x="21" y="5"/>
                    <a:pt x="21" y="4"/>
                    <a:pt x="20" y="4"/>
                  </a:cubicBezTo>
                  <a:moveTo>
                    <a:pt x="4" y="3"/>
                  </a:moveTo>
                  <a:cubicBezTo>
                    <a:pt x="3" y="4"/>
                    <a:pt x="2" y="6"/>
                    <a:pt x="1" y="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12" y="0"/>
                  </a:moveTo>
                  <a:cubicBezTo>
                    <a:pt x="10" y="0"/>
                    <a:pt x="8" y="1"/>
                    <a:pt x="7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1"/>
                    <a:pt x="14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2" name="Freeform 22"/>
            <p:cNvSpPr>
              <a:spLocks/>
            </p:cNvSpPr>
            <p:nvPr/>
          </p:nvSpPr>
          <p:spPr bwMode="auto">
            <a:xfrm>
              <a:off x="7824788" y="1733550"/>
              <a:ext cx="109538" cy="96838"/>
            </a:xfrm>
            <a:custGeom>
              <a:avLst/>
              <a:gdLst>
                <a:gd name="T0" fmla="*/ 7 w 23"/>
                <a:gd name="T1" fmla="*/ 0 h 20"/>
                <a:gd name="T2" fmla="*/ 6 w 23"/>
                <a:gd name="T3" fmla="*/ 0 h 20"/>
                <a:gd name="T4" fmla="*/ 4 w 23"/>
                <a:gd name="T5" fmla="*/ 1 h 20"/>
                <a:gd name="T6" fmla="*/ 8 w 23"/>
                <a:gd name="T7" fmla="*/ 11 h 20"/>
                <a:gd name="T8" fmla="*/ 1 w 23"/>
                <a:gd name="T9" fmla="*/ 6 h 20"/>
                <a:gd name="T10" fmla="*/ 0 w 23"/>
                <a:gd name="T11" fmla="*/ 9 h 20"/>
                <a:gd name="T12" fmla="*/ 9 w 23"/>
                <a:gd name="T13" fmla="*/ 14 h 20"/>
                <a:gd name="T14" fmla="*/ 4 w 23"/>
                <a:gd name="T15" fmla="*/ 19 h 20"/>
                <a:gd name="T16" fmla="*/ 6 w 23"/>
                <a:gd name="T17" fmla="*/ 20 h 20"/>
                <a:gd name="T18" fmla="*/ 12 w 23"/>
                <a:gd name="T19" fmla="*/ 16 h 20"/>
                <a:gd name="T20" fmla="*/ 14 w 23"/>
                <a:gd name="T21" fmla="*/ 18 h 20"/>
                <a:gd name="T22" fmla="*/ 13 w 23"/>
                <a:gd name="T23" fmla="*/ 16 h 20"/>
                <a:gd name="T24" fmla="*/ 22 w 23"/>
                <a:gd name="T25" fmla="*/ 16 h 20"/>
                <a:gd name="T26" fmla="*/ 23 w 23"/>
                <a:gd name="T27" fmla="*/ 13 h 20"/>
                <a:gd name="T28" fmla="*/ 14 w 23"/>
                <a:gd name="T29" fmla="*/ 13 h 20"/>
                <a:gd name="T30" fmla="*/ 20 w 23"/>
                <a:gd name="T31" fmla="*/ 2 h 20"/>
                <a:gd name="T32" fmla="*/ 18 w 23"/>
                <a:gd name="T33" fmla="*/ 0 h 20"/>
                <a:gd name="T34" fmla="*/ 12 w 23"/>
                <a:gd name="T35" fmla="*/ 11 h 20"/>
                <a:gd name="T36" fmla="*/ 7 w 23"/>
                <a:gd name="T3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20">
                  <a:moveTo>
                    <a:pt x="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20"/>
                    <a:pt x="6" y="2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5"/>
                    <a:pt x="23" y="14"/>
                    <a:pt x="23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8" y="0"/>
                    <a:pt x="18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3" name="Freeform 23"/>
            <p:cNvSpPr>
              <a:spLocks noEditPoints="1"/>
            </p:cNvSpPr>
            <p:nvPr/>
          </p:nvSpPr>
          <p:spPr bwMode="auto">
            <a:xfrm>
              <a:off x="7766051" y="1671638"/>
              <a:ext cx="227013" cy="220663"/>
            </a:xfrm>
            <a:custGeom>
              <a:avLst/>
              <a:gdLst>
                <a:gd name="T0" fmla="*/ 41 w 47"/>
                <a:gd name="T1" fmla="*/ 29 h 46"/>
                <a:gd name="T2" fmla="*/ 33 w 47"/>
                <a:gd name="T3" fmla="*/ 39 h 46"/>
                <a:gd name="T4" fmla="*/ 24 w 47"/>
                <a:gd name="T5" fmla="*/ 42 h 46"/>
                <a:gd name="T6" fmla="*/ 13 w 47"/>
                <a:gd name="T7" fmla="*/ 38 h 46"/>
                <a:gd name="T8" fmla="*/ 9 w 47"/>
                <a:gd name="T9" fmla="*/ 41 h 46"/>
                <a:gd name="T10" fmla="*/ 24 w 47"/>
                <a:gd name="T11" fmla="*/ 46 h 46"/>
                <a:gd name="T12" fmla="*/ 35 w 47"/>
                <a:gd name="T13" fmla="*/ 43 h 46"/>
                <a:gd name="T14" fmla="*/ 46 w 47"/>
                <a:gd name="T15" fmla="*/ 29 h 46"/>
                <a:gd name="T16" fmla="*/ 41 w 47"/>
                <a:gd name="T17" fmla="*/ 29 h 46"/>
                <a:gd name="T18" fmla="*/ 2 w 47"/>
                <a:gd name="T19" fmla="*/ 15 h 46"/>
                <a:gd name="T20" fmla="*/ 4 w 47"/>
                <a:gd name="T21" fmla="*/ 35 h 46"/>
                <a:gd name="T22" fmla="*/ 7 w 47"/>
                <a:gd name="T23" fmla="*/ 39 h 46"/>
                <a:gd name="T24" fmla="*/ 11 w 47"/>
                <a:gd name="T25" fmla="*/ 36 h 46"/>
                <a:gd name="T26" fmla="*/ 8 w 47"/>
                <a:gd name="T27" fmla="*/ 33 h 46"/>
                <a:gd name="T28" fmla="*/ 6 w 47"/>
                <a:gd name="T29" fmla="*/ 18 h 46"/>
                <a:gd name="T30" fmla="*/ 2 w 47"/>
                <a:gd name="T31" fmla="*/ 15 h 46"/>
                <a:gd name="T32" fmla="*/ 37 w 47"/>
                <a:gd name="T33" fmla="*/ 5 h 46"/>
                <a:gd name="T34" fmla="*/ 35 w 47"/>
                <a:gd name="T35" fmla="*/ 8 h 46"/>
                <a:gd name="T36" fmla="*/ 40 w 47"/>
                <a:gd name="T37" fmla="*/ 14 h 46"/>
                <a:gd name="T38" fmla="*/ 42 w 47"/>
                <a:gd name="T39" fmla="*/ 26 h 46"/>
                <a:gd name="T40" fmla="*/ 46 w 47"/>
                <a:gd name="T41" fmla="*/ 26 h 46"/>
                <a:gd name="T42" fmla="*/ 43 w 47"/>
                <a:gd name="T43" fmla="*/ 12 h 46"/>
                <a:gd name="T44" fmla="*/ 37 w 47"/>
                <a:gd name="T45" fmla="*/ 5 h 46"/>
                <a:gd name="T46" fmla="*/ 12 w 47"/>
                <a:gd name="T47" fmla="*/ 4 h 46"/>
                <a:gd name="T48" fmla="*/ 4 w 47"/>
                <a:gd name="T49" fmla="*/ 13 h 46"/>
                <a:gd name="T50" fmla="*/ 7 w 47"/>
                <a:gd name="T51" fmla="*/ 15 h 46"/>
                <a:gd name="T52" fmla="*/ 14 w 47"/>
                <a:gd name="T53" fmla="*/ 8 h 46"/>
                <a:gd name="T54" fmla="*/ 12 w 47"/>
                <a:gd name="T55" fmla="*/ 4 h 46"/>
                <a:gd name="T56" fmla="*/ 24 w 47"/>
                <a:gd name="T57" fmla="*/ 0 h 46"/>
                <a:gd name="T58" fmla="*/ 14 w 47"/>
                <a:gd name="T59" fmla="*/ 3 h 46"/>
                <a:gd name="T60" fmla="*/ 16 w 47"/>
                <a:gd name="T61" fmla="*/ 6 h 46"/>
                <a:gd name="T62" fmla="*/ 24 w 47"/>
                <a:gd name="T63" fmla="*/ 5 h 46"/>
                <a:gd name="T64" fmla="*/ 33 w 47"/>
                <a:gd name="T65" fmla="*/ 7 h 46"/>
                <a:gd name="T66" fmla="*/ 35 w 47"/>
                <a:gd name="T67" fmla="*/ 3 h 46"/>
                <a:gd name="T68" fmla="*/ 24 w 47"/>
                <a:gd name="T6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" h="46">
                  <a:moveTo>
                    <a:pt x="41" y="29"/>
                  </a:moveTo>
                  <a:cubicBezTo>
                    <a:pt x="40" y="33"/>
                    <a:pt x="37" y="37"/>
                    <a:pt x="33" y="39"/>
                  </a:cubicBezTo>
                  <a:cubicBezTo>
                    <a:pt x="30" y="41"/>
                    <a:pt x="27" y="42"/>
                    <a:pt x="24" y="42"/>
                  </a:cubicBezTo>
                  <a:cubicBezTo>
                    <a:pt x="20" y="42"/>
                    <a:pt x="16" y="40"/>
                    <a:pt x="13" y="38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4" y="44"/>
                    <a:pt x="19" y="46"/>
                    <a:pt x="24" y="46"/>
                  </a:cubicBezTo>
                  <a:cubicBezTo>
                    <a:pt x="28" y="46"/>
                    <a:pt x="32" y="45"/>
                    <a:pt x="35" y="43"/>
                  </a:cubicBezTo>
                  <a:cubicBezTo>
                    <a:pt x="41" y="40"/>
                    <a:pt x="44" y="35"/>
                    <a:pt x="46" y="29"/>
                  </a:cubicBezTo>
                  <a:cubicBezTo>
                    <a:pt x="41" y="29"/>
                    <a:pt x="41" y="29"/>
                    <a:pt x="41" y="29"/>
                  </a:cubicBezTo>
                  <a:moveTo>
                    <a:pt x="2" y="15"/>
                  </a:moveTo>
                  <a:cubicBezTo>
                    <a:pt x="0" y="22"/>
                    <a:pt x="1" y="29"/>
                    <a:pt x="4" y="35"/>
                  </a:cubicBezTo>
                  <a:cubicBezTo>
                    <a:pt x="5" y="36"/>
                    <a:pt x="6" y="38"/>
                    <a:pt x="7" y="39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9" y="35"/>
                    <a:pt x="9" y="34"/>
                    <a:pt x="8" y="33"/>
                  </a:cubicBezTo>
                  <a:cubicBezTo>
                    <a:pt x="5" y="28"/>
                    <a:pt x="4" y="22"/>
                    <a:pt x="6" y="18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37" y="5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7" y="10"/>
                    <a:pt x="39" y="12"/>
                    <a:pt x="40" y="14"/>
                  </a:cubicBezTo>
                  <a:cubicBezTo>
                    <a:pt x="42" y="18"/>
                    <a:pt x="43" y="22"/>
                    <a:pt x="42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7" y="21"/>
                    <a:pt x="46" y="16"/>
                    <a:pt x="43" y="12"/>
                  </a:cubicBezTo>
                  <a:cubicBezTo>
                    <a:pt x="42" y="9"/>
                    <a:pt x="40" y="7"/>
                    <a:pt x="37" y="5"/>
                  </a:cubicBezTo>
                  <a:moveTo>
                    <a:pt x="12" y="4"/>
                  </a:moveTo>
                  <a:cubicBezTo>
                    <a:pt x="8" y="6"/>
                    <a:pt x="5" y="9"/>
                    <a:pt x="4" y="13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2"/>
                    <a:pt x="11" y="10"/>
                    <a:pt x="14" y="8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24" y="0"/>
                  </a:moveTo>
                  <a:cubicBezTo>
                    <a:pt x="21" y="0"/>
                    <a:pt x="17" y="1"/>
                    <a:pt x="14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8" y="5"/>
                    <a:pt x="21" y="5"/>
                    <a:pt x="24" y="5"/>
                  </a:cubicBezTo>
                  <a:cubicBezTo>
                    <a:pt x="27" y="5"/>
                    <a:pt x="30" y="5"/>
                    <a:pt x="33" y="7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1" y="1"/>
                    <a:pt x="28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4" name="Freeform 24"/>
            <p:cNvSpPr>
              <a:spLocks noEditPoints="1"/>
            </p:cNvSpPr>
            <p:nvPr/>
          </p:nvSpPr>
          <p:spPr bwMode="auto">
            <a:xfrm>
              <a:off x="7775576" y="1685925"/>
              <a:ext cx="212725" cy="182563"/>
            </a:xfrm>
            <a:custGeom>
              <a:avLst/>
              <a:gdLst>
                <a:gd name="T0" fmla="*/ 9 w 44"/>
                <a:gd name="T1" fmla="*/ 33 h 38"/>
                <a:gd name="T2" fmla="*/ 5 w 44"/>
                <a:gd name="T3" fmla="*/ 36 h 38"/>
                <a:gd name="T4" fmla="*/ 7 w 44"/>
                <a:gd name="T5" fmla="*/ 38 h 38"/>
                <a:gd name="T6" fmla="*/ 11 w 44"/>
                <a:gd name="T7" fmla="*/ 35 h 38"/>
                <a:gd name="T8" fmla="*/ 9 w 44"/>
                <a:gd name="T9" fmla="*/ 33 h 38"/>
                <a:gd name="T10" fmla="*/ 40 w 44"/>
                <a:gd name="T11" fmla="*/ 23 h 38"/>
                <a:gd name="T12" fmla="*/ 39 w 44"/>
                <a:gd name="T13" fmla="*/ 26 h 38"/>
                <a:gd name="T14" fmla="*/ 44 w 44"/>
                <a:gd name="T15" fmla="*/ 26 h 38"/>
                <a:gd name="T16" fmla="*/ 44 w 44"/>
                <a:gd name="T17" fmla="*/ 23 h 38"/>
                <a:gd name="T18" fmla="*/ 40 w 44"/>
                <a:gd name="T19" fmla="*/ 23 h 38"/>
                <a:gd name="T20" fmla="*/ 2 w 44"/>
                <a:gd name="T21" fmla="*/ 10 h 38"/>
                <a:gd name="T22" fmla="*/ 0 w 44"/>
                <a:gd name="T23" fmla="*/ 12 h 38"/>
                <a:gd name="T24" fmla="*/ 4 w 44"/>
                <a:gd name="T25" fmla="*/ 15 h 38"/>
                <a:gd name="T26" fmla="*/ 5 w 44"/>
                <a:gd name="T27" fmla="*/ 12 h 38"/>
                <a:gd name="T28" fmla="*/ 2 w 44"/>
                <a:gd name="T29" fmla="*/ 10 h 38"/>
                <a:gd name="T30" fmla="*/ 33 w 44"/>
                <a:gd name="T31" fmla="*/ 0 h 38"/>
                <a:gd name="T32" fmla="*/ 31 w 44"/>
                <a:gd name="T33" fmla="*/ 4 h 38"/>
                <a:gd name="T34" fmla="*/ 33 w 44"/>
                <a:gd name="T35" fmla="*/ 5 h 38"/>
                <a:gd name="T36" fmla="*/ 35 w 44"/>
                <a:gd name="T37" fmla="*/ 2 h 38"/>
                <a:gd name="T38" fmla="*/ 33 w 44"/>
                <a:gd name="T39" fmla="*/ 0 h 38"/>
                <a:gd name="T40" fmla="*/ 12 w 44"/>
                <a:gd name="T41" fmla="*/ 0 h 38"/>
                <a:gd name="T42" fmla="*/ 10 w 44"/>
                <a:gd name="T43" fmla="*/ 1 h 38"/>
                <a:gd name="T44" fmla="*/ 10 w 44"/>
                <a:gd name="T45" fmla="*/ 1 h 38"/>
                <a:gd name="T46" fmla="*/ 12 w 44"/>
                <a:gd name="T47" fmla="*/ 5 h 38"/>
                <a:gd name="T48" fmla="*/ 12 w 44"/>
                <a:gd name="T49" fmla="*/ 4 h 38"/>
                <a:gd name="T50" fmla="*/ 14 w 44"/>
                <a:gd name="T51" fmla="*/ 3 h 38"/>
                <a:gd name="T52" fmla="*/ 12 w 44"/>
                <a:gd name="T5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38">
                  <a:moveTo>
                    <a:pt x="9" y="33"/>
                  </a:moveTo>
                  <a:cubicBezTo>
                    <a:pt x="5" y="36"/>
                    <a:pt x="5" y="36"/>
                    <a:pt x="5" y="36"/>
                  </a:cubicBezTo>
                  <a:cubicBezTo>
                    <a:pt x="6" y="37"/>
                    <a:pt x="7" y="37"/>
                    <a:pt x="7" y="38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5"/>
                    <a:pt x="9" y="34"/>
                    <a:pt x="9" y="33"/>
                  </a:cubicBezTo>
                  <a:moveTo>
                    <a:pt x="40" y="23"/>
                  </a:moveTo>
                  <a:cubicBezTo>
                    <a:pt x="40" y="24"/>
                    <a:pt x="40" y="25"/>
                    <a:pt x="39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5"/>
                    <a:pt x="44" y="24"/>
                    <a:pt x="44" y="23"/>
                  </a:cubicBezTo>
                  <a:cubicBezTo>
                    <a:pt x="40" y="23"/>
                    <a:pt x="40" y="23"/>
                    <a:pt x="40" y="23"/>
                  </a:cubicBezTo>
                  <a:moveTo>
                    <a:pt x="2" y="10"/>
                  </a:moveTo>
                  <a:cubicBezTo>
                    <a:pt x="1" y="11"/>
                    <a:pt x="1" y="12"/>
                    <a:pt x="0" y="1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33" y="0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3" y="5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1"/>
                    <a:pt x="34" y="1"/>
                    <a:pt x="33" y="0"/>
                  </a:cubicBezTo>
                  <a:moveTo>
                    <a:pt x="12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4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5" name="Freeform 25"/>
            <p:cNvSpPr>
              <a:spLocks noEditPoints="1"/>
            </p:cNvSpPr>
            <p:nvPr/>
          </p:nvSpPr>
          <p:spPr bwMode="auto">
            <a:xfrm>
              <a:off x="9496426" y="234950"/>
              <a:ext cx="125413" cy="109538"/>
            </a:xfrm>
            <a:custGeom>
              <a:avLst/>
              <a:gdLst>
                <a:gd name="T0" fmla="*/ 16 w 26"/>
                <a:gd name="T1" fmla="*/ 17 h 23"/>
                <a:gd name="T2" fmla="*/ 17 w 26"/>
                <a:gd name="T3" fmla="*/ 23 h 23"/>
                <a:gd name="T4" fmla="*/ 17 w 26"/>
                <a:gd name="T5" fmla="*/ 23 h 23"/>
                <a:gd name="T6" fmla="*/ 19 w 26"/>
                <a:gd name="T7" fmla="*/ 22 h 23"/>
                <a:gd name="T8" fmla="*/ 22 w 26"/>
                <a:gd name="T9" fmla="*/ 20 h 23"/>
                <a:gd name="T10" fmla="*/ 16 w 26"/>
                <a:gd name="T11" fmla="*/ 17 h 23"/>
                <a:gd name="T12" fmla="*/ 22 w 26"/>
                <a:gd name="T13" fmla="*/ 4 h 23"/>
                <a:gd name="T14" fmla="*/ 16 w 26"/>
                <a:gd name="T15" fmla="*/ 15 h 23"/>
                <a:gd name="T16" fmla="*/ 24 w 26"/>
                <a:gd name="T17" fmla="*/ 17 h 23"/>
                <a:gd name="T18" fmla="*/ 24 w 26"/>
                <a:gd name="T19" fmla="*/ 6 h 23"/>
                <a:gd name="T20" fmla="*/ 22 w 26"/>
                <a:gd name="T21" fmla="*/ 4 h 23"/>
                <a:gd name="T22" fmla="*/ 11 w 26"/>
                <a:gd name="T23" fmla="*/ 0 h 23"/>
                <a:gd name="T24" fmla="*/ 8 w 26"/>
                <a:gd name="T25" fmla="*/ 2 h 23"/>
                <a:gd name="T26" fmla="*/ 3 w 26"/>
                <a:gd name="T27" fmla="*/ 18 h 23"/>
                <a:gd name="T28" fmla="*/ 14 w 26"/>
                <a:gd name="T29" fmla="*/ 23 h 23"/>
                <a:gd name="T30" fmla="*/ 14 w 26"/>
                <a:gd name="T31" fmla="*/ 23 h 23"/>
                <a:gd name="T32" fmla="*/ 14 w 26"/>
                <a:gd name="T33" fmla="*/ 23 h 23"/>
                <a:gd name="T34" fmla="*/ 13 w 26"/>
                <a:gd name="T35" fmla="*/ 17 h 23"/>
                <a:gd name="T36" fmla="*/ 12 w 26"/>
                <a:gd name="T37" fmla="*/ 16 h 23"/>
                <a:gd name="T38" fmla="*/ 13 w 26"/>
                <a:gd name="T39" fmla="*/ 15 h 23"/>
                <a:gd name="T40" fmla="*/ 11 w 26"/>
                <a:gd name="T41" fmla="*/ 0 h 23"/>
                <a:gd name="T42" fmla="*/ 14 w 26"/>
                <a:gd name="T43" fmla="*/ 0 h 23"/>
                <a:gd name="T44" fmla="*/ 13 w 26"/>
                <a:gd name="T45" fmla="*/ 0 h 23"/>
                <a:gd name="T46" fmla="*/ 15 w 26"/>
                <a:gd name="T47" fmla="*/ 11 h 23"/>
                <a:gd name="T48" fmla="*/ 20 w 26"/>
                <a:gd name="T49" fmla="*/ 2 h 23"/>
                <a:gd name="T50" fmla="*/ 14 w 26"/>
                <a:gd name="T5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" h="23">
                  <a:moveTo>
                    <a:pt x="16" y="17"/>
                  </a:move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9" y="22"/>
                    <a:pt x="19" y="22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16" y="17"/>
                    <a:pt x="16" y="17"/>
                    <a:pt x="16" y="17"/>
                  </a:cubicBezTo>
                  <a:moveTo>
                    <a:pt x="22" y="4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14"/>
                    <a:pt x="26" y="9"/>
                    <a:pt x="24" y="6"/>
                  </a:cubicBezTo>
                  <a:cubicBezTo>
                    <a:pt x="23" y="5"/>
                    <a:pt x="23" y="4"/>
                    <a:pt x="22" y="4"/>
                  </a:cubicBezTo>
                  <a:moveTo>
                    <a:pt x="11" y="0"/>
                  </a:moveTo>
                  <a:cubicBezTo>
                    <a:pt x="10" y="1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6" name="Freeform 26"/>
            <p:cNvSpPr>
              <a:spLocks/>
            </p:cNvSpPr>
            <p:nvPr/>
          </p:nvSpPr>
          <p:spPr bwMode="auto">
            <a:xfrm>
              <a:off x="9550401" y="234950"/>
              <a:ext cx="61913" cy="109538"/>
            </a:xfrm>
            <a:custGeom>
              <a:avLst/>
              <a:gdLst>
                <a:gd name="T0" fmla="*/ 2 w 13"/>
                <a:gd name="T1" fmla="*/ 0 h 23"/>
                <a:gd name="T2" fmla="*/ 0 w 13"/>
                <a:gd name="T3" fmla="*/ 0 h 23"/>
                <a:gd name="T4" fmla="*/ 2 w 13"/>
                <a:gd name="T5" fmla="*/ 15 h 23"/>
                <a:gd name="T6" fmla="*/ 1 w 13"/>
                <a:gd name="T7" fmla="*/ 16 h 23"/>
                <a:gd name="T8" fmla="*/ 2 w 13"/>
                <a:gd name="T9" fmla="*/ 17 h 23"/>
                <a:gd name="T10" fmla="*/ 3 w 13"/>
                <a:gd name="T11" fmla="*/ 23 h 23"/>
                <a:gd name="T12" fmla="*/ 3 w 13"/>
                <a:gd name="T13" fmla="*/ 23 h 23"/>
                <a:gd name="T14" fmla="*/ 6 w 13"/>
                <a:gd name="T15" fmla="*/ 23 h 23"/>
                <a:gd name="T16" fmla="*/ 6 w 13"/>
                <a:gd name="T17" fmla="*/ 23 h 23"/>
                <a:gd name="T18" fmla="*/ 5 w 13"/>
                <a:gd name="T19" fmla="*/ 17 h 23"/>
                <a:gd name="T20" fmla="*/ 11 w 13"/>
                <a:gd name="T21" fmla="*/ 20 h 23"/>
                <a:gd name="T22" fmla="*/ 13 w 13"/>
                <a:gd name="T23" fmla="*/ 17 h 23"/>
                <a:gd name="T24" fmla="*/ 5 w 13"/>
                <a:gd name="T25" fmla="*/ 15 h 23"/>
                <a:gd name="T26" fmla="*/ 11 w 13"/>
                <a:gd name="T27" fmla="*/ 4 h 23"/>
                <a:gd name="T28" fmla="*/ 9 w 13"/>
                <a:gd name="T29" fmla="*/ 2 h 23"/>
                <a:gd name="T30" fmla="*/ 4 w 13"/>
                <a:gd name="T31" fmla="*/ 11 h 23"/>
                <a:gd name="T32" fmla="*/ 2 w 13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23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3"/>
                    <a:pt x="5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9"/>
                    <a:pt x="12" y="18"/>
                    <a:pt x="13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0" y="2"/>
                    <a:pt x="9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7" name="Freeform 27"/>
            <p:cNvSpPr>
              <a:spLocks noEditPoints="1"/>
            </p:cNvSpPr>
            <p:nvPr/>
          </p:nvSpPr>
          <p:spPr bwMode="auto">
            <a:xfrm>
              <a:off x="9439276" y="180975"/>
              <a:ext cx="236538" cy="217488"/>
            </a:xfrm>
            <a:custGeom>
              <a:avLst/>
              <a:gdLst>
                <a:gd name="T0" fmla="*/ 41 w 49"/>
                <a:gd name="T1" fmla="*/ 33 h 45"/>
                <a:gd name="T2" fmla="*/ 35 w 49"/>
                <a:gd name="T3" fmla="*/ 39 h 45"/>
                <a:gd name="T4" fmla="*/ 29 w 49"/>
                <a:gd name="T5" fmla="*/ 41 h 45"/>
                <a:gd name="T6" fmla="*/ 30 w 49"/>
                <a:gd name="T7" fmla="*/ 45 h 45"/>
                <a:gd name="T8" fmla="*/ 37 w 49"/>
                <a:gd name="T9" fmla="*/ 42 h 45"/>
                <a:gd name="T10" fmla="*/ 45 w 49"/>
                <a:gd name="T11" fmla="*/ 34 h 45"/>
                <a:gd name="T12" fmla="*/ 41 w 49"/>
                <a:gd name="T13" fmla="*/ 33 h 45"/>
                <a:gd name="T14" fmla="*/ 40 w 49"/>
                <a:gd name="T15" fmla="*/ 5 h 45"/>
                <a:gd name="T16" fmla="*/ 38 w 49"/>
                <a:gd name="T17" fmla="*/ 8 h 45"/>
                <a:gd name="T18" fmla="*/ 42 w 49"/>
                <a:gd name="T19" fmla="*/ 13 h 45"/>
                <a:gd name="T20" fmla="*/ 42 w 49"/>
                <a:gd name="T21" fmla="*/ 31 h 45"/>
                <a:gd name="T22" fmla="*/ 46 w 49"/>
                <a:gd name="T23" fmla="*/ 32 h 45"/>
                <a:gd name="T24" fmla="*/ 45 w 49"/>
                <a:gd name="T25" fmla="*/ 11 h 45"/>
                <a:gd name="T26" fmla="*/ 40 w 49"/>
                <a:gd name="T27" fmla="*/ 5 h 45"/>
                <a:gd name="T28" fmla="*/ 21 w 49"/>
                <a:gd name="T29" fmla="*/ 1 h 45"/>
                <a:gd name="T30" fmla="*/ 14 w 49"/>
                <a:gd name="T31" fmla="*/ 3 h 45"/>
                <a:gd name="T32" fmla="*/ 6 w 49"/>
                <a:gd name="T33" fmla="*/ 34 h 45"/>
                <a:gd name="T34" fmla="*/ 26 w 49"/>
                <a:gd name="T35" fmla="*/ 45 h 45"/>
                <a:gd name="T36" fmla="*/ 27 w 49"/>
                <a:gd name="T37" fmla="*/ 45 h 45"/>
                <a:gd name="T38" fmla="*/ 27 w 49"/>
                <a:gd name="T39" fmla="*/ 41 h 45"/>
                <a:gd name="T40" fmla="*/ 26 w 49"/>
                <a:gd name="T41" fmla="*/ 41 h 45"/>
                <a:gd name="T42" fmla="*/ 10 w 49"/>
                <a:gd name="T43" fmla="*/ 32 h 45"/>
                <a:gd name="T44" fmla="*/ 16 w 49"/>
                <a:gd name="T45" fmla="*/ 7 h 45"/>
                <a:gd name="T46" fmla="*/ 22 w 49"/>
                <a:gd name="T47" fmla="*/ 5 h 45"/>
                <a:gd name="T48" fmla="*/ 21 w 49"/>
                <a:gd name="T49" fmla="*/ 1 h 45"/>
                <a:gd name="T50" fmla="*/ 26 w 49"/>
                <a:gd name="T51" fmla="*/ 0 h 45"/>
                <a:gd name="T52" fmla="*/ 24 w 49"/>
                <a:gd name="T53" fmla="*/ 0 h 45"/>
                <a:gd name="T54" fmla="*/ 24 w 49"/>
                <a:gd name="T55" fmla="*/ 4 h 45"/>
                <a:gd name="T56" fmla="*/ 26 w 49"/>
                <a:gd name="T57" fmla="*/ 4 h 45"/>
                <a:gd name="T58" fmla="*/ 35 w 49"/>
                <a:gd name="T59" fmla="*/ 7 h 45"/>
                <a:gd name="T60" fmla="*/ 37 w 49"/>
                <a:gd name="T61" fmla="*/ 3 h 45"/>
                <a:gd name="T62" fmla="*/ 26 w 49"/>
                <a:gd name="T6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" h="45">
                  <a:moveTo>
                    <a:pt x="41" y="33"/>
                  </a:moveTo>
                  <a:cubicBezTo>
                    <a:pt x="40" y="35"/>
                    <a:pt x="38" y="37"/>
                    <a:pt x="35" y="39"/>
                  </a:cubicBezTo>
                  <a:cubicBezTo>
                    <a:pt x="33" y="40"/>
                    <a:pt x="31" y="41"/>
                    <a:pt x="29" y="41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5"/>
                    <a:pt x="35" y="44"/>
                    <a:pt x="37" y="42"/>
                  </a:cubicBezTo>
                  <a:cubicBezTo>
                    <a:pt x="40" y="40"/>
                    <a:pt x="43" y="37"/>
                    <a:pt x="45" y="34"/>
                  </a:cubicBezTo>
                  <a:cubicBezTo>
                    <a:pt x="41" y="33"/>
                    <a:pt x="41" y="33"/>
                    <a:pt x="41" y="33"/>
                  </a:cubicBezTo>
                  <a:moveTo>
                    <a:pt x="40" y="5"/>
                  </a:moveTo>
                  <a:cubicBezTo>
                    <a:pt x="38" y="8"/>
                    <a:pt x="38" y="8"/>
                    <a:pt x="38" y="8"/>
                  </a:cubicBezTo>
                  <a:cubicBezTo>
                    <a:pt x="39" y="10"/>
                    <a:pt x="41" y="11"/>
                    <a:pt x="42" y="13"/>
                  </a:cubicBezTo>
                  <a:cubicBezTo>
                    <a:pt x="45" y="19"/>
                    <a:pt x="45" y="25"/>
                    <a:pt x="42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9" y="25"/>
                    <a:pt x="49" y="18"/>
                    <a:pt x="45" y="11"/>
                  </a:cubicBezTo>
                  <a:cubicBezTo>
                    <a:pt x="44" y="9"/>
                    <a:pt x="42" y="7"/>
                    <a:pt x="40" y="5"/>
                  </a:cubicBezTo>
                  <a:moveTo>
                    <a:pt x="21" y="1"/>
                  </a:moveTo>
                  <a:cubicBezTo>
                    <a:pt x="19" y="1"/>
                    <a:pt x="16" y="2"/>
                    <a:pt x="14" y="3"/>
                  </a:cubicBezTo>
                  <a:cubicBezTo>
                    <a:pt x="3" y="9"/>
                    <a:pt x="0" y="23"/>
                    <a:pt x="6" y="34"/>
                  </a:cubicBezTo>
                  <a:cubicBezTo>
                    <a:pt x="10" y="41"/>
                    <a:pt x="18" y="45"/>
                    <a:pt x="26" y="45"/>
                  </a:cubicBezTo>
                  <a:cubicBezTo>
                    <a:pt x="26" y="45"/>
                    <a:pt x="27" y="45"/>
                    <a:pt x="27" y="4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19" y="41"/>
                    <a:pt x="13" y="38"/>
                    <a:pt x="10" y="32"/>
                  </a:cubicBezTo>
                  <a:cubicBezTo>
                    <a:pt x="4" y="23"/>
                    <a:pt x="7" y="12"/>
                    <a:pt x="16" y="7"/>
                  </a:cubicBezTo>
                  <a:cubicBezTo>
                    <a:pt x="18" y="6"/>
                    <a:pt x="20" y="5"/>
                    <a:pt x="22" y="5"/>
                  </a:cubicBezTo>
                  <a:cubicBezTo>
                    <a:pt x="21" y="1"/>
                    <a:pt x="21" y="1"/>
                    <a:pt x="21" y="1"/>
                  </a:cubicBezTo>
                  <a:moveTo>
                    <a:pt x="26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4"/>
                    <a:pt x="25" y="4"/>
                    <a:pt x="26" y="4"/>
                  </a:cubicBezTo>
                  <a:cubicBezTo>
                    <a:pt x="29" y="4"/>
                    <a:pt x="32" y="5"/>
                    <a:pt x="35" y="7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4" y="1"/>
                    <a:pt x="30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8" name="Freeform 28"/>
            <p:cNvSpPr>
              <a:spLocks noEditPoints="1"/>
            </p:cNvSpPr>
            <p:nvPr/>
          </p:nvSpPr>
          <p:spPr bwMode="auto">
            <a:xfrm>
              <a:off x="9540876" y="180975"/>
              <a:ext cx="120650" cy="217488"/>
            </a:xfrm>
            <a:custGeom>
              <a:avLst/>
              <a:gdLst>
                <a:gd name="T0" fmla="*/ 8 w 25"/>
                <a:gd name="T1" fmla="*/ 41 h 45"/>
                <a:gd name="T2" fmla="*/ 6 w 25"/>
                <a:gd name="T3" fmla="*/ 41 h 45"/>
                <a:gd name="T4" fmla="*/ 6 w 25"/>
                <a:gd name="T5" fmla="*/ 45 h 45"/>
                <a:gd name="T6" fmla="*/ 9 w 25"/>
                <a:gd name="T7" fmla="*/ 45 h 45"/>
                <a:gd name="T8" fmla="*/ 8 w 25"/>
                <a:gd name="T9" fmla="*/ 41 h 45"/>
                <a:gd name="T10" fmla="*/ 21 w 25"/>
                <a:gd name="T11" fmla="*/ 31 h 45"/>
                <a:gd name="T12" fmla="*/ 20 w 25"/>
                <a:gd name="T13" fmla="*/ 33 h 45"/>
                <a:gd name="T14" fmla="*/ 24 w 25"/>
                <a:gd name="T15" fmla="*/ 34 h 45"/>
                <a:gd name="T16" fmla="*/ 25 w 25"/>
                <a:gd name="T17" fmla="*/ 32 h 45"/>
                <a:gd name="T18" fmla="*/ 21 w 25"/>
                <a:gd name="T19" fmla="*/ 31 h 45"/>
                <a:gd name="T20" fmla="*/ 16 w 25"/>
                <a:gd name="T21" fmla="*/ 3 h 45"/>
                <a:gd name="T22" fmla="*/ 14 w 25"/>
                <a:gd name="T23" fmla="*/ 7 h 45"/>
                <a:gd name="T24" fmla="*/ 17 w 25"/>
                <a:gd name="T25" fmla="*/ 8 h 45"/>
                <a:gd name="T26" fmla="*/ 19 w 25"/>
                <a:gd name="T27" fmla="*/ 5 h 45"/>
                <a:gd name="T28" fmla="*/ 16 w 25"/>
                <a:gd name="T29" fmla="*/ 3 h 45"/>
                <a:gd name="T30" fmla="*/ 3 w 25"/>
                <a:gd name="T31" fmla="*/ 0 h 45"/>
                <a:gd name="T32" fmla="*/ 0 w 25"/>
                <a:gd name="T33" fmla="*/ 1 h 45"/>
                <a:gd name="T34" fmla="*/ 1 w 25"/>
                <a:gd name="T35" fmla="*/ 5 h 45"/>
                <a:gd name="T36" fmla="*/ 3 w 25"/>
                <a:gd name="T37" fmla="*/ 4 h 45"/>
                <a:gd name="T38" fmla="*/ 3 w 25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45">
                  <a:moveTo>
                    <a:pt x="8" y="41"/>
                  </a:moveTo>
                  <a:cubicBezTo>
                    <a:pt x="7" y="41"/>
                    <a:pt x="7" y="41"/>
                    <a:pt x="6" y="41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7" y="45"/>
                    <a:pt x="8" y="45"/>
                    <a:pt x="9" y="45"/>
                  </a:cubicBezTo>
                  <a:cubicBezTo>
                    <a:pt x="8" y="41"/>
                    <a:pt x="8" y="41"/>
                    <a:pt x="8" y="41"/>
                  </a:cubicBezTo>
                  <a:moveTo>
                    <a:pt x="21" y="31"/>
                  </a:moveTo>
                  <a:cubicBezTo>
                    <a:pt x="21" y="31"/>
                    <a:pt x="21" y="32"/>
                    <a:pt x="20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4"/>
                    <a:pt x="25" y="33"/>
                    <a:pt x="25" y="32"/>
                  </a:cubicBezTo>
                  <a:cubicBezTo>
                    <a:pt x="21" y="31"/>
                    <a:pt x="21" y="31"/>
                    <a:pt x="21" y="31"/>
                  </a:cubicBezTo>
                  <a:moveTo>
                    <a:pt x="16" y="3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6" y="8"/>
                    <a:pt x="17" y="8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4"/>
                    <a:pt x="17" y="4"/>
                    <a:pt x="16" y="3"/>
                  </a:cubicBezTo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9" name="Freeform 29"/>
            <p:cNvSpPr>
              <a:spLocks noEditPoints="1"/>
            </p:cNvSpPr>
            <p:nvPr/>
          </p:nvSpPr>
          <p:spPr bwMode="auto">
            <a:xfrm>
              <a:off x="7770813" y="-166687"/>
              <a:ext cx="87313" cy="87313"/>
            </a:xfrm>
            <a:custGeom>
              <a:avLst/>
              <a:gdLst>
                <a:gd name="T0" fmla="*/ 0 w 18"/>
                <a:gd name="T1" fmla="*/ 10 h 18"/>
                <a:gd name="T2" fmla="*/ 1 w 18"/>
                <a:gd name="T3" fmla="*/ 13 h 18"/>
                <a:gd name="T4" fmla="*/ 7 w 18"/>
                <a:gd name="T5" fmla="*/ 18 h 18"/>
                <a:gd name="T6" fmla="*/ 9 w 18"/>
                <a:gd name="T7" fmla="*/ 11 h 18"/>
                <a:gd name="T8" fmla="*/ 6 w 18"/>
                <a:gd name="T9" fmla="*/ 12 h 18"/>
                <a:gd name="T10" fmla="*/ 0 w 18"/>
                <a:gd name="T11" fmla="*/ 10 h 18"/>
                <a:gd name="T12" fmla="*/ 17 w 18"/>
                <a:gd name="T13" fmla="*/ 8 h 18"/>
                <a:gd name="T14" fmla="*/ 12 w 18"/>
                <a:gd name="T15" fmla="*/ 10 h 18"/>
                <a:gd name="T16" fmla="*/ 10 w 18"/>
                <a:gd name="T17" fmla="*/ 18 h 18"/>
                <a:gd name="T18" fmla="*/ 13 w 18"/>
                <a:gd name="T19" fmla="*/ 17 h 18"/>
                <a:gd name="T20" fmla="*/ 17 w 18"/>
                <a:gd name="T21" fmla="*/ 8 h 18"/>
                <a:gd name="T22" fmla="*/ 15 w 18"/>
                <a:gd name="T23" fmla="*/ 2 h 18"/>
                <a:gd name="T24" fmla="*/ 13 w 18"/>
                <a:gd name="T25" fmla="*/ 6 h 18"/>
                <a:gd name="T26" fmla="*/ 17 w 18"/>
                <a:gd name="T27" fmla="*/ 5 h 18"/>
                <a:gd name="T28" fmla="*/ 16 w 18"/>
                <a:gd name="T29" fmla="*/ 4 h 18"/>
                <a:gd name="T30" fmla="*/ 15 w 18"/>
                <a:gd name="T31" fmla="*/ 2 h 18"/>
                <a:gd name="T32" fmla="*/ 9 w 18"/>
                <a:gd name="T33" fmla="*/ 0 h 18"/>
                <a:gd name="T34" fmla="*/ 4 w 18"/>
                <a:gd name="T35" fmla="*/ 1 h 18"/>
                <a:gd name="T36" fmla="*/ 0 w 18"/>
                <a:gd name="T37" fmla="*/ 7 h 18"/>
                <a:gd name="T38" fmla="*/ 6 w 18"/>
                <a:gd name="T39" fmla="*/ 9 h 18"/>
                <a:gd name="T40" fmla="*/ 10 w 18"/>
                <a:gd name="T41" fmla="*/ 8 h 18"/>
                <a:gd name="T42" fmla="*/ 12 w 18"/>
                <a:gd name="T43" fmla="*/ 1 h 18"/>
                <a:gd name="T44" fmla="*/ 9 w 18"/>
                <a:gd name="T4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18">
                  <a:moveTo>
                    <a:pt x="0" y="10"/>
                  </a:moveTo>
                  <a:cubicBezTo>
                    <a:pt x="0" y="11"/>
                    <a:pt x="0" y="12"/>
                    <a:pt x="1" y="13"/>
                  </a:cubicBezTo>
                  <a:cubicBezTo>
                    <a:pt x="2" y="16"/>
                    <a:pt x="4" y="17"/>
                    <a:pt x="7" y="18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0"/>
                    <a:pt x="0" y="10"/>
                    <a:pt x="0" y="10"/>
                  </a:cubicBezTo>
                  <a:moveTo>
                    <a:pt x="17" y="8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8"/>
                    <a:pt x="12" y="17"/>
                    <a:pt x="13" y="17"/>
                  </a:cubicBezTo>
                  <a:cubicBezTo>
                    <a:pt x="16" y="15"/>
                    <a:pt x="18" y="11"/>
                    <a:pt x="17" y="8"/>
                  </a:cubicBezTo>
                  <a:moveTo>
                    <a:pt x="15" y="2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6" y="5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moveTo>
                    <a:pt x="9" y="0"/>
                  </a:moveTo>
                  <a:cubicBezTo>
                    <a:pt x="7" y="0"/>
                    <a:pt x="6" y="0"/>
                    <a:pt x="4" y="1"/>
                  </a:cubicBezTo>
                  <a:cubicBezTo>
                    <a:pt x="2" y="3"/>
                    <a:pt x="0" y="5"/>
                    <a:pt x="0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0" name="Freeform 30"/>
            <p:cNvSpPr>
              <a:spLocks/>
            </p:cNvSpPr>
            <p:nvPr/>
          </p:nvSpPr>
          <p:spPr bwMode="auto">
            <a:xfrm>
              <a:off x="7770813" y="-161925"/>
              <a:ext cx="82550" cy="82550"/>
            </a:xfrm>
            <a:custGeom>
              <a:avLst/>
              <a:gdLst>
                <a:gd name="T0" fmla="*/ 12 w 17"/>
                <a:gd name="T1" fmla="*/ 0 h 17"/>
                <a:gd name="T2" fmla="*/ 10 w 17"/>
                <a:gd name="T3" fmla="*/ 7 h 17"/>
                <a:gd name="T4" fmla="*/ 6 w 17"/>
                <a:gd name="T5" fmla="*/ 8 h 17"/>
                <a:gd name="T6" fmla="*/ 0 w 17"/>
                <a:gd name="T7" fmla="*/ 6 h 17"/>
                <a:gd name="T8" fmla="*/ 0 w 17"/>
                <a:gd name="T9" fmla="*/ 9 h 17"/>
                <a:gd name="T10" fmla="*/ 6 w 17"/>
                <a:gd name="T11" fmla="*/ 11 h 17"/>
                <a:gd name="T12" fmla="*/ 9 w 17"/>
                <a:gd name="T13" fmla="*/ 10 h 17"/>
                <a:gd name="T14" fmla="*/ 7 w 17"/>
                <a:gd name="T15" fmla="*/ 17 h 17"/>
                <a:gd name="T16" fmla="*/ 9 w 17"/>
                <a:gd name="T17" fmla="*/ 17 h 17"/>
                <a:gd name="T18" fmla="*/ 10 w 17"/>
                <a:gd name="T19" fmla="*/ 17 h 17"/>
                <a:gd name="T20" fmla="*/ 12 w 17"/>
                <a:gd name="T21" fmla="*/ 9 h 17"/>
                <a:gd name="T22" fmla="*/ 17 w 17"/>
                <a:gd name="T23" fmla="*/ 7 h 17"/>
                <a:gd name="T24" fmla="*/ 17 w 17"/>
                <a:gd name="T25" fmla="*/ 4 h 17"/>
                <a:gd name="T26" fmla="*/ 13 w 17"/>
                <a:gd name="T27" fmla="*/ 5 h 17"/>
                <a:gd name="T28" fmla="*/ 15 w 17"/>
                <a:gd name="T29" fmla="*/ 1 h 17"/>
                <a:gd name="T30" fmla="*/ 12 w 17"/>
                <a:gd name="T3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17">
                  <a:moveTo>
                    <a:pt x="12" y="0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5"/>
                    <a:pt x="17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3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1" name="Freeform 31"/>
            <p:cNvSpPr>
              <a:spLocks noEditPoints="1"/>
            </p:cNvSpPr>
            <p:nvPr/>
          </p:nvSpPr>
          <p:spPr bwMode="auto">
            <a:xfrm>
              <a:off x="7727951" y="-204787"/>
              <a:ext cx="173038" cy="163513"/>
            </a:xfrm>
            <a:custGeom>
              <a:avLst/>
              <a:gdLst>
                <a:gd name="T0" fmla="*/ 0 w 36"/>
                <a:gd name="T1" fmla="*/ 16 h 34"/>
                <a:gd name="T2" fmla="*/ 3 w 36"/>
                <a:gd name="T3" fmla="*/ 26 h 34"/>
                <a:gd name="T4" fmla="*/ 13 w 36"/>
                <a:gd name="T5" fmla="*/ 34 h 34"/>
                <a:gd name="T6" fmla="*/ 14 w 36"/>
                <a:gd name="T7" fmla="*/ 31 h 34"/>
                <a:gd name="T8" fmla="*/ 5 w 36"/>
                <a:gd name="T9" fmla="*/ 24 h 34"/>
                <a:gd name="T10" fmla="*/ 4 w 36"/>
                <a:gd name="T11" fmla="*/ 17 h 34"/>
                <a:gd name="T12" fmla="*/ 0 w 36"/>
                <a:gd name="T13" fmla="*/ 16 h 34"/>
                <a:gd name="T14" fmla="*/ 34 w 36"/>
                <a:gd name="T15" fmla="*/ 12 h 34"/>
                <a:gd name="T16" fmla="*/ 31 w 36"/>
                <a:gd name="T17" fmla="*/ 14 h 34"/>
                <a:gd name="T18" fmla="*/ 25 w 36"/>
                <a:gd name="T19" fmla="*/ 29 h 34"/>
                <a:gd name="T20" fmla="*/ 18 w 36"/>
                <a:gd name="T21" fmla="*/ 31 h 34"/>
                <a:gd name="T22" fmla="*/ 17 w 36"/>
                <a:gd name="T23" fmla="*/ 31 h 34"/>
                <a:gd name="T24" fmla="*/ 16 w 36"/>
                <a:gd name="T25" fmla="*/ 34 h 34"/>
                <a:gd name="T26" fmla="*/ 18 w 36"/>
                <a:gd name="T27" fmla="*/ 34 h 34"/>
                <a:gd name="T28" fmla="*/ 26 w 36"/>
                <a:gd name="T29" fmla="*/ 32 h 34"/>
                <a:gd name="T30" fmla="*/ 34 w 36"/>
                <a:gd name="T31" fmla="*/ 12 h 34"/>
                <a:gd name="T32" fmla="*/ 26 w 36"/>
                <a:gd name="T33" fmla="*/ 2 h 34"/>
                <a:gd name="T34" fmla="*/ 25 w 36"/>
                <a:gd name="T35" fmla="*/ 5 h 34"/>
                <a:gd name="T36" fmla="*/ 30 w 36"/>
                <a:gd name="T37" fmla="*/ 10 h 34"/>
                <a:gd name="T38" fmla="*/ 31 w 36"/>
                <a:gd name="T39" fmla="*/ 11 h 34"/>
                <a:gd name="T40" fmla="*/ 33 w 36"/>
                <a:gd name="T41" fmla="*/ 10 h 34"/>
                <a:gd name="T42" fmla="*/ 33 w 36"/>
                <a:gd name="T43" fmla="*/ 8 h 34"/>
                <a:gd name="T44" fmla="*/ 26 w 36"/>
                <a:gd name="T45" fmla="*/ 2 h 34"/>
                <a:gd name="T46" fmla="*/ 18 w 36"/>
                <a:gd name="T47" fmla="*/ 0 h 34"/>
                <a:gd name="T48" fmla="*/ 9 w 36"/>
                <a:gd name="T49" fmla="*/ 2 h 34"/>
                <a:gd name="T50" fmla="*/ 1 w 36"/>
                <a:gd name="T51" fmla="*/ 13 h 34"/>
                <a:gd name="T52" fmla="*/ 4 w 36"/>
                <a:gd name="T53" fmla="*/ 14 h 34"/>
                <a:gd name="T54" fmla="*/ 10 w 36"/>
                <a:gd name="T55" fmla="*/ 5 h 34"/>
                <a:gd name="T56" fmla="*/ 18 w 36"/>
                <a:gd name="T57" fmla="*/ 3 h 34"/>
                <a:gd name="T58" fmla="*/ 23 w 36"/>
                <a:gd name="T59" fmla="*/ 4 h 34"/>
                <a:gd name="T60" fmla="*/ 24 w 36"/>
                <a:gd name="T61" fmla="*/ 1 h 34"/>
                <a:gd name="T62" fmla="*/ 18 w 36"/>
                <a:gd name="T6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34">
                  <a:moveTo>
                    <a:pt x="0" y="16"/>
                  </a:moveTo>
                  <a:cubicBezTo>
                    <a:pt x="0" y="19"/>
                    <a:pt x="1" y="22"/>
                    <a:pt x="3" y="26"/>
                  </a:cubicBezTo>
                  <a:cubicBezTo>
                    <a:pt x="5" y="30"/>
                    <a:pt x="9" y="32"/>
                    <a:pt x="13" y="3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1" y="30"/>
                    <a:pt x="7" y="27"/>
                    <a:pt x="5" y="24"/>
                  </a:cubicBezTo>
                  <a:cubicBezTo>
                    <a:pt x="4" y="22"/>
                    <a:pt x="3" y="19"/>
                    <a:pt x="4" y="17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34" y="12"/>
                  </a:moveTo>
                  <a:cubicBezTo>
                    <a:pt x="31" y="14"/>
                    <a:pt x="31" y="14"/>
                    <a:pt x="31" y="14"/>
                  </a:cubicBezTo>
                  <a:cubicBezTo>
                    <a:pt x="33" y="19"/>
                    <a:pt x="30" y="26"/>
                    <a:pt x="25" y="29"/>
                  </a:cubicBezTo>
                  <a:cubicBezTo>
                    <a:pt x="23" y="30"/>
                    <a:pt x="20" y="31"/>
                    <a:pt x="18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7" y="34"/>
                    <a:pt x="18" y="34"/>
                  </a:cubicBezTo>
                  <a:cubicBezTo>
                    <a:pt x="21" y="34"/>
                    <a:pt x="24" y="33"/>
                    <a:pt x="26" y="32"/>
                  </a:cubicBezTo>
                  <a:cubicBezTo>
                    <a:pt x="33" y="28"/>
                    <a:pt x="36" y="20"/>
                    <a:pt x="34" y="12"/>
                  </a:cubicBezTo>
                  <a:moveTo>
                    <a:pt x="26" y="2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7" y="6"/>
                    <a:pt x="29" y="8"/>
                    <a:pt x="30" y="10"/>
                  </a:cubicBezTo>
                  <a:cubicBezTo>
                    <a:pt x="30" y="10"/>
                    <a:pt x="30" y="11"/>
                    <a:pt x="31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9"/>
                    <a:pt x="33" y="9"/>
                    <a:pt x="33" y="8"/>
                  </a:cubicBezTo>
                  <a:cubicBezTo>
                    <a:pt x="31" y="6"/>
                    <a:pt x="29" y="3"/>
                    <a:pt x="26" y="2"/>
                  </a:cubicBezTo>
                  <a:moveTo>
                    <a:pt x="18" y="0"/>
                  </a:moveTo>
                  <a:cubicBezTo>
                    <a:pt x="15" y="0"/>
                    <a:pt x="12" y="0"/>
                    <a:pt x="9" y="2"/>
                  </a:cubicBezTo>
                  <a:cubicBezTo>
                    <a:pt x="5" y="4"/>
                    <a:pt x="2" y="8"/>
                    <a:pt x="1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0"/>
                    <a:pt x="7" y="7"/>
                    <a:pt x="10" y="5"/>
                  </a:cubicBezTo>
                  <a:cubicBezTo>
                    <a:pt x="13" y="3"/>
                    <a:pt x="15" y="3"/>
                    <a:pt x="18" y="3"/>
                  </a:cubicBezTo>
                  <a:cubicBezTo>
                    <a:pt x="19" y="3"/>
                    <a:pt x="21" y="3"/>
                    <a:pt x="23" y="4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0"/>
                    <a:pt x="20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2" name="Freeform 32"/>
            <p:cNvSpPr>
              <a:spLocks noEditPoints="1"/>
            </p:cNvSpPr>
            <p:nvPr/>
          </p:nvSpPr>
          <p:spPr bwMode="auto">
            <a:xfrm>
              <a:off x="7727951" y="-200025"/>
              <a:ext cx="163513" cy="158750"/>
            </a:xfrm>
            <a:custGeom>
              <a:avLst/>
              <a:gdLst>
                <a:gd name="T0" fmla="*/ 14 w 34"/>
                <a:gd name="T1" fmla="*/ 30 h 33"/>
                <a:gd name="T2" fmla="*/ 13 w 34"/>
                <a:gd name="T3" fmla="*/ 33 h 33"/>
                <a:gd name="T4" fmla="*/ 16 w 34"/>
                <a:gd name="T5" fmla="*/ 33 h 33"/>
                <a:gd name="T6" fmla="*/ 17 w 34"/>
                <a:gd name="T7" fmla="*/ 30 h 33"/>
                <a:gd name="T8" fmla="*/ 14 w 34"/>
                <a:gd name="T9" fmla="*/ 30 h 33"/>
                <a:gd name="T10" fmla="*/ 1 w 34"/>
                <a:gd name="T11" fmla="*/ 12 h 33"/>
                <a:gd name="T12" fmla="*/ 0 w 34"/>
                <a:gd name="T13" fmla="*/ 15 h 33"/>
                <a:gd name="T14" fmla="*/ 4 w 34"/>
                <a:gd name="T15" fmla="*/ 16 h 33"/>
                <a:gd name="T16" fmla="*/ 4 w 34"/>
                <a:gd name="T17" fmla="*/ 13 h 33"/>
                <a:gd name="T18" fmla="*/ 1 w 34"/>
                <a:gd name="T19" fmla="*/ 12 h 33"/>
                <a:gd name="T20" fmla="*/ 33 w 34"/>
                <a:gd name="T21" fmla="*/ 9 h 33"/>
                <a:gd name="T22" fmla="*/ 31 w 34"/>
                <a:gd name="T23" fmla="*/ 10 h 33"/>
                <a:gd name="T24" fmla="*/ 31 w 34"/>
                <a:gd name="T25" fmla="*/ 13 h 33"/>
                <a:gd name="T26" fmla="*/ 34 w 34"/>
                <a:gd name="T27" fmla="*/ 11 h 33"/>
                <a:gd name="T28" fmla="*/ 33 w 34"/>
                <a:gd name="T29" fmla="*/ 9 h 33"/>
                <a:gd name="T30" fmla="*/ 24 w 34"/>
                <a:gd name="T31" fmla="*/ 0 h 33"/>
                <a:gd name="T32" fmla="*/ 23 w 34"/>
                <a:gd name="T33" fmla="*/ 3 h 33"/>
                <a:gd name="T34" fmla="*/ 25 w 34"/>
                <a:gd name="T35" fmla="*/ 4 h 33"/>
                <a:gd name="T36" fmla="*/ 26 w 34"/>
                <a:gd name="T37" fmla="*/ 1 h 33"/>
                <a:gd name="T38" fmla="*/ 24 w 34"/>
                <a:gd name="T3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33">
                  <a:moveTo>
                    <a:pt x="14" y="30"/>
                  </a:moveTo>
                  <a:cubicBezTo>
                    <a:pt x="13" y="33"/>
                    <a:pt x="13" y="33"/>
                    <a:pt x="13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6" y="30"/>
                    <a:pt x="15" y="30"/>
                    <a:pt x="14" y="30"/>
                  </a:cubicBezTo>
                  <a:moveTo>
                    <a:pt x="1" y="12"/>
                  </a:moveTo>
                  <a:cubicBezTo>
                    <a:pt x="1" y="13"/>
                    <a:pt x="1" y="14"/>
                    <a:pt x="0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4"/>
                    <a:pt x="4" y="13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33" y="9"/>
                  </a:move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2"/>
                    <a:pt x="31" y="13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0"/>
                    <a:pt x="33" y="9"/>
                  </a:cubicBezTo>
                  <a:moveTo>
                    <a:pt x="24" y="0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5" y="4"/>
                    <a:pt x="25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5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3" name="Freeform 33"/>
            <p:cNvSpPr>
              <a:spLocks noEditPoints="1"/>
            </p:cNvSpPr>
            <p:nvPr/>
          </p:nvSpPr>
          <p:spPr bwMode="auto">
            <a:xfrm>
              <a:off x="6769101" y="495300"/>
              <a:ext cx="85725" cy="85725"/>
            </a:xfrm>
            <a:custGeom>
              <a:avLst/>
              <a:gdLst>
                <a:gd name="T0" fmla="*/ 11 w 18"/>
                <a:gd name="T1" fmla="*/ 11 h 18"/>
                <a:gd name="T2" fmla="*/ 14 w 18"/>
                <a:gd name="T3" fmla="*/ 16 h 18"/>
                <a:gd name="T4" fmla="*/ 16 w 18"/>
                <a:gd name="T5" fmla="*/ 14 h 18"/>
                <a:gd name="T6" fmla="*/ 11 w 18"/>
                <a:gd name="T7" fmla="*/ 11 h 18"/>
                <a:gd name="T8" fmla="*/ 1 w 18"/>
                <a:gd name="T9" fmla="*/ 5 h 18"/>
                <a:gd name="T10" fmla="*/ 2 w 18"/>
                <a:gd name="T11" fmla="*/ 13 h 18"/>
                <a:gd name="T12" fmla="*/ 9 w 18"/>
                <a:gd name="T13" fmla="*/ 18 h 18"/>
                <a:gd name="T14" fmla="*/ 11 w 18"/>
                <a:gd name="T15" fmla="*/ 17 h 18"/>
                <a:gd name="T16" fmla="*/ 6 w 18"/>
                <a:gd name="T17" fmla="*/ 9 h 18"/>
                <a:gd name="T18" fmla="*/ 5 w 18"/>
                <a:gd name="T19" fmla="*/ 9 h 18"/>
                <a:gd name="T20" fmla="*/ 5 w 18"/>
                <a:gd name="T21" fmla="*/ 8 h 18"/>
                <a:gd name="T22" fmla="*/ 1 w 18"/>
                <a:gd name="T23" fmla="*/ 5 h 18"/>
                <a:gd name="T24" fmla="*/ 3 w 18"/>
                <a:gd name="T25" fmla="*/ 3 h 18"/>
                <a:gd name="T26" fmla="*/ 3 w 18"/>
                <a:gd name="T27" fmla="*/ 3 h 18"/>
                <a:gd name="T28" fmla="*/ 3 w 18"/>
                <a:gd name="T29" fmla="*/ 4 h 18"/>
                <a:gd name="T30" fmla="*/ 3 w 18"/>
                <a:gd name="T31" fmla="*/ 3 h 18"/>
                <a:gd name="T32" fmla="*/ 9 w 18"/>
                <a:gd name="T33" fmla="*/ 0 h 18"/>
                <a:gd name="T34" fmla="*/ 5 w 18"/>
                <a:gd name="T35" fmla="*/ 1 h 18"/>
                <a:gd name="T36" fmla="*/ 8 w 18"/>
                <a:gd name="T37" fmla="*/ 7 h 18"/>
                <a:gd name="T38" fmla="*/ 18 w 18"/>
                <a:gd name="T39" fmla="*/ 12 h 18"/>
                <a:gd name="T40" fmla="*/ 17 w 18"/>
                <a:gd name="T41" fmla="*/ 4 h 18"/>
                <a:gd name="T42" fmla="*/ 9 w 18"/>
                <a:gd name="T4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1" y="11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1" y="11"/>
                    <a:pt x="11" y="11"/>
                    <a:pt x="11" y="11"/>
                  </a:cubicBezTo>
                  <a:moveTo>
                    <a:pt x="1" y="5"/>
                  </a:moveTo>
                  <a:cubicBezTo>
                    <a:pt x="0" y="8"/>
                    <a:pt x="0" y="11"/>
                    <a:pt x="2" y="13"/>
                  </a:cubicBezTo>
                  <a:cubicBezTo>
                    <a:pt x="3" y="16"/>
                    <a:pt x="6" y="18"/>
                    <a:pt x="9" y="18"/>
                  </a:cubicBezTo>
                  <a:cubicBezTo>
                    <a:pt x="10" y="18"/>
                    <a:pt x="11" y="18"/>
                    <a:pt x="11" y="1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9" y="0"/>
                  </a:moveTo>
                  <a:cubicBezTo>
                    <a:pt x="8" y="0"/>
                    <a:pt x="6" y="0"/>
                    <a:pt x="5" y="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8" y="7"/>
                    <a:pt x="17" y="4"/>
                  </a:cubicBezTo>
                  <a:cubicBezTo>
                    <a:pt x="15" y="1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4" name="Freeform 34"/>
            <p:cNvSpPr>
              <a:spLocks/>
            </p:cNvSpPr>
            <p:nvPr/>
          </p:nvSpPr>
          <p:spPr bwMode="auto">
            <a:xfrm>
              <a:off x="6773863" y="500063"/>
              <a:ext cx="80963" cy="76200"/>
            </a:xfrm>
            <a:custGeom>
              <a:avLst/>
              <a:gdLst>
                <a:gd name="T0" fmla="*/ 4 w 17"/>
                <a:gd name="T1" fmla="*/ 0 h 16"/>
                <a:gd name="T2" fmla="*/ 4 w 17"/>
                <a:gd name="T3" fmla="*/ 0 h 16"/>
                <a:gd name="T4" fmla="*/ 2 w 17"/>
                <a:gd name="T5" fmla="*/ 2 h 16"/>
                <a:gd name="T6" fmla="*/ 2 w 17"/>
                <a:gd name="T7" fmla="*/ 3 h 16"/>
                <a:gd name="T8" fmla="*/ 2 w 17"/>
                <a:gd name="T9" fmla="*/ 2 h 16"/>
                <a:gd name="T10" fmla="*/ 0 w 17"/>
                <a:gd name="T11" fmla="*/ 4 h 16"/>
                <a:gd name="T12" fmla="*/ 4 w 17"/>
                <a:gd name="T13" fmla="*/ 7 h 16"/>
                <a:gd name="T14" fmla="*/ 4 w 17"/>
                <a:gd name="T15" fmla="*/ 8 h 16"/>
                <a:gd name="T16" fmla="*/ 5 w 17"/>
                <a:gd name="T17" fmla="*/ 8 h 16"/>
                <a:gd name="T18" fmla="*/ 10 w 17"/>
                <a:gd name="T19" fmla="*/ 16 h 16"/>
                <a:gd name="T20" fmla="*/ 13 w 17"/>
                <a:gd name="T21" fmla="*/ 15 h 16"/>
                <a:gd name="T22" fmla="*/ 13 w 17"/>
                <a:gd name="T23" fmla="*/ 15 h 16"/>
                <a:gd name="T24" fmla="*/ 10 w 17"/>
                <a:gd name="T25" fmla="*/ 10 h 16"/>
                <a:gd name="T26" fmla="*/ 15 w 17"/>
                <a:gd name="T27" fmla="*/ 13 h 16"/>
                <a:gd name="T28" fmla="*/ 17 w 17"/>
                <a:gd name="T29" fmla="*/ 11 h 16"/>
                <a:gd name="T30" fmla="*/ 7 w 17"/>
                <a:gd name="T31" fmla="*/ 6 h 16"/>
                <a:gd name="T32" fmla="*/ 4 w 17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1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2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3"/>
                    <a:pt x="16" y="12"/>
                    <a:pt x="17" y="1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5" name="Freeform 35"/>
            <p:cNvSpPr>
              <a:spLocks noEditPoints="1"/>
            </p:cNvSpPr>
            <p:nvPr/>
          </p:nvSpPr>
          <p:spPr bwMode="auto">
            <a:xfrm>
              <a:off x="6724651" y="455613"/>
              <a:ext cx="174625" cy="165100"/>
            </a:xfrm>
            <a:custGeom>
              <a:avLst/>
              <a:gdLst>
                <a:gd name="T0" fmla="*/ 30 w 36"/>
                <a:gd name="T1" fmla="*/ 25 h 34"/>
                <a:gd name="T2" fmla="*/ 26 w 36"/>
                <a:gd name="T3" fmla="*/ 29 h 34"/>
                <a:gd name="T4" fmla="*/ 28 w 36"/>
                <a:gd name="T5" fmla="*/ 31 h 34"/>
                <a:gd name="T6" fmla="*/ 33 w 36"/>
                <a:gd name="T7" fmla="*/ 26 h 34"/>
                <a:gd name="T8" fmla="*/ 30 w 36"/>
                <a:gd name="T9" fmla="*/ 25 h 34"/>
                <a:gd name="T10" fmla="*/ 3 w 36"/>
                <a:gd name="T11" fmla="*/ 8 h 34"/>
                <a:gd name="T12" fmla="*/ 3 w 36"/>
                <a:gd name="T13" fmla="*/ 25 h 34"/>
                <a:gd name="T14" fmla="*/ 18 w 36"/>
                <a:gd name="T15" fmla="*/ 34 h 34"/>
                <a:gd name="T16" fmla="*/ 25 w 36"/>
                <a:gd name="T17" fmla="*/ 33 h 34"/>
                <a:gd name="T18" fmla="*/ 23 w 36"/>
                <a:gd name="T19" fmla="*/ 30 h 34"/>
                <a:gd name="T20" fmla="*/ 18 w 36"/>
                <a:gd name="T21" fmla="*/ 31 h 34"/>
                <a:gd name="T22" fmla="*/ 6 w 36"/>
                <a:gd name="T23" fmla="*/ 24 h 34"/>
                <a:gd name="T24" fmla="*/ 6 w 36"/>
                <a:gd name="T25" fmla="*/ 10 h 34"/>
                <a:gd name="T26" fmla="*/ 3 w 36"/>
                <a:gd name="T27" fmla="*/ 8 h 34"/>
                <a:gd name="T28" fmla="*/ 9 w 36"/>
                <a:gd name="T29" fmla="*/ 2 h 34"/>
                <a:gd name="T30" fmla="*/ 5 w 36"/>
                <a:gd name="T31" fmla="*/ 6 h 34"/>
                <a:gd name="T32" fmla="*/ 7 w 36"/>
                <a:gd name="T33" fmla="*/ 8 h 34"/>
                <a:gd name="T34" fmla="*/ 10 w 36"/>
                <a:gd name="T35" fmla="*/ 5 h 34"/>
                <a:gd name="T36" fmla="*/ 9 w 36"/>
                <a:gd name="T37" fmla="*/ 2 h 34"/>
                <a:gd name="T38" fmla="*/ 18 w 36"/>
                <a:gd name="T39" fmla="*/ 0 h 34"/>
                <a:gd name="T40" fmla="*/ 11 w 36"/>
                <a:gd name="T41" fmla="*/ 1 h 34"/>
                <a:gd name="T42" fmla="*/ 12 w 36"/>
                <a:gd name="T43" fmla="*/ 4 h 34"/>
                <a:gd name="T44" fmla="*/ 18 w 36"/>
                <a:gd name="T45" fmla="*/ 3 h 34"/>
                <a:gd name="T46" fmla="*/ 30 w 36"/>
                <a:gd name="T47" fmla="*/ 10 h 34"/>
                <a:gd name="T48" fmla="*/ 31 w 36"/>
                <a:gd name="T49" fmla="*/ 22 h 34"/>
                <a:gd name="T50" fmla="*/ 34 w 36"/>
                <a:gd name="T51" fmla="*/ 24 h 34"/>
                <a:gd name="T52" fmla="*/ 33 w 36"/>
                <a:gd name="T53" fmla="*/ 8 h 34"/>
                <a:gd name="T54" fmla="*/ 18 w 36"/>
                <a:gd name="T5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" h="34">
                  <a:moveTo>
                    <a:pt x="30" y="25"/>
                  </a:moveTo>
                  <a:cubicBezTo>
                    <a:pt x="29" y="26"/>
                    <a:pt x="28" y="28"/>
                    <a:pt x="26" y="29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0" y="30"/>
                    <a:pt x="31" y="28"/>
                    <a:pt x="33" y="26"/>
                  </a:cubicBezTo>
                  <a:cubicBezTo>
                    <a:pt x="30" y="25"/>
                    <a:pt x="30" y="25"/>
                    <a:pt x="30" y="25"/>
                  </a:cubicBezTo>
                  <a:moveTo>
                    <a:pt x="3" y="8"/>
                  </a:moveTo>
                  <a:cubicBezTo>
                    <a:pt x="0" y="13"/>
                    <a:pt x="0" y="20"/>
                    <a:pt x="3" y="25"/>
                  </a:cubicBezTo>
                  <a:cubicBezTo>
                    <a:pt x="7" y="31"/>
                    <a:pt x="12" y="34"/>
                    <a:pt x="18" y="34"/>
                  </a:cubicBezTo>
                  <a:cubicBezTo>
                    <a:pt x="21" y="34"/>
                    <a:pt x="23" y="34"/>
                    <a:pt x="25" y="3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1"/>
                    <a:pt x="20" y="31"/>
                    <a:pt x="18" y="31"/>
                  </a:cubicBezTo>
                  <a:cubicBezTo>
                    <a:pt x="13" y="31"/>
                    <a:pt x="9" y="28"/>
                    <a:pt x="6" y="24"/>
                  </a:cubicBezTo>
                  <a:cubicBezTo>
                    <a:pt x="3" y="20"/>
                    <a:pt x="4" y="14"/>
                    <a:pt x="6" y="10"/>
                  </a:cubicBezTo>
                  <a:cubicBezTo>
                    <a:pt x="3" y="8"/>
                    <a:pt x="3" y="8"/>
                    <a:pt x="3" y="8"/>
                  </a:cubicBezTo>
                  <a:moveTo>
                    <a:pt x="9" y="2"/>
                  </a:moveTo>
                  <a:cubicBezTo>
                    <a:pt x="7" y="3"/>
                    <a:pt x="6" y="5"/>
                    <a:pt x="5" y="6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9" y="6"/>
                    <a:pt x="10" y="5"/>
                  </a:cubicBezTo>
                  <a:cubicBezTo>
                    <a:pt x="9" y="2"/>
                    <a:pt x="9" y="2"/>
                    <a:pt x="9" y="2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4" y="3"/>
                    <a:pt x="16" y="3"/>
                    <a:pt x="18" y="3"/>
                  </a:cubicBezTo>
                  <a:cubicBezTo>
                    <a:pt x="23" y="3"/>
                    <a:pt x="28" y="5"/>
                    <a:pt x="30" y="10"/>
                  </a:cubicBezTo>
                  <a:cubicBezTo>
                    <a:pt x="33" y="14"/>
                    <a:pt x="33" y="18"/>
                    <a:pt x="31" y="22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19"/>
                    <a:pt x="36" y="13"/>
                    <a:pt x="33" y="8"/>
                  </a:cubicBezTo>
                  <a:cubicBezTo>
                    <a:pt x="30" y="3"/>
                    <a:pt x="24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6" name="Freeform 36"/>
            <p:cNvSpPr>
              <a:spLocks noEditPoints="1"/>
            </p:cNvSpPr>
            <p:nvPr/>
          </p:nvSpPr>
          <p:spPr bwMode="auto">
            <a:xfrm>
              <a:off x="6738938" y="460375"/>
              <a:ext cx="149225" cy="155575"/>
            </a:xfrm>
            <a:custGeom>
              <a:avLst/>
              <a:gdLst>
                <a:gd name="T0" fmla="*/ 23 w 31"/>
                <a:gd name="T1" fmla="*/ 28 h 32"/>
                <a:gd name="T2" fmla="*/ 22 w 31"/>
                <a:gd name="T3" fmla="*/ 28 h 32"/>
                <a:gd name="T4" fmla="*/ 20 w 31"/>
                <a:gd name="T5" fmla="*/ 29 h 32"/>
                <a:gd name="T6" fmla="*/ 22 w 31"/>
                <a:gd name="T7" fmla="*/ 32 h 32"/>
                <a:gd name="T8" fmla="*/ 24 w 31"/>
                <a:gd name="T9" fmla="*/ 31 h 32"/>
                <a:gd name="T10" fmla="*/ 25 w 31"/>
                <a:gd name="T11" fmla="*/ 30 h 32"/>
                <a:gd name="T12" fmla="*/ 23 w 31"/>
                <a:gd name="T13" fmla="*/ 28 h 32"/>
                <a:gd name="T14" fmla="*/ 28 w 31"/>
                <a:gd name="T15" fmla="*/ 21 h 32"/>
                <a:gd name="T16" fmla="*/ 27 w 31"/>
                <a:gd name="T17" fmla="*/ 24 h 32"/>
                <a:gd name="T18" fmla="*/ 30 w 31"/>
                <a:gd name="T19" fmla="*/ 25 h 32"/>
                <a:gd name="T20" fmla="*/ 31 w 31"/>
                <a:gd name="T21" fmla="*/ 23 h 32"/>
                <a:gd name="T22" fmla="*/ 28 w 31"/>
                <a:gd name="T23" fmla="*/ 21 h 32"/>
                <a:gd name="T24" fmla="*/ 2 w 31"/>
                <a:gd name="T25" fmla="*/ 5 h 32"/>
                <a:gd name="T26" fmla="*/ 0 w 31"/>
                <a:gd name="T27" fmla="*/ 7 h 32"/>
                <a:gd name="T28" fmla="*/ 3 w 31"/>
                <a:gd name="T29" fmla="*/ 9 h 32"/>
                <a:gd name="T30" fmla="*/ 4 w 31"/>
                <a:gd name="T31" fmla="*/ 7 h 32"/>
                <a:gd name="T32" fmla="*/ 2 w 31"/>
                <a:gd name="T33" fmla="*/ 5 h 32"/>
                <a:gd name="T34" fmla="*/ 8 w 31"/>
                <a:gd name="T35" fmla="*/ 0 h 32"/>
                <a:gd name="T36" fmla="*/ 7 w 31"/>
                <a:gd name="T37" fmla="*/ 1 h 32"/>
                <a:gd name="T38" fmla="*/ 6 w 31"/>
                <a:gd name="T39" fmla="*/ 1 h 32"/>
                <a:gd name="T40" fmla="*/ 7 w 31"/>
                <a:gd name="T41" fmla="*/ 4 h 32"/>
                <a:gd name="T42" fmla="*/ 8 w 31"/>
                <a:gd name="T43" fmla="*/ 4 h 32"/>
                <a:gd name="T44" fmla="*/ 9 w 31"/>
                <a:gd name="T45" fmla="*/ 3 h 32"/>
                <a:gd name="T46" fmla="*/ 8 w 31"/>
                <a:gd name="T4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" h="32">
                  <a:moveTo>
                    <a:pt x="23" y="28"/>
                  </a:move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1" y="29"/>
                    <a:pt x="20" y="29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1"/>
                    <a:pt x="23" y="31"/>
                    <a:pt x="24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23" y="28"/>
                    <a:pt x="23" y="28"/>
                    <a:pt x="23" y="28"/>
                  </a:cubicBezTo>
                  <a:moveTo>
                    <a:pt x="28" y="21"/>
                  </a:moveTo>
                  <a:cubicBezTo>
                    <a:pt x="28" y="22"/>
                    <a:pt x="27" y="23"/>
                    <a:pt x="27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4"/>
                    <a:pt x="31" y="24"/>
                    <a:pt x="31" y="23"/>
                  </a:cubicBezTo>
                  <a:cubicBezTo>
                    <a:pt x="28" y="21"/>
                    <a:pt x="28" y="21"/>
                    <a:pt x="28" y="21"/>
                  </a:cubicBezTo>
                  <a:moveTo>
                    <a:pt x="2" y="5"/>
                  </a:moveTo>
                  <a:cubicBezTo>
                    <a:pt x="1" y="6"/>
                    <a:pt x="1" y="6"/>
                    <a:pt x="0" y="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8" y="0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7" name="Freeform 37"/>
            <p:cNvSpPr>
              <a:spLocks noEditPoints="1"/>
            </p:cNvSpPr>
            <p:nvPr/>
          </p:nvSpPr>
          <p:spPr bwMode="auto">
            <a:xfrm>
              <a:off x="5924551" y="-112712"/>
              <a:ext cx="96838" cy="87313"/>
            </a:xfrm>
            <a:custGeom>
              <a:avLst/>
              <a:gdLst>
                <a:gd name="T0" fmla="*/ 17 w 20"/>
                <a:gd name="T1" fmla="*/ 4 h 18"/>
                <a:gd name="T2" fmla="*/ 13 w 20"/>
                <a:gd name="T3" fmla="*/ 5 h 18"/>
                <a:gd name="T4" fmla="*/ 19 w 20"/>
                <a:gd name="T5" fmla="*/ 10 h 18"/>
                <a:gd name="T6" fmla="*/ 18 w 20"/>
                <a:gd name="T7" fmla="*/ 5 h 18"/>
                <a:gd name="T8" fmla="*/ 17 w 20"/>
                <a:gd name="T9" fmla="*/ 4 h 18"/>
                <a:gd name="T10" fmla="*/ 11 w 20"/>
                <a:gd name="T11" fmla="*/ 0 h 18"/>
                <a:gd name="T12" fmla="*/ 6 w 20"/>
                <a:gd name="T13" fmla="*/ 1 h 18"/>
                <a:gd name="T14" fmla="*/ 3 w 20"/>
                <a:gd name="T15" fmla="*/ 14 h 18"/>
                <a:gd name="T16" fmla="*/ 11 w 20"/>
                <a:gd name="T17" fmla="*/ 18 h 18"/>
                <a:gd name="T18" fmla="*/ 15 w 20"/>
                <a:gd name="T19" fmla="*/ 17 h 18"/>
                <a:gd name="T20" fmla="*/ 19 w 20"/>
                <a:gd name="T21" fmla="*/ 12 h 18"/>
                <a:gd name="T22" fmla="*/ 7 w 20"/>
                <a:gd name="T23" fmla="*/ 4 h 18"/>
                <a:gd name="T24" fmla="*/ 15 w 20"/>
                <a:gd name="T25" fmla="*/ 1 h 18"/>
                <a:gd name="T26" fmla="*/ 11 w 20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8">
                  <a:moveTo>
                    <a:pt x="17" y="4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8"/>
                    <a:pt x="19" y="6"/>
                    <a:pt x="18" y="5"/>
                  </a:cubicBezTo>
                  <a:cubicBezTo>
                    <a:pt x="18" y="4"/>
                    <a:pt x="18" y="4"/>
                    <a:pt x="17" y="4"/>
                  </a:cubicBezTo>
                  <a:moveTo>
                    <a:pt x="11" y="0"/>
                  </a:moveTo>
                  <a:cubicBezTo>
                    <a:pt x="9" y="0"/>
                    <a:pt x="7" y="1"/>
                    <a:pt x="6" y="1"/>
                  </a:cubicBezTo>
                  <a:cubicBezTo>
                    <a:pt x="2" y="4"/>
                    <a:pt x="0" y="9"/>
                    <a:pt x="3" y="14"/>
                  </a:cubicBezTo>
                  <a:cubicBezTo>
                    <a:pt x="5" y="16"/>
                    <a:pt x="8" y="18"/>
                    <a:pt x="11" y="18"/>
                  </a:cubicBezTo>
                  <a:cubicBezTo>
                    <a:pt x="12" y="18"/>
                    <a:pt x="14" y="18"/>
                    <a:pt x="15" y="17"/>
                  </a:cubicBezTo>
                  <a:cubicBezTo>
                    <a:pt x="17" y="16"/>
                    <a:pt x="18" y="14"/>
                    <a:pt x="19" y="1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2" y="0"/>
                    <a:pt x="1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8" name="Freeform 38"/>
            <p:cNvSpPr>
              <a:spLocks/>
            </p:cNvSpPr>
            <p:nvPr/>
          </p:nvSpPr>
          <p:spPr bwMode="auto">
            <a:xfrm>
              <a:off x="5957888" y="-107950"/>
              <a:ext cx="58738" cy="52388"/>
            </a:xfrm>
            <a:custGeom>
              <a:avLst/>
              <a:gdLst>
                <a:gd name="T0" fmla="*/ 8 w 12"/>
                <a:gd name="T1" fmla="*/ 0 h 11"/>
                <a:gd name="T2" fmla="*/ 0 w 12"/>
                <a:gd name="T3" fmla="*/ 3 h 11"/>
                <a:gd name="T4" fmla="*/ 12 w 12"/>
                <a:gd name="T5" fmla="*/ 11 h 11"/>
                <a:gd name="T6" fmla="*/ 12 w 12"/>
                <a:gd name="T7" fmla="*/ 9 h 11"/>
                <a:gd name="T8" fmla="*/ 6 w 12"/>
                <a:gd name="T9" fmla="*/ 4 h 11"/>
                <a:gd name="T10" fmla="*/ 10 w 12"/>
                <a:gd name="T11" fmla="*/ 3 h 11"/>
                <a:gd name="T12" fmla="*/ 8 w 12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">
                  <a:moveTo>
                    <a:pt x="8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0"/>
                    <a:pt x="12" y="9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9" y="1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9" name="Freeform 39"/>
            <p:cNvSpPr>
              <a:spLocks noEditPoints="1"/>
            </p:cNvSpPr>
            <p:nvPr/>
          </p:nvSpPr>
          <p:spPr bwMode="auto">
            <a:xfrm>
              <a:off x="5881688" y="-150812"/>
              <a:ext cx="177800" cy="163513"/>
            </a:xfrm>
            <a:custGeom>
              <a:avLst/>
              <a:gdLst>
                <a:gd name="T0" fmla="*/ 35 w 37"/>
                <a:gd name="T1" fmla="*/ 9 h 34"/>
                <a:gd name="T2" fmla="*/ 32 w 37"/>
                <a:gd name="T3" fmla="*/ 10 h 34"/>
                <a:gd name="T4" fmla="*/ 32 w 37"/>
                <a:gd name="T5" fmla="*/ 10 h 34"/>
                <a:gd name="T6" fmla="*/ 33 w 37"/>
                <a:gd name="T7" fmla="*/ 21 h 34"/>
                <a:gd name="T8" fmla="*/ 36 w 37"/>
                <a:gd name="T9" fmla="*/ 23 h 34"/>
                <a:gd name="T10" fmla="*/ 35 w 37"/>
                <a:gd name="T11" fmla="*/ 9 h 34"/>
                <a:gd name="T12" fmla="*/ 20 w 37"/>
                <a:gd name="T13" fmla="*/ 0 h 34"/>
                <a:gd name="T14" fmla="*/ 11 w 37"/>
                <a:gd name="T15" fmla="*/ 2 h 34"/>
                <a:gd name="T16" fmla="*/ 5 w 37"/>
                <a:gd name="T17" fmla="*/ 26 h 34"/>
                <a:gd name="T18" fmla="*/ 20 w 37"/>
                <a:gd name="T19" fmla="*/ 34 h 34"/>
                <a:gd name="T20" fmla="*/ 28 w 37"/>
                <a:gd name="T21" fmla="*/ 32 h 34"/>
                <a:gd name="T22" fmla="*/ 35 w 37"/>
                <a:gd name="T23" fmla="*/ 26 h 34"/>
                <a:gd name="T24" fmla="*/ 32 w 37"/>
                <a:gd name="T25" fmla="*/ 24 h 34"/>
                <a:gd name="T26" fmla="*/ 27 w 37"/>
                <a:gd name="T27" fmla="*/ 29 h 34"/>
                <a:gd name="T28" fmla="*/ 20 w 37"/>
                <a:gd name="T29" fmla="*/ 31 h 34"/>
                <a:gd name="T30" fmla="*/ 7 w 37"/>
                <a:gd name="T31" fmla="*/ 24 h 34"/>
                <a:gd name="T32" fmla="*/ 12 w 37"/>
                <a:gd name="T33" fmla="*/ 5 h 34"/>
                <a:gd name="T34" fmla="*/ 20 w 37"/>
                <a:gd name="T35" fmla="*/ 3 h 34"/>
                <a:gd name="T36" fmla="*/ 30 w 37"/>
                <a:gd name="T37" fmla="*/ 8 h 34"/>
                <a:gd name="T38" fmla="*/ 33 w 37"/>
                <a:gd name="T39" fmla="*/ 7 h 34"/>
                <a:gd name="T40" fmla="*/ 20 w 37"/>
                <a:gd name="T4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4">
                  <a:moveTo>
                    <a:pt x="35" y="9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3"/>
                    <a:pt x="34" y="17"/>
                    <a:pt x="33" y="21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19"/>
                    <a:pt x="37" y="13"/>
                    <a:pt x="35" y="9"/>
                  </a:cubicBezTo>
                  <a:moveTo>
                    <a:pt x="20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3" y="7"/>
                    <a:pt x="0" y="18"/>
                    <a:pt x="5" y="26"/>
                  </a:cubicBezTo>
                  <a:cubicBezTo>
                    <a:pt x="8" y="31"/>
                    <a:pt x="14" y="34"/>
                    <a:pt x="20" y="34"/>
                  </a:cubicBezTo>
                  <a:cubicBezTo>
                    <a:pt x="23" y="34"/>
                    <a:pt x="26" y="34"/>
                    <a:pt x="28" y="32"/>
                  </a:cubicBezTo>
                  <a:cubicBezTo>
                    <a:pt x="31" y="30"/>
                    <a:pt x="33" y="28"/>
                    <a:pt x="35" y="26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26"/>
                    <a:pt x="29" y="28"/>
                    <a:pt x="27" y="29"/>
                  </a:cubicBezTo>
                  <a:cubicBezTo>
                    <a:pt x="24" y="31"/>
                    <a:pt x="22" y="31"/>
                    <a:pt x="20" y="31"/>
                  </a:cubicBezTo>
                  <a:cubicBezTo>
                    <a:pt x="15" y="31"/>
                    <a:pt x="10" y="29"/>
                    <a:pt x="7" y="24"/>
                  </a:cubicBezTo>
                  <a:cubicBezTo>
                    <a:pt x="3" y="18"/>
                    <a:pt x="6" y="9"/>
                    <a:pt x="12" y="5"/>
                  </a:cubicBezTo>
                  <a:cubicBezTo>
                    <a:pt x="15" y="4"/>
                    <a:pt x="17" y="3"/>
                    <a:pt x="20" y="3"/>
                  </a:cubicBezTo>
                  <a:cubicBezTo>
                    <a:pt x="23" y="3"/>
                    <a:pt x="27" y="5"/>
                    <a:pt x="30" y="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0" y="2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0" name="Freeform 40"/>
            <p:cNvSpPr>
              <a:spLocks noEditPoints="1"/>
            </p:cNvSpPr>
            <p:nvPr/>
          </p:nvSpPr>
          <p:spPr bwMode="auto">
            <a:xfrm>
              <a:off x="6026151" y="-117475"/>
              <a:ext cx="28575" cy="92075"/>
            </a:xfrm>
            <a:custGeom>
              <a:avLst/>
              <a:gdLst>
                <a:gd name="T0" fmla="*/ 3 w 6"/>
                <a:gd name="T1" fmla="*/ 14 h 19"/>
                <a:gd name="T2" fmla="*/ 2 w 6"/>
                <a:gd name="T3" fmla="*/ 17 h 19"/>
                <a:gd name="T4" fmla="*/ 5 w 6"/>
                <a:gd name="T5" fmla="*/ 19 h 19"/>
                <a:gd name="T6" fmla="*/ 6 w 6"/>
                <a:gd name="T7" fmla="*/ 16 h 19"/>
                <a:gd name="T8" fmla="*/ 3 w 6"/>
                <a:gd name="T9" fmla="*/ 14 h 19"/>
                <a:gd name="T10" fmla="*/ 3 w 6"/>
                <a:gd name="T11" fmla="*/ 0 h 19"/>
                <a:gd name="T12" fmla="*/ 0 w 6"/>
                <a:gd name="T13" fmla="*/ 1 h 19"/>
                <a:gd name="T14" fmla="*/ 2 w 6"/>
                <a:gd name="T15" fmla="*/ 3 h 19"/>
                <a:gd name="T16" fmla="*/ 5 w 6"/>
                <a:gd name="T17" fmla="*/ 2 h 19"/>
                <a:gd name="T18" fmla="*/ 4 w 6"/>
                <a:gd name="T19" fmla="*/ 1 h 19"/>
                <a:gd name="T20" fmla="*/ 3 w 6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9">
                  <a:moveTo>
                    <a:pt x="3" y="14"/>
                  </a:moveTo>
                  <a:cubicBezTo>
                    <a:pt x="3" y="15"/>
                    <a:pt x="3" y="16"/>
                    <a:pt x="2" y="17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7"/>
                    <a:pt x="6" y="16"/>
                  </a:cubicBezTo>
                  <a:cubicBezTo>
                    <a:pt x="3" y="14"/>
                    <a:pt x="3" y="14"/>
                    <a:pt x="3" y="14"/>
                  </a:cubicBezTo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1" name="Freeform 41"/>
            <p:cNvSpPr>
              <a:spLocks noEditPoints="1"/>
            </p:cNvSpPr>
            <p:nvPr/>
          </p:nvSpPr>
          <p:spPr bwMode="auto">
            <a:xfrm>
              <a:off x="9323388" y="-687387"/>
              <a:ext cx="246063" cy="231775"/>
            </a:xfrm>
            <a:custGeom>
              <a:avLst/>
              <a:gdLst>
                <a:gd name="T0" fmla="*/ 23 w 51"/>
                <a:gd name="T1" fmla="*/ 30 h 48"/>
                <a:gd name="T2" fmla="*/ 16 w 51"/>
                <a:gd name="T3" fmla="*/ 46 h 48"/>
                <a:gd name="T4" fmla="*/ 24 w 51"/>
                <a:gd name="T5" fmla="*/ 48 h 48"/>
                <a:gd name="T6" fmla="*/ 25 w 51"/>
                <a:gd name="T7" fmla="*/ 48 h 48"/>
                <a:gd name="T8" fmla="*/ 23 w 51"/>
                <a:gd name="T9" fmla="*/ 30 h 48"/>
                <a:gd name="T10" fmla="*/ 25 w 51"/>
                <a:gd name="T11" fmla="*/ 29 h 48"/>
                <a:gd name="T12" fmla="*/ 28 w 51"/>
                <a:gd name="T13" fmla="*/ 47 h 48"/>
                <a:gd name="T14" fmla="*/ 36 w 51"/>
                <a:gd name="T15" fmla="*/ 44 h 48"/>
                <a:gd name="T16" fmla="*/ 38 w 51"/>
                <a:gd name="T17" fmla="*/ 43 h 48"/>
                <a:gd name="T18" fmla="*/ 25 w 51"/>
                <a:gd name="T19" fmla="*/ 29 h 48"/>
                <a:gd name="T20" fmla="*/ 21 w 51"/>
                <a:gd name="T21" fmla="*/ 27 h 48"/>
                <a:gd name="T22" fmla="*/ 1 w 51"/>
                <a:gd name="T23" fmla="*/ 28 h 48"/>
                <a:gd name="T24" fmla="*/ 4 w 51"/>
                <a:gd name="T25" fmla="*/ 36 h 48"/>
                <a:gd name="T26" fmla="*/ 14 w 51"/>
                <a:gd name="T27" fmla="*/ 45 h 48"/>
                <a:gd name="T28" fmla="*/ 21 w 51"/>
                <a:gd name="T29" fmla="*/ 27 h 48"/>
                <a:gd name="T30" fmla="*/ 36 w 51"/>
                <a:gd name="T31" fmla="*/ 3 h 48"/>
                <a:gd name="T32" fmla="*/ 25 w 51"/>
                <a:gd name="T33" fmla="*/ 25 h 48"/>
                <a:gd name="T34" fmla="*/ 40 w 51"/>
                <a:gd name="T35" fmla="*/ 41 h 48"/>
                <a:gd name="T36" fmla="*/ 45 w 51"/>
                <a:gd name="T37" fmla="*/ 12 h 48"/>
                <a:gd name="T38" fmla="*/ 36 w 51"/>
                <a:gd name="T39" fmla="*/ 3 h 48"/>
                <a:gd name="T40" fmla="*/ 24 w 51"/>
                <a:gd name="T41" fmla="*/ 0 h 48"/>
                <a:gd name="T42" fmla="*/ 12 w 51"/>
                <a:gd name="T43" fmla="*/ 3 h 48"/>
                <a:gd name="T44" fmla="*/ 1 w 51"/>
                <a:gd name="T45" fmla="*/ 25 h 48"/>
                <a:gd name="T46" fmla="*/ 22 w 51"/>
                <a:gd name="T47" fmla="*/ 24 h 48"/>
                <a:gd name="T48" fmla="*/ 33 w 51"/>
                <a:gd name="T49" fmla="*/ 2 h 48"/>
                <a:gd name="T50" fmla="*/ 24 w 51"/>
                <a:gd name="T5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23" y="30"/>
                  </a:moveTo>
                  <a:cubicBezTo>
                    <a:pt x="16" y="46"/>
                    <a:pt x="16" y="46"/>
                    <a:pt x="16" y="46"/>
                  </a:cubicBezTo>
                  <a:cubicBezTo>
                    <a:pt x="19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3" y="30"/>
                    <a:pt x="23" y="30"/>
                    <a:pt x="23" y="30"/>
                  </a:cubicBezTo>
                  <a:moveTo>
                    <a:pt x="25" y="29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31" y="47"/>
                    <a:pt x="34" y="46"/>
                    <a:pt x="36" y="44"/>
                  </a:cubicBezTo>
                  <a:cubicBezTo>
                    <a:pt x="37" y="44"/>
                    <a:pt x="38" y="44"/>
                    <a:pt x="38" y="43"/>
                  </a:cubicBezTo>
                  <a:cubicBezTo>
                    <a:pt x="25" y="29"/>
                    <a:pt x="25" y="29"/>
                    <a:pt x="25" y="29"/>
                  </a:cubicBezTo>
                  <a:moveTo>
                    <a:pt x="21" y="27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1" y="30"/>
                    <a:pt x="2" y="33"/>
                    <a:pt x="4" y="36"/>
                  </a:cubicBezTo>
                  <a:cubicBezTo>
                    <a:pt x="6" y="40"/>
                    <a:pt x="10" y="43"/>
                    <a:pt x="14" y="45"/>
                  </a:cubicBezTo>
                  <a:cubicBezTo>
                    <a:pt x="21" y="27"/>
                    <a:pt x="21" y="27"/>
                    <a:pt x="21" y="27"/>
                  </a:cubicBezTo>
                  <a:moveTo>
                    <a:pt x="36" y="3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9" y="34"/>
                    <a:pt x="51" y="22"/>
                    <a:pt x="45" y="12"/>
                  </a:cubicBezTo>
                  <a:cubicBezTo>
                    <a:pt x="43" y="8"/>
                    <a:pt x="39" y="5"/>
                    <a:pt x="36" y="3"/>
                  </a:cubicBezTo>
                  <a:moveTo>
                    <a:pt x="24" y="0"/>
                  </a:moveTo>
                  <a:cubicBezTo>
                    <a:pt x="20" y="0"/>
                    <a:pt x="16" y="1"/>
                    <a:pt x="12" y="3"/>
                  </a:cubicBezTo>
                  <a:cubicBezTo>
                    <a:pt x="5" y="8"/>
                    <a:pt x="0" y="16"/>
                    <a:pt x="1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1" y="1"/>
                    <a:pt x="27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2" name="Freeform 42"/>
            <p:cNvSpPr>
              <a:spLocks/>
            </p:cNvSpPr>
            <p:nvPr/>
          </p:nvSpPr>
          <p:spPr bwMode="auto">
            <a:xfrm>
              <a:off x="9328151" y="-677862"/>
              <a:ext cx="187325" cy="222250"/>
            </a:xfrm>
            <a:custGeom>
              <a:avLst/>
              <a:gdLst>
                <a:gd name="T0" fmla="*/ 32 w 39"/>
                <a:gd name="T1" fmla="*/ 0 h 46"/>
                <a:gd name="T2" fmla="*/ 21 w 39"/>
                <a:gd name="T3" fmla="*/ 22 h 46"/>
                <a:gd name="T4" fmla="*/ 0 w 39"/>
                <a:gd name="T5" fmla="*/ 23 h 46"/>
                <a:gd name="T6" fmla="*/ 0 w 39"/>
                <a:gd name="T7" fmla="*/ 26 h 46"/>
                <a:gd name="T8" fmla="*/ 20 w 39"/>
                <a:gd name="T9" fmla="*/ 25 h 46"/>
                <a:gd name="T10" fmla="*/ 13 w 39"/>
                <a:gd name="T11" fmla="*/ 43 h 46"/>
                <a:gd name="T12" fmla="*/ 15 w 39"/>
                <a:gd name="T13" fmla="*/ 44 h 46"/>
                <a:gd name="T14" fmla="*/ 22 w 39"/>
                <a:gd name="T15" fmla="*/ 28 h 46"/>
                <a:gd name="T16" fmla="*/ 24 w 39"/>
                <a:gd name="T17" fmla="*/ 46 h 46"/>
                <a:gd name="T18" fmla="*/ 27 w 39"/>
                <a:gd name="T19" fmla="*/ 45 h 46"/>
                <a:gd name="T20" fmla="*/ 24 w 39"/>
                <a:gd name="T21" fmla="*/ 27 h 46"/>
                <a:gd name="T22" fmla="*/ 37 w 39"/>
                <a:gd name="T23" fmla="*/ 41 h 46"/>
                <a:gd name="T24" fmla="*/ 39 w 39"/>
                <a:gd name="T25" fmla="*/ 39 h 46"/>
                <a:gd name="T26" fmla="*/ 24 w 39"/>
                <a:gd name="T27" fmla="*/ 23 h 46"/>
                <a:gd name="T28" fmla="*/ 35 w 39"/>
                <a:gd name="T29" fmla="*/ 1 h 46"/>
                <a:gd name="T30" fmla="*/ 32 w 3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46">
                  <a:moveTo>
                    <a:pt x="32" y="0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4"/>
                    <a:pt x="15" y="44"/>
                    <a:pt x="15" y="44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5" y="46"/>
                    <a:pt x="26" y="45"/>
                    <a:pt x="27" y="45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9" y="40"/>
                    <a:pt x="39" y="39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1"/>
                    <a:pt x="33" y="0"/>
                    <a:pt x="3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3" name="Freeform 43"/>
            <p:cNvSpPr>
              <a:spLocks noEditPoints="1"/>
            </p:cNvSpPr>
            <p:nvPr/>
          </p:nvSpPr>
          <p:spPr bwMode="auto">
            <a:xfrm>
              <a:off x="9285288" y="-725487"/>
              <a:ext cx="327025" cy="307975"/>
            </a:xfrm>
            <a:custGeom>
              <a:avLst/>
              <a:gdLst>
                <a:gd name="T0" fmla="*/ 23 w 68"/>
                <a:gd name="T1" fmla="*/ 58 h 64"/>
                <a:gd name="T2" fmla="*/ 21 w 68"/>
                <a:gd name="T3" fmla="*/ 62 h 64"/>
                <a:gd name="T4" fmla="*/ 33 w 68"/>
                <a:gd name="T5" fmla="*/ 64 h 64"/>
                <a:gd name="T6" fmla="*/ 34 w 68"/>
                <a:gd name="T7" fmla="*/ 64 h 64"/>
                <a:gd name="T8" fmla="*/ 34 w 68"/>
                <a:gd name="T9" fmla="*/ 60 h 64"/>
                <a:gd name="T10" fmla="*/ 32 w 68"/>
                <a:gd name="T11" fmla="*/ 60 h 64"/>
                <a:gd name="T12" fmla="*/ 23 w 68"/>
                <a:gd name="T13" fmla="*/ 58 h 64"/>
                <a:gd name="T14" fmla="*/ 49 w 68"/>
                <a:gd name="T15" fmla="*/ 54 h 64"/>
                <a:gd name="T16" fmla="*/ 47 w 68"/>
                <a:gd name="T17" fmla="*/ 56 h 64"/>
                <a:gd name="T18" fmla="*/ 37 w 68"/>
                <a:gd name="T19" fmla="*/ 60 h 64"/>
                <a:gd name="T20" fmla="*/ 37 w 68"/>
                <a:gd name="T21" fmla="*/ 64 h 64"/>
                <a:gd name="T22" fmla="*/ 49 w 68"/>
                <a:gd name="T23" fmla="*/ 60 h 64"/>
                <a:gd name="T24" fmla="*/ 52 w 68"/>
                <a:gd name="T25" fmla="*/ 57 h 64"/>
                <a:gd name="T26" fmla="*/ 49 w 68"/>
                <a:gd name="T27" fmla="*/ 54 h 64"/>
                <a:gd name="T28" fmla="*/ 5 w 68"/>
                <a:gd name="T29" fmla="*/ 36 h 64"/>
                <a:gd name="T30" fmla="*/ 1 w 68"/>
                <a:gd name="T31" fmla="*/ 36 h 64"/>
                <a:gd name="T32" fmla="*/ 5 w 68"/>
                <a:gd name="T33" fmla="*/ 48 h 64"/>
                <a:gd name="T34" fmla="*/ 19 w 68"/>
                <a:gd name="T35" fmla="*/ 61 h 64"/>
                <a:gd name="T36" fmla="*/ 20 w 68"/>
                <a:gd name="T37" fmla="*/ 57 h 64"/>
                <a:gd name="T38" fmla="*/ 8 w 68"/>
                <a:gd name="T39" fmla="*/ 46 h 64"/>
                <a:gd name="T40" fmla="*/ 5 w 68"/>
                <a:gd name="T41" fmla="*/ 36 h 64"/>
                <a:gd name="T42" fmla="*/ 47 w 68"/>
                <a:gd name="T43" fmla="*/ 3 h 64"/>
                <a:gd name="T44" fmla="*/ 46 w 68"/>
                <a:gd name="T45" fmla="*/ 7 h 64"/>
                <a:gd name="T46" fmla="*/ 57 w 68"/>
                <a:gd name="T47" fmla="*/ 18 h 64"/>
                <a:gd name="T48" fmla="*/ 51 w 68"/>
                <a:gd name="T49" fmla="*/ 53 h 64"/>
                <a:gd name="T50" fmla="*/ 54 w 68"/>
                <a:gd name="T51" fmla="*/ 56 h 64"/>
                <a:gd name="T52" fmla="*/ 60 w 68"/>
                <a:gd name="T53" fmla="*/ 16 h 64"/>
                <a:gd name="T54" fmla="*/ 47 w 68"/>
                <a:gd name="T55" fmla="*/ 3 h 64"/>
                <a:gd name="T56" fmla="*/ 32 w 68"/>
                <a:gd name="T57" fmla="*/ 0 h 64"/>
                <a:gd name="T58" fmla="*/ 16 w 68"/>
                <a:gd name="T59" fmla="*/ 4 h 64"/>
                <a:gd name="T60" fmla="*/ 0 w 68"/>
                <a:gd name="T61" fmla="*/ 33 h 64"/>
                <a:gd name="T62" fmla="*/ 4 w 68"/>
                <a:gd name="T63" fmla="*/ 33 h 64"/>
                <a:gd name="T64" fmla="*/ 18 w 68"/>
                <a:gd name="T65" fmla="*/ 8 h 64"/>
                <a:gd name="T66" fmla="*/ 32 w 68"/>
                <a:gd name="T67" fmla="*/ 4 h 64"/>
                <a:gd name="T68" fmla="*/ 43 w 68"/>
                <a:gd name="T69" fmla="*/ 6 h 64"/>
                <a:gd name="T70" fmla="*/ 45 w 68"/>
                <a:gd name="T71" fmla="*/ 2 h 64"/>
                <a:gd name="T72" fmla="*/ 32 w 68"/>
                <a:gd name="T7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64">
                  <a:moveTo>
                    <a:pt x="23" y="58"/>
                  </a:moveTo>
                  <a:cubicBezTo>
                    <a:pt x="21" y="62"/>
                    <a:pt x="21" y="62"/>
                    <a:pt x="21" y="62"/>
                  </a:cubicBezTo>
                  <a:cubicBezTo>
                    <a:pt x="25" y="63"/>
                    <a:pt x="29" y="64"/>
                    <a:pt x="33" y="64"/>
                  </a:cubicBezTo>
                  <a:cubicBezTo>
                    <a:pt x="33" y="64"/>
                    <a:pt x="34" y="64"/>
                    <a:pt x="34" y="64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3" y="60"/>
                    <a:pt x="33" y="60"/>
                    <a:pt x="32" y="60"/>
                  </a:cubicBezTo>
                  <a:cubicBezTo>
                    <a:pt x="29" y="60"/>
                    <a:pt x="26" y="59"/>
                    <a:pt x="23" y="58"/>
                  </a:cubicBezTo>
                  <a:moveTo>
                    <a:pt x="49" y="54"/>
                  </a:moveTo>
                  <a:cubicBezTo>
                    <a:pt x="48" y="55"/>
                    <a:pt x="48" y="56"/>
                    <a:pt x="47" y="56"/>
                  </a:cubicBezTo>
                  <a:cubicBezTo>
                    <a:pt x="43" y="58"/>
                    <a:pt x="40" y="59"/>
                    <a:pt x="37" y="60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41" y="63"/>
                    <a:pt x="45" y="62"/>
                    <a:pt x="49" y="60"/>
                  </a:cubicBezTo>
                  <a:cubicBezTo>
                    <a:pt x="50" y="59"/>
                    <a:pt x="51" y="58"/>
                    <a:pt x="52" y="57"/>
                  </a:cubicBezTo>
                  <a:cubicBezTo>
                    <a:pt x="49" y="54"/>
                    <a:pt x="49" y="54"/>
                    <a:pt x="49" y="54"/>
                  </a:cubicBezTo>
                  <a:moveTo>
                    <a:pt x="5" y="36"/>
                  </a:moveTo>
                  <a:cubicBezTo>
                    <a:pt x="1" y="36"/>
                    <a:pt x="1" y="36"/>
                    <a:pt x="1" y="36"/>
                  </a:cubicBezTo>
                  <a:cubicBezTo>
                    <a:pt x="1" y="40"/>
                    <a:pt x="2" y="44"/>
                    <a:pt x="5" y="48"/>
                  </a:cubicBezTo>
                  <a:cubicBezTo>
                    <a:pt x="8" y="54"/>
                    <a:pt x="13" y="58"/>
                    <a:pt x="19" y="61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15" y="55"/>
                    <a:pt x="11" y="51"/>
                    <a:pt x="8" y="46"/>
                  </a:cubicBezTo>
                  <a:cubicBezTo>
                    <a:pt x="6" y="43"/>
                    <a:pt x="5" y="39"/>
                    <a:pt x="5" y="36"/>
                  </a:cubicBezTo>
                  <a:moveTo>
                    <a:pt x="47" y="3"/>
                  </a:moveTo>
                  <a:cubicBezTo>
                    <a:pt x="46" y="7"/>
                    <a:pt x="46" y="7"/>
                    <a:pt x="46" y="7"/>
                  </a:cubicBezTo>
                  <a:cubicBezTo>
                    <a:pt x="50" y="9"/>
                    <a:pt x="54" y="13"/>
                    <a:pt x="57" y="18"/>
                  </a:cubicBezTo>
                  <a:cubicBezTo>
                    <a:pt x="63" y="29"/>
                    <a:pt x="61" y="44"/>
                    <a:pt x="51" y="53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65" y="46"/>
                    <a:pt x="68" y="29"/>
                    <a:pt x="60" y="16"/>
                  </a:cubicBezTo>
                  <a:cubicBezTo>
                    <a:pt x="57" y="10"/>
                    <a:pt x="53" y="6"/>
                    <a:pt x="47" y="3"/>
                  </a:cubicBezTo>
                  <a:moveTo>
                    <a:pt x="32" y="0"/>
                  </a:moveTo>
                  <a:cubicBezTo>
                    <a:pt x="27" y="0"/>
                    <a:pt x="21" y="1"/>
                    <a:pt x="16" y="4"/>
                  </a:cubicBezTo>
                  <a:cubicBezTo>
                    <a:pt x="6" y="10"/>
                    <a:pt x="0" y="22"/>
                    <a:pt x="0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23"/>
                    <a:pt x="9" y="13"/>
                    <a:pt x="18" y="8"/>
                  </a:cubicBezTo>
                  <a:cubicBezTo>
                    <a:pt x="23" y="5"/>
                    <a:pt x="28" y="4"/>
                    <a:pt x="32" y="4"/>
                  </a:cubicBezTo>
                  <a:cubicBezTo>
                    <a:pt x="36" y="4"/>
                    <a:pt x="40" y="4"/>
                    <a:pt x="43" y="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1" y="1"/>
                    <a:pt x="37" y="0"/>
                    <a:pt x="3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4" name="Freeform 44"/>
            <p:cNvSpPr>
              <a:spLocks noEditPoints="1"/>
            </p:cNvSpPr>
            <p:nvPr/>
          </p:nvSpPr>
          <p:spPr bwMode="auto">
            <a:xfrm>
              <a:off x="9285288" y="-715962"/>
              <a:ext cx="260350" cy="298450"/>
            </a:xfrm>
            <a:custGeom>
              <a:avLst/>
              <a:gdLst>
                <a:gd name="T0" fmla="*/ 37 w 54"/>
                <a:gd name="T1" fmla="*/ 58 h 62"/>
                <a:gd name="T2" fmla="*/ 34 w 54"/>
                <a:gd name="T3" fmla="*/ 58 h 62"/>
                <a:gd name="T4" fmla="*/ 34 w 54"/>
                <a:gd name="T5" fmla="*/ 62 h 62"/>
                <a:gd name="T6" fmla="*/ 37 w 54"/>
                <a:gd name="T7" fmla="*/ 62 h 62"/>
                <a:gd name="T8" fmla="*/ 37 w 54"/>
                <a:gd name="T9" fmla="*/ 58 h 62"/>
                <a:gd name="T10" fmla="*/ 20 w 54"/>
                <a:gd name="T11" fmla="*/ 55 h 62"/>
                <a:gd name="T12" fmla="*/ 19 w 54"/>
                <a:gd name="T13" fmla="*/ 59 h 62"/>
                <a:gd name="T14" fmla="*/ 21 w 54"/>
                <a:gd name="T15" fmla="*/ 60 h 62"/>
                <a:gd name="T16" fmla="*/ 23 w 54"/>
                <a:gd name="T17" fmla="*/ 56 h 62"/>
                <a:gd name="T18" fmla="*/ 20 w 54"/>
                <a:gd name="T19" fmla="*/ 55 h 62"/>
                <a:gd name="T20" fmla="*/ 51 w 54"/>
                <a:gd name="T21" fmla="*/ 51 h 62"/>
                <a:gd name="T22" fmla="*/ 49 w 54"/>
                <a:gd name="T23" fmla="*/ 52 h 62"/>
                <a:gd name="T24" fmla="*/ 52 w 54"/>
                <a:gd name="T25" fmla="*/ 55 h 62"/>
                <a:gd name="T26" fmla="*/ 54 w 54"/>
                <a:gd name="T27" fmla="*/ 54 h 62"/>
                <a:gd name="T28" fmla="*/ 51 w 54"/>
                <a:gd name="T29" fmla="*/ 51 h 62"/>
                <a:gd name="T30" fmla="*/ 4 w 54"/>
                <a:gd name="T31" fmla="*/ 31 h 62"/>
                <a:gd name="T32" fmla="*/ 0 w 54"/>
                <a:gd name="T33" fmla="*/ 31 h 62"/>
                <a:gd name="T34" fmla="*/ 1 w 54"/>
                <a:gd name="T35" fmla="*/ 34 h 62"/>
                <a:gd name="T36" fmla="*/ 5 w 54"/>
                <a:gd name="T37" fmla="*/ 34 h 62"/>
                <a:gd name="T38" fmla="*/ 4 w 54"/>
                <a:gd name="T39" fmla="*/ 31 h 62"/>
                <a:gd name="T40" fmla="*/ 45 w 54"/>
                <a:gd name="T41" fmla="*/ 0 h 62"/>
                <a:gd name="T42" fmla="*/ 43 w 54"/>
                <a:gd name="T43" fmla="*/ 4 h 62"/>
                <a:gd name="T44" fmla="*/ 46 w 54"/>
                <a:gd name="T45" fmla="*/ 5 h 62"/>
                <a:gd name="T46" fmla="*/ 47 w 54"/>
                <a:gd name="T47" fmla="*/ 1 h 62"/>
                <a:gd name="T48" fmla="*/ 45 w 54"/>
                <a:gd name="T4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62">
                  <a:moveTo>
                    <a:pt x="37" y="58"/>
                  </a:moveTo>
                  <a:cubicBezTo>
                    <a:pt x="36" y="58"/>
                    <a:pt x="35" y="58"/>
                    <a:pt x="34" y="58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6" y="62"/>
                    <a:pt x="37" y="62"/>
                  </a:cubicBezTo>
                  <a:cubicBezTo>
                    <a:pt x="37" y="58"/>
                    <a:pt x="37" y="58"/>
                    <a:pt x="37" y="58"/>
                  </a:cubicBezTo>
                  <a:moveTo>
                    <a:pt x="20" y="55"/>
                  </a:moveTo>
                  <a:cubicBezTo>
                    <a:pt x="19" y="59"/>
                    <a:pt x="19" y="59"/>
                    <a:pt x="19" y="59"/>
                  </a:cubicBezTo>
                  <a:cubicBezTo>
                    <a:pt x="20" y="59"/>
                    <a:pt x="20" y="60"/>
                    <a:pt x="21" y="60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2" y="56"/>
                    <a:pt x="21" y="56"/>
                    <a:pt x="20" y="55"/>
                  </a:cubicBezTo>
                  <a:moveTo>
                    <a:pt x="51" y="51"/>
                  </a:moveTo>
                  <a:cubicBezTo>
                    <a:pt x="51" y="51"/>
                    <a:pt x="50" y="52"/>
                    <a:pt x="49" y="52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3" y="55"/>
                    <a:pt x="53" y="54"/>
                    <a:pt x="54" y="54"/>
                  </a:cubicBezTo>
                  <a:cubicBezTo>
                    <a:pt x="51" y="51"/>
                    <a:pt x="51" y="51"/>
                    <a:pt x="51" y="51"/>
                  </a:cubicBezTo>
                  <a:moveTo>
                    <a:pt x="4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3"/>
                    <a:pt x="1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3"/>
                    <a:pt x="4" y="32"/>
                    <a:pt x="4" y="31"/>
                  </a:cubicBezTo>
                  <a:moveTo>
                    <a:pt x="45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44" y="4"/>
                    <a:pt x="45" y="5"/>
                    <a:pt x="46" y="5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6" y="1"/>
                    <a:pt x="4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5" name="Freeform 45"/>
            <p:cNvSpPr>
              <a:spLocks noEditPoints="1"/>
            </p:cNvSpPr>
            <p:nvPr/>
          </p:nvSpPr>
          <p:spPr bwMode="auto">
            <a:xfrm>
              <a:off x="8016876" y="-1042987"/>
              <a:ext cx="187325" cy="177800"/>
            </a:xfrm>
            <a:custGeom>
              <a:avLst/>
              <a:gdLst>
                <a:gd name="T0" fmla="*/ 17 w 39"/>
                <a:gd name="T1" fmla="*/ 21 h 37"/>
                <a:gd name="T2" fmla="*/ 13 w 39"/>
                <a:gd name="T3" fmla="*/ 35 h 37"/>
                <a:gd name="T4" fmla="*/ 18 w 39"/>
                <a:gd name="T5" fmla="*/ 37 h 37"/>
                <a:gd name="T6" fmla="*/ 17 w 39"/>
                <a:gd name="T7" fmla="*/ 21 h 37"/>
                <a:gd name="T8" fmla="*/ 20 w 39"/>
                <a:gd name="T9" fmla="*/ 17 h 37"/>
                <a:gd name="T10" fmla="*/ 21 w 39"/>
                <a:gd name="T11" fmla="*/ 37 h 37"/>
                <a:gd name="T12" fmla="*/ 30 w 39"/>
                <a:gd name="T13" fmla="*/ 34 h 37"/>
                <a:gd name="T14" fmla="*/ 36 w 39"/>
                <a:gd name="T15" fmla="*/ 28 h 37"/>
                <a:gd name="T16" fmla="*/ 20 w 39"/>
                <a:gd name="T17" fmla="*/ 17 h 37"/>
                <a:gd name="T18" fmla="*/ 32 w 39"/>
                <a:gd name="T19" fmla="*/ 5 h 37"/>
                <a:gd name="T20" fmla="*/ 20 w 39"/>
                <a:gd name="T21" fmla="*/ 14 h 37"/>
                <a:gd name="T22" fmla="*/ 37 w 39"/>
                <a:gd name="T23" fmla="*/ 26 h 37"/>
                <a:gd name="T24" fmla="*/ 36 w 39"/>
                <a:gd name="T25" fmla="*/ 9 h 37"/>
                <a:gd name="T26" fmla="*/ 32 w 39"/>
                <a:gd name="T27" fmla="*/ 5 h 37"/>
                <a:gd name="T28" fmla="*/ 24 w 39"/>
                <a:gd name="T29" fmla="*/ 1 h 37"/>
                <a:gd name="T30" fmla="*/ 21 w 39"/>
                <a:gd name="T31" fmla="*/ 10 h 37"/>
                <a:gd name="T32" fmla="*/ 30 w 39"/>
                <a:gd name="T33" fmla="*/ 3 h 37"/>
                <a:gd name="T34" fmla="*/ 24 w 39"/>
                <a:gd name="T35" fmla="*/ 1 h 37"/>
                <a:gd name="T36" fmla="*/ 20 w 39"/>
                <a:gd name="T37" fmla="*/ 0 h 37"/>
                <a:gd name="T38" fmla="*/ 11 w 39"/>
                <a:gd name="T39" fmla="*/ 3 h 37"/>
                <a:gd name="T40" fmla="*/ 5 w 39"/>
                <a:gd name="T41" fmla="*/ 28 h 37"/>
                <a:gd name="T42" fmla="*/ 10 w 39"/>
                <a:gd name="T43" fmla="*/ 34 h 37"/>
                <a:gd name="T44" fmla="*/ 17 w 39"/>
                <a:gd name="T45" fmla="*/ 14 h 37"/>
                <a:gd name="T46" fmla="*/ 17 w 39"/>
                <a:gd name="T47" fmla="*/ 14 h 37"/>
                <a:gd name="T48" fmla="*/ 17 w 39"/>
                <a:gd name="T49" fmla="*/ 14 h 37"/>
                <a:gd name="T50" fmla="*/ 22 w 39"/>
                <a:gd name="T51" fmla="*/ 0 h 37"/>
                <a:gd name="T52" fmla="*/ 20 w 39"/>
                <a:gd name="T5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" h="37">
                  <a:moveTo>
                    <a:pt x="17" y="21"/>
                  </a:moveTo>
                  <a:cubicBezTo>
                    <a:pt x="13" y="35"/>
                    <a:pt x="13" y="35"/>
                    <a:pt x="13" y="35"/>
                  </a:cubicBezTo>
                  <a:cubicBezTo>
                    <a:pt x="14" y="36"/>
                    <a:pt x="16" y="37"/>
                    <a:pt x="18" y="37"/>
                  </a:cubicBezTo>
                  <a:cubicBezTo>
                    <a:pt x="17" y="21"/>
                    <a:pt x="17" y="21"/>
                    <a:pt x="17" y="21"/>
                  </a:cubicBezTo>
                  <a:moveTo>
                    <a:pt x="20" y="17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24" y="37"/>
                    <a:pt x="27" y="36"/>
                    <a:pt x="30" y="34"/>
                  </a:cubicBezTo>
                  <a:cubicBezTo>
                    <a:pt x="32" y="33"/>
                    <a:pt x="34" y="31"/>
                    <a:pt x="36" y="28"/>
                  </a:cubicBezTo>
                  <a:cubicBezTo>
                    <a:pt x="20" y="17"/>
                    <a:pt x="20" y="17"/>
                    <a:pt x="20" y="17"/>
                  </a:cubicBezTo>
                  <a:moveTo>
                    <a:pt x="32" y="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1"/>
                    <a:pt x="39" y="15"/>
                    <a:pt x="36" y="9"/>
                  </a:cubicBezTo>
                  <a:cubicBezTo>
                    <a:pt x="35" y="8"/>
                    <a:pt x="34" y="6"/>
                    <a:pt x="32" y="5"/>
                  </a:cubicBezTo>
                  <a:moveTo>
                    <a:pt x="24" y="1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8" y="2"/>
                    <a:pt x="26" y="1"/>
                    <a:pt x="24" y="1"/>
                  </a:cubicBezTo>
                  <a:moveTo>
                    <a:pt x="20" y="0"/>
                  </a:moveTo>
                  <a:cubicBezTo>
                    <a:pt x="17" y="0"/>
                    <a:pt x="14" y="1"/>
                    <a:pt x="11" y="3"/>
                  </a:cubicBezTo>
                  <a:cubicBezTo>
                    <a:pt x="2" y="8"/>
                    <a:pt x="0" y="19"/>
                    <a:pt x="5" y="28"/>
                  </a:cubicBezTo>
                  <a:cubicBezTo>
                    <a:pt x="6" y="30"/>
                    <a:pt x="8" y="32"/>
                    <a:pt x="10" y="3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6" name="Freeform 46"/>
            <p:cNvSpPr>
              <a:spLocks/>
            </p:cNvSpPr>
            <p:nvPr/>
          </p:nvSpPr>
          <p:spPr bwMode="auto">
            <a:xfrm>
              <a:off x="8064501" y="-1042987"/>
              <a:ext cx="130175" cy="177800"/>
            </a:xfrm>
            <a:custGeom>
              <a:avLst/>
              <a:gdLst>
                <a:gd name="T0" fmla="*/ 12 w 27"/>
                <a:gd name="T1" fmla="*/ 0 h 37"/>
                <a:gd name="T2" fmla="*/ 7 w 27"/>
                <a:gd name="T3" fmla="*/ 14 h 37"/>
                <a:gd name="T4" fmla="*/ 7 w 27"/>
                <a:gd name="T5" fmla="*/ 14 h 37"/>
                <a:gd name="T6" fmla="*/ 7 w 27"/>
                <a:gd name="T7" fmla="*/ 14 h 37"/>
                <a:gd name="T8" fmla="*/ 0 w 27"/>
                <a:gd name="T9" fmla="*/ 34 h 37"/>
                <a:gd name="T10" fmla="*/ 3 w 27"/>
                <a:gd name="T11" fmla="*/ 35 h 37"/>
                <a:gd name="T12" fmla="*/ 7 w 27"/>
                <a:gd name="T13" fmla="*/ 21 h 37"/>
                <a:gd name="T14" fmla="*/ 8 w 27"/>
                <a:gd name="T15" fmla="*/ 37 h 37"/>
                <a:gd name="T16" fmla="*/ 10 w 27"/>
                <a:gd name="T17" fmla="*/ 37 h 37"/>
                <a:gd name="T18" fmla="*/ 11 w 27"/>
                <a:gd name="T19" fmla="*/ 37 h 37"/>
                <a:gd name="T20" fmla="*/ 10 w 27"/>
                <a:gd name="T21" fmla="*/ 17 h 37"/>
                <a:gd name="T22" fmla="*/ 26 w 27"/>
                <a:gd name="T23" fmla="*/ 28 h 37"/>
                <a:gd name="T24" fmla="*/ 27 w 27"/>
                <a:gd name="T25" fmla="*/ 26 h 37"/>
                <a:gd name="T26" fmla="*/ 10 w 27"/>
                <a:gd name="T27" fmla="*/ 14 h 37"/>
                <a:gd name="T28" fmla="*/ 22 w 27"/>
                <a:gd name="T29" fmla="*/ 5 h 37"/>
                <a:gd name="T30" fmla="*/ 20 w 27"/>
                <a:gd name="T31" fmla="*/ 3 h 37"/>
                <a:gd name="T32" fmla="*/ 11 w 27"/>
                <a:gd name="T33" fmla="*/ 10 h 37"/>
                <a:gd name="T34" fmla="*/ 14 w 27"/>
                <a:gd name="T35" fmla="*/ 1 h 37"/>
                <a:gd name="T36" fmla="*/ 12 w 27"/>
                <a:gd name="T3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37">
                  <a:moveTo>
                    <a:pt x="12" y="0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2" y="35"/>
                    <a:pt x="3" y="35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10" y="37"/>
                    <a:pt x="10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7" y="27"/>
                    <a:pt x="27" y="26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4"/>
                    <a:pt x="21" y="4"/>
                    <a:pt x="20" y="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7" name="Freeform 47"/>
            <p:cNvSpPr>
              <a:spLocks noEditPoints="1"/>
            </p:cNvSpPr>
            <p:nvPr/>
          </p:nvSpPr>
          <p:spPr bwMode="auto">
            <a:xfrm>
              <a:off x="7978776" y="-1073150"/>
              <a:ext cx="260350" cy="236538"/>
            </a:xfrm>
            <a:custGeom>
              <a:avLst/>
              <a:gdLst>
                <a:gd name="T0" fmla="*/ 19 w 54"/>
                <a:gd name="T1" fmla="*/ 44 h 49"/>
                <a:gd name="T2" fmla="*/ 18 w 54"/>
                <a:gd name="T3" fmla="*/ 47 h 49"/>
                <a:gd name="T4" fmla="*/ 27 w 54"/>
                <a:gd name="T5" fmla="*/ 49 h 49"/>
                <a:gd name="T6" fmla="*/ 26 w 54"/>
                <a:gd name="T7" fmla="*/ 46 h 49"/>
                <a:gd name="T8" fmla="*/ 19 w 54"/>
                <a:gd name="T9" fmla="*/ 44 h 49"/>
                <a:gd name="T10" fmla="*/ 47 w 54"/>
                <a:gd name="T11" fmla="*/ 36 h 49"/>
                <a:gd name="T12" fmla="*/ 39 w 54"/>
                <a:gd name="T13" fmla="*/ 43 h 49"/>
                <a:gd name="T14" fmla="*/ 29 w 54"/>
                <a:gd name="T15" fmla="*/ 46 h 49"/>
                <a:gd name="T16" fmla="*/ 29 w 54"/>
                <a:gd name="T17" fmla="*/ 49 h 49"/>
                <a:gd name="T18" fmla="*/ 41 w 54"/>
                <a:gd name="T19" fmla="*/ 46 h 49"/>
                <a:gd name="T20" fmla="*/ 49 w 54"/>
                <a:gd name="T21" fmla="*/ 38 h 49"/>
                <a:gd name="T22" fmla="*/ 47 w 54"/>
                <a:gd name="T23" fmla="*/ 36 h 49"/>
                <a:gd name="T24" fmla="*/ 46 w 54"/>
                <a:gd name="T25" fmla="*/ 7 h 49"/>
                <a:gd name="T26" fmla="*/ 43 w 54"/>
                <a:gd name="T27" fmla="*/ 9 h 49"/>
                <a:gd name="T28" fmla="*/ 47 w 54"/>
                <a:gd name="T29" fmla="*/ 14 h 49"/>
                <a:gd name="T30" fmla="*/ 48 w 54"/>
                <a:gd name="T31" fmla="*/ 34 h 49"/>
                <a:gd name="T32" fmla="*/ 50 w 54"/>
                <a:gd name="T33" fmla="*/ 36 h 49"/>
                <a:gd name="T34" fmla="*/ 50 w 54"/>
                <a:gd name="T35" fmla="*/ 12 h 49"/>
                <a:gd name="T36" fmla="*/ 46 w 54"/>
                <a:gd name="T37" fmla="*/ 7 h 49"/>
                <a:gd name="T38" fmla="*/ 34 w 54"/>
                <a:gd name="T39" fmla="*/ 1 h 49"/>
                <a:gd name="T40" fmla="*/ 33 w 54"/>
                <a:gd name="T41" fmla="*/ 4 h 49"/>
                <a:gd name="T42" fmla="*/ 41 w 54"/>
                <a:gd name="T43" fmla="*/ 7 h 49"/>
                <a:gd name="T44" fmla="*/ 43 w 54"/>
                <a:gd name="T45" fmla="*/ 5 h 49"/>
                <a:gd name="T46" fmla="*/ 34 w 54"/>
                <a:gd name="T47" fmla="*/ 1 h 49"/>
                <a:gd name="T48" fmla="*/ 28 w 54"/>
                <a:gd name="T49" fmla="*/ 0 h 49"/>
                <a:gd name="T50" fmla="*/ 16 w 54"/>
                <a:gd name="T51" fmla="*/ 3 h 49"/>
                <a:gd name="T52" fmla="*/ 7 w 54"/>
                <a:gd name="T53" fmla="*/ 37 h 49"/>
                <a:gd name="T54" fmla="*/ 16 w 54"/>
                <a:gd name="T55" fmla="*/ 46 h 49"/>
                <a:gd name="T56" fmla="*/ 17 w 54"/>
                <a:gd name="T57" fmla="*/ 43 h 49"/>
                <a:gd name="T58" fmla="*/ 10 w 54"/>
                <a:gd name="T59" fmla="*/ 36 h 49"/>
                <a:gd name="T60" fmla="*/ 18 w 54"/>
                <a:gd name="T61" fmla="*/ 6 h 49"/>
                <a:gd name="T62" fmla="*/ 28 w 54"/>
                <a:gd name="T63" fmla="*/ 3 h 49"/>
                <a:gd name="T64" fmla="*/ 31 w 54"/>
                <a:gd name="T65" fmla="*/ 3 h 49"/>
                <a:gd name="T66" fmla="*/ 32 w 54"/>
                <a:gd name="T67" fmla="*/ 0 h 49"/>
                <a:gd name="T68" fmla="*/ 28 w 54"/>
                <a:gd name="T6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" h="49">
                  <a:moveTo>
                    <a:pt x="19" y="44"/>
                  </a:moveTo>
                  <a:cubicBezTo>
                    <a:pt x="18" y="47"/>
                    <a:pt x="18" y="47"/>
                    <a:pt x="18" y="47"/>
                  </a:cubicBezTo>
                  <a:cubicBezTo>
                    <a:pt x="21" y="48"/>
                    <a:pt x="24" y="49"/>
                    <a:pt x="27" y="49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4" y="46"/>
                    <a:pt x="22" y="45"/>
                    <a:pt x="19" y="44"/>
                  </a:cubicBezTo>
                  <a:moveTo>
                    <a:pt x="47" y="36"/>
                  </a:moveTo>
                  <a:cubicBezTo>
                    <a:pt x="45" y="39"/>
                    <a:pt x="42" y="42"/>
                    <a:pt x="39" y="43"/>
                  </a:cubicBezTo>
                  <a:cubicBezTo>
                    <a:pt x="36" y="45"/>
                    <a:pt x="33" y="46"/>
                    <a:pt x="29" y="46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3" y="49"/>
                    <a:pt x="37" y="48"/>
                    <a:pt x="41" y="46"/>
                  </a:cubicBezTo>
                  <a:cubicBezTo>
                    <a:pt x="44" y="44"/>
                    <a:pt x="47" y="41"/>
                    <a:pt x="49" y="38"/>
                  </a:cubicBezTo>
                  <a:cubicBezTo>
                    <a:pt x="47" y="36"/>
                    <a:pt x="47" y="36"/>
                    <a:pt x="47" y="36"/>
                  </a:cubicBezTo>
                  <a:moveTo>
                    <a:pt x="46" y="7"/>
                  </a:moveTo>
                  <a:cubicBezTo>
                    <a:pt x="43" y="9"/>
                    <a:pt x="43" y="9"/>
                    <a:pt x="43" y="9"/>
                  </a:cubicBezTo>
                  <a:cubicBezTo>
                    <a:pt x="45" y="10"/>
                    <a:pt x="46" y="12"/>
                    <a:pt x="47" y="14"/>
                  </a:cubicBezTo>
                  <a:cubicBezTo>
                    <a:pt x="51" y="20"/>
                    <a:pt x="51" y="28"/>
                    <a:pt x="48" y="34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4" y="29"/>
                    <a:pt x="54" y="20"/>
                    <a:pt x="50" y="12"/>
                  </a:cubicBezTo>
                  <a:cubicBezTo>
                    <a:pt x="49" y="10"/>
                    <a:pt x="47" y="8"/>
                    <a:pt x="46" y="7"/>
                  </a:cubicBezTo>
                  <a:moveTo>
                    <a:pt x="34" y="1"/>
                  </a:moveTo>
                  <a:cubicBezTo>
                    <a:pt x="33" y="4"/>
                    <a:pt x="33" y="4"/>
                    <a:pt x="33" y="4"/>
                  </a:cubicBezTo>
                  <a:cubicBezTo>
                    <a:pt x="36" y="4"/>
                    <a:pt x="39" y="5"/>
                    <a:pt x="41" y="7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3"/>
                    <a:pt x="38" y="1"/>
                    <a:pt x="34" y="1"/>
                  </a:cubicBezTo>
                  <a:moveTo>
                    <a:pt x="28" y="0"/>
                  </a:moveTo>
                  <a:cubicBezTo>
                    <a:pt x="24" y="0"/>
                    <a:pt x="20" y="1"/>
                    <a:pt x="16" y="3"/>
                  </a:cubicBezTo>
                  <a:cubicBezTo>
                    <a:pt x="4" y="10"/>
                    <a:pt x="0" y="25"/>
                    <a:pt x="7" y="37"/>
                  </a:cubicBezTo>
                  <a:cubicBezTo>
                    <a:pt x="9" y="41"/>
                    <a:pt x="12" y="44"/>
                    <a:pt x="16" y="46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4" y="41"/>
                    <a:pt x="12" y="39"/>
                    <a:pt x="10" y="36"/>
                  </a:cubicBezTo>
                  <a:cubicBezTo>
                    <a:pt x="4" y="25"/>
                    <a:pt x="7" y="12"/>
                    <a:pt x="18" y="6"/>
                  </a:cubicBezTo>
                  <a:cubicBezTo>
                    <a:pt x="21" y="4"/>
                    <a:pt x="25" y="3"/>
                    <a:pt x="28" y="3"/>
                  </a:cubicBezTo>
                  <a:cubicBezTo>
                    <a:pt x="29" y="3"/>
                    <a:pt x="30" y="3"/>
                    <a:pt x="31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0" y="0"/>
                    <a:pt x="2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8" name="Freeform 48"/>
            <p:cNvSpPr>
              <a:spLocks noEditPoints="1"/>
            </p:cNvSpPr>
            <p:nvPr/>
          </p:nvSpPr>
          <p:spPr bwMode="auto">
            <a:xfrm>
              <a:off x="8054976" y="-1073150"/>
              <a:ext cx="165100" cy="236538"/>
            </a:xfrm>
            <a:custGeom>
              <a:avLst/>
              <a:gdLst>
                <a:gd name="T0" fmla="*/ 10 w 34"/>
                <a:gd name="T1" fmla="*/ 46 h 49"/>
                <a:gd name="T2" fmla="*/ 11 w 34"/>
                <a:gd name="T3" fmla="*/ 49 h 49"/>
                <a:gd name="T4" fmla="*/ 12 w 34"/>
                <a:gd name="T5" fmla="*/ 49 h 49"/>
                <a:gd name="T6" fmla="*/ 13 w 34"/>
                <a:gd name="T7" fmla="*/ 49 h 49"/>
                <a:gd name="T8" fmla="*/ 13 w 34"/>
                <a:gd name="T9" fmla="*/ 46 h 49"/>
                <a:gd name="T10" fmla="*/ 12 w 34"/>
                <a:gd name="T11" fmla="*/ 46 h 49"/>
                <a:gd name="T12" fmla="*/ 10 w 34"/>
                <a:gd name="T13" fmla="*/ 46 h 49"/>
                <a:gd name="T14" fmla="*/ 1 w 34"/>
                <a:gd name="T15" fmla="*/ 43 h 49"/>
                <a:gd name="T16" fmla="*/ 0 w 34"/>
                <a:gd name="T17" fmla="*/ 46 h 49"/>
                <a:gd name="T18" fmla="*/ 2 w 34"/>
                <a:gd name="T19" fmla="*/ 47 h 49"/>
                <a:gd name="T20" fmla="*/ 3 w 34"/>
                <a:gd name="T21" fmla="*/ 44 h 49"/>
                <a:gd name="T22" fmla="*/ 1 w 34"/>
                <a:gd name="T23" fmla="*/ 43 h 49"/>
                <a:gd name="T24" fmla="*/ 32 w 34"/>
                <a:gd name="T25" fmla="*/ 34 h 49"/>
                <a:gd name="T26" fmla="*/ 31 w 34"/>
                <a:gd name="T27" fmla="*/ 36 h 49"/>
                <a:gd name="T28" fmla="*/ 33 w 34"/>
                <a:gd name="T29" fmla="*/ 38 h 49"/>
                <a:gd name="T30" fmla="*/ 34 w 34"/>
                <a:gd name="T31" fmla="*/ 36 h 49"/>
                <a:gd name="T32" fmla="*/ 32 w 34"/>
                <a:gd name="T33" fmla="*/ 34 h 49"/>
                <a:gd name="T34" fmla="*/ 27 w 34"/>
                <a:gd name="T35" fmla="*/ 5 h 49"/>
                <a:gd name="T36" fmla="*/ 25 w 34"/>
                <a:gd name="T37" fmla="*/ 7 h 49"/>
                <a:gd name="T38" fmla="*/ 27 w 34"/>
                <a:gd name="T39" fmla="*/ 9 h 49"/>
                <a:gd name="T40" fmla="*/ 30 w 34"/>
                <a:gd name="T41" fmla="*/ 7 h 49"/>
                <a:gd name="T42" fmla="*/ 27 w 34"/>
                <a:gd name="T43" fmla="*/ 5 h 49"/>
                <a:gd name="T44" fmla="*/ 16 w 34"/>
                <a:gd name="T45" fmla="*/ 0 h 49"/>
                <a:gd name="T46" fmla="*/ 15 w 34"/>
                <a:gd name="T47" fmla="*/ 3 h 49"/>
                <a:gd name="T48" fmla="*/ 17 w 34"/>
                <a:gd name="T49" fmla="*/ 4 h 49"/>
                <a:gd name="T50" fmla="*/ 18 w 34"/>
                <a:gd name="T51" fmla="*/ 1 h 49"/>
                <a:gd name="T52" fmla="*/ 16 w 34"/>
                <a:gd name="T5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" h="49">
                  <a:moveTo>
                    <a:pt x="10" y="46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2" y="49"/>
                    <a:pt x="12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3" y="46"/>
                    <a:pt x="12" y="46"/>
                  </a:cubicBezTo>
                  <a:cubicBezTo>
                    <a:pt x="12" y="46"/>
                    <a:pt x="11" y="46"/>
                    <a:pt x="10" y="46"/>
                  </a:cubicBezTo>
                  <a:moveTo>
                    <a:pt x="1" y="43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2" y="47"/>
                    <a:pt x="2" y="47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2" y="43"/>
                    <a:pt x="1" y="43"/>
                  </a:cubicBezTo>
                  <a:moveTo>
                    <a:pt x="32" y="34"/>
                  </a:moveTo>
                  <a:cubicBezTo>
                    <a:pt x="31" y="35"/>
                    <a:pt x="31" y="36"/>
                    <a:pt x="31" y="36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4" y="37"/>
                    <a:pt x="34" y="36"/>
                  </a:cubicBezTo>
                  <a:cubicBezTo>
                    <a:pt x="32" y="34"/>
                    <a:pt x="32" y="34"/>
                    <a:pt x="32" y="34"/>
                  </a:cubicBezTo>
                  <a:moveTo>
                    <a:pt x="27" y="5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6" y="8"/>
                    <a:pt x="27" y="9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7" y="5"/>
                  </a:cubicBezTo>
                  <a:moveTo>
                    <a:pt x="16" y="0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6" y="3"/>
                    <a:pt x="17" y="3"/>
                    <a:pt x="17" y="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9" name="Freeform 49"/>
            <p:cNvSpPr>
              <a:spLocks noEditPoints="1"/>
            </p:cNvSpPr>
            <p:nvPr/>
          </p:nvSpPr>
          <p:spPr bwMode="auto">
            <a:xfrm>
              <a:off x="8045451" y="658813"/>
              <a:ext cx="153988" cy="139700"/>
            </a:xfrm>
            <a:custGeom>
              <a:avLst/>
              <a:gdLst>
                <a:gd name="T0" fmla="*/ 14 w 32"/>
                <a:gd name="T1" fmla="*/ 16 h 29"/>
                <a:gd name="T2" fmla="*/ 2 w 32"/>
                <a:gd name="T3" fmla="*/ 20 h 29"/>
                <a:gd name="T4" fmla="*/ 3 w 32"/>
                <a:gd name="T5" fmla="*/ 22 h 29"/>
                <a:gd name="T6" fmla="*/ 14 w 32"/>
                <a:gd name="T7" fmla="*/ 29 h 29"/>
                <a:gd name="T8" fmla="*/ 14 w 32"/>
                <a:gd name="T9" fmla="*/ 16 h 29"/>
                <a:gd name="T10" fmla="*/ 28 w 32"/>
                <a:gd name="T11" fmla="*/ 7 h 29"/>
                <a:gd name="T12" fmla="*/ 17 w 32"/>
                <a:gd name="T13" fmla="*/ 15 h 29"/>
                <a:gd name="T14" fmla="*/ 17 w 32"/>
                <a:gd name="T15" fmla="*/ 29 h 29"/>
                <a:gd name="T16" fmla="*/ 23 w 32"/>
                <a:gd name="T17" fmla="*/ 27 h 29"/>
                <a:gd name="T18" fmla="*/ 28 w 32"/>
                <a:gd name="T19" fmla="*/ 7 h 29"/>
                <a:gd name="T20" fmla="*/ 28 w 32"/>
                <a:gd name="T21" fmla="*/ 7 h 29"/>
                <a:gd name="T22" fmla="*/ 13 w 32"/>
                <a:gd name="T23" fmla="*/ 0 h 29"/>
                <a:gd name="T24" fmla="*/ 8 w 32"/>
                <a:gd name="T25" fmla="*/ 2 h 29"/>
                <a:gd name="T26" fmla="*/ 1 w 32"/>
                <a:gd name="T27" fmla="*/ 17 h 29"/>
                <a:gd name="T28" fmla="*/ 14 w 32"/>
                <a:gd name="T29" fmla="*/ 13 h 29"/>
                <a:gd name="T30" fmla="*/ 13 w 32"/>
                <a:gd name="T31" fmla="*/ 0 h 29"/>
                <a:gd name="T32" fmla="*/ 16 w 32"/>
                <a:gd name="T33" fmla="*/ 0 h 29"/>
                <a:gd name="T34" fmla="*/ 17 w 32"/>
                <a:gd name="T35" fmla="*/ 12 h 29"/>
                <a:gd name="T36" fmla="*/ 26 w 32"/>
                <a:gd name="T37" fmla="*/ 4 h 29"/>
                <a:gd name="T38" fmla="*/ 16 w 32"/>
                <a:gd name="T3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29">
                  <a:moveTo>
                    <a:pt x="14" y="16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1"/>
                    <a:pt x="3" y="22"/>
                  </a:cubicBezTo>
                  <a:cubicBezTo>
                    <a:pt x="5" y="26"/>
                    <a:pt x="10" y="28"/>
                    <a:pt x="14" y="29"/>
                  </a:cubicBezTo>
                  <a:cubicBezTo>
                    <a:pt x="14" y="16"/>
                    <a:pt x="14" y="16"/>
                    <a:pt x="14" y="16"/>
                  </a:cubicBezTo>
                  <a:moveTo>
                    <a:pt x="28" y="7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9" y="28"/>
                    <a:pt x="21" y="28"/>
                    <a:pt x="23" y="27"/>
                  </a:cubicBezTo>
                  <a:cubicBezTo>
                    <a:pt x="30" y="23"/>
                    <a:pt x="32" y="14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moveTo>
                    <a:pt x="13" y="0"/>
                  </a:moveTo>
                  <a:cubicBezTo>
                    <a:pt x="11" y="0"/>
                    <a:pt x="10" y="1"/>
                    <a:pt x="8" y="2"/>
                  </a:cubicBezTo>
                  <a:cubicBezTo>
                    <a:pt x="3" y="5"/>
                    <a:pt x="0" y="11"/>
                    <a:pt x="1" y="1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6" y="0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1"/>
                    <a:pt x="20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0" name="Freeform 50"/>
            <p:cNvSpPr>
              <a:spLocks/>
            </p:cNvSpPr>
            <p:nvPr/>
          </p:nvSpPr>
          <p:spPr bwMode="auto">
            <a:xfrm>
              <a:off x="8050213" y="658813"/>
              <a:ext cx="130175" cy="139700"/>
            </a:xfrm>
            <a:custGeom>
              <a:avLst/>
              <a:gdLst>
                <a:gd name="T0" fmla="*/ 14 w 27"/>
                <a:gd name="T1" fmla="*/ 0 h 29"/>
                <a:gd name="T2" fmla="*/ 12 w 27"/>
                <a:gd name="T3" fmla="*/ 0 h 29"/>
                <a:gd name="T4" fmla="*/ 13 w 27"/>
                <a:gd name="T5" fmla="*/ 13 h 29"/>
                <a:gd name="T6" fmla="*/ 0 w 27"/>
                <a:gd name="T7" fmla="*/ 17 h 29"/>
                <a:gd name="T8" fmla="*/ 1 w 27"/>
                <a:gd name="T9" fmla="*/ 20 h 29"/>
                <a:gd name="T10" fmla="*/ 13 w 27"/>
                <a:gd name="T11" fmla="*/ 16 h 29"/>
                <a:gd name="T12" fmla="*/ 13 w 27"/>
                <a:gd name="T13" fmla="*/ 29 h 29"/>
                <a:gd name="T14" fmla="*/ 14 w 27"/>
                <a:gd name="T15" fmla="*/ 29 h 29"/>
                <a:gd name="T16" fmla="*/ 16 w 27"/>
                <a:gd name="T17" fmla="*/ 29 h 29"/>
                <a:gd name="T18" fmla="*/ 16 w 27"/>
                <a:gd name="T19" fmla="*/ 15 h 29"/>
                <a:gd name="T20" fmla="*/ 27 w 27"/>
                <a:gd name="T21" fmla="*/ 7 h 29"/>
                <a:gd name="T22" fmla="*/ 25 w 27"/>
                <a:gd name="T23" fmla="*/ 4 h 29"/>
                <a:gd name="T24" fmla="*/ 16 w 27"/>
                <a:gd name="T25" fmla="*/ 12 h 29"/>
                <a:gd name="T26" fmla="*/ 15 w 27"/>
                <a:gd name="T27" fmla="*/ 0 h 29"/>
                <a:gd name="T28" fmla="*/ 14 w 27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29">
                  <a:moveTo>
                    <a:pt x="14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9"/>
                    <a:pt x="1" y="2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6" y="6"/>
                    <a:pt x="26" y="5"/>
                    <a:pt x="25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1" name="Freeform 51"/>
            <p:cNvSpPr>
              <a:spLocks noEditPoints="1"/>
            </p:cNvSpPr>
            <p:nvPr/>
          </p:nvSpPr>
          <p:spPr bwMode="auto">
            <a:xfrm>
              <a:off x="8016876" y="630238"/>
              <a:ext cx="212725" cy="192088"/>
            </a:xfrm>
            <a:custGeom>
              <a:avLst/>
              <a:gdLst>
                <a:gd name="T0" fmla="*/ 5 w 44"/>
                <a:gd name="T1" fmla="*/ 26 h 40"/>
                <a:gd name="T2" fmla="*/ 3 w 44"/>
                <a:gd name="T3" fmla="*/ 27 h 40"/>
                <a:gd name="T4" fmla="*/ 4 w 44"/>
                <a:gd name="T5" fmla="*/ 30 h 40"/>
                <a:gd name="T6" fmla="*/ 20 w 44"/>
                <a:gd name="T7" fmla="*/ 40 h 40"/>
                <a:gd name="T8" fmla="*/ 20 w 44"/>
                <a:gd name="T9" fmla="*/ 37 h 40"/>
                <a:gd name="T10" fmla="*/ 7 w 44"/>
                <a:gd name="T11" fmla="*/ 29 h 40"/>
                <a:gd name="T12" fmla="*/ 5 w 44"/>
                <a:gd name="T13" fmla="*/ 26 h 40"/>
                <a:gd name="T14" fmla="*/ 38 w 44"/>
                <a:gd name="T15" fmla="*/ 9 h 40"/>
                <a:gd name="T16" fmla="*/ 36 w 44"/>
                <a:gd name="T17" fmla="*/ 11 h 40"/>
                <a:gd name="T18" fmla="*/ 36 w 44"/>
                <a:gd name="T19" fmla="*/ 11 h 40"/>
                <a:gd name="T20" fmla="*/ 30 w 44"/>
                <a:gd name="T21" fmla="*/ 35 h 40"/>
                <a:gd name="T22" fmla="*/ 23 w 44"/>
                <a:gd name="T23" fmla="*/ 37 h 40"/>
                <a:gd name="T24" fmla="*/ 23 w 44"/>
                <a:gd name="T25" fmla="*/ 40 h 40"/>
                <a:gd name="T26" fmla="*/ 31 w 44"/>
                <a:gd name="T27" fmla="*/ 37 h 40"/>
                <a:gd name="T28" fmla="*/ 39 w 44"/>
                <a:gd name="T29" fmla="*/ 10 h 40"/>
                <a:gd name="T30" fmla="*/ 38 w 44"/>
                <a:gd name="T31" fmla="*/ 9 h 40"/>
                <a:gd name="T32" fmla="*/ 18 w 44"/>
                <a:gd name="T33" fmla="*/ 1 h 40"/>
                <a:gd name="T34" fmla="*/ 11 w 44"/>
                <a:gd name="T35" fmla="*/ 3 h 40"/>
                <a:gd name="T36" fmla="*/ 2 w 44"/>
                <a:gd name="T37" fmla="*/ 24 h 40"/>
                <a:gd name="T38" fmla="*/ 5 w 44"/>
                <a:gd name="T39" fmla="*/ 24 h 40"/>
                <a:gd name="T40" fmla="*/ 13 w 44"/>
                <a:gd name="T41" fmla="*/ 5 h 40"/>
                <a:gd name="T42" fmla="*/ 19 w 44"/>
                <a:gd name="T43" fmla="*/ 3 h 40"/>
                <a:gd name="T44" fmla="*/ 18 w 44"/>
                <a:gd name="T45" fmla="*/ 1 h 40"/>
                <a:gd name="T46" fmla="*/ 21 w 44"/>
                <a:gd name="T47" fmla="*/ 0 h 40"/>
                <a:gd name="T48" fmla="*/ 21 w 44"/>
                <a:gd name="T49" fmla="*/ 0 h 40"/>
                <a:gd name="T50" fmla="*/ 21 w 44"/>
                <a:gd name="T51" fmla="*/ 3 h 40"/>
                <a:gd name="T52" fmla="*/ 21 w 44"/>
                <a:gd name="T53" fmla="*/ 3 h 40"/>
                <a:gd name="T54" fmla="*/ 34 w 44"/>
                <a:gd name="T55" fmla="*/ 9 h 40"/>
                <a:gd name="T56" fmla="*/ 36 w 44"/>
                <a:gd name="T57" fmla="*/ 7 h 40"/>
                <a:gd name="T58" fmla="*/ 21 w 44"/>
                <a:gd name="T5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" h="40">
                  <a:moveTo>
                    <a:pt x="5" y="26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4" y="29"/>
                    <a:pt x="4" y="30"/>
                  </a:cubicBezTo>
                  <a:cubicBezTo>
                    <a:pt x="8" y="36"/>
                    <a:pt x="14" y="39"/>
                    <a:pt x="20" y="40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5" y="37"/>
                    <a:pt x="10" y="34"/>
                    <a:pt x="7" y="29"/>
                  </a:cubicBezTo>
                  <a:cubicBezTo>
                    <a:pt x="6" y="28"/>
                    <a:pt x="6" y="27"/>
                    <a:pt x="5" y="26"/>
                  </a:cubicBezTo>
                  <a:moveTo>
                    <a:pt x="38" y="9"/>
                  </a:move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41" y="20"/>
                    <a:pt x="38" y="30"/>
                    <a:pt x="30" y="35"/>
                  </a:cubicBezTo>
                  <a:cubicBezTo>
                    <a:pt x="28" y="36"/>
                    <a:pt x="25" y="37"/>
                    <a:pt x="23" y="37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6" y="40"/>
                    <a:pt x="29" y="39"/>
                    <a:pt x="31" y="37"/>
                  </a:cubicBezTo>
                  <a:cubicBezTo>
                    <a:pt x="41" y="32"/>
                    <a:pt x="44" y="20"/>
                    <a:pt x="39" y="10"/>
                  </a:cubicBezTo>
                  <a:cubicBezTo>
                    <a:pt x="38" y="10"/>
                    <a:pt x="38" y="10"/>
                    <a:pt x="38" y="9"/>
                  </a:cubicBezTo>
                  <a:moveTo>
                    <a:pt x="18" y="1"/>
                  </a:moveTo>
                  <a:cubicBezTo>
                    <a:pt x="16" y="1"/>
                    <a:pt x="14" y="2"/>
                    <a:pt x="11" y="3"/>
                  </a:cubicBezTo>
                  <a:cubicBezTo>
                    <a:pt x="4" y="8"/>
                    <a:pt x="0" y="16"/>
                    <a:pt x="2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3" y="17"/>
                    <a:pt x="6" y="9"/>
                    <a:pt x="13" y="5"/>
                  </a:cubicBezTo>
                  <a:cubicBezTo>
                    <a:pt x="15" y="4"/>
                    <a:pt x="17" y="3"/>
                    <a:pt x="19" y="3"/>
                  </a:cubicBezTo>
                  <a:cubicBezTo>
                    <a:pt x="18" y="1"/>
                    <a:pt x="18" y="1"/>
                    <a:pt x="18" y="1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6" y="3"/>
                    <a:pt x="31" y="5"/>
                    <a:pt x="34" y="9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3" y="3"/>
                    <a:pt x="27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2" name="Freeform 52"/>
            <p:cNvSpPr>
              <a:spLocks noEditPoints="1"/>
            </p:cNvSpPr>
            <p:nvPr/>
          </p:nvSpPr>
          <p:spPr bwMode="auto">
            <a:xfrm>
              <a:off x="8026401" y="630238"/>
              <a:ext cx="173038" cy="192088"/>
            </a:xfrm>
            <a:custGeom>
              <a:avLst/>
              <a:gdLst>
                <a:gd name="T0" fmla="*/ 18 w 36"/>
                <a:gd name="T1" fmla="*/ 37 h 40"/>
                <a:gd name="T2" fmla="*/ 18 w 36"/>
                <a:gd name="T3" fmla="*/ 40 h 40"/>
                <a:gd name="T4" fmla="*/ 19 w 36"/>
                <a:gd name="T5" fmla="*/ 40 h 40"/>
                <a:gd name="T6" fmla="*/ 21 w 36"/>
                <a:gd name="T7" fmla="*/ 40 h 40"/>
                <a:gd name="T8" fmla="*/ 21 w 36"/>
                <a:gd name="T9" fmla="*/ 37 h 40"/>
                <a:gd name="T10" fmla="*/ 19 w 36"/>
                <a:gd name="T11" fmla="*/ 37 h 40"/>
                <a:gd name="T12" fmla="*/ 18 w 36"/>
                <a:gd name="T13" fmla="*/ 37 h 40"/>
                <a:gd name="T14" fmla="*/ 3 w 36"/>
                <a:gd name="T15" fmla="*/ 24 h 40"/>
                <a:gd name="T16" fmla="*/ 0 w 36"/>
                <a:gd name="T17" fmla="*/ 24 h 40"/>
                <a:gd name="T18" fmla="*/ 1 w 36"/>
                <a:gd name="T19" fmla="*/ 27 h 40"/>
                <a:gd name="T20" fmla="*/ 3 w 36"/>
                <a:gd name="T21" fmla="*/ 26 h 40"/>
                <a:gd name="T22" fmla="*/ 3 w 36"/>
                <a:gd name="T23" fmla="*/ 24 h 40"/>
                <a:gd name="T24" fmla="*/ 34 w 36"/>
                <a:gd name="T25" fmla="*/ 7 h 40"/>
                <a:gd name="T26" fmla="*/ 32 w 36"/>
                <a:gd name="T27" fmla="*/ 9 h 40"/>
                <a:gd name="T28" fmla="*/ 34 w 36"/>
                <a:gd name="T29" fmla="*/ 11 h 40"/>
                <a:gd name="T30" fmla="*/ 36 w 36"/>
                <a:gd name="T31" fmla="*/ 9 h 40"/>
                <a:gd name="T32" fmla="*/ 34 w 36"/>
                <a:gd name="T33" fmla="*/ 7 h 40"/>
                <a:gd name="T34" fmla="*/ 19 w 36"/>
                <a:gd name="T35" fmla="*/ 0 h 40"/>
                <a:gd name="T36" fmla="*/ 16 w 36"/>
                <a:gd name="T37" fmla="*/ 1 h 40"/>
                <a:gd name="T38" fmla="*/ 17 w 36"/>
                <a:gd name="T39" fmla="*/ 3 h 40"/>
                <a:gd name="T40" fmla="*/ 19 w 36"/>
                <a:gd name="T41" fmla="*/ 3 h 40"/>
                <a:gd name="T42" fmla="*/ 19 w 36"/>
                <a:gd name="T4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40">
                  <a:moveTo>
                    <a:pt x="18" y="37"/>
                  </a:moveTo>
                  <a:cubicBezTo>
                    <a:pt x="18" y="40"/>
                    <a:pt x="18" y="40"/>
                    <a:pt x="18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0" y="40"/>
                    <a:pt x="20" y="40"/>
                    <a:pt x="21" y="40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7"/>
                    <a:pt x="20" y="37"/>
                    <a:pt x="19" y="37"/>
                  </a:cubicBezTo>
                  <a:cubicBezTo>
                    <a:pt x="19" y="37"/>
                    <a:pt x="19" y="37"/>
                    <a:pt x="18" y="37"/>
                  </a:cubicBezTo>
                  <a:moveTo>
                    <a:pt x="3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5"/>
                    <a:pt x="3" y="24"/>
                  </a:cubicBezTo>
                  <a:moveTo>
                    <a:pt x="34" y="7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3" y="9"/>
                    <a:pt x="34" y="10"/>
                    <a:pt x="34" y="1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9"/>
                    <a:pt x="35" y="8"/>
                    <a:pt x="34" y="7"/>
                  </a:cubicBezTo>
                  <a:moveTo>
                    <a:pt x="19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3"/>
                    <a:pt x="18" y="3"/>
                    <a:pt x="19" y="3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3" name="Freeform 53"/>
            <p:cNvSpPr>
              <a:spLocks noEditPoints="1"/>
            </p:cNvSpPr>
            <p:nvPr/>
          </p:nvSpPr>
          <p:spPr bwMode="auto">
            <a:xfrm>
              <a:off x="8440738" y="1743075"/>
              <a:ext cx="188913" cy="174625"/>
            </a:xfrm>
            <a:custGeom>
              <a:avLst/>
              <a:gdLst>
                <a:gd name="T0" fmla="*/ 33 w 39"/>
                <a:gd name="T1" fmla="*/ 7 h 36"/>
                <a:gd name="T2" fmla="*/ 23 w 39"/>
                <a:gd name="T3" fmla="*/ 16 h 36"/>
                <a:gd name="T4" fmla="*/ 24 w 39"/>
                <a:gd name="T5" fmla="*/ 17 h 36"/>
                <a:gd name="T6" fmla="*/ 0 w 39"/>
                <a:gd name="T7" fmla="*/ 16 h 36"/>
                <a:gd name="T8" fmla="*/ 3 w 39"/>
                <a:gd name="T9" fmla="*/ 27 h 36"/>
                <a:gd name="T10" fmla="*/ 18 w 39"/>
                <a:gd name="T11" fmla="*/ 36 h 36"/>
                <a:gd name="T12" fmla="*/ 28 w 39"/>
                <a:gd name="T13" fmla="*/ 34 h 36"/>
                <a:gd name="T14" fmla="*/ 34 w 39"/>
                <a:gd name="T15" fmla="*/ 9 h 36"/>
                <a:gd name="T16" fmla="*/ 33 w 39"/>
                <a:gd name="T17" fmla="*/ 7 h 36"/>
                <a:gd name="T18" fmla="*/ 7 w 39"/>
                <a:gd name="T19" fmla="*/ 4 h 36"/>
                <a:gd name="T20" fmla="*/ 1 w 39"/>
                <a:gd name="T21" fmla="*/ 14 h 36"/>
                <a:gd name="T22" fmla="*/ 18 w 39"/>
                <a:gd name="T23" fmla="*/ 14 h 36"/>
                <a:gd name="T24" fmla="*/ 7 w 39"/>
                <a:gd name="T25" fmla="*/ 4 h 36"/>
                <a:gd name="T26" fmla="*/ 18 w 39"/>
                <a:gd name="T27" fmla="*/ 0 h 36"/>
                <a:gd name="T28" fmla="*/ 10 w 39"/>
                <a:gd name="T29" fmla="*/ 2 h 36"/>
                <a:gd name="T30" fmla="*/ 21 w 39"/>
                <a:gd name="T31" fmla="*/ 14 h 36"/>
                <a:gd name="T32" fmla="*/ 31 w 39"/>
                <a:gd name="T33" fmla="*/ 5 h 36"/>
                <a:gd name="T34" fmla="*/ 18 w 39"/>
                <a:gd name="T3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6">
                  <a:moveTo>
                    <a:pt x="33" y="7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0"/>
                    <a:pt x="1" y="24"/>
                    <a:pt x="3" y="27"/>
                  </a:cubicBezTo>
                  <a:cubicBezTo>
                    <a:pt x="6" y="33"/>
                    <a:pt x="12" y="36"/>
                    <a:pt x="18" y="36"/>
                  </a:cubicBezTo>
                  <a:cubicBezTo>
                    <a:pt x="22" y="36"/>
                    <a:pt x="25" y="36"/>
                    <a:pt x="28" y="34"/>
                  </a:cubicBezTo>
                  <a:cubicBezTo>
                    <a:pt x="36" y="29"/>
                    <a:pt x="39" y="18"/>
                    <a:pt x="34" y="9"/>
                  </a:cubicBezTo>
                  <a:cubicBezTo>
                    <a:pt x="34" y="8"/>
                    <a:pt x="33" y="8"/>
                    <a:pt x="33" y="7"/>
                  </a:cubicBezTo>
                  <a:moveTo>
                    <a:pt x="7" y="4"/>
                  </a:moveTo>
                  <a:cubicBezTo>
                    <a:pt x="4" y="6"/>
                    <a:pt x="2" y="10"/>
                    <a:pt x="1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7" y="4"/>
                    <a:pt x="7" y="4"/>
                    <a:pt x="7" y="4"/>
                  </a:cubicBezTo>
                  <a:moveTo>
                    <a:pt x="18" y="0"/>
                  </a:moveTo>
                  <a:cubicBezTo>
                    <a:pt x="15" y="0"/>
                    <a:pt x="12" y="1"/>
                    <a:pt x="10" y="2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2"/>
                    <a:pt x="23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4" name="Freeform 54"/>
            <p:cNvSpPr>
              <a:spLocks/>
            </p:cNvSpPr>
            <p:nvPr/>
          </p:nvSpPr>
          <p:spPr bwMode="auto">
            <a:xfrm>
              <a:off x="8440738" y="1752600"/>
              <a:ext cx="158750" cy="73025"/>
            </a:xfrm>
            <a:custGeom>
              <a:avLst/>
              <a:gdLst>
                <a:gd name="T0" fmla="*/ 10 w 33"/>
                <a:gd name="T1" fmla="*/ 0 h 15"/>
                <a:gd name="T2" fmla="*/ 9 w 33"/>
                <a:gd name="T3" fmla="*/ 0 h 15"/>
                <a:gd name="T4" fmla="*/ 7 w 33"/>
                <a:gd name="T5" fmla="*/ 2 h 15"/>
                <a:gd name="T6" fmla="*/ 18 w 33"/>
                <a:gd name="T7" fmla="*/ 12 h 15"/>
                <a:gd name="T8" fmla="*/ 1 w 33"/>
                <a:gd name="T9" fmla="*/ 12 h 15"/>
                <a:gd name="T10" fmla="*/ 0 w 33"/>
                <a:gd name="T11" fmla="*/ 14 h 15"/>
                <a:gd name="T12" fmla="*/ 24 w 33"/>
                <a:gd name="T13" fmla="*/ 15 h 15"/>
                <a:gd name="T14" fmla="*/ 23 w 33"/>
                <a:gd name="T15" fmla="*/ 14 h 15"/>
                <a:gd name="T16" fmla="*/ 33 w 33"/>
                <a:gd name="T17" fmla="*/ 5 h 15"/>
                <a:gd name="T18" fmla="*/ 31 w 33"/>
                <a:gd name="T19" fmla="*/ 3 h 15"/>
                <a:gd name="T20" fmla="*/ 21 w 33"/>
                <a:gd name="T21" fmla="*/ 12 h 15"/>
                <a:gd name="T22" fmla="*/ 10 w 33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15">
                  <a:moveTo>
                    <a:pt x="1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8" y="1"/>
                    <a:pt x="7" y="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2" y="4"/>
                    <a:pt x="31" y="3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5" name="Freeform 55"/>
            <p:cNvSpPr>
              <a:spLocks noEditPoints="1"/>
            </p:cNvSpPr>
            <p:nvPr/>
          </p:nvSpPr>
          <p:spPr bwMode="auto">
            <a:xfrm>
              <a:off x="8407401" y="1709738"/>
              <a:ext cx="260350" cy="241300"/>
            </a:xfrm>
            <a:custGeom>
              <a:avLst/>
              <a:gdLst>
                <a:gd name="T0" fmla="*/ 45 w 54"/>
                <a:gd name="T1" fmla="*/ 10 h 50"/>
                <a:gd name="T2" fmla="*/ 43 w 54"/>
                <a:gd name="T3" fmla="*/ 12 h 50"/>
                <a:gd name="T4" fmla="*/ 44 w 54"/>
                <a:gd name="T5" fmla="*/ 14 h 50"/>
                <a:gd name="T6" fmla="*/ 36 w 54"/>
                <a:gd name="T7" fmla="*/ 44 h 50"/>
                <a:gd name="T8" fmla="*/ 25 w 54"/>
                <a:gd name="T9" fmla="*/ 47 h 50"/>
                <a:gd name="T10" fmla="*/ 7 w 54"/>
                <a:gd name="T11" fmla="*/ 36 h 50"/>
                <a:gd name="T12" fmla="*/ 4 w 54"/>
                <a:gd name="T13" fmla="*/ 23 h 50"/>
                <a:gd name="T14" fmla="*/ 1 w 54"/>
                <a:gd name="T15" fmla="*/ 23 h 50"/>
                <a:gd name="T16" fmla="*/ 4 w 54"/>
                <a:gd name="T17" fmla="*/ 38 h 50"/>
                <a:gd name="T18" fmla="*/ 25 w 54"/>
                <a:gd name="T19" fmla="*/ 50 h 50"/>
                <a:gd name="T20" fmla="*/ 38 w 54"/>
                <a:gd name="T21" fmla="*/ 46 h 50"/>
                <a:gd name="T22" fmla="*/ 47 w 54"/>
                <a:gd name="T23" fmla="*/ 13 h 50"/>
                <a:gd name="T24" fmla="*/ 45 w 54"/>
                <a:gd name="T25" fmla="*/ 10 h 50"/>
                <a:gd name="T26" fmla="*/ 10 w 54"/>
                <a:gd name="T27" fmla="*/ 6 h 50"/>
                <a:gd name="T28" fmla="*/ 1 w 54"/>
                <a:gd name="T29" fmla="*/ 21 h 50"/>
                <a:gd name="T30" fmla="*/ 4 w 54"/>
                <a:gd name="T31" fmla="*/ 21 h 50"/>
                <a:gd name="T32" fmla="*/ 12 w 54"/>
                <a:gd name="T33" fmla="*/ 8 h 50"/>
                <a:gd name="T34" fmla="*/ 10 w 54"/>
                <a:gd name="T35" fmla="*/ 6 h 50"/>
                <a:gd name="T36" fmla="*/ 25 w 54"/>
                <a:gd name="T37" fmla="*/ 0 h 50"/>
                <a:gd name="T38" fmla="*/ 13 w 54"/>
                <a:gd name="T39" fmla="*/ 4 h 50"/>
                <a:gd name="T40" fmla="*/ 12 w 54"/>
                <a:gd name="T41" fmla="*/ 4 h 50"/>
                <a:gd name="T42" fmla="*/ 14 w 54"/>
                <a:gd name="T43" fmla="*/ 7 h 50"/>
                <a:gd name="T44" fmla="*/ 14 w 54"/>
                <a:gd name="T45" fmla="*/ 6 h 50"/>
                <a:gd name="T46" fmla="*/ 25 w 54"/>
                <a:gd name="T47" fmla="*/ 4 h 50"/>
                <a:gd name="T48" fmla="*/ 41 w 54"/>
                <a:gd name="T49" fmla="*/ 10 h 50"/>
                <a:gd name="T50" fmla="*/ 43 w 54"/>
                <a:gd name="T51" fmla="*/ 8 h 50"/>
                <a:gd name="T52" fmla="*/ 25 w 54"/>
                <a:gd name="T5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0">
                  <a:moveTo>
                    <a:pt x="45" y="10"/>
                  </a:moveTo>
                  <a:cubicBezTo>
                    <a:pt x="43" y="12"/>
                    <a:pt x="43" y="12"/>
                    <a:pt x="43" y="12"/>
                  </a:cubicBezTo>
                  <a:cubicBezTo>
                    <a:pt x="43" y="13"/>
                    <a:pt x="44" y="13"/>
                    <a:pt x="44" y="14"/>
                  </a:cubicBezTo>
                  <a:cubicBezTo>
                    <a:pt x="50" y="25"/>
                    <a:pt x="47" y="38"/>
                    <a:pt x="36" y="44"/>
                  </a:cubicBezTo>
                  <a:cubicBezTo>
                    <a:pt x="33" y="46"/>
                    <a:pt x="29" y="47"/>
                    <a:pt x="25" y="47"/>
                  </a:cubicBezTo>
                  <a:cubicBezTo>
                    <a:pt x="18" y="47"/>
                    <a:pt x="11" y="43"/>
                    <a:pt x="7" y="36"/>
                  </a:cubicBezTo>
                  <a:cubicBezTo>
                    <a:pt x="4" y="32"/>
                    <a:pt x="4" y="28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8"/>
                    <a:pt x="1" y="33"/>
                    <a:pt x="4" y="38"/>
                  </a:cubicBezTo>
                  <a:cubicBezTo>
                    <a:pt x="9" y="45"/>
                    <a:pt x="17" y="50"/>
                    <a:pt x="25" y="50"/>
                  </a:cubicBezTo>
                  <a:cubicBezTo>
                    <a:pt x="30" y="50"/>
                    <a:pt x="34" y="49"/>
                    <a:pt x="38" y="46"/>
                  </a:cubicBezTo>
                  <a:cubicBezTo>
                    <a:pt x="50" y="40"/>
                    <a:pt x="54" y="24"/>
                    <a:pt x="47" y="13"/>
                  </a:cubicBezTo>
                  <a:cubicBezTo>
                    <a:pt x="46" y="12"/>
                    <a:pt x="46" y="11"/>
                    <a:pt x="45" y="10"/>
                  </a:cubicBezTo>
                  <a:moveTo>
                    <a:pt x="10" y="6"/>
                  </a:moveTo>
                  <a:cubicBezTo>
                    <a:pt x="5" y="10"/>
                    <a:pt x="2" y="15"/>
                    <a:pt x="1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16"/>
                    <a:pt x="8" y="11"/>
                    <a:pt x="12" y="8"/>
                  </a:cubicBezTo>
                  <a:cubicBezTo>
                    <a:pt x="10" y="6"/>
                    <a:pt x="10" y="6"/>
                    <a:pt x="10" y="6"/>
                  </a:cubicBezTo>
                  <a:moveTo>
                    <a:pt x="25" y="0"/>
                  </a:moveTo>
                  <a:cubicBezTo>
                    <a:pt x="21" y="0"/>
                    <a:pt x="17" y="1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6"/>
                  </a:cubicBezTo>
                  <a:cubicBezTo>
                    <a:pt x="18" y="4"/>
                    <a:pt x="22" y="4"/>
                    <a:pt x="25" y="4"/>
                  </a:cubicBezTo>
                  <a:cubicBezTo>
                    <a:pt x="31" y="4"/>
                    <a:pt x="37" y="6"/>
                    <a:pt x="41" y="10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9" y="3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6" name="Freeform 56"/>
            <p:cNvSpPr>
              <a:spLocks noEditPoints="1"/>
            </p:cNvSpPr>
            <p:nvPr/>
          </p:nvSpPr>
          <p:spPr bwMode="auto">
            <a:xfrm>
              <a:off x="8412163" y="1728788"/>
              <a:ext cx="212725" cy="92075"/>
            </a:xfrm>
            <a:custGeom>
              <a:avLst/>
              <a:gdLst>
                <a:gd name="T0" fmla="*/ 0 w 44"/>
                <a:gd name="T1" fmla="*/ 17 h 19"/>
                <a:gd name="T2" fmla="*/ 0 w 44"/>
                <a:gd name="T3" fmla="*/ 19 h 19"/>
                <a:gd name="T4" fmla="*/ 3 w 44"/>
                <a:gd name="T5" fmla="*/ 19 h 19"/>
                <a:gd name="T6" fmla="*/ 3 w 44"/>
                <a:gd name="T7" fmla="*/ 17 h 19"/>
                <a:gd name="T8" fmla="*/ 0 w 44"/>
                <a:gd name="T9" fmla="*/ 17 h 19"/>
                <a:gd name="T10" fmla="*/ 42 w 44"/>
                <a:gd name="T11" fmla="*/ 4 h 19"/>
                <a:gd name="T12" fmla="*/ 40 w 44"/>
                <a:gd name="T13" fmla="*/ 6 h 19"/>
                <a:gd name="T14" fmla="*/ 42 w 44"/>
                <a:gd name="T15" fmla="*/ 8 h 19"/>
                <a:gd name="T16" fmla="*/ 44 w 44"/>
                <a:gd name="T17" fmla="*/ 6 h 19"/>
                <a:gd name="T18" fmla="*/ 42 w 44"/>
                <a:gd name="T19" fmla="*/ 4 h 19"/>
                <a:gd name="T20" fmla="*/ 11 w 44"/>
                <a:gd name="T21" fmla="*/ 0 h 19"/>
                <a:gd name="T22" fmla="*/ 9 w 44"/>
                <a:gd name="T23" fmla="*/ 2 h 19"/>
                <a:gd name="T24" fmla="*/ 11 w 44"/>
                <a:gd name="T25" fmla="*/ 4 h 19"/>
                <a:gd name="T26" fmla="*/ 13 w 44"/>
                <a:gd name="T27" fmla="*/ 3 h 19"/>
                <a:gd name="T28" fmla="*/ 11 w 44"/>
                <a:gd name="T2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19">
                  <a:moveTo>
                    <a:pt x="0" y="17"/>
                  </a:moveTo>
                  <a:cubicBezTo>
                    <a:pt x="0" y="18"/>
                    <a:pt x="0" y="18"/>
                    <a:pt x="0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8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42" y="4"/>
                  </a:moveTo>
                  <a:cubicBezTo>
                    <a:pt x="40" y="6"/>
                    <a:pt x="40" y="6"/>
                    <a:pt x="40" y="6"/>
                  </a:cubicBezTo>
                  <a:cubicBezTo>
                    <a:pt x="40" y="7"/>
                    <a:pt x="41" y="7"/>
                    <a:pt x="42" y="8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5"/>
                    <a:pt x="43" y="5"/>
                    <a:pt x="42" y="4"/>
                  </a:cubicBezTo>
                  <a:moveTo>
                    <a:pt x="11" y="0"/>
                  </a:moveTo>
                  <a:cubicBezTo>
                    <a:pt x="10" y="1"/>
                    <a:pt x="9" y="1"/>
                    <a:pt x="9" y="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3"/>
                    <a:pt x="13" y="3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7" name="Freeform 57"/>
            <p:cNvSpPr>
              <a:spLocks noEditPoints="1"/>
            </p:cNvSpPr>
            <p:nvPr/>
          </p:nvSpPr>
          <p:spPr bwMode="auto">
            <a:xfrm>
              <a:off x="8012113" y="1285875"/>
              <a:ext cx="182563" cy="177800"/>
            </a:xfrm>
            <a:custGeom>
              <a:avLst/>
              <a:gdLst>
                <a:gd name="T0" fmla="*/ 21 w 38"/>
                <a:gd name="T1" fmla="*/ 21 h 37"/>
                <a:gd name="T2" fmla="*/ 13 w 38"/>
                <a:gd name="T3" fmla="*/ 35 h 37"/>
                <a:gd name="T4" fmla="*/ 20 w 38"/>
                <a:gd name="T5" fmla="*/ 37 h 37"/>
                <a:gd name="T6" fmla="*/ 29 w 38"/>
                <a:gd name="T7" fmla="*/ 34 h 37"/>
                <a:gd name="T8" fmla="*/ 32 w 38"/>
                <a:gd name="T9" fmla="*/ 32 h 37"/>
                <a:gd name="T10" fmla="*/ 21 w 38"/>
                <a:gd name="T11" fmla="*/ 21 h 37"/>
                <a:gd name="T12" fmla="*/ 38 w 38"/>
                <a:gd name="T13" fmla="*/ 19 h 37"/>
                <a:gd name="T14" fmla="*/ 23 w 38"/>
                <a:gd name="T15" fmla="*/ 20 h 37"/>
                <a:gd name="T16" fmla="*/ 33 w 38"/>
                <a:gd name="T17" fmla="*/ 30 h 37"/>
                <a:gd name="T18" fmla="*/ 38 w 38"/>
                <a:gd name="T19" fmla="*/ 19 h 37"/>
                <a:gd name="T20" fmla="*/ 37 w 38"/>
                <a:gd name="T21" fmla="*/ 12 h 37"/>
                <a:gd name="T22" fmla="*/ 28 w 38"/>
                <a:gd name="T23" fmla="*/ 17 h 37"/>
                <a:gd name="T24" fmla="*/ 38 w 38"/>
                <a:gd name="T25" fmla="*/ 16 h 37"/>
                <a:gd name="T26" fmla="*/ 37 w 38"/>
                <a:gd name="T27" fmla="*/ 12 h 37"/>
                <a:gd name="T28" fmla="*/ 5 w 38"/>
                <a:gd name="T29" fmla="*/ 8 h 37"/>
                <a:gd name="T30" fmla="*/ 4 w 38"/>
                <a:gd name="T31" fmla="*/ 28 h 37"/>
                <a:gd name="T32" fmla="*/ 11 w 38"/>
                <a:gd name="T33" fmla="*/ 34 h 37"/>
                <a:gd name="T34" fmla="*/ 18 w 38"/>
                <a:gd name="T35" fmla="*/ 20 h 37"/>
                <a:gd name="T36" fmla="*/ 13 w 38"/>
                <a:gd name="T37" fmla="*/ 21 h 37"/>
                <a:gd name="T38" fmla="*/ 18 w 38"/>
                <a:gd name="T39" fmla="*/ 19 h 37"/>
                <a:gd name="T40" fmla="*/ 5 w 38"/>
                <a:gd name="T41" fmla="*/ 8 h 37"/>
                <a:gd name="T42" fmla="*/ 22 w 38"/>
                <a:gd name="T43" fmla="*/ 0 h 37"/>
                <a:gd name="T44" fmla="*/ 22 w 38"/>
                <a:gd name="T45" fmla="*/ 17 h 37"/>
                <a:gd name="T46" fmla="*/ 36 w 38"/>
                <a:gd name="T47" fmla="*/ 10 h 37"/>
                <a:gd name="T48" fmla="*/ 35 w 38"/>
                <a:gd name="T49" fmla="*/ 9 h 37"/>
                <a:gd name="T50" fmla="*/ 22 w 38"/>
                <a:gd name="T51" fmla="*/ 0 h 37"/>
                <a:gd name="T52" fmla="*/ 19 w 38"/>
                <a:gd name="T53" fmla="*/ 0 h 37"/>
                <a:gd name="T54" fmla="*/ 10 w 38"/>
                <a:gd name="T55" fmla="*/ 3 h 37"/>
                <a:gd name="T56" fmla="*/ 6 w 38"/>
                <a:gd name="T57" fmla="*/ 6 h 37"/>
                <a:gd name="T58" fmla="*/ 19 w 38"/>
                <a:gd name="T59" fmla="*/ 16 h 37"/>
                <a:gd name="T60" fmla="*/ 19 w 38"/>
                <a:gd name="T6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" h="37">
                  <a:moveTo>
                    <a:pt x="21" y="21"/>
                  </a:moveTo>
                  <a:cubicBezTo>
                    <a:pt x="13" y="35"/>
                    <a:pt x="13" y="35"/>
                    <a:pt x="13" y="35"/>
                  </a:cubicBezTo>
                  <a:cubicBezTo>
                    <a:pt x="15" y="36"/>
                    <a:pt x="17" y="37"/>
                    <a:pt x="20" y="37"/>
                  </a:cubicBezTo>
                  <a:cubicBezTo>
                    <a:pt x="23" y="37"/>
                    <a:pt x="26" y="36"/>
                    <a:pt x="29" y="34"/>
                  </a:cubicBezTo>
                  <a:cubicBezTo>
                    <a:pt x="30" y="34"/>
                    <a:pt x="31" y="33"/>
                    <a:pt x="32" y="32"/>
                  </a:cubicBezTo>
                  <a:cubicBezTo>
                    <a:pt x="21" y="21"/>
                    <a:pt x="21" y="21"/>
                    <a:pt x="21" y="21"/>
                  </a:cubicBezTo>
                  <a:moveTo>
                    <a:pt x="38" y="19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6" y="27"/>
                    <a:pt x="38" y="23"/>
                    <a:pt x="38" y="19"/>
                  </a:cubicBezTo>
                  <a:moveTo>
                    <a:pt x="37" y="12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5"/>
                    <a:pt x="37" y="14"/>
                    <a:pt x="37" y="12"/>
                  </a:cubicBezTo>
                  <a:moveTo>
                    <a:pt x="5" y="8"/>
                  </a:moveTo>
                  <a:cubicBezTo>
                    <a:pt x="1" y="14"/>
                    <a:pt x="0" y="21"/>
                    <a:pt x="4" y="28"/>
                  </a:cubicBezTo>
                  <a:cubicBezTo>
                    <a:pt x="6" y="30"/>
                    <a:pt x="8" y="33"/>
                    <a:pt x="11" y="3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5" y="8"/>
                    <a:pt x="5" y="8"/>
                    <a:pt x="5" y="8"/>
                  </a:cubicBezTo>
                  <a:moveTo>
                    <a:pt x="22" y="0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5" y="9"/>
                    <a:pt x="35" y="9"/>
                  </a:cubicBezTo>
                  <a:cubicBezTo>
                    <a:pt x="32" y="4"/>
                    <a:pt x="27" y="1"/>
                    <a:pt x="22" y="0"/>
                  </a:cubicBezTo>
                  <a:moveTo>
                    <a:pt x="19" y="0"/>
                  </a:moveTo>
                  <a:cubicBezTo>
                    <a:pt x="16" y="0"/>
                    <a:pt x="13" y="1"/>
                    <a:pt x="10" y="3"/>
                  </a:cubicBezTo>
                  <a:cubicBezTo>
                    <a:pt x="9" y="4"/>
                    <a:pt x="7" y="5"/>
                    <a:pt x="6" y="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8" name="Freeform 58"/>
            <p:cNvSpPr>
              <a:spLocks/>
            </p:cNvSpPr>
            <p:nvPr/>
          </p:nvSpPr>
          <p:spPr bwMode="auto">
            <a:xfrm>
              <a:off x="8035926" y="1285875"/>
              <a:ext cx="158750" cy="168275"/>
            </a:xfrm>
            <a:custGeom>
              <a:avLst/>
              <a:gdLst>
                <a:gd name="T0" fmla="*/ 15 w 33"/>
                <a:gd name="T1" fmla="*/ 0 h 35"/>
                <a:gd name="T2" fmla="*/ 14 w 33"/>
                <a:gd name="T3" fmla="*/ 0 h 35"/>
                <a:gd name="T4" fmla="*/ 14 w 33"/>
                <a:gd name="T5" fmla="*/ 16 h 35"/>
                <a:gd name="T6" fmla="*/ 1 w 33"/>
                <a:gd name="T7" fmla="*/ 6 h 35"/>
                <a:gd name="T8" fmla="*/ 0 w 33"/>
                <a:gd name="T9" fmla="*/ 8 h 35"/>
                <a:gd name="T10" fmla="*/ 13 w 33"/>
                <a:gd name="T11" fmla="*/ 19 h 35"/>
                <a:gd name="T12" fmla="*/ 8 w 33"/>
                <a:gd name="T13" fmla="*/ 21 h 35"/>
                <a:gd name="T14" fmla="*/ 13 w 33"/>
                <a:gd name="T15" fmla="*/ 20 h 35"/>
                <a:gd name="T16" fmla="*/ 6 w 33"/>
                <a:gd name="T17" fmla="*/ 34 h 35"/>
                <a:gd name="T18" fmla="*/ 8 w 33"/>
                <a:gd name="T19" fmla="*/ 35 h 35"/>
                <a:gd name="T20" fmla="*/ 16 w 33"/>
                <a:gd name="T21" fmla="*/ 21 h 35"/>
                <a:gd name="T22" fmla="*/ 27 w 33"/>
                <a:gd name="T23" fmla="*/ 32 h 35"/>
                <a:gd name="T24" fmla="*/ 28 w 33"/>
                <a:gd name="T25" fmla="*/ 30 h 35"/>
                <a:gd name="T26" fmla="*/ 18 w 33"/>
                <a:gd name="T27" fmla="*/ 20 h 35"/>
                <a:gd name="T28" fmla="*/ 33 w 33"/>
                <a:gd name="T29" fmla="*/ 19 h 35"/>
                <a:gd name="T30" fmla="*/ 33 w 33"/>
                <a:gd name="T31" fmla="*/ 16 h 35"/>
                <a:gd name="T32" fmla="*/ 23 w 33"/>
                <a:gd name="T33" fmla="*/ 17 h 35"/>
                <a:gd name="T34" fmla="*/ 32 w 33"/>
                <a:gd name="T35" fmla="*/ 12 h 35"/>
                <a:gd name="T36" fmla="*/ 31 w 33"/>
                <a:gd name="T37" fmla="*/ 10 h 35"/>
                <a:gd name="T38" fmla="*/ 17 w 33"/>
                <a:gd name="T39" fmla="*/ 17 h 35"/>
                <a:gd name="T40" fmla="*/ 17 w 33"/>
                <a:gd name="T41" fmla="*/ 0 h 35"/>
                <a:gd name="T42" fmla="*/ 15 w 33"/>
                <a:gd name="T4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35">
                  <a:moveTo>
                    <a:pt x="15" y="0"/>
                  </a:moveTo>
                  <a:cubicBezTo>
                    <a:pt x="15" y="0"/>
                    <a:pt x="15" y="0"/>
                    <a:pt x="14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0" y="7"/>
                    <a:pt x="0" y="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5"/>
                    <a:pt x="7" y="35"/>
                    <a:pt x="8" y="3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1"/>
                    <a:pt x="28" y="31"/>
                    <a:pt x="28" y="3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8"/>
                    <a:pt x="33" y="17"/>
                    <a:pt x="3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1" y="11"/>
                    <a:pt x="31" y="10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9" name="Freeform 59"/>
            <p:cNvSpPr>
              <a:spLocks noEditPoints="1"/>
            </p:cNvSpPr>
            <p:nvPr/>
          </p:nvSpPr>
          <p:spPr bwMode="auto">
            <a:xfrm>
              <a:off x="7978776" y="1257300"/>
              <a:ext cx="246063" cy="234950"/>
            </a:xfrm>
            <a:custGeom>
              <a:avLst/>
              <a:gdLst>
                <a:gd name="T0" fmla="*/ 41 w 51"/>
                <a:gd name="T1" fmla="*/ 40 h 49"/>
                <a:gd name="T2" fmla="*/ 37 w 51"/>
                <a:gd name="T3" fmla="*/ 43 h 49"/>
                <a:gd name="T4" fmla="*/ 27 w 51"/>
                <a:gd name="T5" fmla="*/ 46 h 49"/>
                <a:gd name="T6" fmla="*/ 18 w 51"/>
                <a:gd name="T7" fmla="*/ 44 h 49"/>
                <a:gd name="T8" fmla="*/ 17 w 51"/>
                <a:gd name="T9" fmla="*/ 47 h 49"/>
                <a:gd name="T10" fmla="*/ 27 w 51"/>
                <a:gd name="T11" fmla="*/ 49 h 49"/>
                <a:gd name="T12" fmla="*/ 39 w 51"/>
                <a:gd name="T13" fmla="*/ 46 h 49"/>
                <a:gd name="T14" fmla="*/ 43 w 51"/>
                <a:gd name="T15" fmla="*/ 43 h 49"/>
                <a:gd name="T16" fmla="*/ 41 w 51"/>
                <a:gd name="T17" fmla="*/ 40 h 49"/>
                <a:gd name="T18" fmla="*/ 51 w 51"/>
                <a:gd name="T19" fmla="*/ 24 h 49"/>
                <a:gd name="T20" fmla="*/ 48 w 51"/>
                <a:gd name="T21" fmla="*/ 24 h 49"/>
                <a:gd name="T22" fmla="*/ 43 w 51"/>
                <a:gd name="T23" fmla="*/ 39 h 49"/>
                <a:gd name="T24" fmla="*/ 45 w 51"/>
                <a:gd name="T25" fmla="*/ 41 h 49"/>
                <a:gd name="T26" fmla="*/ 51 w 51"/>
                <a:gd name="T27" fmla="*/ 24 h 49"/>
                <a:gd name="T28" fmla="*/ 50 w 51"/>
                <a:gd name="T29" fmla="*/ 16 h 49"/>
                <a:gd name="T30" fmla="*/ 47 w 51"/>
                <a:gd name="T31" fmla="*/ 17 h 49"/>
                <a:gd name="T32" fmla="*/ 48 w 51"/>
                <a:gd name="T33" fmla="*/ 22 h 49"/>
                <a:gd name="T34" fmla="*/ 51 w 51"/>
                <a:gd name="T35" fmla="*/ 21 h 49"/>
                <a:gd name="T36" fmla="*/ 50 w 51"/>
                <a:gd name="T37" fmla="*/ 16 h 49"/>
                <a:gd name="T38" fmla="*/ 6 w 51"/>
                <a:gd name="T39" fmla="*/ 10 h 49"/>
                <a:gd name="T40" fmla="*/ 5 w 51"/>
                <a:gd name="T41" fmla="*/ 37 h 49"/>
                <a:gd name="T42" fmla="*/ 14 w 51"/>
                <a:gd name="T43" fmla="*/ 46 h 49"/>
                <a:gd name="T44" fmla="*/ 16 w 51"/>
                <a:gd name="T45" fmla="*/ 43 h 49"/>
                <a:gd name="T46" fmla="*/ 8 w 51"/>
                <a:gd name="T47" fmla="*/ 35 h 49"/>
                <a:gd name="T48" fmla="*/ 9 w 51"/>
                <a:gd name="T49" fmla="*/ 12 h 49"/>
                <a:gd name="T50" fmla="*/ 6 w 51"/>
                <a:gd name="T51" fmla="*/ 10 h 49"/>
                <a:gd name="T52" fmla="*/ 29 w 51"/>
                <a:gd name="T53" fmla="*/ 0 h 49"/>
                <a:gd name="T54" fmla="*/ 29 w 51"/>
                <a:gd name="T55" fmla="*/ 3 h 49"/>
                <a:gd name="T56" fmla="*/ 45 w 51"/>
                <a:gd name="T57" fmla="*/ 13 h 49"/>
                <a:gd name="T58" fmla="*/ 46 w 51"/>
                <a:gd name="T59" fmla="*/ 15 h 49"/>
                <a:gd name="T60" fmla="*/ 49 w 51"/>
                <a:gd name="T61" fmla="*/ 13 h 49"/>
                <a:gd name="T62" fmla="*/ 48 w 51"/>
                <a:gd name="T63" fmla="*/ 12 h 49"/>
                <a:gd name="T64" fmla="*/ 29 w 51"/>
                <a:gd name="T65" fmla="*/ 0 h 49"/>
                <a:gd name="T66" fmla="*/ 27 w 51"/>
                <a:gd name="T67" fmla="*/ 0 h 49"/>
                <a:gd name="T68" fmla="*/ 14 w 51"/>
                <a:gd name="T69" fmla="*/ 3 h 49"/>
                <a:gd name="T70" fmla="*/ 8 w 51"/>
                <a:gd name="T71" fmla="*/ 8 h 49"/>
                <a:gd name="T72" fmla="*/ 11 w 51"/>
                <a:gd name="T73" fmla="*/ 10 h 49"/>
                <a:gd name="T74" fmla="*/ 16 w 51"/>
                <a:gd name="T75" fmla="*/ 6 h 49"/>
                <a:gd name="T76" fmla="*/ 27 w 51"/>
                <a:gd name="T77" fmla="*/ 3 h 49"/>
                <a:gd name="T78" fmla="*/ 27 w 51"/>
                <a:gd name="T79" fmla="*/ 3 h 49"/>
                <a:gd name="T80" fmla="*/ 27 w 51"/>
                <a:gd name="T81" fmla="*/ 0 h 49"/>
                <a:gd name="T82" fmla="*/ 27 w 51"/>
                <a:gd name="T8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" h="49">
                  <a:moveTo>
                    <a:pt x="41" y="40"/>
                  </a:moveTo>
                  <a:cubicBezTo>
                    <a:pt x="40" y="41"/>
                    <a:pt x="39" y="42"/>
                    <a:pt x="37" y="43"/>
                  </a:cubicBezTo>
                  <a:cubicBezTo>
                    <a:pt x="34" y="45"/>
                    <a:pt x="30" y="46"/>
                    <a:pt x="27" y="46"/>
                  </a:cubicBezTo>
                  <a:cubicBezTo>
                    <a:pt x="24" y="46"/>
                    <a:pt x="21" y="45"/>
                    <a:pt x="18" y="44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48"/>
                    <a:pt x="23" y="49"/>
                    <a:pt x="27" y="49"/>
                  </a:cubicBezTo>
                  <a:cubicBezTo>
                    <a:pt x="31" y="49"/>
                    <a:pt x="35" y="48"/>
                    <a:pt x="39" y="46"/>
                  </a:cubicBezTo>
                  <a:cubicBezTo>
                    <a:pt x="41" y="45"/>
                    <a:pt x="42" y="44"/>
                    <a:pt x="43" y="43"/>
                  </a:cubicBezTo>
                  <a:cubicBezTo>
                    <a:pt x="41" y="40"/>
                    <a:pt x="41" y="40"/>
                    <a:pt x="41" y="40"/>
                  </a:cubicBezTo>
                  <a:moveTo>
                    <a:pt x="51" y="24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8" y="29"/>
                    <a:pt x="46" y="35"/>
                    <a:pt x="43" y="39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9" y="36"/>
                    <a:pt x="51" y="30"/>
                    <a:pt x="51" y="24"/>
                  </a:cubicBezTo>
                  <a:moveTo>
                    <a:pt x="50" y="16"/>
                  </a:moveTo>
                  <a:cubicBezTo>
                    <a:pt x="47" y="17"/>
                    <a:pt x="47" y="17"/>
                    <a:pt x="47" y="17"/>
                  </a:cubicBezTo>
                  <a:cubicBezTo>
                    <a:pt x="47" y="18"/>
                    <a:pt x="48" y="20"/>
                    <a:pt x="48" y="22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19"/>
                    <a:pt x="50" y="17"/>
                    <a:pt x="50" y="16"/>
                  </a:cubicBezTo>
                  <a:moveTo>
                    <a:pt x="6" y="10"/>
                  </a:moveTo>
                  <a:cubicBezTo>
                    <a:pt x="1" y="18"/>
                    <a:pt x="0" y="28"/>
                    <a:pt x="5" y="37"/>
                  </a:cubicBezTo>
                  <a:cubicBezTo>
                    <a:pt x="8" y="41"/>
                    <a:pt x="11" y="44"/>
                    <a:pt x="14" y="46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3" y="41"/>
                    <a:pt x="10" y="39"/>
                    <a:pt x="8" y="35"/>
                  </a:cubicBezTo>
                  <a:cubicBezTo>
                    <a:pt x="4" y="28"/>
                    <a:pt x="4" y="19"/>
                    <a:pt x="9" y="12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29" y="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36" y="4"/>
                    <a:pt x="42" y="7"/>
                    <a:pt x="45" y="13"/>
                  </a:cubicBezTo>
                  <a:cubicBezTo>
                    <a:pt x="45" y="14"/>
                    <a:pt x="46" y="14"/>
                    <a:pt x="46" y="15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3"/>
                    <a:pt x="48" y="12"/>
                    <a:pt x="48" y="12"/>
                  </a:cubicBezTo>
                  <a:cubicBezTo>
                    <a:pt x="44" y="5"/>
                    <a:pt x="37" y="1"/>
                    <a:pt x="29" y="0"/>
                  </a:cubicBezTo>
                  <a:moveTo>
                    <a:pt x="27" y="0"/>
                  </a:moveTo>
                  <a:cubicBezTo>
                    <a:pt x="22" y="0"/>
                    <a:pt x="18" y="1"/>
                    <a:pt x="14" y="3"/>
                  </a:cubicBezTo>
                  <a:cubicBezTo>
                    <a:pt x="12" y="4"/>
                    <a:pt x="10" y="6"/>
                    <a:pt x="8" y="8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8"/>
                    <a:pt x="14" y="7"/>
                    <a:pt x="16" y="6"/>
                  </a:cubicBezTo>
                  <a:cubicBezTo>
                    <a:pt x="19" y="4"/>
                    <a:pt x="23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0" name="Freeform 60"/>
            <p:cNvSpPr>
              <a:spLocks noEditPoints="1"/>
            </p:cNvSpPr>
            <p:nvPr/>
          </p:nvSpPr>
          <p:spPr bwMode="auto">
            <a:xfrm>
              <a:off x="8007351" y="1257300"/>
              <a:ext cx="217488" cy="225425"/>
            </a:xfrm>
            <a:custGeom>
              <a:avLst/>
              <a:gdLst>
                <a:gd name="T0" fmla="*/ 10 w 45"/>
                <a:gd name="T1" fmla="*/ 43 h 47"/>
                <a:gd name="T2" fmla="*/ 8 w 45"/>
                <a:gd name="T3" fmla="*/ 46 h 47"/>
                <a:gd name="T4" fmla="*/ 11 w 45"/>
                <a:gd name="T5" fmla="*/ 47 h 47"/>
                <a:gd name="T6" fmla="*/ 12 w 45"/>
                <a:gd name="T7" fmla="*/ 44 h 47"/>
                <a:gd name="T8" fmla="*/ 10 w 45"/>
                <a:gd name="T9" fmla="*/ 43 h 47"/>
                <a:gd name="T10" fmla="*/ 37 w 45"/>
                <a:gd name="T11" fmla="*/ 39 h 47"/>
                <a:gd name="T12" fmla="*/ 35 w 45"/>
                <a:gd name="T13" fmla="*/ 40 h 47"/>
                <a:gd name="T14" fmla="*/ 37 w 45"/>
                <a:gd name="T15" fmla="*/ 43 h 47"/>
                <a:gd name="T16" fmla="*/ 39 w 45"/>
                <a:gd name="T17" fmla="*/ 41 h 47"/>
                <a:gd name="T18" fmla="*/ 37 w 45"/>
                <a:gd name="T19" fmla="*/ 39 h 47"/>
                <a:gd name="T20" fmla="*/ 45 w 45"/>
                <a:gd name="T21" fmla="*/ 21 h 47"/>
                <a:gd name="T22" fmla="*/ 42 w 45"/>
                <a:gd name="T23" fmla="*/ 22 h 47"/>
                <a:gd name="T24" fmla="*/ 42 w 45"/>
                <a:gd name="T25" fmla="*/ 24 h 47"/>
                <a:gd name="T26" fmla="*/ 45 w 45"/>
                <a:gd name="T27" fmla="*/ 24 h 47"/>
                <a:gd name="T28" fmla="*/ 45 w 45"/>
                <a:gd name="T29" fmla="*/ 21 h 47"/>
                <a:gd name="T30" fmla="*/ 43 w 45"/>
                <a:gd name="T31" fmla="*/ 13 h 47"/>
                <a:gd name="T32" fmla="*/ 40 w 45"/>
                <a:gd name="T33" fmla="*/ 15 h 47"/>
                <a:gd name="T34" fmla="*/ 41 w 45"/>
                <a:gd name="T35" fmla="*/ 17 h 47"/>
                <a:gd name="T36" fmla="*/ 44 w 45"/>
                <a:gd name="T37" fmla="*/ 16 h 47"/>
                <a:gd name="T38" fmla="*/ 43 w 45"/>
                <a:gd name="T39" fmla="*/ 13 h 47"/>
                <a:gd name="T40" fmla="*/ 2 w 45"/>
                <a:gd name="T41" fmla="*/ 8 h 47"/>
                <a:gd name="T42" fmla="*/ 0 w 45"/>
                <a:gd name="T43" fmla="*/ 10 h 47"/>
                <a:gd name="T44" fmla="*/ 3 w 45"/>
                <a:gd name="T45" fmla="*/ 12 h 47"/>
                <a:gd name="T46" fmla="*/ 5 w 45"/>
                <a:gd name="T47" fmla="*/ 10 h 47"/>
                <a:gd name="T48" fmla="*/ 2 w 45"/>
                <a:gd name="T49" fmla="*/ 8 h 47"/>
                <a:gd name="T50" fmla="*/ 21 w 45"/>
                <a:gd name="T51" fmla="*/ 0 h 47"/>
                <a:gd name="T52" fmla="*/ 21 w 45"/>
                <a:gd name="T53" fmla="*/ 3 h 47"/>
                <a:gd name="T54" fmla="*/ 23 w 45"/>
                <a:gd name="T55" fmla="*/ 3 h 47"/>
                <a:gd name="T56" fmla="*/ 23 w 45"/>
                <a:gd name="T57" fmla="*/ 0 h 47"/>
                <a:gd name="T58" fmla="*/ 21 w 45"/>
                <a:gd name="T5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" h="47">
                  <a:moveTo>
                    <a:pt x="10" y="43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9" y="46"/>
                    <a:pt x="10" y="47"/>
                    <a:pt x="11" y="4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1" y="44"/>
                    <a:pt x="10" y="43"/>
                  </a:cubicBezTo>
                  <a:moveTo>
                    <a:pt x="37" y="39"/>
                  </a:moveTo>
                  <a:cubicBezTo>
                    <a:pt x="36" y="39"/>
                    <a:pt x="36" y="40"/>
                    <a:pt x="35" y="40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2"/>
                    <a:pt x="38" y="41"/>
                    <a:pt x="39" y="41"/>
                  </a:cubicBezTo>
                  <a:cubicBezTo>
                    <a:pt x="37" y="39"/>
                    <a:pt x="37" y="39"/>
                    <a:pt x="37" y="39"/>
                  </a:cubicBezTo>
                  <a:moveTo>
                    <a:pt x="45" y="21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2"/>
                    <a:pt x="42" y="23"/>
                    <a:pt x="42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3"/>
                    <a:pt x="45" y="22"/>
                    <a:pt x="45" y="21"/>
                  </a:cubicBezTo>
                  <a:moveTo>
                    <a:pt x="43" y="13"/>
                  </a:move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1" y="16"/>
                    <a:pt x="41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3" y="15"/>
                    <a:pt x="43" y="14"/>
                    <a:pt x="43" y="13"/>
                  </a:cubicBezTo>
                  <a:moveTo>
                    <a:pt x="2" y="8"/>
                  </a:moveTo>
                  <a:cubicBezTo>
                    <a:pt x="2" y="9"/>
                    <a:pt x="1" y="9"/>
                    <a:pt x="0" y="1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4" y="10"/>
                    <a:pt x="5" y="10"/>
                  </a:cubicBezTo>
                  <a:cubicBezTo>
                    <a:pt x="2" y="8"/>
                    <a:pt x="2" y="8"/>
                    <a:pt x="2" y="8"/>
                  </a:cubicBezTo>
                  <a:moveTo>
                    <a:pt x="21" y="0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2" y="3"/>
                    <a:pt x="23" y="3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1" name="Freeform 61"/>
            <p:cNvSpPr>
              <a:spLocks noEditPoints="1"/>
            </p:cNvSpPr>
            <p:nvPr/>
          </p:nvSpPr>
          <p:spPr bwMode="auto">
            <a:xfrm>
              <a:off x="7408863" y="1468438"/>
              <a:ext cx="188913" cy="179388"/>
            </a:xfrm>
            <a:custGeom>
              <a:avLst/>
              <a:gdLst>
                <a:gd name="T0" fmla="*/ 15 w 39"/>
                <a:gd name="T1" fmla="*/ 18 h 37"/>
                <a:gd name="T2" fmla="*/ 15 w 39"/>
                <a:gd name="T3" fmla="*/ 20 h 37"/>
                <a:gd name="T4" fmla="*/ 15 w 39"/>
                <a:gd name="T5" fmla="*/ 20 h 37"/>
                <a:gd name="T6" fmla="*/ 12 w 39"/>
                <a:gd name="T7" fmla="*/ 35 h 37"/>
                <a:gd name="T8" fmla="*/ 20 w 39"/>
                <a:gd name="T9" fmla="*/ 37 h 37"/>
                <a:gd name="T10" fmla="*/ 29 w 39"/>
                <a:gd name="T11" fmla="*/ 34 h 37"/>
                <a:gd name="T12" fmla="*/ 34 w 39"/>
                <a:gd name="T13" fmla="*/ 30 h 37"/>
                <a:gd name="T14" fmla="*/ 15 w 39"/>
                <a:gd name="T15" fmla="*/ 18 h 37"/>
                <a:gd name="T16" fmla="*/ 6 w 39"/>
                <a:gd name="T17" fmla="*/ 7 h 37"/>
                <a:gd name="T18" fmla="*/ 4 w 39"/>
                <a:gd name="T19" fmla="*/ 28 h 37"/>
                <a:gd name="T20" fmla="*/ 10 w 39"/>
                <a:gd name="T21" fmla="*/ 34 h 37"/>
                <a:gd name="T22" fmla="*/ 12 w 39"/>
                <a:gd name="T23" fmla="*/ 16 h 37"/>
                <a:gd name="T24" fmla="*/ 6 w 39"/>
                <a:gd name="T25" fmla="*/ 7 h 37"/>
                <a:gd name="T26" fmla="*/ 13 w 39"/>
                <a:gd name="T27" fmla="*/ 2 h 37"/>
                <a:gd name="T28" fmla="*/ 11 w 39"/>
                <a:gd name="T29" fmla="*/ 3 h 37"/>
                <a:gd name="T30" fmla="*/ 8 w 39"/>
                <a:gd name="T31" fmla="*/ 5 h 37"/>
                <a:gd name="T32" fmla="*/ 13 w 39"/>
                <a:gd name="T33" fmla="*/ 12 h 37"/>
                <a:gd name="T34" fmla="*/ 13 w 39"/>
                <a:gd name="T35" fmla="*/ 2 h 37"/>
                <a:gd name="T36" fmla="*/ 20 w 39"/>
                <a:gd name="T37" fmla="*/ 0 h 37"/>
                <a:gd name="T38" fmla="*/ 16 w 39"/>
                <a:gd name="T39" fmla="*/ 1 h 37"/>
                <a:gd name="T40" fmla="*/ 15 w 39"/>
                <a:gd name="T41" fmla="*/ 15 h 37"/>
                <a:gd name="T42" fmla="*/ 36 w 39"/>
                <a:gd name="T43" fmla="*/ 28 h 37"/>
                <a:gd name="T44" fmla="*/ 36 w 39"/>
                <a:gd name="T45" fmla="*/ 10 h 37"/>
                <a:gd name="T46" fmla="*/ 20 w 39"/>
                <a:gd name="T4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7">
                  <a:moveTo>
                    <a:pt x="15" y="18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5" y="36"/>
                    <a:pt x="18" y="37"/>
                    <a:pt x="20" y="37"/>
                  </a:cubicBezTo>
                  <a:cubicBezTo>
                    <a:pt x="23" y="37"/>
                    <a:pt x="27" y="36"/>
                    <a:pt x="29" y="34"/>
                  </a:cubicBezTo>
                  <a:cubicBezTo>
                    <a:pt x="31" y="33"/>
                    <a:pt x="33" y="32"/>
                    <a:pt x="34" y="30"/>
                  </a:cubicBezTo>
                  <a:cubicBezTo>
                    <a:pt x="15" y="18"/>
                    <a:pt x="15" y="18"/>
                    <a:pt x="15" y="18"/>
                  </a:cubicBezTo>
                  <a:moveTo>
                    <a:pt x="6" y="7"/>
                  </a:moveTo>
                  <a:cubicBezTo>
                    <a:pt x="1" y="13"/>
                    <a:pt x="0" y="21"/>
                    <a:pt x="4" y="28"/>
                  </a:cubicBezTo>
                  <a:cubicBezTo>
                    <a:pt x="6" y="30"/>
                    <a:pt x="8" y="32"/>
                    <a:pt x="10" y="34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6" y="7"/>
                    <a:pt x="6" y="7"/>
                    <a:pt x="6" y="7"/>
                  </a:cubicBezTo>
                  <a:moveTo>
                    <a:pt x="13" y="2"/>
                  </a:moveTo>
                  <a:cubicBezTo>
                    <a:pt x="12" y="2"/>
                    <a:pt x="12" y="3"/>
                    <a:pt x="11" y="3"/>
                  </a:cubicBezTo>
                  <a:cubicBezTo>
                    <a:pt x="10" y="4"/>
                    <a:pt x="9" y="4"/>
                    <a:pt x="8" y="5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2"/>
                    <a:pt x="13" y="2"/>
                    <a:pt x="13" y="2"/>
                  </a:cubicBezTo>
                  <a:moveTo>
                    <a:pt x="20" y="0"/>
                  </a:moveTo>
                  <a:cubicBezTo>
                    <a:pt x="19" y="0"/>
                    <a:pt x="17" y="1"/>
                    <a:pt x="16" y="1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23"/>
                    <a:pt x="39" y="15"/>
                    <a:pt x="36" y="10"/>
                  </a:cubicBezTo>
                  <a:cubicBezTo>
                    <a:pt x="33" y="4"/>
                    <a:pt x="26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2" name="Freeform 62"/>
            <p:cNvSpPr>
              <a:spLocks/>
            </p:cNvSpPr>
            <p:nvPr/>
          </p:nvSpPr>
          <p:spPr bwMode="auto">
            <a:xfrm>
              <a:off x="7439026" y="1473200"/>
              <a:ext cx="144463" cy="165100"/>
            </a:xfrm>
            <a:custGeom>
              <a:avLst/>
              <a:gdLst>
                <a:gd name="T0" fmla="*/ 10 w 30"/>
                <a:gd name="T1" fmla="*/ 0 h 34"/>
                <a:gd name="T2" fmla="*/ 7 w 30"/>
                <a:gd name="T3" fmla="*/ 1 h 34"/>
                <a:gd name="T4" fmla="*/ 7 w 30"/>
                <a:gd name="T5" fmla="*/ 11 h 34"/>
                <a:gd name="T6" fmla="*/ 2 w 30"/>
                <a:gd name="T7" fmla="*/ 4 h 34"/>
                <a:gd name="T8" fmla="*/ 0 w 30"/>
                <a:gd name="T9" fmla="*/ 6 h 34"/>
                <a:gd name="T10" fmla="*/ 6 w 30"/>
                <a:gd name="T11" fmla="*/ 15 h 34"/>
                <a:gd name="T12" fmla="*/ 4 w 30"/>
                <a:gd name="T13" fmla="*/ 33 h 34"/>
                <a:gd name="T14" fmla="*/ 6 w 30"/>
                <a:gd name="T15" fmla="*/ 34 h 34"/>
                <a:gd name="T16" fmla="*/ 9 w 30"/>
                <a:gd name="T17" fmla="*/ 19 h 34"/>
                <a:gd name="T18" fmla="*/ 9 w 30"/>
                <a:gd name="T19" fmla="*/ 19 h 34"/>
                <a:gd name="T20" fmla="*/ 9 w 30"/>
                <a:gd name="T21" fmla="*/ 17 h 34"/>
                <a:gd name="T22" fmla="*/ 28 w 30"/>
                <a:gd name="T23" fmla="*/ 29 h 34"/>
                <a:gd name="T24" fmla="*/ 30 w 30"/>
                <a:gd name="T25" fmla="*/ 27 h 34"/>
                <a:gd name="T26" fmla="*/ 9 w 30"/>
                <a:gd name="T27" fmla="*/ 14 h 34"/>
                <a:gd name="T28" fmla="*/ 10 w 30"/>
                <a:gd name="T2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4">
                  <a:moveTo>
                    <a:pt x="10" y="0"/>
                  </a:moveTo>
                  <a:cubicBezTo>
                    <a:pt x="9" y="0"/>
                    <a:pt x="8" y="1"/>
                    <a:pt x="7" y="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1" y="5"/>
                    <a:pt x="0" y="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5" y="33"/>
                    <a:pt x="6" y="34"/>
                    <a:pt x="6" y="3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9" y="29"/>
                    <a:pt x="29" y="28"/>
                    <a:pt x="30" y="2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3" name="Freeform 63"/>
            <p:cNvSpPr>
              <a:spLocks noEditPoints="1"/>
            </p:cNvSpPr>
            <p:nvPr/>
          </p:nvSpPr>
          <p:spPr bwMode="auto">
            <a:xfrm>
              <a:off x="7375526" y="1439863"/>
              <a:ext cx="255588" cy="236538"/>
            </a:xfrm>
            <a:custGeom>
              <a:avLst/>
              <a:gdLst>
                <a:gd name="T0" fmla="*/ 44 w 53"/>
                <a:gd name="T1" fmla="*/ 38 h 49"/>
                <a:gd name="T2" fmla="*/ 38 w 53"/>
                <a:gd name="T3" fmla="*/ 43 h 49"/>
                <a:gd name="T4" fmla="*/ 27 w 53"/>
                <a:gd name="T5" fmla="*/ 46 h 49"/>
                <a:gd name="T6" fmla="*/ 19 w 53"/>
                <a:gd name="T7" fmla="*/ 45 h 49"/>
                <a:gd name="T8" fmla="*/ 19 w 53"/>
                <a:gd name="T9" fmla="*/ 48 h 49"/>
                <a:gd name="T10" fmla="*/ 27 w 53"/>
                <a:gd name="T11" fmla="*/ 49 h 49"/>
                <a:gd name="T12" fmla="*/ 40 w 53"/>
                <a:gd name="T13" fmla="*/ 46 h 49"/>
                <a:gd name="T14" fmla="*/ 47 w 53"/>
                <a:gd name="T15" fmla="*/ 40 h 49"/>
                <a:gd name="T16" fmla="*/ 44 w 53"/>
                <a:gd name="T17" fmla="*/ 38 h 49"/>
                <a:gd name="T18" fmla="*/ 10 w 53"/>
                <a:gd name="T19" fmla="*/ 7 h 49"/>
                <a:gd name="T20" fmla="*/ 6 w 53"/>
                <a:gd name="T21" fmla="*/ 37 h 49"/>
                <a:gd name="T22" fmla="*/ 16 w 53"/>
                <a:gd name="T23" fmla="*/ 47 h 49"/>
                <a:gd name="T24" fmla="*/ 16 w 53"/>
                <a:gd name="T25" fmla="*/ 43 h 49"/>
                <a:gd name="T26" fmla="*/ 9 w 53"/>
                <a:gd name="T27" fmla="*/ 36 h 49"/>
                <a:gd name="T28" fmla="*/ 11 w 53"/>
                <a:gd name="T29" fmla="*/ 10 h 49"/>
                <a:gd name="T30" fmla="*/ 10 w 53"/>
                <a:gd name="T31" fmla="*/ 7 h 49"/>
                <a:gd name="T32" fmla="*/ 20 w 53"/>
                <a:gd name="T33" fmla="*/ 1 h 49"/>
                <a:gd name="T34" fmla="*/ 15 w 53"/>
                <a:gd name="T35" fmla="*/ 3 h 49"/>
                <a:gd name="T36" fmla="*/ 12 w 53"/>
                <a:gd name="T37" fmla="*/ 6 h 49"/>
                <a:gd name="T38" fmla="*/ 13 w 53"/>
                <a:gd name="T39" fmla="*/ 8 h 49"/>
                <a:gd name="T40" fmla="*/ 16 w 53"/>
                <a:gd name="T41" fmla="*/ 6 h 49"/>
                <a:gd name="T42" fmla="*/ 20 w 53"/>
                <a:gd name="T43" fmla="*/ 4 h 49"/>
                <a:gd name="T44" fmla="*/ 20 w 53"/>
                <a:gd name="T45" fmla="*/ 1 h 49"/>
                <a:gd name="T46" fmla="*/ 27 w 53"/>
                <a:gd name="T47" fmla="*/ 0 h 49"/>
                <a:gd name="T48" fmla="*/ 23 w 53"/>
                <a:gd name="T49" fmla="*/ 0 h 49"/>
                <a:gd name="T50" fmla="*/ 23 w 53"/>
                <a:gd name="T51" fmla="*/ 4 h 49"/>
                <a:gd name="T52" fmla="*/ 27 w 53"/>
                <a:gd name="T53" fmla="*/ 3 h 49"/>
                <a:gd name="T54" fmla="*/ 46 w 53"/>
                <a:gd name="T55" fmla="*/ 14 h 49"/>
                <a:gd name="T56" fmla="*/ 46 w 53"/>
                <a:gd name="T57" fmla="*/ 36 h 49"/>
                <a:gd name="T58" fmla="*/ 48 w 53"/>
                <a:gd name="T59" fmla="*/ 38 h 49"/>
                <a:gd name="T60" fmla="*/ 49 w 53"/>
                <a:gd name="T61" fmla="*/ 12 h 49"/>
                <a:gd name="T62" fmla="*/ 27 w 53"/>
                <a:gd name="T6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49">
                  <a:moveTo>
                    <a:pt x="44" y="38"/>
                  </a:moveTo>
                  <a:cubicBezTo>
                    <a:pt x="42" y="40"/>
                    <a:pt x="40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4" y="46"/>
                    <a:pt x="22" y="46"/>
                    <a:pt x="19" y="45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21" y="49"/>
                    <a:pt x="24" y="49"/>
                    <a:pt x="27" y="49"/>
                  </a:cubicBezTo>
                  <a:cubicBezTo>
                    <a:pt x="31" y="49"/>
                    <a:pt x="36" y="48"/>
                    <a:pt x="40" y="46"/>
                  </a:cubicBezTo>
                  <a:cubicBezTo>
                    <a:pt x="42" y="44"/>
                    <a:pt x="45" y="42"/>
                    <a:pt x="47" y="40"/>
                  </a:cubicBezTo>
                  <a:cubicBezTo>
                    <a:pt x="44" y="38"/>
                    <a:pt x="44" y="38"/>
                    <a:pt x="44" y="38"/>
                  </a:cubicBezTo>
                  <a:moveTo>
                    <a:pt x="10" y="7"/>
                  </a:moveTo>
                  <a:cubicBezTo>
                    <a:pt x="2" y="15"/>
                    <a:pt x="0" y="27"/>
                    <a:pt x="6" y="37"/>
                  </a:cubicBezTo>
                  <a:cubicBezTo>
                    <a:pt x="8" y="41"/>
                    <a:pt x="12" y="45"/>
                    <a:pt x="16" y="47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3" y="42"/>
                    <a:pt x="11" y="39"/>
                    <a:pt x="9" y="36"/>
                  </a:cubicBezTo>
                  <a:cubicBezTo>
                    <a:pt x="4" y="27"/>
                    <a:pt x="5" y="17"/>
                    <a:pt x="11" y="10"/>
                  </a:cubicBezTo>
                  <a:cubicBezTo>
                    <a:pt x="10" y="7"/>
                    <a:pt x="10" y="7"/>
                    <a:pt x="10" y="7"/>
                  </a:cubicBezTo>
                  <a:moveTo>
                    <a:pt x="20" y="1"/>
                  </a:moveTo>
                  <a:cubicBezTo>
                    <a:pt x="18" y="2"/>
                    <a:pt x="17" y="2"/>
                    <a:pt x="15" y="3"/>
                  </a:cubicBezTo>
                  <a:cubicBezTo>
                    <a:pt x="14" y="4"/>
                    <a:pt x="13" y="5"/>
                    <a:pt x="12" y="6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5" y="7"/>
                    <a:pt x="16" y="6"/>
                  </a:cubicBezTo>
                  <a:cubicBezTo>
                    <a:pt x="18" y="5"/>
                    <a:pt x="19" y="5"/>
                    <a:pt x="20" y="4"/>
                  </a:cubicBezTo>
                  <a:cubicBezTo>
                    <a:pt x="20" y="1"/>
                    <a:pt x="20" y="1"/>
                    <a:pt x="20" y="1"/>
                  </a:cubicBezTo>
                  <a:moveTo>
                    <a:pt x="27" y="0"/>
                  </a:moveTo>
                  <a:cubicBezTo>
                    <a:pt x="26" y="0"/>
                    <a:pt x="24" y="0"/>
                    <a:pt x="23" y="0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3"/>
                    <a:pt x="26" y="3"/>
                    <a:pt x="27" y="3"/>
                  </a:cubicBezTo>
                  <a:cubicBezTo>
                    <a:pt x="35" y="3"/>
                    <a:pt x="42" y="7"/>
                    <a:pt x="46" y="14"/>
                  </a:cubicBezTo>
                  <a:cubicBezTo>
                    <a:pt x="50" y="21"/>
                    <a:pt x="50" y="29"/>
                    <a:pt x="46" y="36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53" y="30"/>
                    <a:pt x="53" y="20"/>
                    <a:pt x="49" y="12"/>
                  </a:cubicBezTo>
                  <a:cubicBezTo>
                    <a:pt x="44" y="4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4" name="Freeform 64"/>
            <p:cNvSpPr>
              <a:spLocks noEditPoints="1"/>
            </p:cNvSpPr>
            <p:nvPr/>
          </p:nvSpPr>
          <p:spPr bwMode="auto">
            <a:xfrm>
              <a:off x="7424738" y="1439863"/>
              <a:ext cx="182563" cy="231775"/>
            </a:xfrm>
            <a:custGeom>
              <a:avLst/>
              <a:gdLst>
                <a:gd name="T0" fmla="*/ 6 w 38"/>
                <a:gd name="T1" fmla="*/ 43 h 48"/>
                <a:gd name="T2" fmla="*/ 6 w 38"/>
                <a:gd name="T3" fmla="*/ 47 h 48"/>
                <a:gd name="T4" fmla="*/ 9 w 38"/>
                <a:gd name="T5" fmla="*/ 48 h 48"/>
                <a:gd name="T6" fmla="*/ 9 w 38"/>
                <a:gd name="T7" fmla="*/ 45 h 48"/>
                <a:gd name="T8" fmla="*/ 6 w 38"/>
                <a:gd name="T9" fmla="*/ 43 h 48"/>
                <a:gd name="T10" fmla="*/ 36 w 38"/>
                <a:gd name="T11" fmla="*/ 36 h 48"/>
                <a:gd name="T12" fmla="*/ 34 w 38"/>
                <a:gd name="T13" fmla="*/ 38 h 48"/>
                <a:gd name="T14" fmla="*/ 37 w 38"/>
                <a:gd name="T15" fmla="*/ 40 h 48"/>
                <a:gd name="T16" fmla="*/ 38 w 38"/>
                <a:gd name="T17" fmla="*/ 38 h 48"/>
                <a:gd name="T18" fmla="*/ 36 w 38"/>
                <a:gd name="T19" fmla="*/ 36 h 48"/>
                <a:gd name="T20" fmla="*/ 2 w 38"/>
                <a:gd name="T21" fmla="*/ 6 h 48"/>
                <a:gd name="T22" fmla="*/ 0 w 38"/>
                <a:gd name="T23" fmla="*/ 7 h 48"/>
                <a:gd name="T24" fmla="*/ 1 w 38"/>
                <a:gd name="T25" fmla="*/ 10 h 48"/>
                <a:gd name="T26" fmla="*/ 3 w 38"/>
                <a:gd name="T27" fmla="*/ 8 h 48"/>
                <a:gd name="T28" fmla="*/ 2 w 38"/>
                <a:gd name="T29" fmla="*/ 6 h 48"/>
                <a:gd name="T30" fmla="*/ 13 w 38"/>
                <a:gd name="T31" fmla="*/ 0 h 48"/>
                <a:gd name="T32" fmla="*/ 10 w 38"/>
                <a:gd name="T33" fmla="*/ 1 h 48"/>
                <a:gd name="T34" fmla="*/ 10 w 38"/>
                <a:gd name="T35" fmla="*/ 4 h 48"/>
                <a:gd name="T36" fmla="*/ 13 w 38"/>
                <a:gd name="T37" fmla="*/ 4 h 48"/>
                <a:gd name="T38" fmla="*/ 13 w 38"/>
                <a:gd name="T3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48">
                  <a:moveTo>
                    <a:pt x="6" y="43"/>
                  </a:moveTo>
                  <a:cubicBezTo>
                    <a:pt x="6" y="47"/>
                    <a:pt x="6" y="47"/>
                    <a:pt x="6" y="47"/>
                  </a:cubicBezTo>
                  <a:cubicBezTo>
                    <a:pt x="7" y="47"/>
                    <a:pt x="8" y="47"/>
                    <a:pt x="9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4"/>
                    <a:pt x="7" y="44"/>
                    <a:pt x="6" y="43"/>
                  </a:cubicBezTo>
                  <a:moveTo>
                    <a:pt x="36" y="36"/>
                  </a:moveTo>
                  <a:cubicBezTo>
                    <a:pt x="35" y="37"/>
                    <a:pt x="35" y="38"/>
                    <a:pt x="34" y="3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39"/>
                    <a:pt x="38" y="38"/>
                    <a:pt x="38" y="38"/>
                  </a:cubicBezTo>
                  <a:cubicBezTo>
                    <a:pt x="36" y="36"/>
                    <a:pt x="36" y="36"/>
                    <a:pt x="36" y="36"/>
                  </a:cubicBezTo>
                  <a:moveTo>
                    <a:pt x="2" y="6"/>
                  </a:moveTo>
                  <a:cubicBezTo>
                    <a:pt x="1" y="6"/>
                    <a:pt x="0" y="7"/>
                    <a:pt x="0" y="7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13" y="0"/>
                  </a:moveTo>
                  <a:cubicBezTo>
                    <a:pt x="12" y="1"/>
                    <a:pt x="11" y="1"/>
                    <a:pt x="10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5" name="Freeform 65"/>
            <p:cNvSpPr>
              <a:spLocks noEditPoints="1"/>
            </p:cNvSpPr>
            <p:nvPr/>
          </p:nvSpPr>
          <p:spPr bwMode="auto">
            <a:xfrm>
              <a:off x="9136063" y="1198563"/>
              <a:ext cx="144463" cy="139700"/>
            </a:xfrm>
            <a:custGeom>
              <a:avLst/>
              <a:gdLst>
                <a:gd name="T0" fmla="*/ 7 w 30"/>
                <a:gd name="T1" fmla="*/ 18 h 29"/>
                <a:gd name="T2" fmla="*/ 1 w 30"/>
                <a:gd name="T3" fmla="*/ 19 h 29"/>
                <a:gd name="T4" fmla="*/ 2 w 30"/>
                <a:gd name="T5" fmla="*/ 22 h 29"/>
                <a:gd name="T6" fmla="*/ 7 w 30"/>
                <a:gd name="T7" fmla="*/ 18 h 29"/>
                <a:gd name="T8" fmla="*/ 11 w 30"/>
                <a:gd name="T9" fmla="*/ 18 h 29"/>
                <a:gd name="T10" fmla="*/ 4 w 30"/>
                <a:gd name="T11" fmla="*/ 24 h 29"/>
                <a:gd name="T12" fmla="*/ 15 w 30"/>
                <a:gd name="T13" fmla="*/ 29 h 29"/>
                <a:gd name="T14" fmla="*/ 22 w 30"/>
                <a:gd name="T15" fmla="*/ 27 h 29"/>
                <a:gd name="T16" fmla="*/ 28 w 30"/>
                <a:gd name="T17" fmla="*/ 21 h 29"/>
                <a:gd name="T18" fmla="*/ 11 w 30"/>
                <a:gd name="T19" fmla="*/ 18 h 29"/>
                <a:gd name="T20" fmla="*/ 22 w 30"/>
                <a:gd name="T21" fmla="*/ 2 h 29"/>
                <a:gd name="T22" fmla="*/ 13 w 30"/>
                <a:gd name="T23" fmla="*/ 15 h 29"/>
                <a:gd name="T24" fmla="*/ 29 w 30"/>
                <a:gd name="T25" fmla="*/ 18 h 29"/>
                <a:gd name="T26" fmla="*/ 28 w 30"/>
                <a:gd name="T27" fmla="*/ 8 h 29"/>
                <a:gd name="T28" fmla="*/ 22 w 30"/>
                <a:gd name="T29" fmla="*/ 2 h 29"/>
                <a:gd name="T30" fmla="*/ 15 w 30"/>
                <a:gd name="T31" fmla="*/ 0 h 29"/>
                <a:gd name="T32" fmla="*/ 8 w 30"/>
                <a:gd name="T33" fmla="*/ 2 h 29"/>
                <a:gd name="T34" fmla="*/ 1 w 30"/>
                <a:gd name="T35" fmla="*/ 16 h 29"/>
                <a:gd name="T36" fmla="*/ 10 w 30"/>
                <a:gd name="T37" fmla="*/ 15 h 29"/>
                <a:gd name="T38" fmla="*/ 19 w 30"/>
                <a:gd name="T39" fmla="*/ 1 h 29"/>
                <a:gd name="T40" fmla="*/ 15 w 30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29">
                  <a:moveTo>
                    <a:pt x="7" y="18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7" y="18"/>
                    <a:pt x="7" y="18"/>
                    <a:pt x="7" y="18"/>
                  </a:cubicBezTo>
                  <a:moveTo>
                    <a:pt x="11" y="18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7" y="27"/>
                    <a:pt x="11" y="29"/>
                    <a:pt x="15" y="29"/>
                  </a:cubicBezTo>
                  <a:cubicBezTo>
                    <a:pt x="18" y="29"/>
                    <a:pt x="20" y="29"/>
                    <a:pt x="22" y="27"/>
                  </a:cubicBezTo>
                  <a:cubicBezTo>
                    <a:pt x="25" y="26"/>
                    <a:pt x="27" y="24"/>
                    <a:pt x="28" y="21"/>
                  </a:cubicBezTo>
                  <a:cubicBezTo>
                    <a:pt x="11" y="18"/>
                    <a:pt x="11" y="18"/>
                    <a:pt x="11" y="18"/>
                  </a:cubicBezTo>
                  <a:moveTo>
                    <a:pt x="22" y="2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0" y="15"/>
                    <a:pt x="30" y="11"/>
                    <a:pt x="28" y="8"/>
                  </a:cubicBezTo>
                  <a:cubicBezTo>
                    <a:pt x="26" y="5"/>
                    <a:pt x="24" y="3"/>
                    <a:pt x="22" y="2"/>
                  </a:cubicBezTo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1"/>
                    <a:pt x="1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7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6" name="Freeform 66"/>
            <p:cNvSpPr>
              <a:spLocks/>
            </p:cNvSpPr>
            <p:nvPr/>
          </p:nvSpPr>
          <p:spPr bwMode="auto">
            <a:xfrm>
              <a:off x="9140826" y="1203325"/>
              <a:ext cx="134938" cy="111125"/>
            </a:xfrm>
            <a:custGeom>
              <a:avLst/>
              <a:gdLst>
                <a:gd name="T0" fmla="*/ 18 w 28"/>
                <a:gd name="T1" fmla="*/ 0 h 23"/>
                <a:gd name="T2" fmla="*/ 9 w 28"/>
                <a:gd name="T3" fmla="*/ 14 h 23"/>
                <a:gd name="T4" fmla="*/ 0 w 28"/>
                <a:gd name="T5" fmla="*/ 15 h 23"/>
                <a:gd name="T6" fmla="*/ 0 w 28"/>
                <a:gd name="T7" fmla="*/ 18 h 23"/>
                <a:gd name="T8" fmla="*/ 6 w 28"/>
                <a:gd name="T9" fmla="*/ 17 h 23"/>
                <a:gd name="T10" fmla="*/ 1 w 28"/>
                <a:gd name="T11" fmla="*/ 21 h 23"/>
                <a:gd name="T12" fmla="*/ 2 w 28"/>
                <a:gd name="T13" fmla="*/ 21 h 23"/>
                <a:gd name="T14" fmla="*/ 3 w 28"/>
                <a:gd name="T15" fmla="*/ 23 h 23"/>
                <a:gd name="T16" fmla="*/ 10 w 28"/>
                <a:gd name="T17" fmla="*/ 17 h 23"/>
                <a:gd name="T18" fmla="*/ 27 w 28"/>
                <a:gd name="T19" fmla="*/ 20 h 23"/>
                <a:gd name="T20" fmla="*/ 28 w 28"/>
                <a:gd name="T21" fmla="*/ 17 h 23"/>
                <a:gd name="T22" fmla="*/ 12 w 28"/>
                <a:gd name="T23" fmla="*/ 14 h 23"/>
                <a:gd name="T24" fmla="*/ 21 w 28"/>
                <a:gd name="T25" fmla="*/ 1 h 23"/>
                <a:gd name="T26" fmla="*/ 18 w 28"/>
                <a:gd name="T2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23">
                  <a:moveTo>
                    <a:pt x="18" y="0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2" y="22"/>
                    <a:pt x="2" y="22"/>
                    <a:pt x="3" y="23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8" y="19"/>
                    <a:pt x="28" y="18"/>
                    <a:pt x="28" y="17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19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7" name="Freeform 67"/>
            <p:cNvSpPr>
              <a:spLocks noEditPoints="1"/>
            </p:cNvSpPr>
            <p:nvPr/>
          </p:nvSpPr>
          <p:spPr bwMode="auto">
            <a:xfrm>
              <a:off x="9110663" y="1174750"/>
              <a:ext cx="193675" cy="187325"/>
            </a:xfrm>
            <a:custGeom>
              <a:avLst/>
              <a:gdLst>
                <a:gd name="T0" fmla="*/ 36 w 40"/>
                <a:gd name="T1" fmla="*/ 26 h 39"/>
                <a:gd name="T2" fmla="*/ 29 w 40"/>
                <a:gd name="T3" fmla="*/ 35 h 39"/>
                <a:gd name="T4" fmla="*/ 20 w 40"/>
                <a:gd name="T5" fmla="*/ 37 h 39"/>
                <a:gd name="T6" fmla="*/ 7 w 40"/>
                <a:gd name="T7" fmla="*/ 31 h 39"/>
                <a:gd name="T8" fmla="*/ 5 w 40"/>
                <a:gd name="T9" fmla="*/ 32 h 39"/>
                <a:gd name="T10" fmla="*/ 20 w 40"/>
                <a:gd name="T11" fmla="*/ 39 h 39"/>
                <a:gd name="T12" fmla="*/ 30 w 40"/>
                <a:gd name="T13" fmla="*/ 37 h 39"/>
                <a:gd name="T14" fmla="*/ 38 w 40"/>
                <a:gd name="T15" fmla="*/ 27 h 39"/>
                <a:gd name="T16" fmla="*/ 36 w 40"/>
                <a:gd name="T17" fmla="*/ 26 h 39"/>
                <a:gd name="T18" fmla="*/ 3 w 40"/>
                <a:gd name="T19" fmla="*/ 24 h 39"/>
                <a:gd name="T20" fmla="*/ 1 w 40"/>
                <a:gd name="T21" fmla="*/ 24 h 39"/>
                <a:gd name="T22" fmla="*/ 3 w 40"/>
                <a:gd name="T23" fmla="*/ 30 h 39"/>
                <a:gd name="T24" fmla="*/ 3 w 40"/>
                <a:gd name="T25" fmla="*/ 30 h 39"/>
                <a:gd name="T26" fmla="*/ 5 w 40"/>
                <a:gd name="T27" fmla="*/ 28 h 39"/>
                <a:gd name="T28" fmla="*/ 3 w 40"/>
                <a:gd name="T29" fmla="*/ 24 h 39"/>
                <a:gd name="T30" fmla="*/ 30 w 40"/>
                <a:gd name="T31" fmla="*/ 3 h 39"/>
                <a:gd name="T32" fmla="*/ 28 w 40"/>
                <a:gd name="T33" fmla="*/ 5 h 39"/>
                <a:gd name="T34" fmla="*/ 35 w 40"/>
                <a:gd name="T35" fmla="*/ 11 h 39"/>
                <a:gd name="T36" fmla="*/ 37 w 40"/>
                <a:gd name="T37" fmla="*/ 24 h 39"/>
                <a:gd name="T38" fmla="*/ 39 w 40"/>
                <a:gd name="T39" fmla="*/ 24 h 39"/>
                <a:gd name="T40" fmla="*/ 37 w 40"/>
                <a:gd name="T41" fmla="*/ 10 h 39"/>
                <a:gd name="T42" fmla="*/ 30 w 40"/>
                <a:gd name="T43" fmla="*/ 3 h 39"/>
                <a:gd name="T44" fmla="*/ 20 w 40"/>
                <a:gd name="T45" fmla="*/ 0 h 39"/>
                <a:gd name="T46" fmla="*/ 10 w 40"/>
                <a:gd name="T47" fmla="*/ 3 h 39"/>
                <a:gd name="T48" fmla="*/ 1 w 40"/>
                <a:gd name="T49" fmla="*/ 21 h 39"/>
                <a:gd name="T50" fmla="*/ 3 w 40"/>
                <a:gd name="T51" fmla="*/ 21 h 39"/>
                <a:gd name="T52" fmla="*/ 12 w 40"/>
                <a:gd name="T53" fmla="*/ 5 h 39"/>
                <a:gd name="T54" fmla="*/ 20 w 40"/>
                <a:gd name="T55" fmla="*/ 3 h 39"/>
                <a:gd name="T56" fmla="*/ 26 w 40"/>
                <a:gd name="T57" fmla="*/ 4 h 39"/>
                <a:gd name="T58" fmla="*/ 27 w 40"/>
                <a:gd name="T59" fmla="*/ 2 h 39"/>
                <a:gd name="T60" fmla="*/ 20 w 40"/>
                <a:gd name="T6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" h="39">
                  <a:moveTo>
                    <a:pt x="36" y="26"/>
                  </a:moveTo>
                  <a:cubicBezTo>
                    <a:pt x="35" y="30"/>
                    <a:pt x="32" y="33"/>
                    <a:pt x="29" y="35"/>
                  </a:cubicBezTo>
                  <a:cubicBezTo>
                    <a:pt x="26" y="36"/>
                    <a:pt x="23" y="37"/>
                    <a:pt x="20" y="37"/>
                  </a:cubicBezTo>
                  <a:cubicBezTo>
                    <a:pt x="15" y="37"/>
                    <a:pt x="10" y="35"/>
                    <a:pt x="7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9" y="37"/>
                    <a:pt x="14" y="39"/>
                    <a:pt x="20" y="39"/>
                  </a:cubicBezTo>
                  <a:cubicBezTo>
                    <a:pt x="24" y="39"/>
                    <a:pt x="27" y="39"/>
                    <a:pt x="30" y="37"/>
                  </a:cubicBezTo>
                  <a:cubicBezTo>
                    <a:pt x="34" y="34"/>
                    <a:pt x="37" y="31"/>
                    <a:pt x="38" y="27"/>
                  </a:cubicBezTo>
                  <a:cubicBezTo>
                    <a:pt x="36" y="26"/>
                    <a:pt x="36" y="26"/>
                    <a:pt x="36" y="26"/>
                  </a:cubicBezTo>
                  <a:moveTo>
                    <a:pt x="3" y="24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2" y="28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4" y="27"/>
                    <a:pt x="4" y="25"/>
                    <a:pt x="3" y="24"/>
                  </a:cubicBezTo>
                  <a:moveTo>
                    <a:pt x="30" y="3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31" y="6"/>
                    <a:pt x="33" y="8"/>
                    <a:pt x="35" y="11"/>
                  </a:cubicBezTo>
                  <a:cubicBezTo>
                    <a:pt x="37" y="15"/>
                    <a:pt x="38" y="20"/>
                    <a:pt x="37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0"/>
                    <a:pt x="40" y="14"/>
                    <a:pt x="37" y="10"/>
                  </a:cubicBezTo>
                  <a:cubicBezTo>
                    <a:pt x="35" y="7"/>
                    <a:pt x="33" y="4"/>
                    <a:pt x="30" y="3"/>
                  </a:cubicBezTo>
                  <a:moveTo>
                    <a:pt x="20" y="0"/>
                  </a:moveTo>
                  <a:cubicBezTo>
                    <a:pt x="17" y="0"/>
                    <a:pt x="13" y="1"/>
                    <a:pt x="10" y="3"/>
                  </a:cubicBezTo>
                  <a:cubicBezTo>
                    <a:pt x="4" y="7"/>
                    <a:pt x="0" y="14"/>
                    <a:pt x="1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5"/>
                    <a:pt x="6" y="8"/>
                    <a:pt x="12" y="5"/>
                  </a:cubicBezTo>
                  <a:cubicBezTo>
                    <a:pt x="14" y="3"/>
                    <a:pt x="17" y="3"/>
                    <a:pt x="20" y="3"/>
                  </a:cubicBezTo>
                  <a:cubicBezTo>
                    <a:pt x="22" y="3"/>
                    <a:pt x="24" y="3"/>
                    <a:pt x="26" y="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5" y="1"/>
                    <a:pt x="23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8" name="Freeform 68"/>
            <p:cNvSpPr>
              <a:spLocks noEditPoints="1"/>
            </p:cNvSpPr>
            <p:nvPr/>
          </p:nvSpPr>
          <p:spPr bwMode="auto">
            <a:xfrm>
              <a:off x="9115426" y="1184275"/>
              <a:ext cx="184150" cy="144463"/>
            </a:xfrm>
            <a:custGeom>
              <a:avLst/>
              <a:gdLst>
                <a:gd name="T0" fmla="*/ 4 w 38"/>
                <a:gd name="T1" fmla="*/ 26 h 30"/>
                <a:gd name="T2" fmla="*/ 2 w 38"/>
                <a:gd name="T3" fmla="*/ 28 h 30"/>
                <a:gd name="T4" fmla="*/ 4 w 38"/>
                <a:gd name="T5" fmla="*/ 30 h 30"/>
                <a:gd name="T6" fmla="*/ 6 w 38"/>
                <a:gd name="T7" fmla="*/ 29 h 30"/>
                <a:gd name="T8" fmla="*/ 4 w 38"/>
                <a:gd name="T9" fmla="*/ 27 h 30"/>
                <a:gd name="T10" fmla="*/ 4 w 38"/>
                <a:gd name="T11" fmla="*/ 26 h 30"/>
                <a:gd name="T12" fmla="*/ 36 w 38"/>
                <a:gd name="T13" fmla="*/ 22 h 30"/>
                <a:gd name="T14" fmla="*/ 35 w 38"/>
                <a:gd name="T15" fmla="*/ 24 h 30"/>
                <a:gd name="T16" fmla="*/ 37 w 38"/>
                <a:gd name="T17" fmla="*/ 25 h 30"/>
                <a:gd name="T18" fmla="*/ 38 w 38"/>
                <a:gd name="T19" fmla="*/ 22 h 30"/>
                <a:gd name="T20" fmla="*/ 36 w 38"/>
                <a:gd name="T21" fmla="*/ 22 h 30"/>
                <a:gd name="T22" fmla="*/ 2 w 38"/>
                <a:gd name="T23" fmla="*/ 19 h 30"/>
                <a:gd name="T24" fmla="*/ 0 w 38"/>
                <a:gd name="T25" fmla="*/ 19 h 30"/>
                <a:gd name="T26" fmla="*/ 0 w 38"/>
                <a:gd name="T27" fmla="*/ 22 h 30"/>
                <a:gd name="T28" fmla="*/ 2 w 38"/>
                <a:gd name="T29" fmla="*/ 22 h 30"/>
                <a:gd name="T30" fmla="*/ 2 w 38"/>
                <a:gd name="T31" fmla="*/ 19 h 30"/>
                <a:gd name="T32" fmla="*/ 26 w 38"/>
                <a:gd name="T33" fmla="*/ 0 h 30"/>
                <a:gd name="T34" fmla="*/ 25 w 38"/>
                <a:gd name="T35" fmla="*/ 2 h 30"/>
                <a:gd name="T36" fmla="*/ 27 w 38"/>
                <a:gd name="T37" fmla="*/ 3 h 30"/>
                <a:gd name="T38" fmla="*/ 29 w 38"/>
                <a:gd name="T39" fmla="*/ 1 h 30"/>
                <a:gd name="T40" fmla="*/ 26 w 38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0">
                  <a:moveTo>
                    <a:pt x="4" y="26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3" y="30"/>
                    <a:pt x="4" y="30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8"/>
                    <a:pt x="5" y="27"/>
                    <a:pt x="4" y="27"/>
                  </a:cubicBezTo>
                  <a:cubicBezTo>
                    <a:pt x="4" y="26"/>
                    <a:pt x="4" y="26"/>
                    <a:pt x="4" y="26"/>
                  </a:cubicBezTo>
                  <a:moveTo>
                    <a:pt x="36" y="22"/>
                  </a:moveTo>
                  <a:cubicBezTo>
                    <a:pt x="36" y="23"/>
                    <a:pt x="35" y="24"/>
                    <a:pt x="35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4"/>
                    <a:pt x="38" y="23"/>
                    <a:pt x="38" y="22"/>
                  </a:cubicBezTo>
                  <a:cubicBezTo>
                    <a:pt x="36" y="22"/>
                    <a:pt x="36" y="22"/>
                    <a:pt x="36" y="22"/>
                  </a:cubicBezTo>
                  <a:moveTo>
                    <a:pt x="2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0"/>
                    <a:pt x="2" y="19"/>
                  </a:cubicBezTo>
                  <a:moveTo>
                    <a:pt x="26" y="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7" y="2"/>
                    <a:pt x="27" y="3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8" y="0"/>
                    <a:pt x="27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9" name="Freeform 69"/>
            <p:cNvSpPr>
              <a:spLocks noEditPoints="1"/>
            </p:cNvSpPr>
            <p:nvPr/>
          </p:nvSpPr>
          <p:spPr bwMode="auto">
            <a:xfrm>
              <a:off x="7997826" y="239713"/>
              <a:ext cx="153988" cy="144463"/>
            </a:xfrm>
            <a:custGeom>
              <a:avLst/>
              <a:gdLst>
                <a:gd name="T0" fmla="*/ 32 w 32"/>
                <a:gd name="T1" fmla="*/ 18 h 30"/>
                <a:gd name="T2" fmla="*/ 19 w 32"/>
                <a:gd name="T3" fmla="*/ 18 h 30"/>
                <a:gd name="T4" fmla="*/ 20 w 32"/>
                <a:gd name="T5" fmla="*/ 30 h 30"/>
                <a:gd name="T6" fmla="*/ 24 w 32"/>
                <a:gd name="T7" fmla="*/ 28 h 30"/>
                <a:gd name="T8" fmla="*/ 32 w 32"/>
                <a:gd name="T9" fmla="*/ 18 h 30"/>
                <a:gd name="T10" fmla="*/ 28 w 32"/>
                <a:gd name="T11" fmla="*/ 5 h 30"/>
                <a:gd name="T12" fmla="*/ 20 w 32"/>
                <a:gd name="T13" fmla="*/ 15 h 30"/>
                <a:gd name="T14" fmla="*/ 32 w 32"/>
                <a:gd name="T15" fmla="*/ 15 h 30"/>
                <a:gd name="T16" fmla="*/ 30 w 32"/>
                <a:gd name="T17" fmla="*/ 8 h 30"/>
                <a:gd name="T18" fmla="*/ 28 w 32"/>
                <a:gd name="T19" fmla="*/ 5 h 30"/>
                <a:gd name="T20" fmla="*/ 20 w 32"/>
                <a:gd name="T21" fmla="*/ 0 h 30"/>
                <a:gd name="T22" fmla="*/ 19 w 32"/>
                <a:gd name="T23" fmla="*/ 12 h 30"/>
                <a:gd name="T24" fmla="*/ 26 w 32"/>
                <a:gd name="T25" fmla="*/ 3 h 30"/>
                <a:gd name="T26" fmla="*/ 20 w 32"/>
                <a:gd name="T27" fmla="*/ 0 h 30"/>
                <a:gd name="T28" fmla="*/ 17 w 32"/>
                <a:gd name="T29" fmla="*/ 0 h 30"/>
                <a:gd name="T30" fmla="*/ 9 w 32"/>
                <a:gd name="T31" fmla="*/ 2 h 30"/>
                <a:gd name="T32" fmla="*/ 4 w 32"/>
                <a:gd name="T33" fmla="*/ 23 h 30"/>
                <a:gd name="T34" fmla="*/ 17 w 32"/>
                <a:gd name="T35" fmla="*/ 30 h 30"/>
                <a:gd name="T36" fmla="*/ 17 w 32"/>
                <a:gd name="T37" fmla="*/ 30 h 30"/>
                <a:gd name="T38" fmla="*/ 16 w 32"/>
                <a:gd name="T39" fmla="*/ 18 h 30"/>
                <a:gd name="T40" fmla="*/ 16 w 32"/>
                <a:gd name="T41" fmla="*/ 18 h 30"/>
                <a:gd name="T42" fmla="*/ 16 w 32"/>
                <a:gd name="T43" fmla="*/ 17 h 30"/>
                <a:gd name="T44" fmla="*/ 16 w 32"/>
                <a:gd name="T45" fmla="*/ 16 h 30"/>
                <a:gd name="T46" fmla="*/ 16 w 32"/>
                <a:gd name="T47" fmla="*/ 16 h 30"/>
                <a:gd name="T48" fmla="*/ 17 w 32"/>
                <a:gd name="T49" fmla="*/ 0 h 30"/>
                <a:gd name="T50" fmla="*/ 17 w 32"/>
                <a:gd name="T5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0">
                  <a:moveTo>
                    <a:pt x="32" y="18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3" y="29"/>
                    <a:pt x="24" y="28"/>
                  </a:cubicBezTo>
                  <a:cubicBezTo>
                    <a:pt x="28" y="26"/>
                    <a:pt x="31" y="22"/>
                    <a:pt x="32" y="18"/>
                  </a:cubicBezTo>
                  <a:moveTo>
                    <a:pt x="28" y="5"/>
                  </a:moveTo>
                  <a:cubicBezTo>
                    <a:pt x="20" y="15"/>
                    <a:pt x="20" y="15"/>
                    <a:pt x="20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3"/>
                    <a:pt x="31" y="10"/>
                    <a:pt x="30" y="8"/>
                  </a:cubicBezTo>
                  <a:cubicBezTo>
                    <a:pt x="29" y="7"/>
                    <a:pt x="29" y="6"/>
                    <a:pt x="28" y="5"/>
                  </a:cubicBezTo>
                  <a:moveTo>
                    <a:pt x="20" y="0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2"/>
                    <a:pt x="22" y="1"/>
                    <a:pt x="20" y="0"/>
                  </a:cubicBezTo>
                  <a:moveTo>
                    <a:pt x="17" y="0"/>
                  </a:moveTo>
                  <a:cubicBezTo>
                    <a:pt x="14" y="0"/>
                    <a:pt x="12" y="1"/>
                    <a:pt x="9" y="2"/>
                  </a:cubicBezTo>
                  <a:cubicBezTo>
                    <a:pt x="2" y="6"/>
                    <a:pt x="0" y="16"/>
                    <a:pt x="4" y="23"/>
                  </a:cubicBezTo>
                  <a:cubicBezTo>
                    <a:pt x="7" y="28"/>
                    <a:pt x="12" y="30"/>
                    <a:pt x="17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0" name="Freeform 70"/>
            <p:cNvSpPr>
              <a:spLocks/>
            </p:cNvSpPr>
            <p:nvPr/>
          </p:nvSpPr>
          <p:spPr bwMode="auto">
            <a:xfrm>
              <a:off x="8074026" y="239713"/>
              <a:ext cx="77788" cy="144463"/>
            </a:xfrm>
            <a:custGeom>
              <a:avLst/>
              <a:gdLst>
                <a:gd name="T0" fmla="*/ 1 w 16"/>
                <a:gd name="T1" fmla="*/ 0 h 30"/>
                <a:gd name="T2" fmla="*/ 0 w 16"/>
                <a:gd name="T3" fmla="*/ 16 h 30"/>
                <a:gd name="T4" fmla="*/ 0 w 16"/>
                <a:gd name="T5" fmla="*/ 16 h 30"/>
                <a:gd name="T6" fmla="*/ 0 w 16"/>
                <a:gd name="T7" fmla="*/ 17 h 30"/>
                <a:gd name="T8" fmla="*/ 0 w 16"/>
                <a:gd name="T9" fmla="*/ 18 h 30"/>
                <a:gd name="T10" fmla="*/ 0 w 16"/>
                <a:gd name="T11" fmla="*/ 18 h 30"/>
                <a:gd name="T12" fmla="*/ 1 w 16"/>
                <a:gd name="T13" fmla="*/ 30 h 30"/>
                <a:gd name="T14" fmla="*/ 4 w 16"/>
                <a:gd name="T15" fmla="*/ 30 h 30"/>
                <a:gd name="T16" fmla="*/ 3 w 16"/>
                <a:gd name="T17" fmla="*/ 18 h 30"/>
                <a:gd name="T18" fmla="*/ 16 w 16"/>
                <a:gd name="T19" fmla="*/ 18 h 30"/>
                <a:gd name="T20" fmla="*/ 16 w 16"/>
                <a:gd name="T21" fmla="*/ 15 h 30"/>
                <a:gd name="T22" fmla="*/ 4 w 16"/>
                <a:gd name="T23" fmla="*/ 15 h 30"/>
                <a:gd name="T24" fmla="*/ 12 w 16"/>
                <a:gd name="T25" fmla="*/ 5 h 30"/>
                <a:gd name="T26" fmla="*/ 10 w 16"/>
                <a:gd name="T27" fmla="*/ 3 h 30"/>
                <a:gd name="T28" fmla="*/ 3 w 16"/>
                <a:gd name="T29" fmla="*/ 12 h 30"/>
                <a:gd name="T30" fmla="*/ 4 w 16"/>
                <a:gd name="T31" fmla="*/ 0 h 30"/>
                <a:gd name="T32" fmla="*/ 1 w 16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30">
                  <a:moveTo>
                    <a:pt x="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30"/>
                    <a:pt x="3" y="30"/>
                    <a:pt x="4" y="3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6"/>
                    <a:pt x="1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1" name="Freeform 71"/>
            <p:cNvSpPr>
              <a:spLocks noEditPoints="1"/>
            </p:cNvSpPr>
            <p:nvPr/>
          </p:nvSpPr>
          <p:spPr bwMode="auto">
            <a:xfrm>
              <a:off x="7929563" y="185738"/>
              <a:ext cx="280988" cy="255588"/>
            </a:xfrm>
            <a:custGeom>
              <a:avLst/>
              <a:gdLst>
                <a:gd name="T0" fmla="*/ 57 w 58"/>
                <a:gd name="T1" fmla="*/ 29 h 53"/>
                <a:gd name="T2" fmla="*/ 55 w 58"/>
                <a:gd name="T3" fmla="*/ 29 h 53"/>
                <a:gd name="T4" fmla="*/ 43 w 58"/>
                <a:gd name="T5" fmla="*/ 47 h 53"/>
                <a:gd name="T6" fmla="*/ 35 w 58"/>
                <a:gd name="T7" fmla="*/ 50 h 53"/>
                <a:gd name="T8" fmla="*/ 35 w 58"/>
                <a:gd name="T9" fmla="*/ 53 h 53"/>
                <a:gd name="T10" fmla="*/ 44 w 58"/>
                <a:gd name="T11" fmla="*/ 49 h 53"/>
                <a:gd name="T12" fmla="*/ 57 w 58"/>
                <a:gd name="T13" fmla="*/ 29 h 53"/>
                <a:gd name="T14" fmla="*/ 49 w 58"/>
                <a:gd name="T15" fmla="*/ 7 h 53"/>
                <a:gd name="T16" fmla="*/ 47 w 58"/>
                <a:gd name="T17" fmla="*/ 9 h 53"/>
                <a:gd name="T18" fmla="*/ 52 w 58"/>
                <a:gd name="T19" fmla="*/ 14 h 53"/>
                <a:gd name="T20" fmla="*/ 55 w 58"/>
                <a:gd name="T21" fmla="*/ 26 h 53"/>
                <a:gd name="T22" fmla="*/ 58 w 58"/>
                <a:gd name="T23" fmla="*/ 26 h 53"/>
                <a:gd name="T24" fmla="*/ 54 w 58"/>
                <a:gd name="T25" fmla="*/ 13 h 53"/>
                <a:gd name="T26" fmla="*/ 49 w 58"/>
                <a:gd name="T27" fmla="*/ 7 h 53"/>
                <a:gd name="T28" fmla="*/ 35 w 58"/>
                <a:gd name="T29" fmla="*/ 0 h 53"/>
                <a:gd name="T30" fmla="*/ 35 w 58"/>
                <a:gd name="T31" fmla="*/ 3 h 53"/>
                <a:gd name="T32" fmla="*/ 45 w 58"/>
                <a:gd name="T33" fmla="*/ 7 h 53"/>
                <a:gd name="T34" fmla="*/ 47 w 58"/>
                <a:gd name="T35" fmla="*/ 5 h 53"/>
                <a:gd name="T36" fmla="*/ 35 w 58"/>
                <a:gd name="T37" fmla="*/ 0 h 53"/>
                <a:gd name="T38" fmla="*/ 31 w 58"/>
                <a:gd name="T39" fmla="*/ 0 h 53"/>
                <a:gd name="T40" fmla="*/ 17 w 58"/>
                <a:gd name="T41" fmla="*/ 3 h 53"/>
                <a:gd name="T42" fmla="*/ 8 w 58"/>
                <a:gd name="T43" fmla="*/ 40 h 53"/>
                <a:gd name="T44" fmla="*/ 31 w 58"/>
                <a:gd name="T45" fmla="*/ 53 h 53"/>
                <a:gd name="T46" fmla="*/ 32 w 58"/>
                <a:gd name="T47" fmla="*/ 53 h 53"/>
                <a:gd name="T48" fmla="*/ 32 w 58"/>
                <a:gd name="T49" fmla="*/ 50 h 53"/>
                <a:gd name="T50" fmla="*/ 31 w 58"/>
                <a:gd name="T51" fmla="*/ 50 h 53"/>
                <a:gd name="T52" fmla="*/ 10 w 58"/>
                <a:gd name="T53" fmla="*/ 38 h 53"/>
                <a:gd name="T54" fmla="*/ 19 w 58"/>
                <a:gd name="T55" fmla="*/ 6 h 53"/>
                <a:gd name="T56" fmla="*/ 31 w 58"/>
                <a:gd name="T57" fmla="*/ 2 h 53"/>
                <a:gd name="T58" fmla="*/ 32 w 58"/>
                <a:gd name="T59" fmla="*/ 2 h 53"/>
                <a:gd name="T60" fmla="*/ 32 w 58"/>
                <a:gd name="T61" fmla="*/ 0 h 53"/>
                <a:gd name="T62" fmla="*/ 31 w 58"/>
                <a:gd name="T6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" h="53">
                  <a:moveTo>
                    <a:pt x="57" y="29"/>
                  </a:moveTo>
                  <a:cubicBezTo>
                    <a:pt x="55" y="29"/>
                    <a:pt x="55" y="29"/>
                    <a:pt x="55" y="29"/>
                  </a:cubicBezTo>
                  <a:cubicBezTo>
                    <a:pt x="54" y="36"/>
                    <a:pt x="50" y="43"/>
                    <a:pt x="43" y="47"/>
                  </a:cubicBezTo>
                  <a:cubicBezTo>
                    <a:pt x="40" y="48"/>
                    <a:pt x="38" y="49"/>
                    <a:pt x="35" y="5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8" y="52"/>
                    <a:pt x="41" y="51"/>
                    <a:pt x="44" y="49"/>
                  </a:cubicBezTo>
                  <a:cubicBezTo>
                    <a:pt x="52" y="45"/>
                    <a:pt x="56" y="37"/>
                    <a:pt x="57" y="29"/>
                  </a:cubicBezTo>
                  <a:moveTo>
                    <a:pt x="49" y="7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49" y="10"/>
                    <a:pt x="50" y="12"/>
                    <a:pt x="52" y="14"/>
                  </a:cubicBezTo>
                  <a:cubicBezTo>
                    <a:pt x="54" y="18"/>
                    <a:pt x="55" y="22"/>
                    <a:pt x="55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2"/>
                    <a:pt x="56" y="17"/>
                    <a:pt x="54" y="13"/>
                  </a:cubicBezTo>
                  <a:cubicBezTo>
                    <a:pt x="53" y="10"/>
                    <a:pt x="51" y="8"/>
                    <a:pt x="49" y="7"/>
                  </a:cubicBezTo>
                  <a:moveTo>
                    <a:pt x="35" y="0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39" y="3"/>
                    <a:pt x="42" y="5"/>
                    <a:pt x="45" y="7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3" y="2"/>
                    <a:pt x="39" y="1"/>
                    <a:pt x="35" y="0"/>
                  </a:cubicBezTo>
                  <a:moveTo>
                    <a:pt x="31" y="0"/>
                  </a:moveTo>
                  <a:cubicBezTo>
                    <a:pt x="26" y="0"/>
                    <a:pt x="22" y="1"/>
                    <a:pt x="17" y="3"/>
                  </a:cubicBezTo>
                  <a:cubicBezTo>
                    <a:pt x="5" y="11"/>
                    <a:pt x="0" y="27"/>
                    <a:pt x="8" y="40"/>
                  </a:cubicBezTo>
                  <a:cubicBezTo>
                    <a:pt x="13" y="48"/>
                    <a:pt x="22" y="53"/>
                    <a:pt x="31" y="53"/>
                  </a:cubicBezTo>
                  <a:cubicBezTo>
                    <a:pt x="31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1" y="50"/>
                    <a:pt x="31" y="50"/>
                  </a:cubicBezTo>
                  <a:cubicBezTo>
                    <a:pt x="23" y="50"/>
                    <a:pt x="15" y="46"/>
                    <a:pt x="10" y="38"/>
                  </a:cubicBezTo>
                  <a:cubicBezTo>
                    <a:pt x="3" y="27"/>
                    <a:pt x="7" y="12"/>
                    <a:pt x="19" y="6"/>
                  </a:cubicBezTo>
                  <a:cubicBezTo>
                    <a:pt x="23" y="3"/>
                    <a:pt x="27" y="2"/>
                    <a:pt x="31" y="2"/>
                  </a:cubicBezTo>
                  <a:cubicBezTo>
                    <a:pt x="31" y="2"/>
                    <a:pt x="32" y="2"/>
                    <a:pt x="32" y="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2" name="Freeform 72"/>
            <p:cNvSpPr>
              <a:spLocks noEditPoints="1"/>
            </p:cNvSpPr>
            <p:nvPr/>
          </p:nvSpPr>
          <p:spPr bwMode="auto">
            <a:xfrm>
              <a:off x="8085138" y="185738"/>
              <a:ext cx="125413" cy="255588"/>
            </a:xfrm>
            <a:custGeom>
              <a:avLst/>
              <a:gdLst>
                <a:gd name="T0" fmla="*/ 3 w 26"/>
                <a:gd name="T1" fmla="*/ 50 h 53"/>
                <a:gd name="T2" fmla="*/ 0 w 26"/>
                <a:gd name="T3" fmla="*/ 50 h 53"/>
                <a:gd name="T4" fmla="*/ 0 w 26"/>
                <a:gd name="T5" fmla="*/ 53 h 53"/>
                <a:gd name="T6" fmla="*/ 3 w 26"/>
                <a:gd name="T7" fmla="*/ 53 h 53"/>
                <a:gd name="T8" fmla="*/ 3 w 26"/>
                <a:gd name="T9" fmla="*/ 50 h 53"/>
                <a:gd name="T10" fmla="*/ 26 w 26"/>
                <a:gd name="T11" fmla="*/ 26 h 53"/>
                <a:gd name="T12" fmla="*/ 23 w 26"/>
                <a:gd name="T13" fmla="*/ 26 h 53"/>
                <a:gd name="T14" fmla="*/ 23 w 26"/>
                <a:gd name="T15" fmla="*/ 29 h 53"/>
                <a:gd name="T16" fmla="*/ 25 w 26"/>
                <a:gd name="T17" fmla="*/ 29 h 53"/>
                <a:gd name="T18" fmla="*/ 26 w 26"/>
                <a:gd name="T19" fmla="*/ 26 h 53"/>
                <a:gd name="T20" fmla="*/ 15 w 26"/>
                <a:gd name="T21" fmla="*/ 5 h 53"/>
                <a:gd name="T22" fmla="*/ 13 w 26"/>
                <a:gd name="T23" fmla="*/ 7 h 53"/>
                <a:gd name="T24" fmla="*/ 15 w 26"/>
                <a:gd name="T25" fmla="*/ 9 h 53"/>
                <a:gd name="T26" fmla="*/ 17 w 26"/>
                <a:gd name="T27" fmla="*/ 7 h 53"/>
                <a:gd name="T28" fmla="*/ 15 w 26"/>
                <a:gd name="T29" fmla="*/ 5 h 53"/>
                <a:gd name="T30" fmla="*/ 0 w 26"/>
                <a:gd name="T31" fmla="*/ 0 h 53"/>
                <a:gd name="T32" fmla="*/ 0 w 26"/>
                <a:gd name="T33" fmla="*/ 2 h 53"/>
                <a:gd name="T34" fmla="*/ 3 w 26"/>
                <a:gd name="T35" fmla="*/ 3 h 53"/>
                <a:gd name="T36" fmla="*/ 3 w 26"/>
                <a:gd name="T37" fmla="*/ 0 h 53"/>
                <a:gd name="T38" fmla="*/ 0 w 26"/>
                <a:gd name="T3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53">
                  <a:moveTo>
                    <a:pt x="3" y="50"/>
                  </a:moveTo>
                  <a:cubicBezTo>
                    <a:pt x="2" y="50"/>
                    <a:pt x="1" y="50"/>
                    <a:pt x="0" y="5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3"/>
                    <a:pt x="2" y="53"/>
                    <a:pt x="3" y="53"/>
                  </a:cubicBezTo>
                  <a:cubicBezTo>
                    <a:pt x="3" y="50"/>
                    <a:pt x="3" y="50"/>
                    <a:pt x="3" y="50"/>
                  </a:cubicBezTo>
                  <a:moveTo>
                    <a:pt x="26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8"/>
                    <a:pt x="23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8"/>
                    <a:pt x="26" y="27"/>
                    <a:pt x="26" y="26"/>
                  </a:cubicBezTo>
                  <a:moveTo>
                    <a:pt x="15" y="5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8"/>
                    <a:pt x="15" y="8"/>
                    <a:pt x="15" y="9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6"/>
                    <a:pt x="16" y="5"/>
                    <a:pt x="15" y="5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3" name="Freeform 73"/>
            <p:cNvSpPr>
              <a:spLocks noEditPoints="1"/>
            </p:cNvSpPr>
            <p:nvPr/>
          </p:nvSpPr>
          <p:spPr bwMode="auto">
            <a:xfrm>
              <a:off x="9747251" y="-214312"/>
              <a:ext cx="153988" cy="139700"/>
            </a:xfrm>
            <a:custGeom>
              <a:avLst/>
              <a:gdLst>
                <a:gd name="T0" fmla="*/ 15 w 32"/>
                <a:gd name="T1" fmla="*/ 14 h 29"/>
                <a:gd name="T2" fmla="*/ 8 w 32"/>
                <a:gd name="T3" fmla="*/ 26 h 29"/>
                <a:gd name="T4" fmla="*/ 16 w 32"/>
                <a:gd name="T5" fmla="*/ 29 h 29"/>
                <a:gd name="T6" fmla="*/ 23 w 32"/>
                <a:gd name="T7" fmla="*/ 27 h 29"/>
                <a:gd name="T8" fmla="*/ 24 w 32"/>
                <a:gd name="T9" fmla="*/ 26 h 29"/>
                <a:gd name="T10" fmla="*/ 15 w 32"/>
                <a:gd name="T11" fmla="*/ 14 h 29"/>
                <a:gd name="T12" fmla="*/ 6 w 32"/>
                <a:gd name="T13" fmla="*/ 4 h 29"/>
                <a:gd name="T14" fmla="*/ 4 w 32"/>
                <a:gd name="T15" fmla="*/ 21 h 29"/>
                <a:gd name="T16" fmla="*/ 6 w 32"/>
                <a:gd name="T17" fmla="*/ 25 h 29"/>
                <a:gd name="T18" fmla="*/ 13 w 32"/>
                <a:gd name="T19" fmla="*/ 12 h 29"/>
                <a:gd name="T20" fmla="*/ 6 w 32"/>
                <a:gd name="T21" fmla="*/ 4 h 29"/>
                <a:gd name="T22" fmla="*/ 11 w 32"/>
                <a:gd name="T23" fmla="*/ 1 h 29"/>
                <a:gd name="T24" fmla="*/ 9 w 32"/>
                <a:gd name="T25" fmla="*/ 2 h 29"/>
                <a:gd name="T26" fmla="*/ 8 w 32"/>
                <a:gd name="T27" fmla="*/ 2 h 29"/>
                <a:gd name="T28" fmla="*/ 12 w 32"/>
                <a:gd name="T29" fmla="*/ 7 h 29"/>
                <a:gd name="T30" fmla="*/ 11 w 32"/>
                <a:gd name="T31" fmla="*/ 1 h 29"/>
                <a:gd name="T32" fmla="*/ 16 w 32"/>
                <a:gd name="T33" fmla="*/ 0 h 29"/>
                <a:gd name="T34" fmla="*/ 14 w 32"/>
                <a:gd name="T35" fmla="*/ 0 h 29"/>
                <a:gd name="T36" fmla="*/ 16 w 32"/>
                <a:gd name="T37" fmla="*/ 11 h 29"/>
                <a:gd name="T38" fmla="*/ 16 w 32"/>
                <a:gd name="T39" fmla="*/ 11 h 29"/>
                <a:gd name="T40" fmla="*/ 16 w 32"/>
                <a:gd name="T41" fmla="*/ 11 h 29"/>
                <a:gd name="T42" fmla="*/ 26 w 32"/>
                <a:gd name="T43" fmla="*/ 24 h 29"/>
                <a:gd name="T44" fmla="*/ 28 w 32"/>
                <a:gd name="T45" fmla="*/ 7 h 29"/>
                <a:gd name="T46" fmla="*/ 16 w 32"/>
                <a:gd name="T4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29">
                  <a:moveTo>
                    <a:pt x="15" y="14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11" y="28"/>
                    <a:pt x="13" y="29"/>
                    <a:pt x="16" y="29"/>
                  </a:cubicBezTo>
                  <a:cubicBezTo>
                    <a:pt x="18" y="29"/>
                    <a:pt x="21" y="28"/>
                    <a:pt x="23" y="27"/>
                  </a:cubicBezTo>
                  <a:cubicBezTo>
                    <a:pt x="23" y="26"/>
                    <a:pt x="24" y="26"/>
                    <a:pt x="24" y="26"/>
                  </a:cubicBezTo>
                  <a:cubicBezTo>
                    <a:pt x="15" y="14"/>
                    <a:pt x="15" y="14"/>
                    <a:pt x="15" y="14"/>
                  </a:cubicBezTo>
                  <a:moveTo>
                    <a:pt x="6" y="4"/>
                  </a:moveTo>
                  <a:cubicBezTo>
                    <a:pt x="1" y="9"/>
                    <a:pt x="0" y="16"/>
                    <a:pt x="4" y="21"/>
                  </a:cubicBezTo>
                  <a:cubicBezTo>
                    <a:pt x="4" y="23"/>
                    <a:pt x="5" y="24"/>
                    <a:pt x="6" y="25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11" y="1"/>
                  </a:moveTo>
                  <a:cubicBezTo>
                    <a:pt x="10" y="1"/>
                    <a:pt x="9" y="1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1"/>
                    <a:pt x="11" y="1"/>
                    <a:pt x="11" y="1"/>
                  </a:cubicBezTo>
                  <a:moveTo>
                    <a:pt x="16" y="0"/>
                  </a:moveTo>
                  <a:cubicBezTo>
                    <a:pt x="15" y="0"/>
                    <a:pt x="14" y="0"/>
                    <a:pt x="14" y="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30" y="20"/>
                    <a:pt x="32" y="13"/>
                    <a:pt x="28" y="7"/>
                  </a:cubicBezTo>
                  <a:cubicBezTo>
                    <a:pt x="26" y="2"/>
                    <a:pt x="21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4" name="Freeform 74"/>
            <p:cNvSpPr>
              <a:spLocks/>
            </p:cNvSpPr>
            <p:nvPr/>
          </p:nvSpPr>
          <p:spPr bwMode="auto">
            <a:xfrm>
              <a:off x="9775826" y="-214312"/>
              <a:ext cx="96838" cy="125413"/>
            </a:xfrm>
            <a:custGeom>
              <a:avLst/>
              <a:gdLst>
                <a:gd name="T0" fmla="*/ 8 w 20"/>
                <a:gd name="T1" fmla="*/ 0 h 26"/>
                <a:gd name="T2" fmla="*/ 5 w 20"/>
                <a:gd name="T3" fmla="*/ 1 h 26"/>
                <a:gd name="T4" fmla="*/ 6 w 20"/>
                <a:gd name="T5" fmla="*/ 7 h 26"/>
                <a:gd name="T6" fmla="*/ 2 w 20"/>
                <a:gd name="T7" fmla="*/ 2 h 26"/>
                <a:gd name="T8" fmla="*/ 0 w 20"/>
                <a:gd name="T9" fmla="*/ 4 h 26"/>
                <a:gd name="T10" fmla="*/ 7 w 20"/>
                <a:gd name="T11" fmla="*/ 12 h 26"/>
                <a:gd name="T12" fmla="*/ 0 w 20"/>
                <a:gd name="T13" fmla="*/ 25 h 26"/>
                <a:gd name="T14" fmla="*/ 2 w 20"/>
                <a:gd name="T15" fmla="*/ 26 h 26"/>
                <a:gd name="T16" fmla="*/ 9 w 20"/>
                <a:gd name="T17" fmla="*/ 14 h 26"/>
                <a:gd name="T18" fmla="*/ 18 w 20"/>
                <a:gd name="T19" fmla="*/ 26 h 26"/>
                <a:gd name="T20" fmla="*/ 20 w 20"/>
                <a:gd name="T21" fmla="*/ 24 h 26"/>
                <a:gd name="T22" fmla="*/ 10 w 20"/>
                <a:gd name="T23" fmla="*/ 11 h 26"/>
                <a:gd name="T24" fmla="*/ 10 w 20"/>
                <a:gd name="T25" fmla="*/ 11 h 26"/>
                <a:gd name="T26" fmla="*/ 10 w 20"/>
                <a:gd name="T27" fmla="*/ 11 h 26"/>
                <a:gd name="T28" fmla="*/ 8 w 20"/>
                <a:gd name="T2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6">
                  <a:moveTo>
                    <a:pt x="8" y="0"/>
                  </a:moveTo>
                  <a:cubicBezTo>
                    <a:pt x="7" y="0"/>
                    <a:pt x="6" y="0"/>
                    <a:pt x="5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5"/>
                    <a:pt x="2" y="26"/>
                    <a:pt x="2" y="26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6"/>
                    <a:pt x="19" y="25"/>
                    <a:pt x="20" y="2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5" name="Freeform 75"/>
            <p:cNvSpPr>
              <a:spLocks noEditPoints="1"/>
            </p:cNvSpPr>
            <p:nvPr/>
          </p:nvSpPr>
          <p:spPr bwMode="auto">
            <a:xfrm>
              <a:off x="9690101" y="-266700"/>
              <a:ext cx="269875" cy="241300"/>
            </a:xfrm>
            <a:custGeom>
              <a:avLst/>
              <a:gdLst>
                <a:gd name="T0" fmla="*/ 41 w 56"/>
                <a:gd name="T1" fmla="*/ 44 h 50"/>
                <a:gd name="T2" fmla="*/ 39 w 56"/>
                <a:gd name="T3" fmla="*/ 45 h 50"/>
                <a:gd name="T4" fmla="*/ 28 w 56"/>
                <a:gd name="T5" fmla="*/ 48 h 50"/>
                <a:gd name="T6" fmla="*/ 16 w 56"/>
                <a:gd name="T7" fmla="*/ 45 h 50"/>
                <a:gd name="T8" fmla="*/ 15 w 56"/>
                <a:gd name="T9" fmla="*/ 47 h 50"/>
                <a:gd name="T10" fmla="*/ 28 w 56"/>
                <a:gd name="T11" fmla="*/ 50 h 50"/>
                <a:gd name="T12" fmla="*/ 41 w 56"/>
                <a:gd name="T13" fmla="*/ 47 h 50"/>
                <a:gd name="T14" fmla="*/ 42 w 56"/>
                <a:gd name="T15" fmla="*/ 46 h 50"/>
                <a:gd name="T16" fmla="*/ 41 w 56"/>
                <a:gd name="T17" fmla="*/ 44 h 50"/>
                <a:gd name="T18" fmla="*/ 10 w 56"/>
                <a:gd name="T19" fmla="*/ 7 h 50"/>
                <a:gd name="T20" fmla="*/ 6 w 56"/>
                <a:gd name="T21" fmla="*/ 38 h 50"/>
                <a:gd name="T22" fmla="*/ 13 w 56"/>
                <a:gd name="T23" fmla="*/ 45 h 50"/>
                <a:gd name="T24" fmla="*/ 14 w 56"/>
                <a:gd name="T25" fmla="*/ 43 h 50"/>
                <a:gd name="T26" fmla="*/ 8 w 56"/>
                <a:gd name="T27" fmla="*/ 37 h 50"/>
                <a:gd name="T28" fmla="*/ 12 w 56"/>
                <a:gd name="T29" fmla="*/ 9 h 50"/>
                <a:gd name="T30" fmla="*/ 10 w 56"/>
                <a:gd name="T31" fmla="*/ 7 h 50"/>
                <a:gd name="T32" fmla="*/ 21 w 56"/>
                <a:gd name="T33" fmla="*/ 1 h 50"/>
                <a:gd name="T34" fmla="*/ 15 w 56"/>
                <a:gd name="T35" fmla="*/ 3 h 50"/>
                <a:gd name="T36" fmla="*/ 12 w 56"/>
                <a:gd name="T37" fmla="*/ 5 h 50"/>
                <a:gd name="T38" fmla="*/ 14 w 56"/>
                <a:gd name="T39" fmla="*/ 7 h 50"/>
                <a:gd name="T40" fmla="*/ 16 w 56"/>
                <a:gd name="T41" fmla="*/ 6 h 50"/>
                <a:gd name="T42" fmla="*/ 21 w 56"/>
                <a:gd name="T43" fmla="*/ 4 h 50"/>
                <a:gd name="T44" fmla="*/ 21 w 56"/>
                <a:gd name="T45" fmla="*/ 1 h 50"/>
                <a:gd name="T46" fmla="*/ 28 w 56"/>
                <a:gd name="T47" fmla="*/ 0 h 50"/>
                <a:gd name="T48" fmla="*/ 23 w 56"/>
                <a:gd name="T49" fmla="*/ 0 h 50"/>
                <a:gd name="T50" fmla="*/ 24 w 56"/>
                <a:gd name="T51" fmla="*/ 3 h 50"/>
                <a:gd name="T52" fmla="*/ 28 w 56"/>
                <a:gd name="T53" fmla="*/ 3 h 50"/>
                <a:gd name="T54" fmla="*/ 47 w 56"/>
                <a:gd name="T55" fmla="*/ 14 h 50"/>
                <a:gd name="T56" fmla="*/ 43 w 56"/>
                <a:gd name="T57" fmla="*/ 42 h 50"/>
                <a:gd name="T58" fmla="*/ 44 w 56"/>
                <a:gd name="T59" fmla="*/ 44 h 50"/>
                <a:gd name="T60" fmla="*/ 50 w 56"/>
                <a:gd name="T61" fmla="*/ 13 h 50"/>
                <a:gd name="T62" fmla="*/ 28 w 56"/>
                <a:gd name="T6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" h="50">
                  <a:moveTo>
                    <a:pt x="41" y="44"/>
                  </a:moveTo>
                  <a:cubicBezTo>
                    <a:pt x="40" y="44"/>
                    <a:pt x="40" y="45"/>
                    <a:pt x="39" y="45"/>
                  </a:cubicBezTo>
                  <a:cubicBezTo>
                    <a:pt x="36" y="47"/>
                    <a:pt x="32" y="48"/>
                    <a:pt x="28" y="48"/>
                  </a:cubicBezTo>
                  <a:cubicBezTo>
                    <a:pt x="24" y="48"/>
                    <a:pt x="20" y="47"/>
                    <a:pt x="16" y="45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9" y="49"/>
                    <a:pt x="23" y="50"/>
                    <a:pt x="28" y="50"/>
                  </a:cubicBezTo>
                  <a:cubicBezTo>
                    <a:pt x="32" y="50"/>
                    <a:pt x="37" y="49"/>
                    <a:pt x="41" y="47"/>
                  </a:cubicBezTo>
                  <a:cubicBezTo>
                    <a:pt x="41" y="47"/>
                    <a:pt x="42" y="46"/>
                    <a:pt x="42" y="46"/>
                  </a:cubicBezTo>
                  <a:cubicBezTo>
                    <a:pt x="41" y="44"/>
                    <a:pt x="41" y="44"/>
                    <a:pt x="41" y="44"/>
                  </a:cubicBezTo>
                  <a:moveTo>
                    <a:pt x="10" y="7"/>
                  </a:moveTo>
                  <a:cubicBezTo>
                    <a:pt x="2" y="15"/>
                    <a:pt x="0" y="28"/>
                    <a:pt x="6" y="38"/>
                  </a:cubicBezTo>
                  <a:cubicBezTo>
                    <a:pt x="8" y="41"/>
                    <a:pt x="10" y="44"/>
                    <a:pt x="13" y="45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2" y="41"/>
                    <a:pt x="10" y="39"/>
                    <a:pt x="8" y="37"/>
                  </a:cubicBezTo>
                  <a:cubicBezTo>
                    <a:pt x="3" y="28"/>
                    <a:pt x="5" y="16"/>
                    <a:pt x="12" y="9"/>
                  </a:cubicBezTo>
                  <a:cubicBezTo>
                    <a:pt x="10" y="7"/>
                    <a:pt x="10" y="7"/>
                    <a:pt x="10" y="7"/>
                  </a:cubicBezTo>
                  <a:moveTo>
                    <a:pt x="21" y="1"/>
                  </a:moveTo>
                  <a:cubicBezTo>
                    <a:pt x="19" y="2"/>
                    <a:pt x="17" y="2"/>
                    <a:pt x="15" y="3"/>
                  </a:cubicBezTo>
                  <a:cubicBezTo>
                    <a:pt x="14" y="4"/>
                    <a:pt x="13" y="5"/>
                    <a:pt x="12" y="5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6" y="6"/>
                    <a:pt x="16" y="6"/>
                  </a:cubicBezTo>
                  <a:cubicBezTo>
                    <a:pt x="18" y="5"/>
                    <a:pt x="20" y="4"/>
                    <a:pt x="21" y="4"/>
                  </a:cubicBezTo>
                  <a:cubicBezTo>
                    <a:pt x="21" y="1"/>
                    <a:pt x="21" y="1"/>
                    <a:pt x="21" y="1"/>
                  </a:cubicBezTo>
                  <a:moveTo>
                    <a:pt x="28" y="0"/>
                  </a:moveTo>
                  <a:cubicBezTo>
                    <a:pt x="26" y="0"/>
                    <a:pt x="25" y="0"/>
                    <a:pt x="23" y="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7" y="3"/>
                    <a:pt x="28" y="3"/>
                  </a:cubicBezTo>
                  <a:cubicBezTo>
                    <a:pt x="36" y="3"/>
                    <a:pt x="43" y="7"/>
                    <a:pt x="47" y="14"/>
                  </a:cubicBezTo>
                  <a:cubicBezTo>
                    <a:pt x="53" y="23"/>
                    <a:pt x="51" y="35"/>
                    <a:pt x="43" y="42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3" y="36"/>
                    <a:pt x="56" y="23"/>
                    <a:pt x="50" y="13"/>
                  </a:cubicBezTo>
                  <a:cubicBezTo>
                    <a:pt x="45" y="4"/>
                    <a:pt x="36" y="0"/>
                    <a:pt x="2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6" name="Freeform 76"/>
            <p:cNvSpPr>
              <a:spLocks noEditPoints="1"/>
            </p:cNvSpPr>
            <p:nvPr/>
          </p:nvSpPr>
          <p:spPr bwMode="auto">
            <a:xfrm>
              <a:off x="9737726" y="-266700"/>
              <a:ext cx="163513" cy="225425"/>
            </a:xfrm>
            <a:custGeom>
              <a:avLst/>
              <a:gdLst>
                <a:gd name="T0" fmla="*/ 4 w 34"/>
                <a:gd name="T1" fmla="*/ 43 h 47"/>
                <a:gd name="T2" fmla="*/ 3 w 34"/>
                <a:gd name="T3" fmla="*/ 45 h 47"/>
                <a:gd name="T4" fmla="*/ 5 w 34"/>
                <a:gd name="T5" fmla="*/ 47 h 47"/>
                <a:gd name="T6" fmla="*/ 6 w 34"/>
                <a:gd name="T7" fmla="*/ 45 h 47"/>
                <a:gd name="T8" fmla="*/ 4 w 34"/>
                <a:gd name="T9" fmla="*/ 43 h 47"/>
                <a:gd name="T10" fmla="*/ 33 w 34"/>
                <a:gd name="T11" fmla="*/ 42 h 47"/>
                <a:gd name="T12" fmla="*/ 31 w 34"/>
                <a:gd name="T13" fmla="*/ 44 h 47"/>
                <a:gd name="T14" fmla="*/ 32 w 34"/>
                <a:gd name="T15" fmla="*/ 46 h 47"/>
                <a:gd name="T16" fmla="*/ 34 w 34"/>
                <a:gd name="T17" fmla="*/ 44 h 47"/>
                <a:gd name="T18" fmla="*/ 33 w 34"/>
                <a:gd name="T19" fmla="*/ 42 h 47"/>
                <a:gd name="T20" fmla="*/ 2 w 34"/>
                <a:gd name="T21" fmla="*/ 5 h 47"/>
                <a:gd name="T22" fmla="*/ 0 w 34"/>
                <a:gd name="T23" fmla="*/ 7 h 47"/>
                <a:gd name="T24" fmla="*/ 2 w 34"/>
                <a:gd name="T25" fmla="*/ 9 h 47"/>
                <a:gd name="T26" fmla="*/ 4 w 34"/>
                <a:gd name="T27" fmla="*/ 7 h 47"/>
                <a:gd name="T28" fmla="*/ 2 w 34"/>
                <a:gd name="T29" fmla="*/ 5 h 47"/>
                <a:gd name="T30" fmla="*/ 13 w 34"/>
                <a:gd name="T31" fmla="*/ 0 h 47"/>
                <a:gd name="T32" fmla="*/ 11 w 34"/>
                <a:gd name="T33" fmla="*/ 1 h 47"/>
                <a:gd name="T34" fmla="*/ 11 w 34"/>
                <a:gd name="T35" fmla="*/ 4 h 47"/>
                <a:gd name="T36" fmla="*/ 14 w 34"/>
                <a:gd name="T37" fmla="*/ 3 h 47"/>
                <a:gd name="T38" fmla="*/ 13 w 34"/>
                <a:gd name="T3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47">
                  <a:moveTo>
                    <a:pt x="4" y="43"/>
                  </a:moveTo>
                  <a:cubicBezTo>
                    <a:pt x="3" y="45"/>
                    <a:pt x="3" y="45"/>
                    <a:pt x="3" y="45"/>
                  </a:cubicBezTo>
                  <a:cubicBezTo>
                    <a:pt x="4" y="46"/>
                    <a:pt x="4" y="47"/>
                    <a:pt x="5" y="47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5" y="44"/>
                    <a:pt x="4" y="43"/>
                  </a:cubicBezTo>
                  <a:moveTo>
                    <a:pt x="33" y="42"/>
                  </a:moveTo>
                  <a:cubicBezTo>
                    <a:pt x="32" y="43"/>
                    <a:pt x="32" y="43"/>
                    <a:pt x="31" y="44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3" y="45"/>
                    <a:pt x="34" y="45"/>
                    <a:pt x="34" y="44"/>
                  </a:cubicBezTo>
                  <a:cubicBezTo>
                    <a:pt x="33" y="42"/>
                    <a:pt x="33" y="42"/>
                    <a:pt x="33" y="42"/>
                  </a:cubicBezTo>
                  <a:moveTo>
                    <a:pt x="2" y="5"/>
                  </a:moveTo>
                  <a:cubicBezTo>
                    <a:pt x="2" y="6"/>
                    <a:pt x="1" y="7"/>
                    <a:pt x="0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8"/>
                    <a:pt x="3" y="8"/>
                    <a:pt x="4" y="7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13" y="0"/>
                  </a:moveTo>
                  <a:cubicBezTo>
                    <a:pt x="13" y="1"/>
                    <a:pt x="12" y="1"/>
                    <a:pt x="11" y="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3" y="3"/>
                    <a:pt x="14" y="3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7" name="Freeform 77"/>
            <p:cNvSpPr>
              <a:spLocks noEditPoints="1"/>
            </p:cNvSpPr>
            <p:nvPr/>
          </p:nvSpPr>
          <p:spPr bwMode="auto">
            <a:xfrm>
              <a:off x="9593263" y="1276350"/>
              <a:ext cx="149225" cy="144463"/>
            </a:xfrm>
            <a:custGeom>
              <a:avLst/>
              <a:gdLst>
                <a:gd name="T0" fmla="*/ 31 w 31"/>
                <a:gd name="T1" fmla="*/ 16 h 30"/>
                <a:gd name="T2" fmla="*/ 14 w 31"/>
                <a:gd name="T3" fmla="*/ 20 h 30"/>
                <a:gd name="T4" fmla="*/ 12 w 31"/>
                <a:gd name="T5" fmla="*/ 22 h 30"/>
                <a:gd name="T6" fmla="*/ 12 w 31"/>
                <a:gd name="T7" fmla="*/ 20 h 30"/>
                <a:gd name="T8" fmla="*/ 1 w 31"/>
                <a:gd name="T9" fmla="*/ 18 h 30"/>
                <a:gd name="T10" fmla="*/ 2 w 31"/>
                <a:gd name="T11" fmla="*/ 23 h 30"/>
                <a:gd name="T12" fmla="*/ 16 w 31"/>
                <a:gd name="T13" fmla="*/ 30 h 30"/>
                <a:gd name="T14" fmla="*/ 23 w 31"/>
                <a:gd name="T15" fmla="*/ 28 h 30"/>
                <a:gd name="T16" fmla="*/ 31 w 31"/>
                <a:gd name="T17" fmla="*/ 16 h 30"/>
                <a:gd name="T18" fmla="*/ 27 w 31"/>
                <a:gd name="T19" fmla="*/ 5 h 30"/>
                <a:gd name="T20" fmla="*/ 17 w 31"/>
                <a:gd name="T21" fmla="*/ 16 h 30"/>
                <a:gd name="T22" fmla="*/ 31 w 31"/>
                <a:gd name="T23" fmla="*/ 13 h 30"/>
                <a:gd name="T24" fmla="*/ 29 w 31"/>
                <a:gd name="T25" fmla="*/ 8 h 30"/>
                <a:gd name="T26" fmla="*/ 27 w 31"/>
                <a:gd name="T27" fmla="*/ 5 h 30"/>
                <a:gd name="T28" fmla="*/ 10 w 31"/>
                <a:gd name="T29" fmla="*/ 1 h 30"/>
                <a:gd name="T30" fmla="*/ 8 w 31"/>
                <a:gd name="T31" fmla="*/ 2 h 30"/>
                <a:gd name="T32" fmla="*/ 0 w 31"/>
                <a:gd name="T33" fmla="*/ 15 h 30"/>
                <a:gd name="T34" fmla="*/ 12 w 31"/>
                <a:gd name="T35" fmla="*/ 17 h 30"/>
                <a:gd name="T36" fmla="*/ 10 w 31"/>
                <a:gd name="T37" fmla="*/ 1 h 30"/>
                <a:gd name="T38" fmla="*/ 16 w 31"/>
                <a:gd name="T39" fmla="*/ 0 h 30"/>
                <a:gd name="T40" fmla="*/ 13 w 31"/>
                <a:gd name="T41" fmla="*/ 0 h 30"/>
                <a:gd name="T42" fmla="*/ 14 w 31"/>
                <a:gd name="T43" fmla="*/ 15 h 30"/>
                <a:gd name="T44" fmla="*/ 25 w 31"/>
                <a:gd name="T45" fmla="*/ 3 h 30"/>
                <a:gd name="T46" fmla="*/ 16 w 31"/>
                <a:gd name="T4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" h="30">
                  <a:moveTo>
                    <a:pt x="31" y="16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2" y="21"/>
                    <a:pt x="2" y="23"/>
                  </a:cubicBezTo>
                  <a:cubicBezTo>
                    <a:pt x="5" y="28"/>
                    <a:pt x="10" y="30"/>
                    <a:pt x="16" y="30"/>
                  </a:cubicBezTo>
                  <a:cubicBezTo>
                    <a:pt x="18" y="30"/>
                    <a:pt x="21" y="30"/>
                    <a:pt x="23" y="28"/>
                  </a:cubicBezTo>
                  <a:cubicBezTo>
                    <a:pt x="28" y="26"/>
                    <a:pt x="30" y="21"/>
                    <a:pt x="31" y="16"/>
                  </a:cubicBezTo>
                  <a:moveTo>
                    <a:pt x="27" y="5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1"/>
                    <a:pt x="30" y="9"/>
                    <a:pt x="29" y="8"/>
                  </a:cubicBezTo>
                  <a:cubicBezTo>
                    <a:pt x="28" y="7"/>
                    <a:pt x="28" y="6"/>
                    <a:pt x="27" y="5"/>
                  </a:cubicBezTo>
                  <a:moveTo>
                    <a:pt x="10" y="1"/>
                  </a:moveTo>
                  <a:cubicBezTo>
                    <a:pt x="9" y="1"/>
                    <a:pt x="9" y="2"/>
                    <a:pt x="8" y="2"/>
                  </a:cubicBezTo>
                  <a:cubicBezTo>
                    <a:pt x="3" y="5"/>
                    <a:pt x="1" y="10"/>
                    <a:pt x="0" y="1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0" y="1"/>
                    <a:pt x="10" y="1"/>
                    <a:pt x="10" y="1"/>
                  </a:cubicBezTo>
                  <a:moveTo>
                    <a:pt x="16" y="0"/>
                  </a:moveTo>
                  <a:cubicBezTo>
                    <a:pt x="15" y="0"/>
                    <a:pt x="14" y="0"/>
                    <a:pt x="13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2" y="1"/>
                    <a:pt x="19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8" name="Freeform 78"/>
            <p:cNvSpPr>
              <a:spLocks/>
            </p:cNvSpPr>
            <p:nvPr/>
          </p:nvSpPr>
          <p:spPr bwMode="auto">
            <a:xfrm>
              <a:off x="9593263" y="1276350"/>
              <a:ext cx="149225" cy="106363"/>
            </a:xfrm>
            <a:custGeom>
              <a:avLst/>
              <a:gdLst>
                <a:gd name="T0" fmla="*/ 13 w 31"/>
                <a:gd name="T1" fmla="*/ 0 h 22"/>
                <a:gd name="T2" fmla="*/ 10 w 31"/>
                <a:gd name="T3" fmla="*/ 1 h 22"/>
                <a:gd name="T4" fmla="*/ 12 w 31"/>
                <a:gd name="T5" fmla="*/ 17 h 22"/>
                <a:gd name="T6" fmla="*/ 0 w 31"/>
                <a:gd name="T7" fmla="*/ 15 h 22"/>
                <a:gd name="T8" fmla="*/ 1 w 31"/>
                <a:gd name="T9" fmla="*/ 18 h 22"/>
                <a:gd name="T10" fmla="*/ 12 w 31"/>
                <a:gd name="T11" fmla="*/ 20 h 22"/>
                <a:gd name="T12" fmla="*/ 12 w 31"/>
                <a:gd name="T13" fmla="*/ 22 h 22"/>
                <a:gd name="T14" fmla="*/ 14 w 31"/>
                <a:gd name="T15" fmla="*/ 20 h 22"/>
                <a:gd name="T16" fmla="*/ 31 w 31"/>
                <a:gd name="T17" fmla="*/ 16 h 22"/>
                <a:gd name="T18" fmla="*/ 31 w 31"/>
                <a:gd name="T19" fmla="*/ 13 h 22"/>
                <a:gd name="T20" fmla="*/ 17 w 31"/>
                <a:gd name="T21" fmla="*/ 16 h 22"/>
                <a:gd name="T22" fmla="*/ 27 w 31"/>
                <a:gd name="T23" fmla="*/ 5 h 22"/>
                <a:gd name="T24" fmla="*/ 25 w 31"/>
                <a:gd name="T25" fmla="*/ 3 h 22"/>
                <a:gd name="T26" fmla="*/ 14 w 31"/>
                <a:gd name="T27" fmla="*/ 15 h 22"/>
                <a:gd name="T28" fmla="*/ 13 w 31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22">
                  <a:moveTo>
                    <a:pt x="13" y="0"/>
                  </a:moveTo>
                  <a:cubicBezTo>
                    <a:pt x="12" y="1"/>
                    <a:pt x="11" y="1"/>
                    <a:pt x="10" y="1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7"/>
                    <a:pt x="1" y="18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4"/>
                    <a:pt x="25" y="3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9" name="Freeform 79"/>
            <p:cNvSpPr>
              <a:spLocks noEditPoints="1"/>
            </p:cNvSpPr>
            <p:nvPr/>
          </p:nvSpPr>
          <p:spPr bwMode="auto">
            <a:xfrm>
              <a:off x="9540876" y="1222375"/>
              <a:ext cx="260350" cy="255588"/>
            </a:xfrm>
            <a:custGeom>
              <a:avLst/>
              <a:gdLst>
                <a:gd name="T0" fmla="*/ 53 w 54"/>
                <a:gd name="T1" fmla="*/ 24 h 53"/>
                <a:gd name="T2" fmla="*/ 50 w 54"/>
                <a:gd name="T3" fmla="*/ 25 h 53"/>
                <a:gd name="T4" fmla="*/ 39 w 54"/>
                <a:gd name="T5" fmla="*/ 47 h 53"/>
                <a:gd name="T6" fmla="*/ 27 w 54"/>
                <a:gd name="T7" fmla="*/ 50 h 53"/>
                <a:gd name="T8" fmla="*/ 6 w 54"/>
                <a:gd name="T9" fmla="*/ 38 h 53"/>
                <a:gd name="T10" fmla="*/ 3 w 54"/>
                <a:gd name="T11" fmla="*/ 27 h 53"/>
                <a:gd name="T12" fmla="*/ 0 w 54"/>
                <a:gd name="T13" fmla="*/ 26 h 53"/>
                <a:gd name="T14" fmla="*/ 3 w 54"/>
                <a:gd name="T15" fmla="*/ 40 h 53"/>
                <a:gd name="T16" fmla="*/ 27 w 54"/>
                <a:gd name="T17" fmla="*/ 53 h 53"/>
                <a:gd name="T18" fmla="*/ 40 w 54"/>
                <a:gd name="T19" fmla="*/ 49 h 53"/>
                <a:gd name="T20" fmla="*/ 53 w 54"/>
                <a:gd name="T21" fmla="*/ 24 h 53"/>
                <a:gd name="T22" fmla="*/ 46 w 54"/>
                <a:gd name="T23" fmla="*/ 8 h 53"/>
                <a:gd name="T24" fmla="*/ 44 w 54"/>
                <a:gd name="T25" fmla="*/ 10 h 53"/>
                <a:gd name="T26" fmla="*/ 47 w 54"/>
                <a:gd name="T27" fmla="*/ 14 h 53"/>
                <a:gd name="T28" fmla="*/ 50 w 54"/>
                <a:gd name="T29" fmla="*/ 22 h 53"/>
                <a:gd name="T30" fmla="*/ 53 w 54"/>
                <a:gd name="T31" fmla="*/ 21 h 53"/>
                <a:gd name="T32" fmla="*/ 50 w 54"/>
                <a:gd name="T33" fmla="*/ 13 h 53"/>
                <a:gd name="T34" fmla="*/ 46 w 54"/>
                <a:gd name="T35" fmla="*/ 8 h 53"/>
                <a:gd name="T36" fmla="*/ 20 w 54"/>
                <a:gd name="T37" fmla="*/ 0 h 53"/>
                <a:gd name="T38" fmla="*/ 13 w 54"/>
                <a:gd name="T39" fmla="*/ 3 h 53"/>
                <a:gd name="T40" fmla="*/ 0 w 54"/>
                <a:gd name="T41" fmla="*/ 24 h 53"/>
                <a:gd name="T42" fmla="*/ 3 w 54"/>
                <a:gd name="T43" fmla="*/ 24 h 53"/>
                <a:gd name="T44" fmla="*/ 14 w 54"/>
                <a:gd name="T45" fmla="*/ 6 h 53"/>
                <a:gd name="T46" fmla="*/ 20 w 54"/>
                <a:gd name="T47" fmla="*/ 3 h 53"/>
                <a:gd name="T48" fmla="*/ 20 w 54"/>
                <a:gd name="T49" fmla="*/ 0 h 53"/>
                <a:gd name="T50" fmla="*/ 26 w 54"/>
                <a:gd name="T51" fmla="*/ 0 h 53"/>
                <a:gd name="T52" fmla="*/ 23 w 54"/>
                <a:gd name="T53" fmla="*/ 0 h 53"/>
                <a:gd name="T54" fmla="*/ 23 w 54"/>
                <a:gd name="T55" fmla="*/ 3 h 53"/>
                <a:gd name="T56" fmla="*/ 26 w 54"/>
                <a:gd name="T57" fmla="*/ 2 h 53"/>
                <a:gd name="T58" fmla="*/ 42 w 54"/>
                <a:gd name="T59" fmla="*/ 8 h 53"/>
                <a:gd name="T60" fmla="*/ 44 w 54"/>
                <a:gd name="T61" fmla="*/ 6 h 53"/>
                <a:gd name="T62" fmla="*/ 26 w 54"/>
                <a:gd name="T6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3">
                  <a:moveTo>
                    <a:pt x="53" y="24"/>
                  </a:moveTo>
                  <a:cubicBezTo>
                    <a:pt x="50" y="25"/>
                    <a:pt x="50" y="25"/>
                    <a:pt x="50" y="25"/>
                  </a:cubicBezTo>
                  <a:cubicBezTo>
                    <a:pt x="51" y="33"/>
                    <a:pt x="47" y="42"/>
                    <a:pt x="39" y="47"/>
                  </a:cubicBezTo>
                  <a:cubicBezTo>
                    <a:pt x="35" y="49"/>
                    <a:pt x="31" y="50"/>
                    <a:pt x="27" y="50"/>
                  </a:cubicBezTo>
                  <a:cubicBezTo>
                    <a:pt x="18" y="50"/>
                    <a:pt x="10" y="46"/>
                    <a:pt x="6" y="38"/>
                  </a:cubicBezTo>
                  <a:cubicBezTo>
                    <a:pt x="4" y="35"/>
                    <a:pt x="3" y="31"/>
                    <a:pt x="3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1"/>
                    <a:pt x="1" y="36"/>
                    <a:pt x="3" y="40"/>
                  </a:cubicBezTo>
                  <a:cubicBezTo>
                    <a:pt x="8" y="48"/>
                    <a:pt x="17" y="53"/>
                    <a:pt x="27" y="53"/>
                  </a:cubicBezTo>
                  <a:cubicBezTo>
                    <a:pt x="31" y="53"/>
                    <a:pt x="36" y="52"/>
                    <a:pt x="40" y="49"/>
                  </a:cubicBezTo>
                  <a:cubicBezTo>
                    <a:pt x="49" y="44"/>
                    <a:pt x="54" y="34"/>
                    <a:pt x="53" y="24"/>
                  </a:cubicBezTo>
                  <a:moveTo>
                    <a:pt x="46" y="8"/>
                  </a:moveTo>
                  <a:cubicBezTo>
                    <a:pt x="44" y="10"/>
                    <a:pt x="44" y="10"/>
                    <a:pt x="44" y="10"/>
                  </a:cubicBezTo>
                  <a:cubicBezTo>
                    <a:pt x="45" y="11"/>
                    <a:pt x="46" y="12"/>
                    <a:pt x="47" y="14"/>
                  </a:cubicBezTo>
                  <a:cubicBezTo>
                    <a:pt x="49" y="17"/>
                    <a:pt x="50" y="19"/>
                    <a:pt x="50" y="22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18"/>
                    <a:pt x="51" y="16"/>
                    <a:pt x="50" y="13"/>
                  </a:cubicBezTo>
                  <a:cubicBezTo>
                    <a:pt x="48" y="11"/>
                    <a:pt x="47" y="9"/>
                    <a:pt x="46" y="8"/>
                  </a:cubicBezTo>
                  <a:moveTo>
                    <a:pt x="20" y="0"/>
                  </a:moveTo>
                  <a:cubicBezTo>
                    <a:pt x="18" y="1"/>
                    <a:pt x="15" y="2"/>
                    <a:pt x="13" y="3"/>
                  </a:cubicBezTo>
                  <a:cubicBezTo>
                    <a:pt x="5" y="8"/>
                    <a:pt x="1" y="15"/>
                    <a:pt x="0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17"/>
                    <a:pt x="7" y="10"/>
                    <a:pt x="14" y="6"/>
                  </a:cubicBezTo>
                  <a:cubicBezTo>
                    <a:pt x="16" y="4"/>
                    <a:pt x="18" y="4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26" y="0"/>
                  </a:moveTo>
                  <a:cubicBezTo>
                    <a:pt x="25" y="0"/>
                    <a:pt x="24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2"/>
                    <a:pt x="25" y="2"/>
                    <a:pt x="26" y="2"/>
                  </a:cubicBezTo>
                  <a:cubicBezTo>
                    <a:pt x="32" y="2"/>
                    <a:pt x="38" y="4"/>
                    <a:pt x="42" y="8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39" y="2"/>
                    <a:pt x="33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0" name="Freeform 80"/>
            <p:cNvSpPr>
              <a:spLocks noEditPoints="1"/>
            </p:cNvSpPr>
            <p:nvPr/>
          </p:nvSpPr>
          <p:spPr bwMode="auto">
            <a:xfrm>
              <a:off x="9540876" y="1222375"/>
              <a:ext cx="255588" cy="130175"/>
            </a:xfrm>
            <a:custGeom>
              <a:avLst/>
              <a:gdLst>
                <a:gd name="T0" fmla="*/ 0 w 53"/>
                <a:gd name="T1" fmla="*/ 24 h 27"/>
                <a:gd name="T2" fmla="*/ 0 w 53"/>
                <a:gd name="T3" fmla="*/ 26 h 27"/>
                <a:gd name="T4" fmla="*/ 3 w 53"/>
                <a:gd name="T5" fmla="*/ 27 h 27"/>
                <a:gd name="T6" fmla="*/ 3 w 53"/>
                <a:gd name="T7" fmla="*/ 24 h 27"/>
                <a:gd name="T8" fmla="*/ 0 w 53"/>
                <a:gd name="T9" fmla="*/ 24 h 27"/>
                <a:gd name="T10" fmla="*/ 53 w 53"/>
                <a:gd name="T11" fmla="*/ 21 h 27"/>
                <a:gd name="T12" fmla="*/ 50 w 53"/>
                <a:gd name="T13" fmla="*/ 22 h 27"/>
                <a:gd name="T14" fmla="*/ 50 w 53"/>
                <a:gd name="T15" fmla="*/ 25 h 27"/>
                <a:gd name="T16" fmla="*/ 53 w 53"/>
                <a:gd name="T17" fmla="*/ 24 h 27"/>
                <a:gd name="T18" fmla="*/ 53 w 53"/>
                <a:gd name="T19" fmla="*/ 21 h 27"/>
                <a:gd name="T20" fmla="*/ 44 w 53"/>
                <a:gd name="T21" fmla="*/ 6 h 27"/>
                <a:gd name="T22" fmla="*/ 42 w 53"/>
                <a:gd name="T23" fmla="*/ 8 h 27"/>
                <a:gd name="T24" fmla="*/ 44 w 53"/>
                <a:gd name="T25" fmla="*/ 10 h 27"/>
                <a:gd name="T26" fmla="*/ 46 w 53"/>
                <a:gd name="T27" fmla="*/ 8 h 27"/>
                <a:gd name="T28" fmla="*/ 44 w 53"/>
                <a:gd name="T29" fmla="*/ 6 h 27"/>
                <a:gd name="T30" fmla="*/ 23 w 53"/>
                <a:gd name="T31" fmla="*/ 0 h 27"/>
                <a:gd name="T32" fmla="*/ 20 w 53"/>
                <a:gd name="T33" fmla="*/ 0 h 27"/>
                <a:gd name="T34" fmla="*/ 20 w 53"/>
                <a:gd name="T35" fmla="*/ 3 h 27"/>
                <a:gd name="T36" fmla="*/ 23 w 53"/>
                <a:gd name="T37" fmla="*/ 3 h 27"/>
                <a:gd name="T38" fmla="*/ 23 w 53"/>
                <a:gd name="T3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27">
                  <a:moveTo>
                    <a:pt x="0" y="24"/>
                  </a:moveTo>
                  <a:cubicBezTo>
                    <a:pt x="0" y="25"/>
                    <a:pt x="0" y="26"/>
                    <a:pt x="0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6"/>
                    <a:pt x="3" y="25"/>
                    <a:pt x="3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53" y="21"/>
                  </a:moveTo>
                  <a:cubicBezTo>
                    <a:pt x="50" y="22"/>
                    <a:pt x="50" y="22"/>
                    <a:pt x="50" y="22"/>
                  </a:cubicBezTo>
                  <a:cubicBezTo>
                    <a:pt x="50" y="23"/>
                    <a:pt x="50" y="24"/>
                    <a:pt x="50" y="25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3"/>
                    <a:pt x="53" y="22"/>
                    <a:pt x="53" y="21"/>
                  </a:cubicBezTo>
                  <a:moveTo>
                    <a:pt x="44" y="6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43" y="8"/>
                    <a:pt x="43" y="9"/>
                    <a:pt x="44" y="1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7"/>
                    <a:pt x="44" y="6"/>
                    <a:pt x="44" y="6"/>
                  </a:cubicBezTo>
                  <a:moveTo>
                    <a:pt x="23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2" y="3"/>
                    <a:pt x="23" y="3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1" name="Freeform 81"/>
            <p:cNvSpPr>
              <a:spLocks noEditPoints="1"/>
            </p:cNvSpPr>
            <p:nvPr/>
          </p:nvSpPr>
          <p:spPr bwMode="auto">
            <a:xfrm>
              <a:off x="8059738" y="-315912"/>
              <a:ext cx="125413" cy="115888"/>
            </a:xfrm>
            <a:custGeom>
              <a:avLst/>
              <a:gdLst>
                <a:gd name="T0" fmla="*/ 13 w 26"/>
                <a:gd name="T1" fmla="*/ 16 h 24"/>
                <a:gd name="T2" fmla="*/ 3 w 26"/>
                <a:gd name="T3" fmla="*/ 20 h 24"/>
                <a:gd name="T4" fmla="*/ 12 w 26"/>
                <a:gd name="T5" fmla="*/ 24 h 24"/>
                <a:gd name="T6" fmla="*/ 12 w 26"/>
                <a:gd name="T7" fmla="*/ 24 h 24"/>
                <a:gd name="T8" fmla="*/ 13 w 26"/>
                <a:gd name="T9" fmla="*/ 16 h 24"/>
                <a:gd name="T10" fmla="*/ 3 w 26"/>
                <a:gd name="T11" fmla="*/ 5 h 24"/>
                <a:gd name="T12" fmla="*/ 2 w 26"/>
                <a:gd name="T13" fmla="*/ 18 h 24"/>
                <a:gd name="T14" fmla="*/ 12 w 26"/>
                <a:gd name="T15" fmla="*/ 13 h 24"/>
                <a:gd name="T16" fmla="*/ 3 w 26"/>
                <a:gd name="T17" fmla="*/ 5 h 24"/>
                <a:gd name="T18" fmla="*/ 16 w 26"/>
                <a:gd name="T19" fmla="*/ 1 h 24"/>
                <a:gd name="T20" fmla="*/ 16 w 26"/>
                <a:gd name="T21" fmla="*/ 13 h 24"/>
                <a:gd name="T22" fmla="*/ 16 w 26"/>
                <a:gd name="T23" fmla="*/ 13 h 24"/>
                <a:gd name="T24" fmla="*/ 16 w 26"/>
                <a:gd name="T25" fmla="*/ 14 h 24"/>
                <a:gd name="T26" fmla="*/ 16 w 26"/>
                <a:gd name="T27" fmla="*/ 15 h 24"/>
                <a:gd name="T28" fmla="*/ 16 w 26"/>
                <a:gd name="T29" fmla="*/ 15 h 24"/>
                <a:gd name="T30" fmla="*/ 15 w 26"/>
                <a:gd name="T31" fmla="*/ 24 h 24"/>
                <a:gd name="T32" fmla="*/ 18 w 26"/>
                <a:gd name="T33" fmla="*/ 22 h 24"/>
                <a:gd name="T34" fmla="*/ 23 w 26"/>
                <a:gd name="T35" fmla="*/ 6 h 24"/>
                <a:gd name="T36" fmla="*/ 16 w 26"/>
                <a:gd name="T37" fmla="*/ 1 h 24"/>
                <a:gd name="T38" fmla="*/ 12 w 26"/>
                <a:gd name="T39" fmla="*/ 0 h 24"/>
                <a:gd name="T40" fmla="*/ 6 w 26"/>
                <a:gd name="T41" fmla="*/ 2 h 24"/>
                <a:gd name="T42" fmla="*/ 4 w 26"/>
                <a:gd name="T43" fmla="*/ 3 h 24"/>
                <a:gd name="T44" fmla="*/ 13 w 26"/>
                <a:gd name="T45" fmla="*/ 11 h 24"/>
                <a:gd name="T46" fmla="*/ 13 w 26"/>
                <a:gd name="T47" fmla="*/ 0 h 24"/>
                <a:gd name="T48" fmla="*/ 12 w 26"/>
                <a:gd name="T4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" h="24">
                  <a:moveTo>
                    <a:pt x="13" y="16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6" y="22"/>
                    <a:pt x="9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16"/>
                    <a:pt x="13" y="16"/>
                    <a:pt x="13" y="16"/>
                  </a:cubicBezTo>
                  <a:moveTo>
                    <a:pt x="3" y="5"/>
                  </a:moveTo>
                  <a:cubicBezTo>
                    <a:pt x="0" y="9"/>
                    <a:pt x="0" y="13"/>
                    <a:pt x="2" y="18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16" y="1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7" y="23"/>
                    <a:pt x="18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3"/>
                    <a:pt x="19" y="1"/>
                    <a:pt x="16" y="1"/>
                  </a:cubicBezTo>
                  <a:moveTo>
                    <a:pt x="12" y="0"/>
                  </a:moveTo>
                  <a:cubicBezTo>
                    <a:pt x="10" y="0"/>
                    <a:pt x="8" y="1"/>
                    <a:pt x="6" y="2"/>
                  </a:cubicBezTo>
                  <a:cubicBezTo>
                    <a:pt x="6" y="2"/>
                    <a:pt x="5" y="3"/>
                    <a:pt x="4" y="3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2" name="Freeform 82"/>
            <p:cNvSpPr>
              <a:spLocks/>
            </p:cNvSpPr>
            <p:nvPr/>
          </p:nvSpPr>
          <p:spPr bwMode="auto">
            <a:xfrm>
              <a:off x="8069263" y="-315912"/>
              <a:ext cx="68263" cy="115888"/>
            </a:xfrm>
            <a:custGeom>
              <a:avLst/>
              <a:gdLst>
                <a:gd name="T0" fmla="*/ 11 w 14"/>
                <a:gd name="T1" fmla="*/ 0 h 24"/>
                <a:gd name="T2" fmla="*/ 11 w 14"/>
                <a:gd name="T3" fmla="*/ 11 h 24"/>
                <a:gd name="T4" fmla="*/ 2 w 14"/>
                <a:gd name="T5" fmla="*/ 3 h 24"/>
                <a:gd name="T6" fmla="*/ 1 w 14"/>
                <a:gd name="T7" fmla="*/ 5 h 24"/>
                <a:gd name="T8" fmla="*/ 10 w 14"/>
                <a:gd name="T9" fmla="*/ 13 h 24"/>
                <a:gd name="T10" fmla="*/ 0 w 14"/>
                <a:gd name="T11" fmla="*/ 18 h 24"/>
                <a:gd name="T12" fmla="*/ 0 w 14"/>
                <a:gd name="T13" fmla="*/ 18 h 24"/>
                <a:gd name="T14" fmla="*/ 1 w 14"/>
                <a:gd name="T15" fmla="*/ 20 h 24"/>
                <a:gd name="T16" fmla="*/ 11 w 14"/>
                <a:gd name="T17" fmla="*/ 16 h 24"/>
                <a:gd name="T18" fmla="*/ 10 w 14"/>
                <a:gd name="T19" fmla="*/ 24 h 24"/>
                <a:gd name="T20" fmla="*/ 13 w 14"/>
                <a:gd name="T21" fmla="*/ 24 h 24"/>
                <a:gd name="T22" fmla="*/ 14 w 14"/>
                <a:gd name="T23" fmla="*/ 15 h 24"/>
                <a:gd name="T24" fmla="*/ 14 w 14"/>
                <a:gd name="T25" fmla="*/ 15 h 24"/>
                <a:gd name="T26" fmla="*/ 14 w 14"/>
                <a:gd name="T27" fmla="*/ 14 h 24"/>
                <a:gd name="T28" fmla="*/ 14 w 14"/>
                <a:gd name="T29" fmla="*/ 13 h 24"/>
                <a:gd name="T30" fmla="*/ 14 w 14"/>
                <a:gd name="T31" fmla="*/ 13 h 24"/>
                <a:gd name="T32" fmla="*/ 14 w 14"/>
                <a:gd name="T33" fmla="*/ 1 h 24"/>
                <a:gd name="T34" fmla="*/ 11 w 14"/>
                <a:gd name="T3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24">
                  <a:moveTo>
                    <a:pt x="11" y="0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20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4"/>
                    <a:pt x="12" y="24"/>
                    <a:pt x="13" y="2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3" name="Freeform 83"/>
            <p:cNvSpPr>
              <a:spLocks noEditPoints="1"/>
            </p:cNvSpPr>
            <p:nvPr/>
          </p:nvSpPr>
          <p:spPr bwMode="auto">
            <a:xfrm>
              <a:off x="8012113" y="-358775"/>
              <a:ext cx="222250" cy="201613"/>
            </a:xfrm>
            <a:custGeom>
              <a:avLst/>
              <a:gdLst>
                <a:gd name="T0" fmla="*/ 7 w 46"/>
                <a:gd name="T1" fmla="*/ 32 h 42"/>
                <a:gd name="T2" fmla="*/ 5 w 46"/>
                <a:gd name="T3" fmla="*/ 32 h 42"/>
                <a:gd name="T4" fmla="*/ 22 w 46"/>
                <a:gd name="T5" fmla="*/ 42 h 42"/>
                <a:gd name="T6" fmla="*/ 22 w 46"/>
                <a:gd name="T7" fmla="*/ 40 h 42"/>
                <a:gd name="T8" fmla="*/ 7 w 46"/>
                <a:gd name="T9" fmla="*/ 32 h 42"/>
                <a:gd name="T10" fmla="*/ 6 w 46"/>
                <a:gd name="T11" fmla="*/ 8 h 42"/>
                <a:gd name="T12" fmla="*/ 3 w 46"/>
                <a:gd name="T13" fmla="*/ 30 h 42"/>
                <a:gd name="T14" fmla="*/ 5 w 46"/>
                <a:gd name="T15" fmla="*/ 29 h 42"/>
                <a:gd name="T16" fmla="*/ 7 w 46"/>
                <a:gd name="T17" fmla="*/ 9 h 42"/>
                <a:gd name="T18" fmla="*/ 6 w 46"/>
                <a:gd name="T19" fmla="*/ 8 h 42"/>
                <a:gd name="T20" fmla="*/ 26 w 46"/>
                <a:gd name="T21" fmla="*/ 0 h 42"/>
                <a:gd name="T22" fmla="*/ 26 w 46"/>
                <a:gd name="T23" fmla="*/ 2 h 42"/>
                <a:gd name="T24" fmla="*/ 39 w 46"/>
                <a:gd name="T25" fmla="*/ 11 h 42"/>
                <a:gd name="T26" fmla="*/ 32 w 46"/>
                <a:gd name="T27" fmla="*/ 37 h 42"/>
                <a:gd name="T28" fmla="*/ 24 w 46"/>
                <a:gd name="T29" fmla="*/ 40 h 42"/>
                <a:gd name="T30" fmla="*/ 24 w 46"/>
                <a:gd name="T31" fmla="*/ 42 h 42"/>
                <a:gd name="T32" fmla="*/ 33 w 46"/>
                <a:gd name="T33" fmla="*/ 39 h 42"/>
                <a:gd name="T34" fmla="*/ 40 w 46"/>
                <a:gd name="T35" fmla="*/ 10 h 42"/>
                <a:gd name="T36" fmla="*/ 26 w 46"/>
                <a:gd name="T37" fmla="*/ 0 h 42"/>
                <a:gd name="T38" fmla="*/ 22 w 46"/>
                <a:gd name="T39" fmla="*/ 0 h 42"/>
                <a:gd name="T40" fmla="*/ 12 w 46"/>
                <a:gd name="T41" fmla="*/ 3 h 42"/>
                <a:gd name="T42" fmla="*/ 8 w 46"/>
                <a:gd name="T43" fmla="*/ 6 h 42"/>
                <a:gd name="T44" fmla="*/ 9 w 46"/>
                <a:gd name="T45" fmla="*/ 7 h 42"/>
                <a:gd name="T46" fmla="*/ 13 w 46"/>
                <a:gd name="T47" fmla="*/ 5 h 42"/>
                <a:gd name="T48" fmla="*/ 22 w 46"/>
                <a:gd name="T49" fmla="*/ 2 h 42"/>
                <a:gd name="T50" fmla="*/ 23 w 46"/>
                <a:gd name="T51" fmla="*/ 2 h 42"/>
                <a:gd name="T52" fmla="*/ 23 w 46"/>
                <a:gd name="T53" fmla="*/ 0 h 42"/>
                <a:gd name="T54" fmla="*/ 22 w 46"/>
                <a:gd name="T5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42">
                  <a:moveTo>
                    <a:pt x="7" y="32"/>
                  </a:moveTo>
                  <a:cubicBezTo>
                    <a:pt x="5" y="32"/>
                    <a:pt x="5" y="32"/>
                    <a:pt x="5" y="32"/>
                  </a:cubicBezTo>
                  <a:cubicBezTo>
                    <a:pt x="8" y="38"/>
                    <a:pt x="15" y="42"/>
                    <a:pt x="22" y="4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6" y="40"/>
                    <a:pt x="10" y="37"/>
                    <a:pt x="7" y="32"/>
                  </a:cubicBezTo>
                  <a:moveTo>
                    <a:pt x="6" y="8"/>
                  </a:moveTo>
                  <a:cubicBezTo>
                    <a:pt x="1" y="14"/>
                    <a:pt x="0" y="23"/>
                    <a:pt x="3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" y="23"/>
                    <a:pt x="3" y="15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moveTo>
                    <a:pt x="26" y="0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1" y="3"/>
                    <a:pt x="36" y="7"/>
                    <a:pt x="39" y="11"/>
                  </a:cubicBezTo>
                  <a:cubicBezTo>
                    <a:pt x="44" y="20"/>
                    <a:pt x="41" y="32"/>
                    <a:pt x="32" y="37"/>
                  </a:cubicBezTo>
                  <a:cubicBezTo>
                    <a:pt x="30" y="39"/>
                    <a:pt x="27" y="39"/>
                    <a:pt x="24" y="40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7" y="42"/>
                    <a:pt x="30" y="41"/>
                    <a:pt x="33" y="39"/>
                  </a:cubicBezTo>
                  <a:cubicBezTo>
                    <a:pt x="43" y="33"/>
                    <a:pt x="46" y="20"/>
                    <a:pt x="40" y="10"/>
                  </a:cubicBezTo>
                  <a:cubicBezTo>
                    <a:pt x="37" y="5"/>
                    <a:pt x="32" y="1"/>
                    <a:pt x="26" y="0"/>
                  </a:cubicBezTo>
                  <a:moveTo>
                    <a:pt x="22" y="0"/>
                  </a:moveTo>
                  <a:cubicBezTo>
                    <a:pt x="19" y="0"/>
                    <a:pt x="15" y="1"/>
                    <a:pt x="12" y="3"/>
                  </a:cubicBezTo>
                  <a:cubicBezTo>
                    <a:pt x="10" y="4"/>
                    <a:pt x="9" y="5"/>
                    <a:pt x="8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6"/>
                    <a:pt x="11" y="5"/>
                    <a:pt x="13" y="5"/>
                  </a:cubicBezTo>
                  <a:cubicBezTo>
                    <a:pt x="16" y="3"/>
                    <a:pt x="19" y="2"/>
                    <a:pt x="22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4" name="Freeform 84"/>
            <p:cNvSpPr>
              <a:spLocks noEditPoints="1"/>
            </p:cNvSpPr>
            <p:nvPr/>
          </p:nvSpPr>
          <p:spPr bwMode="auto">
            <a:xfrm>
              <a:off x="8026401" y="-358775"/>
              <a:ext cx="111125" cy="201613"/>
            </a:xfrm>
            <a:custGeom>
              <a:avLst/>
              <a:gdLst>
                <a:gd name="T0" fmla="*/ 21 w 23"/>
                <a:gd name="T1" fmla="*/ 40 h 42"/>
                <a:gd name="T2" fmla="*/ 19 w 23"/>
                <a:gd name="T3" fmla="*/ 40 h 42"/>
                <a:gd name="T4" fmla="*/ 19 w 23"/>
                <a:gd name="T5" fmla="*/ 40 h 42"/>
                <a:gd name="T6" fmla="*/ 19 w 23"/>
                <a:gd name="T7" fmla="*/ 42 h 42"/>
                <a:gd name="T8" fmla="*/ 19 w 23"/>
                <a:gd name="T9" fmla="*/ 42 h 42"/>
                <a:gd name="T10" fmla="*/ 21 w 23"/>
                <a:gd name="T11" fmla="*/ 42 h 42"/>
                <a:gd name="T12" fmla="*/ 21 w 23"/>
                <a:gd name="T13" fmla="*/ 40 h 42"/>
                <a:gd name="T14" fmla="*/ 2 w 23"/>
                <a:gd name="T15" fmla="*/ 29 h 42"/>
                <a:gd name="T16" fmla="*/ 0 w 23"/>
                <a:gd name="T17" fmla="*/ 30 h 42"/>
                <a:gd name="T18" fmla="*/ 1 w 23"/>
                <a:gd name="T19" fmla="*/ 32 h 42"/>
                <a:gd name="T20" fmla="*/ 2 w 23"/>
                <a:gd name="T21" fmla="*/ 32 h 42"/>
                <a:gd name="T22" fmla="*/ 4 w 23"/>
                <a:gd name="T23" fmla="*/ 32 h 42"/>
                <a:gd name="T24" fmla="*/ 3 w 23"/>
                <a:gd name="T25" fmla="*/ 30 h 42"/>
                <a:gd name="T26" fmla="*/ 2 w 23"/>
                <a:gd name="T27" fmla="*/ 29 h 42"/>
                <a:gd name="T28" fmla="*/ 5 w 23"/>
                <a:gd name="T29" fmla="*/ 6 h 42"/>
                <a:gd name="T30" fmla="*/ 3 w 23"/>
                <a:gd name="T31" fmla="*/ 8 h 42"/>
                <a:gd name="T32" fmla="*/ 4 w 23"/>
                <a:gd name="T33" fmla="*/ 9 h 42"/>
                <a:gd name="T34" fmla="*/ 6 w 23"/>
                <a:gd name="T35" fmla="*/ 7 h 42"/>
                <a:gd name="T36" fmla="*/ 5 w 23"/>
                <a:gd name="T37" fmla="*/ 6 h 42"/>
                <a:gd name="T38" fmla="*/ 20 w 23"/>
                <a:gd name="T39" fmla="*/ 0 h 42"/>
                <a:gd name="T40" fmla="*/ 20 w 23"/>
                <a:gd name="T41" fmla="*/ 2 h 42"/>
                <a:gd name="T42" fmla="*/ 23 w 23"/>
                <a:gd name="T43" fmla="*/ 2 h 42"/>
                <a:gd name="T44" fmla="*/ 23 w 23"/>
                <a:gd name="T45" fmla="*/ 0 h 42"/>
                <a:gd name="T46" fmla="*/ 20 w 23"/>
                <a:gd name="T4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" h="42">
                  <a:moveTo>
                    <a:pt x="21" y="40"/>
                  </a:moveTo>
                  <a:cubicBezTo>
                    <a:pt x="21" y="40"/>
                    <a:pt x="20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2"/>
                    <a:pt x="21" y="42"/>
                    <a:pt x="21" y="42"/>
                  </a:cubicBezTo>
                  <a:cubicBezTo>
                    <a:pt x="21" y="40"/>
                    <a:pt x="21" y="40"/>
                    <a:pt x="21" y="40"/>
                  </a:cubicBezTo>
                  <a:moveTo>
                    <a:pt x="2" y="29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" y="31"/>
                    <a:pt x="1" y="31"/>
                    <a:pt x="1" y="32"/>
                  </a:cubicBezTo>
                  <a:cubicBezTo>
                    <a:pt x="1" y="32"/>
                    <a:pt x="2" y="32"/>
                    <a:pt x="2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3" y="31"/>
                    <a:pt x="3" y="31"/>
                    <a:pt x="3" y="30"/>
                  </a:cubicBezTo>
                  <a:cubicBezTo>
                    <a:pt x="3" y="30"/>
                    <a:pt x="3" y="30"/>
                    <a:pt x="2" y="29"/>
                  </a:cubicBezTo>
                  <a:moveTo>
                    <a:pt x="5" y="6"/>
                  </a:moveTo>
                  <a:cubicBezTo>
                    <a:pt x="4" y="7"/>
                    <a:pt x="3" y="7"/>
                    <a:pt x="3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6" y="8"/>
                    <a:pt x="6" y="7"/>
                  </a:cubicBezTo>
                  <a:cubicBezTo>
                    <a:pt x="5" y="6"/>
                    <a:pt x="5" y="6"/>
                    <a:pt x="5" y="6"/>
                  </a:cubicBezTo>
                  <a:moveTo>
                    <a:pt x="20" y="0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2" y="2"/>
                    <a:pt x="23" y="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5" name="Freeform 85"/>
            <p:cNvSpPr>
              <a:spLocks noEditPoints="1"/>
            </p:cNvSpPr>
            <p:nvPr/>
          </p:nvSpPr>
          <p:spPr bwMode="auto">
            <a:xfrm>
              <a:off x="7351713" y="760413"/>
              <a:ext cx="298450" cy="288925"/>
            </a:xfrm>
            <a:custGeom>
              <a:avLst/>
              <a:gdLst>
                <a:gd name="T0" fmla="*/ 32 w 62"/>
                <a:gd name="T1" fmla="*/ 40 h 60"/>
                <a:gd name="T2" fmla="*/ 31 w 62"/>
                <a:gd name="T3" fmla="*/ 60 h 60"/>
                <a:gd name="T4" fmla="*/ 40 w 62"/>
                <a:gd name="T5" fmla="*/ 58 h 60"/>
                <a:gd name="T6" fmla="*/ 32 w 62"/>
                <a:gd name="T7" fmla="*/ 40 h 60"/>
                <a:gd name="T8" fmla="*/ 31 w 62"/>
                <a:gd name="T9" fmla="*/ 31 h 60"/>
                <a:gd name="T10" fmla="*/ 43 w 62"/>
                <a:gd name="T11" fmla="*/ 57 h 60"/>
                <a:gd name="T12" fmla="*/ 46 w 62"/>
                <a:gd name="T13" fmla="*/ 56 h 60"/>
                <a:gd name="T14" fmla="*/ 54 w 62"/>
                <a:gd name="T15" fmla="*/ 49 h 60"/>
                <a:gd name="T16" fmla="*/ 31 w 62"/>
                <a:gd name="T17" fmla="*/ 31 h 60"/>
                <a:gd name="T18" fmla="*/ 60 w 62"/>
                <a:gd name="T19" fmla="*/ 23 h 60"/>
                <a:gd name="T20" fmla="*/ 35 w 62"/>
                <a:gd name="T21" fmla="*/ 30 h 60"/>
                <a:gd name="T22" fmla="*/ 56 w 62"/>
                <a:gd name="T23" fmla="*/ 46 h 60"/>
                <a:gd name="T24" fmla="*/ 60 w 62"/>
                <a:gd name="T25" fmla="*/ 23 h 60"/>
                <a:gd name="T26" fmla="*/ 5 w 62"/>
                <a:gd name="T27" fmla="*/ 17 h 60"/>
                <a:gd name="T28" fmla="*/ 6 w 62"/>
                <a:gd name="T29" fmla="*/ 45 h 60"/>
                <a:gd name="T30" fmla="*/ 29 w 62"/>
                <a:gd name="T31" fmla="*/ 59 h 60"/>
                <a:gd name="T32" fmla="*/ 30 w 62"/>
                <a:gd name="T33" fmla="*/ 30 h 60"/>
                <a:gd name="T34" fmla="*/ 5 w 62"/>
                <a:gd name="T35" fmla="*/ 17 h 60"/>
                <a:gd name="T36" fmla="*/ 11 w 62"/>
                <a:gd name="T37" fmla="*/ 8 h 60"/>
                <a:gd name="T38" fmla="*/ 6 w 62"/>
                <a:gd name="T39" fmla="*/ 14 h 60"/>
                <a:gd name="T40" fmla="*/ 26 w 62"/>
                <a:gd name="T41" fmla="*/ 25 h 60"/>
                <a:gd name="T42" fmla="*/ 11 w 62"/>
                <a:gd name="T43" fmla="*/ 8 h 60"/>
                <a:gd name="T44" fmla="*/ 23 w 62"/>
                <a:gd name="T45" fmla="*/ 1 h 60"/>
                <a:gd name="T46" fmla="*/ 16 w 62"/>
                <a:gd name="T47" fmla="*/ 4 h 60"/>
                <a:gd name="T48" fmla="*/ 13 w 62"/>
                <a:gd name="T49" fmla="*/ 6 h 60"/>
                <a:gd name="T50" fmla="*/ 29 w 62"/>
                <a:gd name="T51" fmla="*/ 24 h 60"/>
                <a:gd name="T52" fmla="*/ 23 w 62"/>
                <a:gd name="T53" fmla="*/ 1 h 60"/>
                <a:gd name="T54" fmla="*/ 39 w 62"/>
                <a:gd name="T55" fmla="*/ 1 h 60"/>
                <a:gd name="T56" fmla="*/ 30 w 62"/>
                <a:gd name="T57" fmla="*/ 26 h 60"/>
                <a:gd name="T58" fmla="*/ 32 w 62"/>
                <a:gd name="T59" fmla="*/ 28 h 60"/>
                <a:gd name="T60" fmla="*/ 59 w 62"/>
                <a:gd name="T61" fmla="*/ 20 h 60"/>
                <a:gd name="T62" fmla="*/ 57 w 62"/>
                <a:gd name="T63" fmla="*/ 15 h 60"/>
                <a:gd name="T64" fmla="*/ 39 w 62"/>
                <a:gd name="T65" fmla="*/ 1 h 60"/>
                <a:gd name="T66" fmla="*/ 31 w 62"/>
                <a:gd name="T67" fmla="*/ 0 h 60"/>
                <a:gd name="T68" fmla="*/ 25 w 62"/>
                <a:gd name="T69" fmla="*/ 1 h 60"/>
                <a:gd name="T70" fmla="*/ 30 w 62"/>
                <a:gd name="T71" fmla="*/ 18 h 60"/>
                <a:gd name="T72" fmla="*/ 36 w 62"/>
                <a:gd name="T73" fmla="*/ 1 h 60"/>
                <a:gd name="T74" fmla="*/ 31 w 62"/>
                <a:gd name="T7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" h="60">
                  <a:moveTo>
                    <a:pt x="32" y="40"/>
                  </a:moveTo>
                  <a:cubicBezTo>
                    <a:pt x="31" y="60"/>
                    <a:pt x="31" y="60"/>
                    <a:pt x="31" y="60"/>
                  </a:cubicBezTo>
                  <a:cubicBezTo>
                    <a:pt x="34" y="60"/>
                    <a:pt x="37" y="59"/>
                    <a:pt x="40" y="58"/>
                  </a:cubicBezTo>
                  <a:cubicBezTo>
                    <a:pt x="32" y="40"/>
                    <a:pt x="32" y="40"/>
                    <a:pt x="32" y="40"/>
                  </a:cubicBezTo>
                  <a:moveTo>
                    <a:pt x="31" y="31"/>
                  </a:moveTo>
                  <a:cubicBezTo>
                    <a:pt x="43" y="57"/>
                    <a:pt x="43" y="57"/>
                    <a:pt x="43" y="57"/>
                  </a:cubicBezTo>
                  <a:cubicBezTo>
                    <a:pt x="44" y="57"/>
                    <a:pt x="45" y="56"/>
                    <a:pt x="46" y="56"/>
                  </a:cubicBezTo>
                  <a:cubicBezTo>
                    <a:pt x="49" y="54"/>
                    <a:pt x="52" y="51"/>
                    <a:pt x="54" y="49"/>
                  </a:cubicBezTo>
                  <a:cubicBezTo>
                    <a:pt x="31" y="31"/>
                    <a:pt x="31" y="31"/>
                    <a:pt x="31" y="31"/>
                  </a:cubicBezTo>
                  <a:moveTo>
                    <a:pt x="60" y="2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60" y="40"/>
                    <a:pt x="62" y="31"/>
                    <a:pt x="60" y="23"/>
                  </a:cubicBezTo>
                  <a:moveTo>
                    <a:pt x="5" y="17"/>
                  </a:moveTo>
                  <a:cubicBezTo>
                    <a:pt x="0" y="25"/>
                    <a:pt x="0" y="36"/>
                    <a:pt x="6" y="45"/>
                  </a:cubicBezTo>
                  <a:cubicBezTo>
                    <a:pt x="11" y="54"/>
                    <a:pt x="19" y="59"/>
                    <a:pt x="29" y="5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" y="17"/>
                    <a:pt x="5" y="17"/>
                    <a:pt x="5" y="17"/>
                  </a:cubicBezTo>
                  <a:moveTo>
                    <a:pt x="11" y="8"/>
                  </a:moveTo>
                  <a:cubicBezTo>
                    <a:pt x="9" y="10"/>
                    <a:pt x="7" y="12"/>
                    <a:pt x="6" y="1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1" y="8"/>
                    <a:pt x="11" y="8"/>
                    <a:pt x="11" y="8"/>
                  </a:cubicBezTo>
                  <a:moveTo>
                    <a:pt x="23" y="1"/>
                  </a:moveTo>
                  <a:cubicBezTo>
                    <a:pt x="21" y="2"/>
                    <a:pt x="18" y="3"/>
                    <a:pt x="16" y="4"/>
                  </a:cubicBezTo>
                  <a:cubicBezTo>
                    <a:pt x="15" y="5"/>
                    <a:pt x="14" y="6"/>
                    <a:pt x="13" y="6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3" y="1"/>
                    <a:pt x="23" y="1"/>
                    <a:pt x="23" y="1"/>
                  </a:cubicBezTo>
                  <a:moveTo>
                    <a:pt x="39" y="1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18"/>
                    <a:pt x="58" y="17"/>
                    <a:pt x="57" y="15"/>
                  </a:cubicBezTo>
                  <a:cubicBezTo>
                    <a:pt x="53" y="8"/>
                    <a:pt x="46" y="3"/>
                    <a:pt x="39" y="1"/>
                  </a:cubicBezTo>
                  <a:moveTo>
                    <a:pt x="31" y="0"/>
                  </a:moveTo>
                  <a:cubicBezTo>
                    <a:pt x="29" y="0"/>
                    <a:pt x="27" y="0"/>
                    <a:pt x="25" y="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4" y="0"/>
                    <a:pt x="33" y="0"/>
                    <a:pt x="3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6" name="Freeform 86"/>
            <p:cNvSpPr>
              <a:spLocks/>
            </p:cNvSpPr>
            <p:nvPr/>
          </p:nvSpPr>
          <p:spPr bwMode="auto">
            <a:xfrm>
              <a:off x="7375526" y="765175"/>
              <a:ext cx="265113" cy="284163"/>
            </a:xfrm>
            <a:custGeom>
              <a:avLst/>
              <a:gdLst>
                <a:gd name="T0" fmla="*/ 31 w 55"/>
                <a:gd name="T1" fmla="*/ 0 h 59"/>
                <a:gd name="T2" fmla="*/ 25 w 55"/>
                <a:gd name="T3" fmla="*/ 17 h 59"/>
                <a:gd name="T4" fmla="*/ 20 w 55"/>
                <a:gd name="T5" fmla="*/ 0 h 59"/>
                <a:gd name="T6" fmla="*/ 18 w 55"/>
                <a:gd name="T7" fmla="*/ 0 h 59"/>
                <a:gd name="T8" fmla="*/ 24 w 55"/>
                <a:gd name="T9" fmla="*/ 23 h 59"/>
                <a:gd name="T10" fmla="*/ 8 w 55"/>
                <a:gd name="T11" fmla="*/ 5 h 59"/>
                <a:gd name="T12" fmla="*/ 6 w 55"/>
                <a:gd name="T13" fmla="*/ 7 h 59"/>
                <a:gd name="T14" fmla="*/ 21 w 55"/>
                <a:gd name="T15" fmla="*/ 24 h 59"/>
                <a:gd name="T16" fmla="*/ 1 w 55"/>
                <a:gd name="T17" fmla="*/ 13 h 59"/>
                <a:gd name="T18" fmla="*/ 0 w 55"/>
                <a:gd name="T19" fmla="*/ 16 h 59"/>
                <a:gd name="T20" fmla="*/ 25 w 55"/>
                <a:gd name="T21" fmla="*/ 29 h 59"/>
                <a:gd name="T22" fmla="*/ 24 w 55"/>
                <a:gd name="T23" fmla="*/ 58 h 59"/>
                <a:gd name="T24" fmla="*/ 26 w 55"/>
                <a:gd name="T25" fmla="*/ 59 h 59"/>
                <a:gd name="T26" fmla="*/ 26 w 55"/>
                <a:gd name="T27" fmla="*/ 59 h 59"/>
                <a:gd name="T28" fmla="*/ 27 w 55"/>
                <a:gd name="T29" fmla="*/ 39 h 59"/>
                <a:gd name="T30" fmla="*/ 35 w 55"/>
                <a:gd name="T31" fmla="*/ 57 h 59"/>
                <a:gd name="T32" fmla="*/ 38 w 55"/>
                <a:gd name="T33" fmla="*/ 56 h 59"/>
                <a:gd name="T34" fmla="*/ 26 w 55"/>
                <a:gd name="T35" fmla="*/ 30 h 59"/>
                <a:gd name="T36" fmla="*/ 49 w 55"/>
                <a:gd name="T37" fmla="*/ 48 h 59"/>
                <a:gd name="T38" fmla="*/ 51 w 55"/>
                <a:gd name="T39" fmla="*/ 45 h 59"/>
                <a:gd name="T40" fmla="*/ 30 w 55"/>
                <a:gd name="T41" fmla="*/ 29 h 59"/>
                <a:gd name="T42" fmla="*/ 55 w 55"/>
                <a:gd name="T43" fmla="*/ 22 h 59"/>
                <a:gd name="T44" fmla="*/ 54 w 55"/>
                <a:gd name="T45" fmla="*/ 19 h 59"/>
                <a:gd name="T46" fmla="*/ 27 w 55"/>
                <a:gd name="T47" fmla="*/ 27 h 59"/>
                <a:gd name="T48" fmla="*/ 25 w 55"/>
                <a:gd name="T49" fmla="*/ 25 h 59"/>
                <a:gd name="T50" fmla="*/ 34 w 55"/>
                <a:gd name="T51" fmla="*/ 0 h 59"/>
                <a:gd name="T52" fmla="*/ 31 w 55"/>
                <a:gd name="T5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9">
                  <a:moveTo>
                    <a:pt x="31" y="0"/>
                  </a:moveTo>
                  <a:cubicBezTo>
                    <a:pt x="25" y="17"/>
                    <a:pt x="25" y="17"/>
                    <a:pt x="25" y="1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7" y="7"/>
                    <a:pt x="6" y="7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5" y="59"/>
                    <a:pt x="25" y="59"/>
                    <a:pt x="26" y="59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6" y="57"/>
                    <a:pt x="37" y="57"/>
                    <a:pt x="38" y="56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0" y="47"/>
                    <a:pt x="50" y="46"/>
                    <a:pt x="51" y="45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1"/>
                    <a:pt x="55" y="20"/>
                    <a:pt x="54" y="19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7" name="Freeform 87"/>
            <p:cNvSpPr>
              <a:spLocks noEditPoints="1"/>
            </p:cNvSpPr>
            <p:nvPr/>
          </p:nvSpPr>
          <p:spPr bwMode="auto">
            <a:xfrm>
              <a:off x="7304088" y="711200"/>
              <a:ext cx="400050" cy="385763"/>
            </a:xfrm>
            <a:custGeom>
              <a:avLst/>
              <a:gdLst>
                <a:gd name="T0" fmla="*/ 53 w 83"/>
                <a:gd name="T1" fmla="*/ 74 h 80"/>
                <a:gd name="T2" fmla="*/ 41 w 83"/>
                <a:gd name="T3" fmla="*/ 76 h 80"/>
                <a:gd name="T4" fmla="*/ 41 w 83"/>
                <a:gd name="T5" fmla="*/ 76 h 80"/>
                <a:gd name="T6" fmla="*/ 41 w 83"/>
                <a:gd name="T7" fmla="*/ 80 h 80"/>
                <a:gd name="T8" fmla="*/ 41 w 83"/>
                <a:gd name="T9" fmla="*/ 80 h 80"/>
                <a:gd name="T10" fmla="*/ 54 w 83"/>
                <a:gd name="T11" fmla="*/ 77 h 80"/>
                <a:gd name="T12" fmla="*/ 53 w 83"/>
                <a:gd name="T13" fmla="*/ 74 h 80"/>
                <a:gd name="T14" fmla="*/ 69 w 83"/>
                <a:gd name="T15" fmla="*/ 62 h 80"/>
                <a:gd name="T16" fmla="*/ 59 w 83"/>
                <a:gd name="T17" fmla="*/ 71 h 80"/>
                <a:gd name="T18" fmla="*/ 55 w 83"/>
                <a:gd name="T19" fmla="*/ 73 h 80"/>
                <a:gd name="T20" fmla="*/ 57 w 83"/>
                <a:gd name="T21" fmla="*/ 76 h 80"/>
                <a:gd name="T22" fmla="*/ 61 w 83"/>
                <a:gd name="T23" fmla="*/ 74 h 80"/>
                <a:gd name="T24" fmla="*/ 72 w 83"/>
                <a:gd name="T25" fmla="*/ 65 h 80"/>
                <a:gd name="T26" fmla="*/ 69 w 83"/>
                <a:gd name="T27" fmla="*/ 62 h 80"/>
                <a:gd name="T28" fmla="*/ 80 w 83"/>
                <a:gd name="T29" fmla="*/ 30 h 80"/>
                <a:gd name="T30" fmla="*/ 76 w 83"/>
                <a:gd name="T31" fmla="*/ 31 h 80"/>
                <a:gd name="T32" fmla="*/ 71 w 83"/>
                <a:gd name="T33" fmla="*/ 60 h 80"/>
                <a:gd name="T34" fmla="*/ 74 w 83"/>
                <a:gd name="T35" fmla="*/ 63 h 80"/>
                <a:gd name="T36" fmla="*/ 80 w 83"/>
                <a:gd name="T37" fmla="*/ 30 h 80"/>
                <a:gd name="T38" fmla="*/ 6 w 83"/>
                <a:gd name="T39" fmla="*/ 22 h 80"/>
                <a:gd name="T40" fmla="*/ 7 w 83"/>
                <a:gd name="T41" fmla="*/ 60 h 80"/>
                <a:gd name="T42" fmla="*/ 38 w 83"/>
                <a:gd name="T43" fmla="*/ 79 h 80"/>
                <a:gd name="T44" fmla="*/ 39 w 83"/>
                <a:gd name="T45" fmla="*/ 75 h 80"/>
                <a:gd name="T46" fmla="*/ 10 w 83"/>
                <a:gd name="T47" fmla="*/ 58 h 80"/>
                <a:gd name="T48" fmla="*/ 9 w 83"/>
                <a:gd name="T49" fmla="*/ 24 h 80"/>
                <a:gd name="T50" fmla="*/ 6 w 83"/>
                <a:gd name="T51" fmla="*/ 22 h 80"/>
                <a:gd name="T52" fmla="*/ 14 w 83"/>
                <a:gd name="T53" fmla="*/ 11 h 80"/>
                <a:gd name="T54" fmla="*/ 7 w 83"/>
                <a:gd name="T55" fmla="*/ 20 h 80"/>
                <a:gd name="T56" fmla="*/ 11 w 83"/>
                <a:gd name="T57" fmla="*/ 22 h 80"/>
                <a:gd name="T58" fmla="*/ 17 w 83"/>
                <a:gd name="T59" fmla="*/ 14 h 80"/>
                <a:gd name="T60" fmla="*/ 14 w 83"/>
                <a:gd name="T61" fmla="*/ 11 h 80"/>
                <a:gd name="T62" fmla="*/ 30 w 83"/>
                <a:gd name="T63" fmla="*/ 2 h 80"/>
                <a:gd name="T64" fmla="*/ 21 w 83"/>
                <a:gd name="T65" fmla="*/ 6 h 80"/>
                <a:gd name="T66" fmla="*/ 16 w 83"/>
                <a:gd name="T67" fmla="*/ 9 h 80"/>
                <a:gd name="T68" fmla="*/ 19 w 83"/>
                <a:gd name="T69" fmla="*/ 12 h 80"/>
                <a:gd name="T70" fmla="*/ 23 w 83"/>
                <a:gd name="T71" fmla="*/ 9 h 80"/>
                <a:gd name="T72" fmla="*/ 31 w 83"/>
                <a:gd name="T73" fmla="*/ 6 h 80"/>
                <a:gd name="T74" fmla="*/ 30 w 83"/>
                <a:gd name="T75" fmla="*/ 2 h 80"/>
                <a:gd name="T76" fmla="*/ 52 w 83"/>
                <a:gd name="T77" fmla="*/ 2 h 80"/>
                <a:gd name="T78" fmla="*/ 50 w 83"/>
                <a:gd name="T79" fmla="*/ 5 h 80"/>
                <a:gd name="T80" fmla="*/ 72 w 83"/>
                <a:gd name="T81" fmla="*/ 22 h 80"/>
                <a:gd name="T82" fmla="*/ 75 w 83"/>
                <a:gd name="T83" fmla="*/ 29 h 80"/>
                <a:gd name="T84" fmla="*/ 79 w 83"/>
                <a:gd name="T85" fmla="*/ 28 h 80"/>
                <a:gd name="T86" fmla="*/ 75 w 83"/>
                <a:gd name="T87" fmla="*/ 20 h 80"/>
                <a:gd name="T88" fmla="*/ 52 w 83"/>
                <a:gd name="T89" fmla="*/ 2 h 80"/>
                <a:gd name="T90" fmla="*/ 41 w 83"/>
                <a:gd name="T91" fmla="*/ 0 h 80"/>
                <a:gd name="T92" fmla="*/ 33 w 83"/>
                <a:gd name="T93" fmla="*/ 1 h 80"/>
                <a:gd name="T94" fmla="*/ 34 w 83"/>
                <a:gd name="T95" fmla="*/ 5 h 80"/>
                <a:gd name="T96" fmla="*/ 41 w 83"/>
                <a:gd name="T97" fmla="*/ 4 h 80"/>
                <a:gd name="T98" fmla="*/ 48 w 83"/>
                <a:gd name="T99" fmla="*/ 5 h 80"/>
                <a:gd name="T100" fmla="*/ 49 w 83"/>
                <a:gd name="T101" fmla="*/ 1 h 80"/>
                <a:gd name="T102" fmla="*/ 41 w 83"/>
                <a:gd name="T10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" h="80">
                  <a:moveTo>
                    <a:pt x="53" y="74"/>
                  </a:moveTo>
                  <a:cubicBezTo>
                    <a:pt x="49" y="75"/>
                    <a:pt x="45" y="76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6" y="80"/>
                    <a:pt x="50" y="79"/>
                    <a:pt x="54" y="77"/>
                  </a:cubicBezTo>
                  <a:cubicBezTo>
                    <a:pt x="53" y="74"/>
                    <a:pt x="53" y="74"/>
                    <a:pt x="53" y="74"/>
                  </a:cubicBezTo>
                  <a:moveTo>
                    <a:pt x="69" y="62"/>
                  </a:moveTo>
                  <a:cubicBezTo>
                    <a:pt x="66" y="66"/>
                    <a:pt x="63" y="68"/>
                    <a:pt x="59" y="71"/>
                  </a:cubicBezTo>
                  <a:cubicBezTo>
                    <a:pt x="58" y="71"/>
                    <a:pt x="56" y="72"/>
                    <a:pt x="55" y="73"/>
                  </a:cubicBezTo>
                  <a:cubicBezTo>
                    <a:pt x="57" y="76"/>
                    <a:pt x="57" y="76"/>
                    <a:pt x="57" y="76"/>
                  </a:cubicBezTo>
                  <a:cubicBezTo>
                    <a:pt x="58" y="76"/>
                    <a:pt x="60" y="75"/>
                    <a:pt x="61" y="74"/>
                  </a:cubicBezTo>
                  <a:cubicBezTo>
                    <a:pt x="66" y="72"/>
                    <a:pt x="69" y="68"/>
                    <a:pt x="72" y="65"/>
                  </a:cubicBezTo>
                  <a:cubicBezTo>
                    <a:pt x="69" y="62"/>
                    <a:pt x="69" y="62"/>
                    <a:pt x="69" y="62"/>
                  </a:cubicBezTo>
                  <a:moveTo>
                    <a:pt x="80" y="30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78" y="41"/>
                    <a:pt x="76" y="52"/>
                    <a:pt x="71" y="60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80" y="53"/>
                    <a:pt x="83" y="41"/>
                    <a:pt x="80" y="30"/>
                  </a:cubicBezTo>
                  <a:moveTo>
                    <a:pt x="6" y="22"/>
                  </a:moveTo>
                  <a:cubicBezTo>
                    <a:pt x="0" y="34"/>
                    <a:pt x="0" y="48"/>
                    <a:pt x="7" y="60"/>
                  </a:cubicBezTo>
                  <a:cubicBezTo>
                    <a:pt x="14" y="72"/>
                    <a:pt x="26" y="79"/>
                    <a:pt x="38" y="79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27" y="75"/>
                    <a:pt x="17" y="68"/>
                    <a:pt x="10" y="58"/>
                  </a:cubicBezTo>
                  <a:cubicBezTo>
                    <a:pt x="4" y="47"/>
                    <a:pt x="4" y="34"/>
                    <a:pt x="9" y="24"/>
                  </a:cubicBezTo>
                  <a:cubicBezTo>
                    <a:pt x="6" y="22"/>
                    <a:pt x="6" y="22"/>
                    <a:pt x="6" y="22"/>
                  </a:cubicBezTo>
                  <a:moveTo>
                    <a:pt x="14" y="11"/>
                  </a:moveTo>
                  <a:cubicBezTo>
                    <a:pt x="11" y="13"/>
                    <a:pt x="9" y="16"/>
                    <a:pt x="7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19"/>
                    <a:pt x="15" y="16"/>
                    <a:pt x="17" y="14"/>
                  </a:cubicBezTo>
                  <a:cubicBezTo>
                    <a:pt x="14" y="11"/>
                    <a:pt x="14" y="11"/>
                    <a:pt x="14" y="11"/>
                  </a:cubicBezTo>
                  <a:moveTo>
                    <a:pt x="30" y="2"/>
                  </a:moveTo>
                  <a:cubicBezTo>
                    <a:pt x="27" y="3"/>
                    <a:pt x="24" y="4"/>
                    <a:pt x="21" y="6"/>
                  </a:cubicBezTo>
                  <a:cubicBezTo>
                    <a:pt x="19" y="7"/>
                    <a:pt x="18" y="8"/>
                    <a:pt x="16" y="9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1"/>
                    <a:pt x="22" y="10"/>
                    <a:pt x="23" y="9"/>
                  </a:cubicBezTo>
                  <a:cubicBezTo>
                    <a:pt x="26" y="8"/>
                    <a:pt x="29" y="6"/>
                    <a:pt x="31" y="6"/>
                  </a:cubicBezTo>
                  <a:cubicBezTo>
                    <a:pt x="30" y="2"/>
                    <a:pt x="30" y="2"/>
                    <a:pt x="30" y="2"/>
                  </a:cubicBezTo>
                  <a:moveTo>
                    <a:pt x="52" y="2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9" y="8"/>
                    <a:pt x="67" y="13"/>
                    <a:pt x="72" y="22"/>
                  </a:cubicBezTo>
                  <a:cubicBezTo>
                    <a:pt x="73" y="24"/>
                    <a:pt x="74" y="26"/>
                    <a:pt x="75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5"/>
                    <a:pt x="77" y="22"/>
                    <a:pt x="75" y="20"/>
                  </a:cubicBezTo>
                  <a:cubicBezTo>
                    <a:pt x="70" y="11"/>
                    <a:pt x="61" y="4"/>
                    <a:pt x="52" y="2"/>
                  </a:cubicBezTo>
                  <a:moveTo>
                    <a:pt x="41" y="0"/>
                  </a:moveTo>
                  <a:cubicBezTo>
                    <a:pt x="38" y="0"/>
                    <a:pt x="36" y="0"/>
                    <a:pt x="33" y="1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6" y="4"/>
                    <a:pt x="39" y="4"/>
                    <a:pt x="41" y="4"/>
                  </a:cubicBezTo>
                  <a:cubicBezTo>
                    <a:pt x="43" y="4"/>
                    <a:pt x="46" y="4"/>
                    <a:pt x="48" y="5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6" y="0"/>
                    <a:pt x="44" y="0"/>
                    <a:pt x="4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8" name="Freeform 88"/>
            <p:cNvSpPr>
              <a:spLocks noEditPoints="1"/>
            </p:cNvSpPr>
            <p:nvPr/>
          </p:nvSpPr>
          <p:spPr bwMode="auto">
            <a:xfrm>
              <a:off x="7332663" y="715963"/>
              <a:ext cx="357188" cy="381000"/>
            </a:xfrm>
            <a:custGeom>
              <a:avLst/>
              <a:gdLst>
                <a:gd name="T0" fmla="*/ 33 w 74"/>
                <a:gd name="T1" fmla="*/ 74 h 79"/>
                <a:gd name="T2" fmla="*/ 32 w 74"/>
                <a:gd name="T3" fmla="*/ 78 h 79"/>
                <a:gd name="T4" fmla="*/ 35 w 74"/>
                <a:gd name="T5" fmla="*/ 79 h 79"/>
                <a:gd name="T6" fmla="*/ 35 w 74"/>
                <a:gd name="T7" fmla="*/ 75 h 79"/>
                <a:gd name="T8" fmla="*/ 33 w 74"/>
                <a:gd name="T9" fmla="*/ 74 h 79"/>
                <a:gd name="T10" fmla="*/ 49 w 74"/>
                <a:gd name="T11" fmla="*/ 72 h 79"/>
                <a:gd name="T12" fmla="*/ 47 w 74"/>
                <a:gd name="T13" fmla="*/ 73 h 79"/>
                <a:gd name="T14" fmla="*/ 48 w 74"/>
                <a:gd name="T15" fmla="*/ 76 h 79"/>
                <a:gd name="T16" fmla="*/ 51 w 74"/>
                <a:gd name="T17" fmla="*/ 75 h 79"/>
                <a:gd name="T18" fmla="*/ 49 w 74"/>
                <a:gd name="T19" fmla="*/ 72 h 79"/>
                <a:gd name="T20" fmla="*/ 65 w 74"/>
                <a:gd name="T21" fmla="*/ 59 h 79"/>
                <a:gd name="T22" fmla="*/ 63 w 74"/>
                <a:gd name="T23" fmla="*/ 61 h 79"/>
                <a:gd name="T24" fmla="*/ 66 w 74"/>
                <a:gd name="T25" fmla="*/ 64 h 79"/>
                <a:gd name="T26" fmla="*/ 68 w 74"/>
                <a:gd name="T27" fmla="*/ 62 h 79"/>
                <a:gd name="T28" fmla="*/ 65 w 74"/>
                <a:gd name="T29" fmla="*/ 59 h 79"/>
                <a:gd name="T30" fmla="*/ 73 w 74"/>
                <a:gd name="T31" fmla="*/ 27 h 79"/>
                <a:gd name="T32" fmla="*/ 69 w 74"/>
                <a:gd name="T33" fmla="*/ 28 h 79"/>
                <a:gd name="T34" fmla="*/ 70 w 74"/>
                <a:gd name="T35" fmla="*/ 30 h 79"/>
                <a:gd name="T36" fmla="*/ 74 w 74"/>
                <a:gd name="T37" fmla="*/ 29 h 79"/>
                <a:gd name="T38" fmla="*/ 73 w 74"/>
                <a:gd name="T39" fmla="*/ 27 h 79"/>
                <a:gd name="T40" fmla="*/ 1 w 74"/>
                <a:gd name="T41" fmla="*/ 19 h 79"/>
                <a:gd name="T42" fmla="*/ 0 w 74"/>
                <a:gd name="T43" fmla="*/ 21 h 79"/>
                <a:gd name="T44" fmla="*/ 3 w 74"/>
                <a:gd name="T45" fmla="*/ 23 h 79"/>
                <a:gd name="T46" fmla="*/ 5 w 74"/>
                <a:gd name="T47" fmla="*/ 21 h 79"/>
                <a:gd name="T48" fmla="*/ 1 w 74"/>
                <a:gd name="T49" fmla="*/ 19 h 79"/>
                <a:gd name="T50" fmla="*/ 10 w 74"/>
                <a:gd name="T51" fmla="*/ 8 h 79"/>
                <a:gd name="T52" fmla="*/ 8 w 74"/>
                <a:gd name="T53" fmla="*/ 10 h 79"/>
                <a:gd name="T54" fmla="*/ 11 w 74"/>
                <a:gd name="T55" fmla="*/ 13 h 79"/>
                <a:gd name="T56" fmla="*/ 13 w 74"/>
                <a:gd name="T57" fmla="*/ 11 h 79"/>
                <a:gd name="T58" fmla="*/ 10 w 74"/>
                <a:gd name="T59" fmla="*/ 8 h 79"/>
                <a:gd name="T60" fmla="*/ 27 w 74"/>
                <a:gd name="T61" fmla="*/ 0 h 79"/>
                <a:gd name="T62" fmla="*/ 24 w 74"/>
                <a:gd name="T63" fmla="*/ 1 h 79"/>
                <a:gd name="T64" fmla="*/ 25 w 74"/>
                <a:gd name="T65" fmla="*/ 5 h 79"/>
                <a:gd name="T66" fmla="*/ 28 w 74"/>
                <a:gd name="T67" fmla="*/ 4 h 79"/>
                <a:gd name="T68" fmla="*/ 27 w 74"/>
                <a:gd name="T69" fmla="*/ 0 h 79"/>
                <a:gd name="T70" fmla="*/ 43 w 74"/>
                <a:gd name="T71" fmla="*/ 0 h 79"/>
                <a:gd name="T72" fmla="*/ 42 w 74"/>
                <a:gd name="T73" fmla="*/ 4 h 79"/>
                <a:gd name="T74" fmla="*/ 44 w 74"/>
                <a:gd name="T75" fmla="*/ 4 h 79"/>
                <a:gd name="T76" fmla="*/ 46 w 74"/>
                <a:gd name="T77" fmla="*/ 1 h 79"/>
                <a:gd name="T78" fmla="*/ 43 w 74"/>
                <a:gd name="T7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4" h="79">
                  <a:moveTo>
                    <a:pt x="33" y="74"/>
                  </a:moveTo>
                  <a:cubicBezTo>
                    <a:pt x="32" y="78"/>
                    <a:pt x="32" y="78"/>
                    <a:pt x="32" y="78"/>
                  </a:cubicBezTo>
                  <a:cubicBezTo>
                    <a:pt x="33" y="79"/>
                    <a:pt x="34" y="79"/>
                    <a:pt x="35" y="79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4" y="74"/>
                    <a:pt x="33" y="74"/>
                    <a:pt x="33" y="74"/>
                  </a:cubicBezTo>
                  <a:moveTo>
                    <a:pt x="49" y="72"/>
                  </a:moveTo>
                  <a:cubicBezTo>
                    <a:pt x="48" y="72"/>
                    <a:pt x="47" y="72"/>
                    <a:pt x="47" y="73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9" y="76"/>
                    <a:pt x="50" y="76"/>
                    <a:pt x="51" y="75"/>
                  </a:cubicBezTo>
                  <a:cubicBezTo>
                    <a:pt x="49" y="72"/>
                    <a:pt x="49" y="72"/>
                    <a:pt x="49" y="72"/>
                  </a:cubicBezTo>
                  <a:moveTo>
                    <a:pt x="65" y="59"/>
                  </a:moveTo>
                  <a:cubicBezTo>
                    <a:pt x="64" y="60"/>
                    <a:pt x="63" y="61"/>
                    <a:pt x="63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7" y="63"/>
                    <a:pt x="67" y="62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moveTo>
                    <a:pt x="73" y="27"/>
                  </a:moveTo>
                  <a:cubicBezTo>
                    <a:pt x="69" y="28"/>
                    <a:pt x="69" y="28"/>
                    <a:pt x="69" y="28"/>
                  </a:cubicBezTo>
                  <a:cubicBezTo>
                    <a:pt x="69" y="29"/>
                    <a:pt x="70" y="29"/>
                    <a:pt x="70" y="30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3" y="28"/>
                    <a:pt x="73" y="27"/>
                    <a:pt x="73" y="27"/>
                  </a:cubicBezTo>
                  <a:moveTo>
                    <a:pt x="1" y="19"/>
                  </a:moveTo>
                  <a:cubicBezTo>
                    <a:pt x="1" y="19"/>
                    <a:pt x="0" y="20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2"/>
                    <a:pt x="4" y="21"/>
                    <a:pt x="5" y="21"/>
                  </a:cubicBezTo>
                  <a:cubicBezTo>
                    <a:pt x="1" y="19"/>
                    <a:pt x="1" y="19"/>
                    <a:pt x="1" y="19"/>
                  </a:cubicBezTo>
                  <a:moveTo>
                    <a:pt x="10" y="8"/>
                  </a:moveTo>
                  <a:cubicBezTo>
                    <a:pt x="10" y="8"/>
                    <a:pt x="9" y="9"/>
                    <a:pt x="8" y="10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2"/>
                    <a:pt x="12" y="12"/>
                    <a:pt x="13" y="11"/>
                  </a:cubicBezTo>
                  <a:cubicBezTo>
                    <a:pt x="10" y="8"/>
                    <a:pt x="10" y="8"/>
                    <a:pt x="10" y="8"/>
                  </a:cubicBezTo>
                  <a:moveTo>
                    <a:pt x="27" y="0"/>
                  </a:moveTo>
                  <a:cubicBezTo>
                    <a:pt x="26" y="0"/>
                    <a:pt x="25" y="0"/>
                    <a:pt x="24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4"/>
                    <a:pt x="27" y="4"/>
                    <a:pt x="28" y="4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43" y="0"/>
                  </a:move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4"/>
                    <a:pt x="44" y="4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5" y="0"/>
                    <a:pt x="44" y="0"/>
                    <a:pt x="4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9" name="Freeform 89"/>
            <p:cNvSpPr>
              <a:spLocks noEditPoints="1"/>
            </p:cNvSpPr>
            <p:nvPr/>
          </p:nvSpPr>
          <p:spPr bwMode="auto">
            <a:xfrm>
              <a:off x="9501188" y="557213"/>
              <a:ext cx="217488" cy="203200"/>
            </a:xfrm>
            <a:custGeom>
              <a:avLst/>
              <a:gdLst>
                <a:gd name="T0" fmla="*/ 19 w 45"/>
                <a:gd name="T1" fmla="*/ 25 h 42"/>
                <a:gd name="T2" fmla="*/ 10 w 45"/>
                <a:gd name="T3" fmla="*/ 38 h 42"/>
                <a:gd name="T4" fmla="*/ 20 w 45"/>
                <a:gd name="T5" fmla="*/ 42 h 42"/>
                <a:gd name="T6" fmla="*/ 19 w 45"/>
                <a:gd name="T7" fmla="*/ 25 h 42"/>
                <a:gd name="T8" fmla="*/ 16 w 45"/>
                <a:gd name="T9" fmla="*/ 25 h 42"/>
                <a:gd name="T10" fmla="*/ 3 w 45"/>
                <a:gd name="T11" fmla="*/ 31 h 42"/>
                <a:gd name="T12" fmla="*/ 3 w 45"/>
                <a:gd name="T13" fmla="*/ 31 h 42"/>
                <a:gd name="T14" fmla="*/ 8 w 45"/>
                <a:gd name="T15" fmla="*/ 37 h 42"/>
                <a:gd name="T16" fmla="*/ 16 w 45"/>
                <a:gd name="T17" fmla="*/ 25 h 42"/>
                <a:gd name="T18" fmla="*/ 1 w 45"/>
                <a:gd name="T19" fmla="*/ 16 h 42"/>
                <a:gd name="T20" fmla="*/ 2 w 45"/>
                <a:gd name="T21" fmla="*/ 29 h 42"/>
                <a:gd name="T22" fmla="*/ 16 w 45"/>
                <a:gd name="T23" fmla="*/ 22 h 42"/>
                <a:gd name="T24" fmla="*/ 1 w 45"/>
                <a:gd name="T25" fmla="*/ 16 h 42"/>
                <a:gd name="T26" fmla="*/ 6 w 45"/>
                <a:gd name="T27" fmla="*/ 6 h 42"/>
                <a:gd name="T28" fmla="*/ 2 w 45"/>
                <a:gd name="T29" fmla="*/ 13 h 42"/>
                <a:gd name="T30" fmla="*/ 16 w 45"/>
                <a:gd name="T31" fmla="*/ 18 h 42"/>
                <a:gd name="T32" fmla="*/ 6 w 45"/>
                <a:gd name="T33" fmla="*/ 6 h 42"/>
                <a:gd name="T34" fmla="*/ 17 w 45"/>
                <a:gd name="T35" fmla="*/ 0 h 42"/>
                <a:gd name="T36" fmla="*/ 11 w 45"/>
                <a:gd name="T37" fmla="*/ 3 h 42"/>
                <a:gd name="T38" fmla="*/ 8 w 45"/>
                <a:gd name="T39" fmla="*/ 4 h 42"/>
                <a:gd name="T40" fmla="*/ 18 w 45"/>
                <a:gd name="T41" fmla="*/ 17 h 42"/>
                <a:gd name="T42" fmla="*/ 17 w 45"/>
                <a:gd name="T43" fmla="*/ 0 h 42"/>
                <a:gd name="T44" fmla="*/ 21 w 45"/>
                <a:gd name="T45" fmla="*/ 0 h 42"/>
                <a:gd name="T46" fmla="*/ 19 w 45"/>
                <a:gd name="T47" fmla="*/ 0 h 42"/>
                <a:gd name="T48" fmla="*/ 21 w 45"/>
                <a:gd name="T49" fmla="*/ 20 h 42"/>
                <a:gd name="T50" fmla="*/ 23 w 45"/>
                <a:gd name="T51" fmla="*/ 21 h 42"/>
                <a:gd name="T52" fmla="*/ 21 w 45"/>
                <a:gd name="T53" fmla="*/ 22 h 42"/>
                <a:gd name="T54" fmla="*/ 23 w 45"/>
                <a:gd name="T55" fmla="*/ 42 h 42"/>
                <a:gd name="T56" fmla="*/ 32 w 45"/>
                <a:gd name="T57" fmla="*/ 39 h 42"/>
                <a:gd name="T58" fmla="*/ 39 w 45"/>
                <a:gd name="T59" fmla="*/ 10 h 42"/>
                <a:gd name="T60" fmla="*/ 21 w 45"/>
                <a:gd name="T6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2">
                  <a:moveTo>
                    <a:pt x="19" y="25"/>
                  </a:moveTo>
                  <a:cubicBezTo>
                    <a:pt x="10" y="38"/>
                    <a:pt x="10" y="38"/>
                    <a:pt x="10" y="38"/>
                  </a:cubicBezTo>
                  <a:cubicBezTo>
                    <a:pt x="13" y="40"/>
                    <a:pt x="17" y="41"/>
                    <a:pt x="20" y="42"/>
                  </a:cubicBezTo>
                  <a:cubicBezTo>
                    <a:pt x="19" y="25"/>
                    <a:pt x="19" y="25"/>
                    <a:pt x="19" y="25"/>
                  </a:cubicBezTo>
                  <a:moveTo>
                    <a:pt x="16" y="25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33"/>
                    <a:pt x="6" y="35"/>
                    <a:pt x="8" y="37"/>
                  </a:cubicBezTo>
                  <a:cubicBezTo>
                    <a:pt x="16" y="25"/>
                    <a:pt x="16" y="25"/>
                    <a:pt x="16" y="25"/>
                  </a:cubicBezTo>
                  <a:moveTo>
                    <a:pt x="1" y="16"/>
                  </a:moveTo>
                  <a:cubicBezTo>
                    <a:pt x="0" y="20"/>
                    <a:pt x="0" y="24"/>
                    <a:pt x="2" y="29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" y="16"/>
                    <a:pt x="1" y="16"/>
                    <a:pt x="1" y="16"/>
                  </a:cubicBezTo>
                  <a:moveTo>
                    <a:pt x="6" y="6"/>
                  </a:moveTo>
                  <a:cubicBezTo>
                    <a:pt x="4" y="8"/>
                    <a:pt x="3" y="11"/>
                    <a:pt x="2" y="13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6" y="6"/>
                    <a:pt x="6" y="6"/>
                    <a:pt x="6" y="6"/>
                  </a:cubicBezTo>
                  <a:moveTo>
                    <a:pt x="17" y="0"/>
                  </a:moveTo>
                  <a:cubicBezTo>
                    <a:pt x="15" y="1"/>
                    <a:pt x="13" y="2"/>
                    <a:pt x="11" y="3"/>
                  </a:cubicBezTo>
                  <a:cubicBezTo>
                    <a:pt x="10" y="3"/>
                    <a:pt x="9" y="4"/>
                    <a:pt x="8" y="4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21" y="0"/>
                  </a:moveTo>
                  <a:cubicBezTo>
                    <a:pt x="21" y="0"/>
                    <a:pt x="20" y="0"/>
                    <a:pt x="19" y="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6" y="41"/>
                    <a:pt x="29" y="40"/>
                    <a:pt x="32" y="39"/>
                  </a:cubicBezTo>
                  <a:cubicBezTo>
                    <a:pt x="42" y="33"/>
                    <a:pt x="45" y="20"/>
                    <a:pt x="39" y="10"/>
                  </a:cubicBezTo>
                  <a:cubicBezTo>
                    <a:pt x="35" y="3"/>
                    <a:pt x="28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0" name="Freeform 90"/>
            <p:cNvSpPr>
              <a:spLocks/>
            </p:cNvSpPr>
            <p:nvPr/>
          </p:nvSpPr>
          <p:spPr bwMode="auto">
            <a:xfrm>
              <a:off x="9505951" y="557213"/>
              <a:ext cx="106363" cy="203200"/>
            </a:xfrm>
            <a:custGeom>
              <a:avLst/>
              <a:gdLst>
                <a:gd name="T0" fmla="*/ 18 w 22"/>
                <a:gd name="T1" fmla="*/ 0 h 42"/>
                <a:gd name="T2" fmla="*/ 16 w 22"/>
                <a:gd name="T3" fmla="*/ 0 h 42"/>
                <a:gd name="T4" fmla="*/ 17 w 22"/>
                <a:gd name="T5" fmla="*/ 17 h 42"/>
                <a:gd name="T6" fmla="*/ 7 w 22"/>
                <a:gd name="T7" fmla="*/ 4 h 42"/>
                <a:gd name="T8" fmla="*/ 5 w 22"/>
                <a:gd name="T9" fmla="*/ 6 h 42"/>
                <a:gd name="T10" fmla="*/ 15 w 22"/>
                <a:gd name="T11" fmla="*/ 18 h 42"/>
                <a:gd name="T12" fmla="*/ 1 w 22"/>
                <a:gd name="T13" fmla="*/ 13 h 42"/>
                <a:gd name="T14" fmla="*/ 0 w 22"/>
                <a:gd name="T15" fmla="*/ 16 h 42"/>
                <a:gd name="T16" fmla="*/ 15 w 22"/>
                <a:gd name="T17" fmla="*/ 22 h 42"/>
                <a:gd name="T18" fmla="*/ 1 w 22"/>
                <a:gd name="T19" fmla="*/ 29 h 42"/>
                <a:gd name="T20" fmla="*/ 2 w 22"/>
                <a:gd name="T21" fmla="*/ 31 h 42"/>
                <a:gd name="T22" fmla="*/ 15 w 22"/>
                <a:gd name="T23" fmla="*/ 25 h 42"/>
                <a:gd name="T24" fmla="*/ 7 w 22"/>
                <a:gd name="T25" fmla="*/ 37 h 42"/>
                <a:gd name="T26" fmla="*/ 9 w 22"/>
                <a:gd name="T27" fmla="*/ 38 h 42"/>
                <a:gd name="T28" fmla="*/ 18 w 22"/>
                <a:gd name="T29" fmla="*/ 25 h 42"/>
                <a:gd name="T30" fmla="*/ 19 w 22"/>
                <a:gd name="T31" fmla="*/ 42 h 42"/>
                <a:gd name="T32" fmla="*/ 20 w 22"/>
                <a:gd name="T33" fmla="*/ 42 h 42"/>
                <a:gd name="T34" fmla="*/ 22 w 22"/>
                <a:gd name="T35" fmla="*/ 42 h 42"/>
                <a:gd name="T36" fmla="*/ 20 w 22"/>
                <a:gd name="T37" fmla="*/ 22 h 42"/>
                <a:gd name="T38" fmla="*/ 22 w 22"/>
                <a:gd name="T39" fmla="*/ 21 h 42"/>
                <a:gd name="T40" fmla="*/ 20 w 22"/>
                <a:gd name="T41" fmla="*/ 20 h 42"/>
                <a:gd name="T42" fmla="*/ 18 w 22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42">
                  <a:moveTo>
                    <a:pt x="18" y="0"/>
                  </a:moveTo>
                  <a:cubicBezTo>
                    <a:pt x="17" y="0"/>
                    <a:pt x="17" y="0"/>
                    <a:pt x="16" y="0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6"/>
                    <a:pt x="5" y="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2" y="30"/>
                    <a:pt x="2" y="3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7"/>
                    <a:pt x="8" y="38"/>
                    <a:pt x="9" y="38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1" y="42"/>
                    <a:pt x="21" y="42"/>
                    <a:pt x="22" y="4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1" name="Freeform 91"/>
            <p:cNvSpPr>
              <a:spLocks noEditPoints="1"/>
            </p:cNvSpPr>
            <p:nvPr/>
          </p:nvSpPr>
          <p:spPr bwMode="auto">
            <a:xfrm>
              <a:off x="9467851" y="523875"/>
              <a:ext cx="288925" cy="269875"/>
            </a:xfrm>
            <a:custGeom>
              <a:avLst/>
              <a:gdLst>
                <a:gd name="T0" fmla="*/ 15 w 60"/>
                <a:gd name="T1" fmla="*/ 49 h 56"/>
                <a:gd name="T2" fmla="*/ 13 w 60"/>
                <a:gd name="T3" fmla="*/ 51 h 56"/>
                <a:gd name="T4" fmla="*/ 28 w 60"/>
                <a:gd name="T5" fmla="*/ 56 h 56"/>
                <a:gd name="T6" fmla="*/ 27 w 60"/>
                <a:gd name="T7" fmla="*/ 53 h 56"/>
                <a:gd name="T8" fmla="*/ 15 w 60"/>
                <a:gd name="T9" fmla="*/ 49 h 56"/>
                <a:gd name="T10" fmla="*/ 6 w 60"/>
                <a:gd name="T11" fmla="*/ 40 h 56"/>
                <a:gd name="T12" fmla="*/ 4 w 60"/>
                <a:gd name="T13" fmla="*/ 41 h 56"/>
                <a:gd name="T14" fmla="*/ 4 w 60"/>
                <a:gd name="T15" fmla="*/ 42 h 56"/>
                <a:gd name="T16" fmla="*/ 11 w 60"/>
                <a:gd name="T17" fmla="*/ 50 h 56"/>
                <a:gd name="T18" fmla="*/ 13 w 60"/>
                <a:gd name="T19" fmla="*/ 47 h 56"/>
                <a:gd name="T20" fmla="*/ 7 w 60"/>
                <a:gd name="T21" fmla="*/ 40 h 56"/>
                <a:gd name="T22" fmla="*/ 6 w 60"/>
                <a:gd name="T23" fmla="*/ 40 h 56"/>
                <a:gd name="T24" fmla="*/ 1 w 60"/>
                <a:gd name="T25" fmla="*/ 21 h 56"/>
                <a:gd name="T26" fmla="*/ 2 w 60"/>
                <a:gd name="T27" fmla="*/ 39 h 56"/>
                <a:gd name="T28" fmla="*/ 5 w 60"/>
                <a:gd name="T29" fmla="*/ 37 h 56"/>
                <a:gd name="T30" fmla="*/ 4 w 60"/>
                <a:gd name="T31" fmla="*/ 22 h 56"/>
                <a:gd name="T32" fmla="*/ 1 w 60"/>
                <a:gd name="T33" fmla="*/ 21 h 56"/>
                <a:gd name="T34" fmla="*/ 9 w 60"/>
                <a:gd name="T35" fmla="*/ 8 h 56"/>
                <a:gd name="T36" fmla="*/ 2 w 60"/>
                <a:gd name="T37" fmla="*/ 18 h 56"/>
                <a:gd name="T38" fmla="*/ 5 w 60"/>
                <a:gd name="T39" fmla="*/ 19 h 56"/>
                <a:gd name="T40" fmla="*/ 10 w 60"/>
                <a:gd name="T41" fmla="*/ 10 h 56"/>
                <a:gd name="T42" fmla="*/ 9 w 60"/>
                <a:gd name="T43" fmla="*/ 8 h 56"/>
                <a:gd name="T44" fmla="*/ 23 w 60"/>
                <a:gd name="T45" fmla="*/ 0 h 56"/>
                <a:gd name="T46" fmla="*/ 14 w 60"/>
                <a:gd name="T47" fmla="*/ 4 h 56"/>
                <a:gd name="T48" fmla="*/ 11 w 60"/>
                <a:gd name="T49" fmla="*/ 6 h 56"/>
                <a:gd name="T50" fmla="*/ 13 w 60"/>
                <a:gd name="T51" fmla="*/ 8 h 56"/>
                <a:gd name="T52" fmla="*/ 16 w 60"/>
                <a:gd name="T53" fmla="*/ 6 h 56"/>
                <a:gd name="T54" fmla="*/ 23 w 60"/>
                <a:gd name="T55" fmla="*/ 3 h 56"/>
                <a:gd name="T56" fmla="*/ 23 w 60"/>
                <a:gd name="T57" fmla="*/ 0 h 56"/>
                <a:gd name="T58" fmla="*/ 28 w 60"/>
                <a:gd name="T59" fmla="*/ 0 h 56"/>
                <a:gd name="T60" fmla="*/ 26 w 60"/>
                <a:gd name="T61" fmla="*/ 0 h 56"/>
                <a:gd name="T62" fmla="*/ 26 w 60"/>
                <a:gd name="T63" fmla="*/ 3 h 56"/>
                <a:gd name="T64" fmla="*/ 28 w 60"/>
                <a:gd name="T65" fmla="*/ 3 h 56"/>
                <a:gd name="T66" fmla="*/ 50 w 60"/>
                <a:gd name="T67" fmla="*/ 15 h 56"/>
                <a:gd name="T68" fmla="*/ 41 w 60"/>
                <a:gd name="T69" fmla="*/ 49 h 56"/>
                <a:gd name="T70" fmla="*/ 30 w 60"/>
                <a:gd name="T71" fmla="*/ 53 h 56"/>
                <a:gd name="T72" fmla="*/ 30 w 60"/>
                <a:gd name="T73" fmla="*/ 56 h 56"/>
                <a:gd name="T74" fmla="*/ 42 w 60"/>
                <a:gd name="T75" fmla="*/ 52 h 56"/>
                <a:gd name="T76" fmla="*/ 52 w 60"/>
                <a:gd name="T77" fmla="*/ 14 h 56"/>
                <a:gd name="T78" fmla="*/ 28 w 60"/>
                <a:gd name="T7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" h="56">
                  <a:moveTo>
                    <a:pt x="15" y="49"/>
                  </a:moveTo>
                  <a:cubicBezTo>
                    <a:pt x="13" y="51"/>
                    <a:pt x="13" y="51"/>
                    <a:pt x="13" y="51"/>
                  </a:cubicBezTo>
                  <a:cubicBezTo>
                    <a:pt x="18" y="54"/>
                    <a:pt x="23" y="56"/>
                    <a:pt x="28" y="56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3" y="53"/>
                    <a:pt x="19" y="51"/>
                    <a:pt x="15" y="49"/>
                  </a:cubicBezTo>
                  <a:moveTo>
                    <a:pt x="6" y="40"/>
                  </a:move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2"/>
                    <a:pt x="4" y="42"/>
                  </a:cubicBezTo>
                  <a:cubicBezTo>
                    <a:pt x="6" y="45"/>
                    <a:pt x="8" y="48"/>
                    <a:pt x="11" y="50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0" y="45"/>
                    <a:pt x="8" y="43"/>
                    <a:pt x="7" y="40"/>
                  </a:cubicBezTo>
                  <a:cubicBezTo>
                    <a:pt x="6" y="40"/>
                    <a:pt x="6" y="40"/>
                    <a:pt x="6" y="40"/>
                  </a:cubicBezTo>
                  <a:moveTo>
                    <a:pt x="1" y="21"/>
                  </a:moveTo>
                  <a:cubicBezTo>
                    <a:pt x="0" y="26"/>
                    <a:pt x="0" y="33"/>
                    <a:pt x="2" y="39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3" y="32"/>
                    <a:pt x="3" y="27"/>
                    <a:pt x="4" y="22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9" y="8"/>
                  </a:moveTo>
                  <a:cubicBezTo>
                    <a:pt x="6" y="11"/>
                    <a:pt x="3" y="14"/>
                    <a:pt x="2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6"/>
                    <a:pt x="8" y="13"/>
                    <a:pt x="10" y="10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23" y="0"/>
                  </a:moveTo>
                  <a:cubicBezTo>
                    <a:pt x="20" y="1"/>
                    <a:pt x="17" y="2"/>
                    <a:pt x="14" y="4"/>
                  </a:cubicBezTo>
                  <a:cubicBezTo>
                    <a:pt x="13" y="4"/>
                    <a:pt x="12" y="5"/>
                    <a:pt x="11" y="6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4" y="7"/>
                    <a:pt x="16" y="6"/>
                  </a:cubicBezTo>
                  <a:cubicBezTo>
                    <a:pt x="18" y="5"/>
                    <a:pt x="21" y="4"/>
                    <a:pt x="23" y="3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28" y="0"/>
                  </a:moveTo>
                  <a:cubicBezTo>
                    <a:pt x="27" y="0"/>
                    <a:pt x="27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3"/>
                    <a:pt x="27" y="3"/>
                    <a:pt x="28" y="3"/>
                  </a:cubicBezTo>
                  <a:cubicBezTo>
                    <a:pt x="37" y="3"/>
                    <a:pt x="45" y="7"/>
                    <a:pt x="50" y="15"/>
                  </a:cubicBezTo>
                  <a:cubicBezTo>
                    <a:pt x="57" y="27"/>
                    <a:pt x="53" y="42"/>
                    <a:pt x="41" y="49"/>
                  </a:cubicBezTo>
                  <a:cubicBezTo>
                    <a:pt x="38" y="51"/>
                    <a:pt x="34" y="52"/>
                    <a:pt x="30" y="53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5" y="55"/>
                    <a:pt x="39" y="54"/>
                    <a:pt x="42" y="52"/>
                  </a:cubicBezTo>
                  <a:cubicBezTo>
                    <a:pt x="56" y="44"/>
                    <a:pt x="60" y="27"/>
                    <a:pt x="52" y="14"/>
                  </a:cubicBezTo>
                  <a:cubicBezTo>
                    <a:pt x="47" y="5"/>
                    <a:pt x="38" y="0"/>
                    <a:pt x="2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2" name="Freeform 92"/>
            <p:cNvSpPr>
              <a:spLocks noEditPoints="1"/>
            </p:cNvSpPr>
            <p:nvPr/>
          </p:nvSpPr>
          <p:spPr bwMode="auto">
            <a:xfrm>
              <a:off x="9472613" y="523875"/>
              <a:ext cx="139700" cy="269875"/>
            </a:xfrm>
            <a:custGeom>
              <a:avLst/>
              <a:gdLst>
                <a:gd name="T0" fmla="*/ 29 w 29"/>
                <a:gd name="T1" fmla="*/ 53 h 56"/>
                <a:gd name="T2" fmla="*/ 27 w 29"/>
                <a:gd name="T3" fmla="*/ 53 h 56"/>
                <a:gd name="T4" fmla="*/ 26 w 29"/>
                <a:gd name="T5" fmla="*/ 53 h 56"/>
                <a:gd name="T6" fmla="*/ 27 w 29"/>
                <a:gd name="T7" fmla="*/ 56 h 56"/>
                <a:gd name="T8" fmla="*/ 27 w 29"/>
                <a:gd name="T9" fmla="*/ 56 h 56"/>
                <a:gd name="T10" fmla="*/ 29 w 29"/>
                <a:gd name="T11" fmla="*/ 56 h 56"/>
                <a:gd name="T12" fmla="*/ 29 w 29"/>
                <a:gd name="T13" fmla="*/ 53 h 56"/>
                <a:gd name="T14" fmla="*/ 12 w 29"/>
                <a:gd name="T15" fmla="*/ 47 h 56"/>
                <a:gd name="T16" fmla="*/ 10 w 29"/>
                <a:gd name="T17" fmla="*/ 50 h 56"/>
                <a:gd name="T18" fmla="*/ 12 w 29"/>
                <a:gd name="T19" fmla="*/ 51 h 56"/>
                <a:gd name="T20" fmla="*/ 14 w 29"/>
                <a:gd name="T21" fmla="*/ 49 h 56"/>
                <a:gd name="T22" fmla="*/ 12 w 29"/>
                <a:gd name="T23" fmla="*/ 47 h 56"/>
                <a:gd name="T24" fmla="*/ 4 w 29"/>
                <a:gd name="T25" fmla="*/ 37 h 56"/>
                <a:gd name="T26" fmla="*/ 1 w 29"/>
                <a:gd name="T27" fmla="*/ 39 h 56"/>
                <a:gd name="T28" fmla="*/ 3 w 29"/>
                <a:gd name="T29" fmla="*/ 41 h 56"/>
                <a:gd name="T30" fmla="*/ 5 w 29"/>
                <a:gd name="T31" fmla="*/ 40 h 56"/>
                <a:gd name="T32" fmla="*/ 4 w 29"/>
                <a:gd name="T33" fmla="*/ 37 h 56"/>
                <a:gd name="T34" fmla="*/ 1 w 29"/>
                <a:gd name="T35" fmla="*/ 18 h 56"/>
                <a:gd name="T36" fmla="*/ 0 w 29"/>
                <a:gd name="T37" fmla="*/ 21 h 56"/>
                <a:gd name="T38" fmla="*/ 3 w 29"/>
                <a:gd name="T39" fmla="*/ 22 h 56"/>
                <a:gd name="T40" fmla="*/ 4 w 29"/>
                <a:gd name="T41" fmla="*/ 19 h 56"/>
                <a:gd name="T42" fmla="*/ 1 w 29"/>
                <a:gd name="T43" fmla="*/ 18 h 56"/>
                <a:gd name="T44" fmla="*/ 10 w 29"/>
                <a:gd name="T45" fmla="*/ 6 h 56"/>
                <a:gd name="T46" fmla="*/ 8 w 29"/>
                <a:gd name="T47" fmla="*/ 8 h 56"/>
                <a:gd name="T48" fmla="*/ 9 w 29"/>
                <a:gd name="T49" fmla="*/ 10 h 56"/>
                <a:gd name="T50" fmla="*/ 12 w 29"/>
                <a:gd name="T51" fmla="*/ 8 h 56"/>
                <a:gd name="T52" fmla="*/ 10 w 29"/>
                <a:gd name="T53" fmla="*/ 6 h 56"/>
                <a:gd name="T54" fmla="*/ 25 w 29"/>
                <a:gd name="T55" fmla="*/ 0 h 56"/>
                <a:gd name="T56" fmla="*/ 22 w 29"/>
                <a:gd name="T57" fmla="*/ 0 h 56"/>
                <a:gd name="T58" fmla="*/ 22 w 29"/>
                <a:gd name="T59" fmla="*/ 3 h 56"/>
                <a:gd name="T60" fmla="*/ 25 w 29"/>
                <a:gd name="T61" fmla="*/ 3 h 56"/>
                <a:gd name="T62" fmla="*/ 25 w 29"/>
                <a:gd name="T6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" h="56">
                  <a:moveTo>
                    <a:pt x="29" y="53"/>
                  </a:moveTo>
                  <a:cubicBezTo>
                    <a:pt x="29" y="53"/>
                    <a:pt x="28" y="53"/>
                    <a:pt x="27" y="53"/>
                  </a:cubicBezTo>
                  <a:cubicBezTo>
                    <a:pt x="27" y="53"/>
                    <a:pt x="27" y="53"/>
                    <a:pt x="26" y="53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8" y="56"/>
                    <a:pt x="29" y="56"/>
                    <a:pt x="29" y="56"/>
                  </a:cubicBezTo>
                  <a:cubicBezTo>
                    <a:pt x="29" y="53"/>
                    <a:pt x="29" y="53"/>
                    <a:pt x="29" y="53"/>
                  </a:cubicBezTo>
                  <a:moveTo>
                    <a:pt x="12" y="47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1"/>
                    <a:pt x="12" y="51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48"/>
                    <a:pt x="12" y="48"/>
                    <a:pt x="12" y="47"/>
                  </a:cubicBezTo>
                  <a:moveTo>
                    <a:pt x="4" y="37"/>
                  </a:moveTo>
                  <a:cubicBezTo>
                    <a:pt x="1" y="39"/>
                    <a:pt x="1" y="39"/>
                    <a:pt x="1" y="39"/>
                  </a:cubicBezTo>
                  <a:cubicBezTo>
                    <a:pt x="2" y="39"/>
                    <a:pt x="2" y="40"/>
                    <a:pt x="3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9"/>
                    <a:pt x="4" y="38"/>
                    <a:pt x="4" y="37"/>
                  </a:cubicBezTo>
                  <a:moveTo>
                    <a:pt x="1" y="18"/>
                  </a:moveTo>
                  <a:cubicBezTo>
                    <a:pt x="1" y="19"/>
                    <a:pt x="0" y="20"/>
                    <a:pt x="0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0"/>
                    <a:pt x="4" y="19"/>
                  </a:cubicBezTo>
                  <a:cubicBezTo>
                    <a:pt x="1" y="18"/>
                    <a:pt x="1" y="18"/>
                    <a:pt x="1" y="18"/>
                  </a:cubicBezTo>
                  <a:moveTo>
                    <a:pt x="10" y="6"/>
                  </a:moveTo>
                  <a:cubicBezTo>
                    <a:pt x="9" y="6"/>
                    <a:pt x="8" y="7"/>
                    <a:pt x="8" y="8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9"/>
                    <a:pt x="11" y="9"/>
                    <a:pt x="12" y="8"/>
                  </a:cubicBezTo>
                  <a:cubicBezTo>
                    <a:pt x="10" y="6"/>
                    <a:pt x="10" y="6"/>
                    <a:pt x="10" y="6"/>
                  </a:cubicBezTo>
                  <a:moveTo>
                    <a:pt x="25" y="0"/>
                  </a:moveTo>
                  <a:cubicBezTo>
                    <a:pt x="24" y="0"/>
                    <a:pt x="23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3"/>
                    <a:pt x="24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3" name="Freeform 93"/>
            <p:cNvSpPr>
              <a:spLocks noEditPoints="1"/>
            </p:cNvSpPr>
            <p:nvPr/>
          </p:nvSpPr>
          <p:spPr bwMode="auto">
            <a:xfrm>
              <a:off x="7813676" y="-531812"/>
              <a:ext cx="217488" cy="201613"/>
            </a:xfrm>
            <a:custGeom>
              <a:avLst/>
              <a:gdLst>
                <a:gd name="T0" fmla="*/ 24 w 45"/>
                <a:gd name="T1" fmla="*/ 24 h 42"/>
                <a:gd name="T2" fmla="*/ 18 w 45"/>
                <a:gd name="T3" fmla="*/ 42 h 42"/>
                <a:gd name="T4" fmla="*/ 22 w 45"/>
                <a:gd name="T5" fmla="*/ 42 h 42"/>
                <a:gd name="T6" fmla="*/ 33 w 45"/>
                <a:gd name="T7" fmla="*/ 39 h 42"/>
                <a:gd name="T8" fmla="*/ 37 w 45"/>
                <a:gd name="T9" fmla="*/ 36 h 42"/>
                <a:gd name="T10" fmla="*/ 24 w 45"/>
                <a:gd name="T11" fmla="*/ 24 h 42"/>
                <a:gd name="T12" fmla="*/ 7 w 45"/>
                <a:gd name="T13" fmla="*/ 7 h 42"/>
                <a:gd name="T14" fmla="*/ 4 w 45"/>
                <a:gd name="T15" fmla="*/ 32 h 42"/>
                <a:gd name="T16" fmla="*/ 15 w 45"/>
                <a:gd name="T17" fmla="*/ 41 h 42"/>
                <a:gd name="T18" fmla="*/ 22 w 45"/>
                <a:gd name="T19" fmla="*/ 20 h 42"/>
                <a:gd name="T20" fmla="*/ 7 w 45"/>
                <a:gd name="T21" fmla="*/ 7 h 42"/>
                <a:gd name="T22" fmla="*/ 30 w 45"/>
                <a:gd name="T23" fmla="*/ 2 h 42"/>
                <a:gd name="T24" fmla="*/ 23 w 45"/>
                <a:gd name="T25" fmla="*/ 20 h 42"/>
                <a:gd name="T26" fmla="*/ 39 w 45"/>
                <a:gd name="T27" fmla="*/ 34 h 42"/>
                <a:gd name="T28" fmla="*/ 40 w 45"/>
                <a:gd name="T29" fmla="*/ 11 h 42"/>
                <a:gd name="T30" fmla="*/ 30 w 45"/>
                <a:gd name="T31" fmla="*/ 2 h 42"/>
                <a:gd name="T32" fmla="*/ 22 w 45"/>
                <a:gd name="T33" fmla="*/ 0 h 42"/>
                <a:gd name="T34" fmla="*/ 12 w 45"/>
                <a:gd name="T35" fmla="*/ 3 h 42"/>
                <a:gd name="T36" fmla="*/ 9 w 45"/>
                <a:gd name="T37" fmla="*/ 5 h 42"/>
                <a:gd name="T38" fmla="*/ 22 w 45"/>
                <a:gd name="T39" fmla="*/ 17 h 42"/>
                <a:gd name="T40" fmla="*/ 27 w 45"/>
                <a:gd name="T41" fmla="*/ 1 h 42"/>
                <a:gd name="T42" fmla="*/ 22 w 45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42">
                  <a:moveTo>
                    <a:pt x="24" y="24"/>
                  </a:moveTo>
                  <a:cubicBezTo>
                    <a:pt x="18" y="42"/>
                    <a:pt x="18" y="42"/>
                    <a:pt x="18" y="42"/>
                  </a:cubicBezTo>
                  <a:cubicBezTo>
                    <a:pt x="19" y="42"/>
                    <a:pt x="21" y="42"/>
                    <a:pt x="22" y="42"/>
                  </a:cubicBezTo>
                  <a:cubicBezTo>
                    <a:pt x="26" y="42"/>
                    <a:pt x="30" y="41"/>
                    <a:pt x="33" y="39"/>
                  </a:cubicBezTo>
                  <a:cubicBezTo>
                    <a:pt x="35" y="38"/>
                    <a:pt x="36" y="37"/>
                    <a:pt x="37" y="36"/>
                  </a:cubicBezTo>
                  <a:cubicBezTo>
                    <a:pt x="24" y="24"/>
                    <a:pt x="24" y="24"/>
                    <a:pt x="24" y="24"/>
                  </a:cubicBezTo>
                  <a:moveTo>
                    <a:pt x="7" y="7"/>
                  </a:moveTo>
                  <a:cubicBezTo>
                    <a:pt x="1" y="14"/>
                    <a:pt x="0" y="24"/>
                    <a:pt x="4" y="32"/>
                  </a:cubicBezTo>
                  <a:cubicBezTo>
                    <a:pt x="7" y="36"/>
                    <a:pt x="11" y="39"/>
                    <a:pt x="15" y="4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7" y="7"/>
                    <a:pt x="7" y="7"/>
                    <a:pt x="7" y="7"/>
                  </a:cubicBezTo>
                  <a:moveTo>
                    <a:pt x="30" y="2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4" y="27"/>
                    <a:pt x="45" y="18"/>
                    <a:pt x="40" y="11"/>
                  </a:cubicBezTo>
                  <a:cubicBezTo>
                    <a:pt x="38" y="6"/>
                    <a:pt x="34" y="3"/>
                    <a:pt x="30" y="2"/>
                  </a:cubicBezTo>
                  <a:moveTo>
                    <a:pt x="22" y="0"/>
                  </a:moveTo>
                  <a:cubicBezTo>
                    <a:pt x="19" y="0"/>
                    <a:pt x="15" y="1"/>
                    <a:pt x="12" y="3"/>
                  </a:cubicBezTo>
                  <a:cubicBezTo>
                    <a:pt x="11" y="4"/>
                    <a:pt x="10" y="4"/>
                    <a:pt x="9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4" name="Freeform 94"/>
            <p:cNvSpPr>
              <a:spLocks/>
            </p:cNvSpPr>
            <p:nvPr/>
          </p:nvSpPr>
          <p:spPr bwMode="auto">
            <a:xfrm>
              <a:off x="7848601" y="-527050"/>
              <a:ext cx="153988" cy="196850"/>
            </a:xfrm>
            <a:custGeom>
              <a:avLst/>
              <a:gdLst>
                <a:gd name="T0" fmla="*/ 20 w 32"/>
                <a:gd name="T1" fmla="*/ 0 h 41"/>
                <a:gd name="T2" fmla="*/ 15 w 32"/>
                <a:gd name="T3" fmla="*/ 16 h 41"/>
                <a:gd name="T4" fmla="*/ 2 w 32"/>
                <a:gd name="T5" fmla="*/ 4 h 41"/>
                <a:gd name="T6" fmla="*/ 0 w 32"/>
                <a:gd name="T7" fmla="*/ 6 h 41"/>
                <a:gd name="T8" fmla="*/ 15 w 32"/>
                <a:gd name="T9" fmla="*/ 19 h 41"/>
                <a:gd name="T10" fmla="*/ 8 w 32"/>
                <a:gd name="T11" fmla="*/ 40 h 41"/>
                <a:gd name="T12" fmla="*/ 11 w 32"/>
                <a:gd name="T13" fmla="*/ 41 h 41"/>
                <a:gd name="T14" fmla="*/ 17 w 32"/>
                <a:gd name="T15" fmla="*/ 23 h 41"/>
                <a:gd name="T16" fmla="*/ 30 w 32"/>
                <a:gd name="T17" fmla="*/ 35 h 41"/>
                <a:gd name="T18" fmla="*/ 32 w 32"/>
                <a:gd name="T19" fmla="*/ 33 h 41"/>
                <a:gd name="T20" fmla="*/ 16 w 32"/>
                <a:gd name="T21" fmla="*/ 19 h 41"/>
                <a:gd name="T22" fmla="*/ 23 w 32"/>
                <a:gd name="T23" fmla="*/ 1 h 41"/>
                <a:gd name="T24" fmla="*/ 20 w 32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1">
                  <a:moveTo>
                    <a:pt x="20" y="0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9" y="40"/>
                    <a:pt x="10" y="40"/>
                    <a:pt x="11" y="4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4"/>
                    <a:pt x="32" y="33"/>
                    <a:pt x="32" y="33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5" name="Freeform 95"/>
            <p:cNvSpPr>
              <a:spLocks noEditPoints="1"/>
            </p:cNvSpPr>
            <p:nvPr/>
          </p:nvSpPr>
          <p:spPr bwMode="auto">
            <a:xfrm>
              <a:off x="7775576" y="-566737"/>
              <a:ext cx="288925" cy="269875"/>
            </a:xfrm>
            <a:custGeom>
              <a:avLst/>
              <a:gdLst>
                <a:gd name="T0" fmla="*/ 48 w 60"/>
                <a:gd name="T1" fmla="*/ 45 h 56"/>
                <a:gd name="T2" fmla="*/ 43 w 60"/>
                <a:gd name="T3" fmla="*/ 50 h 56"/>
                <a:gd name="T4" fmla="*/ 30 w 60"/>
                <a:gd name="T5" fmla="*/ 53 h 56"/>
                <a:gd name="T6" fmla="*/ 25 w 60"/>
                <a:gd name="T7" fmla="*/ 53 h 56"/>
                <a:gd name="T8" fmla="*/ 24 w 60"/>
                <a:gd name="T9" fmla="*/ 55 h 56"/>
                <a:gd name="T10" fmla="*/ 30 w 60"/>
                <a:gd name="T11" fmla="*/ 56 h 56"/>
                <a:gd name="T12" fmla="*/ 44 w 60"/>
                <a:gd name="T13" fmla="*/ 52 h 56"/>
                <a:gd name="T14" fmla="*/ 51 w 60"/>
                <a:gd name="T15" fmla="*/ 47 h 56"/>
                <a:gd name="T16" fmla="*/ 48 w 60"/>
                <a:gd name="T17" fmla="*/ 45 h 56"/>
                <a:gd name="T18" fmla="*/ 10 w 60"/>
                <a:gd name="T19" fmla="*/ 10 h 56"/>
                <a:gd name="T20" fmla="*/ 6 w 60"/>
                <a:gd name="T21" fmla="*/ 42 h 56"/>
                <a:gd name="T22" fmla="*/ 21 w 60"/>
                <a:gd name="T23" fmla="*/ 54 h 56"/>
                <a:gd name="T24" fmla="*/ 22 w 60"/>
                <a:gd name="T25" fmla="*/ 52 h 56"/>
                <a:gd name="T26" fmla="*/ 9 w 60"/>
                <a:gd name="T27" fmla="*/ 41 h 56"/>
                <a:gd name="T28" fmla="*/ 12 w 60"/>
                <a:gd name="T29" fmla="*/ 11 h 56"/>
                <a:gd name="T30" fmla="*/ 10 w 60"/>
                <a:gd name="T31" fmla="*/ 10 h 56"/>
                <a:gd name="T32" fmla="*/ 40 w 60"/>
                <a:gd name="T33" fmla="*/ 2 h 56"/>
                <a:gd name="T34" fmla="*/ 39 w 60"/>
                <a:gd name="T35" fmla="*/ 5 h 56"/>
                <a:gd name="T36" fmla="*/ 52 w 60"/>
                <a:gd name="T37" fmla="*/ 16 h 56"/>
                <a:gd name="T38" fmla="*/ 50 w 60"/>
                <a:gd name="T39" fmla="*/ 43 h 56"/>
                <a:gd name="T40" fmla="*/ 52 w 60"/>
                <a:gd name="T41" fmla="*/ 45 h 56"/>
                <a:gd name="T42" fmla="*/ 54 w 60"/>
                <a:gd name="T43" fmla="*/ 14 h 56"/>
                <a:gd name="T44" fmla="*/ 40 w 60"/>
                <a:gd name="T45" fmla="*/ 2 h 56"/>
                <a:gd name="T46" fmla="*/ 30 w 60"/>
                <a:gd name="T47" fmla="*/ 0 h 56"/>
                <a:gd name="T48" fmla="*/ 16 w 60"/>
                <a:gd name="T49" fmla="*/ 4 h 56"/>
                <a:gd name="T50" fmla="*/ 11 w 60"/>
                <a:gd name="T51" fmla="*/ 8 h 56"/>
                <a:gd name="T52" fmla="*/ 14 w 60"/>
                <a:gd name="T53" fmla="*/ 9 h 56"/>
                <a:gd name="T54" fmla="*/ 18 w 60"/>
                <a:gd name="T55" fmla="*/ 7 h 56"/>
                <a:gd name="T56" fmla="*/ 30 w 60"/>
                <a:gd name="T57" fmla="*/ 3 h 56"/>
                <a:gd name="T58" fmla="*/ 36 w 60"/>
                <a:gd name="T59" fmla="*/ 4 h 56"/>
                <a:gd name="T60" fmla="*/ 37 w 60"/>
                <a:gd name="T61" fmla="*/ 1 h 56"/>
                <a:gd name="T62" fmla="*/ 30 w 60"/>
                <a:gd name="T6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56">
                  <a:moveTo>
                    <a:pt x="48" y="45"/>
                  </a:moveTo>
                  <a:cubicBezTo>
                    <a:pt x="47" y="47"/>
                    <a:pt x="45" y="49"/>
                    <a:pt x="43" y="50"/>
                  </a:cubicBezTo>
                  <a:cubicBezTo>
                    <a:pt x="39" y="52"/>
                    <a:pt x="35" y="53"/>
                    <a:pt x="30" y="53"/>
                  </a:cubicBezTo>
                  <a:cubicBezTo>
                    <a:pt x="28" y="53"/>
                    <a:pt x="26" y="53"/>
                    <a:pt x="25" y="5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6" y="56"/>
                    <a:pt x="28" y="56"/>
                    <a:pt x="30" y="56"/>
                  </a:cubicBezTo>
                  <a:cubicBezTo>
                    <a:pt x="35" y="56"/>
                    <a:pt x="40" y="55"/>
                    <a:pt x="44" y="52"/>
                  </a:cubicBezTo>
                  <a:cubicBezTo>
                    <a:pt x="47" y="51"/>
                    <a:pt x="49" y="49"/>
                    <a:pt x="51" y="47"/>
                  </a:cubicBezTo>
                  <a:cubicBezTo>
                    <a:pt x="48" y="45"/>
                    <a:pt x="48" y="45"/>
                    <a:pt x="48" y="45"/>
                  </a:cubicBezTo>
                  <a:moveTo>
                    <a:pt x="10" y="10"/>
                  </a:moveTo>
                  <a:cubicBezTo>
                    <a:pt x="2" y="18"/>
                    <a:pt x="0" y="32"/>
                    <a:pt x="6" y="42"/>
                  </a:cubicBezTo>
                  <a:cubicBezTo>
                    <a:pt x="10" y="48"/>
                    <a:pt x="15" y="52"/>
                    <a:pt x="21" y="54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17" y="50"/>
                    <a:pt x="12" y="46"/>
                    <a:pt x="9" y="41"/>
                  </a:cubicBezTo>
                  <a:cubicBezTo>
                    <a:pt x="3" y="31"/>
                    <a:pt x="5" y="19"/>
                    <a:pt x="12" y="11"/>
                  </a:cubicBezTo>
                  <a:cubicBezTo>
                    <a:pt x="10" y="10"/>
                    <a:pt x="10" y="10"/>
                    <a:pt x="10" y="10"/>
                  </a:cubicBezTo>
                  <a:moveTo>
                    <a:pt x="40" y="2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44" y="7"/>
                    <a:pt x="49" y="10"/>
                    <a:pt x="52" y="16"/>
                  </a:cubicBezTo>
                  <a:cubicBezTo>
                    <a:pt x="57" y="25"/>
                    <a:pt x="56" y="36"/>
                    <a:pt x="50" y="43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9" y="36"/>
                    <a:pt x="60" y="24"/>
                    <a:pt x="54" y="14"/>
                  </a:cubicBezTo>
                  <a:cubicBezTo>
                    <a:pt x="51" y="8"/>
                    <a:pt x="46" y="4"/>
                    <a:pt x="40" y="2"/>
                  </a:cubicBezTo>
                  <a:moveTo>
                    <a:pt x="30" y="0"/>
                  </a:moveTo>
                  <a:cubicBezTo>
                    <a:pt x="25" y="0"/>
                    <a:pt x="21" y="2"/>
                    <a:pt x="16" y="4"/>
                  </a:cubicBezTo>
                  <a:cubicBezTo>
                    <a:pt x="14" y="5"/>
                    <a:pt x="13" y="6"/>
                    <a:pt x="11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5" y="8"/>
                    <a:pt x="16" y="7"/>
                    <a:pt x="18" y="7"/>
                  </a:cubicBezTo>
                  <a:cubicBezTo>
                    <a:pt x="22" y="4"/>
                    <a:pt x="26" y="3"/>
                    <a:pt x="30" y="3"/>
                  </a:cubicBezTo>
                  <a:cubicBezTo>
                    <a:pt x="32" y="3"/>
                    <a:pt x="34" y="3"/>
                    <a:pt x="36" y="4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5" y="1"/>
                    <a:pt x="33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6" name="Freeform 96"/>
            <p:cNvSpPr>
              <a:spLocks noEditPoints="1"/>
            </p:cNvSpPr>
            <p:nvPr/>
          </p:nvSpPr>
          <p:spPr bwMode="auto">
            <a:xfrm>
              <a:off x="7824788" y="-561975"/>
              <a:ext cx="201613" cy="260350"/>
            </a:xfrm>
            <a:custGeom>
              <a:avLst/>
              <a:gdLst>
                <a:gd name="T0" fmla="*/ 12 w 42"/>
                <a:gd name="T1" fmla="*/ 51 h 54"/>
                <a:gd name="T2" fmla="*/ 11 w 42"/>
                <a:gd name="T3" fmla="*/ 53 h 54"/>
                <a:gd name="T4" fmla="*/ 14 w 42"/>
                <a:gd name="T5" fmla="*/ 54 h 54"/>
                <a:gd name="T6" fmla="*/ 15 w 42"/>
                <a:gd name="T7" fmla="*/ 52 h 54"/>
                <a:gd name="T8" fmla="*/ 12 w 42"/>
                <a:gd name="T9" fmla="*/ 51 h 54"/>
                <a:gd name="T10" fmla="*/ 40 w 42"/>
                <a:gd name="T11" fmla="*/ 42 h 54"/>
                <a:gd name="T12" fmla="*/ 38 w 42"/>
                <a:gd name="T13" fmla="*/ 44 h 54"/>
                <a:gd name="T14" fmla="*/ 41 w 42"/>
                <a:gd name="T15" fmla="*/ 46 h 54"/>
                <a:gd name="T16" fmla="*/ 42 w 42"/>
                <a:gd name="T17" fmla="*/ 44 h 54"/>
                <a:gd name="T18" fmla="*/ 40 w 42"/>
                <a:gd name="T19" fmla="*/ 42 h 54"/>
                <a:gd name="T20" fmla="*/ 1 w 42"/>
                <a:gd name="T21" fmla="*/ 7 h 54"/>
                <a:gd name="T22" fmla="*/ 0 w 42"/>
                <a:gd name="T23" fmla="*/ 9 h 54"/>
                <a:gd name="T24" fmla="*/ 2 w 42"/>
                <a:gd name="T25" fmla="*/ 10 h 54"/>
                <a:gd name="T26" fmla="*/ 4 w 42"/>
                <a:gd name="T27" fmla="*/ 8 h 54"/>
                <a:gd name="T28" fmla="*/ 1 w 42"/>
                <a:gd name="T29" fmla="*/ 7 h 54"/>
                <a:gd name="T30" fmla="*/ 27 w 42"/>
                <a:gd name="T31" fmla="*/ 0 h 54"/>
                <a:gd name="T32" fmla="*/ 26 w 42"/>
                <a:gd name="T33" fmla="*/ 3 h 54"/>
                <a:gd name="T34" fmla="*/ 29 w 42"/>
                <a:gd name="T35" fmla="*/ 4 h 54"/>
                <a:gd name="T36" fmla="*/ 30 w 42"/>
                <a:gd name="T37" fmla="*/ 1 h 54"/>
                <a:gd name="T38" fmla="*/ 27 w 42"/>
                <a:gd name="T3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54">
                  <a:moveTo>
                    <a:pt x="12" y="51"/>
                  </a:moveTo>
                  <a:cubicBezTo>
                    <a:pt x="11" y="53"/>
                    <a:pt x="11" y="53"/>
                    <a:pt x="11" y="53"/>
                  </a:cubicBezTo>
                  <a:cubicBezTo>
                    <a:pt x="12" y="54"/>
                    <a:pt x="13" y="54"/>
                    <a:pt x="14" y="54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4" y="51"/>
                    <a:pt x="13" y="51"/>
                    <a:pt x="12" y="51"/>
                  </a:cubicBezTo>
                  <a:moveTo>
                    <a:pt x="40" y="42"/>
                  </a:moveTo>
                  <a:cubicBezTo>
                    <a:pt x="40" y="43"/>
                    <a:pt x="39" y="44"/>
                    <a:pt x="38" y="44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2" y="45"/>
                    <a:pt x="42" y="44"/>
                  </a:cubicBezTo>
                  <a:cubicBezTo>
                    <a:pt x="40" y="42"/>
                    <a:pt x="40" y="42"/>
                    <a:pt x="40" y="42"/>
                  </a:cubicBezTo>
                  <a:moveTo>
                    <a:pt x="1" y="7"/>
                  </a:moveTo>
                  <a:cubicBezTo>
                    <a:pt x="1" y="7"/>
                    <a:pt x="0" y="8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3" y="9"/>
                    <a:pt x="4" y="8"/>
                  </a:cubicBezTo>
                  <a:cubicBezTo>
                    <a:pt x="1" y="7"/>
                    <a:pt x="1" y="7"/>
                    <a:pt x="1" y="7"/>
                  </a:cubicBezTo>
                  <a:moveTo>
                    <a:pt x="27" y="0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7" y="3"/>
                    <a:pt x="28" y="3"/>
                    <a:pt x="29" y="4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1"/>
                    <a:pt x="28" y="0"/>
                    <a:pt x="2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7" name="Freeform 97"/>
            <p:cNvSpPr>
              <a:spLocks noEditPoints="1"/>
            </p:cNvSpPr>
            <p:nvPr/>
          </p:nvSpPr>
          <p:spPr bwMode="auto">
            <a:xfrm>
              <a:off x="8658226" y="-604837"/>
              <a:ext cx="144463" cy="139700"/>
            </a:xfrm>
            <a:custGeom>
              <a:avLst/>
              <a:gdLst>
                <a:gd name="T0" fmla="*/ 14 w 30"/>
                <a:gd name="T1" fmla="*/ 16 h 29"/>
                <a:gd name="T2" fmla="*/ 7 w 30"/>
                <a:gd name="T3" fmla="*/ 26 h 29"/>
                <a:gd name="T4" fmla="*/ 16 w 30"/>
                <a:gd name="T5" fmla="*/ 29 h 29"/>
                <a:gd name="T6" fmla="*/ 22 w 30"/>
                <a:gd name="T7" fmla="*/ 28 h 29"/>
                <a:gd name="T8" fmla="*/ 14 w 30"/>
                <a:gd name="T9" fmla="*/ 16 h 29"/>
                <a:gd name="T10" fmla="*/ 30 w 30"/>
                <a:gd name="T11" fmla="*/ 15 h 29"/>
                <a:gd name="T12" fmla="*/ 16 w 30"/>
                <a:gd name="T13" fmla="*/ 15 h 29"/>
                <a:gd name="T14" fmla="*/ 24 w 30"/>
                <a:gd name="T15" fmla="*/ 26 h 29"/>
                <a:gd name="T16" fmla="*/ 30 w 30"/>
                <a:gd name="T17" fmla="*/ 15 h 29"/>
                <a:gd name="T18" fmla="*/ 3 w 30"/>
                <a:gd name="T19" fmla="*/ 8 h 29"/>
                <a:gd name="T20" fmla="*/ 3 w 30"/>
                <a:gd name="T21" fmla="*/ 22 h 29"/>
                <a:gd name="T22" fmla="*/ 5 w 30"/>
                <a:gd name="T23" fmla="*/ 24 h 29"/>
                <a:gd name="T24" fmla="*/ 12 w 30"/>
                <a:gd name="T25" fmla="*/ 14 h 29"/>
                <a:gd name="T26" fmla="*/ 3 w 30"/>
                <a:gd name="T27" fmla="*/ 8 h 29"/>
                <a:gd name="T28" fmla="*/ 18 w 30"/>
                <a:gd name="T29" fmla="*/ 0 h 29"/>
                <a:gd name="T30" fmla="*/ 16 w 30"/>
                <a:gd name="T31" fmla="*/ 12 h 29"/>
                <a:gd name="T32" fmla="*/ 30 w 30"/>
                <a:gd name="T33" fmla="*/ 12 h 29"/>
                <a:gd name="T34" fmla="*/ 28 w 30"/>
                <a:gd name="T35" fmla="*/ 7 h 29"/>
                <a:gd name="T36" fmla="*/ 18 w 30"/>
                <a:gd name="T37" fmla="*/ 0 h 29"/>
                <a:gd name="T38" fmla="*/ 15 w 30"/>
                <a:gd name="T39" fmla="*/ 0 h 29"/>
                <a:gd name="T40" fmla="*/ 8 w 30"/>
                <a:gd name="T41" fmla="*/ 2 h 29"/>
                <a:gd name="T42" fmla="*/ 4 w 30"/>
                <a:gd name="T43" fmla="*/ 5 h 29"/>
                <a:gd name="T44" fmla="*/ 13 w 30"/>
                <a:gd name="T45" fmla="*/ 11 h 29"/>
                <a:gd name="T46" fmla="*/ 15 w 30"/>
                <a:gd name="T4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29">
                  <a:moveTo>
                    <a:pt x="14" y="16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9" y="28"/>
                    <a:pt x="12" y="29"/>
                    <a:pt x="16" y="29"/>
                  </a:cubicBezTo>
                  <a:cubicBezTo>
                    <a:pt x="18" y="29"/>
                    <a:pt x="20" y="29"/>
                    <a:pt x="22" y="28"/>
                  </a:cubicBezTo>
                  <a:cubicBezTo>
                    <a:pt x="14" y="16"/>
                    <a:pt x="14" y="16"/>
                    <a:pt x="14" y="16"/>
                  </a:cubicBezTo>
                  <a:moveTo>
                    <a:pt x="30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8" y="24"/>
                    <a:pt x="30" y="19"/>
                    <a:pt x="30" y="15"/>
                  </a:cubicBezTo>
                  <a:moveTo>
                    <a:pt x="3" y="8"/>
                  </a:moveTo>
                  <a:cubicBezTo>
                    <a:pt x="0" y="12"/>
                    <a:pt x="0" y="17"/>
                    <a:pt x="3" y="22"/>
                  </a:cubicBezTo>
                  <a:cubicBezTo>
                    <a:pt x="3" y="23"/>
                    <a:pt x="4" y="23"/>
                    <a:pt x="5" y="2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3" y="8"/>
                    <a:pt x="3" y="8"/>
                    <a:pt x="3" y="8"/>
                  </a:cubicBezTo>
                  <a:moveTo>
                    <a:pt x="18" y="0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0"/>
                    <a:pt x="29" y="9"/>
                    <a:pt x="28" y="7"/>
                  </a:cubicBezTo>
                  <a:cubicBezTo>
                    <a:pt x="26" y="3"/>
                    <a:pt x="22" y="1"/>
                    <a:pt x="18" y="0"/>
                  </a:cubicBezTo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7" y="3"/>
                    <a:pt x="5" y="4"/>
                    <a:pt x="4" y="5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8" name="Freeform 98"/>
            <p:cNvSpPr>
              <a:spLocks/>
            </p:cNvSpPr>
            <p:nvPr/>
          </p:nvSpPr>
          <p:spPr bwMode="auto">
            <a:xfrm>
              <a:off x="8672513" y="-604837"/>
              <a:ext cx="130175" cy="134938"/>
            </a:xfrm>
            <a:custGeom>
              <a:avLst/>
              <a:gdLst>
                <a:gd name="T0" fmla="*/ 13 w 27"/>
                <a:gd name="T1" fmla="*/ 0 h 28"/>
                <a:gd name="T2" fmla="*/ 12 w 27"/>
                <a:gd name="T3" fmla="*/ 0 h 28"/>
                <a:gd name="T4" fmla="*/ 10 w 27"/>
                <a:gd name="T5" fmla="*/ 11 h 28"/>
                <a:gd name="T6" fmla="*/ 1 w 27"/>
                <a:gd name="T7" fmla="*/ 5 h 28"/>
                <a:gd name="T8" fmla="*/ 0 w 27"/>
                <a:gd name="T9" fmla="*/ 8 h 28"/>
                <a:gd name="T10" fmla="*/ 9 w 27"/>
                <a:gd name="T11" fmla="*/ 14 h 28"/>
                <a:gd name="T12" fmla="*/ 2 w 27"/>
                <a:gd name="T13" fmla="*/ 24 h 28"/>
                <a:gd name="T14" fmla="*/ 4 w 27"/>
                <a:gd name="T15" fmla="*/ 26 h 28"/>
                <a:gd name="T16" fmla="*/ 11 w 27"/>
                <a:gd name="T17" fmla="*/ 16 h 28"/>
                <a:gd name="T18" fmla="*/ 19 w 27"/>
                <a:gd name="T19" fmla="*/ 28 h 28"/>
                <a:gd name="T20" fmla="*/ 20 w 27"/>
                <a:gd name="T21" fmla="*/ 27 h 28"/>
                <a:gd name="T22" fmla="*/ 21 w 27"/>
                <a:gd name="T23" fmla="*/ 26 h 28"/>
                <a:gd name="T24" fmla="*/ 13 w 27"/>
                <a:gd name="T25" fmla="*/ 15 h 28"/>
                <a:gd name="T26" fmla="*/ 27 w 27"/>
                <a:gd name="T27" fmla="*/ 15 h 28"/>
                <a:gd name="T28" fmla="*/ 27 w 27"/>
                <a:gd name="T29" fmla="*/ 12 h 28"/>
                <a:gd name="T30" fmla="*/ 13 w 27"/>
                <a:gd name="T31" fmla="*/ 12 h 28"/>
                <a:gd name="T32" fmla="*/ 15 w 27"/>
                <a:gd name="T33" fmla="*/ 0 h 28"/>
                <a:gd name="T34" fmla="*/ 13 w 27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3" y="25"/>
                    <a:pt x="4" y="2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20" y="27"/>
                  </a:cubicBezTo>
                  <a:cubicBezTo>
                    <a:pt x="20" y="27"/>
                    <a:pt x="21" y="27"/>
                    <a:pt x="21" y="2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7" y="13"/>
                    <a:pt x="27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9" name="Freeform 99"/>
            <p:cNvSpPr>
              <a:spLocks noEditPoints="1"/>
            </p:cNvSpPr>
            <p:nvPr/>
          </p:nvSpPr>
          <p:spPr bwMode="auto">
            <a:xfrm>
              <a:off x="8634413" y="-628650"/>
              <a:ext cx="192088" cy="187325"/>
            </a:xfrm>
            <a:custGeom>
              <a:avLst/>
              <a:gdLst>
                <a:gd name="T0" fmla="*/ 10 w 40"/>
                <a:gd name="T1" fmla="*/ 33 h 39"/>
                <a:gd name="T2" fmla="*/ 9 w 40"/>
                <a:gd name="T3" fmla="*/ 35 h 39"/>
                <a:gd name="T4" fmla="*/ 21 w 40"/>
                <a:gd name="T5" fmla="*/ 39 h 39"/>
                <a:gd name="T6" fmla="*/ 29 w 40"/>
                <a:gd name="T7" fmla="*/ 37 h 39"/>
                <a:gd name="T8" fmla="*/ 28 w 40"/>
                <a:gd name="T9" fmla="*/ 35 h 39"/>
                <a:gd name="T10" fmla="*/ 21 w 40"/>
                <a:gd name="T11" fmla="*/ 37 h 39"/>
                <a:gd name="T12" fmla="*/ 10 w 40"/>
                <a:gd name="T13" fmla="*/ 33 h 39"/>
                <a:gd name="T14" fmla="*/ 40 w 40"/>
                <a:gd name="T15" fmla="*/ 19 h 39"/>
                <a:gd name="T16" fmla="*/ 38 w 40"/>
                <a:gd name="T17" fmla="*/ 19 h 39"/>
                <a:gd name="T18" fmla="*/ 31 w 40"/>
                <a:gd name="T19" fmla="*/ 34 h 39"/>
                <a:gd name="T20" fmla="*/ 32 w 40"/>
                <a:gd name="T21" fmla="*/ 35 h 39"/>
                <a:gd name="T22" fmla="*/ 40 w 40"/>
                <a:gd name="T23" fmla="*/ 19 h 39"/>
                <a:gd name="T24" fmla="*/ 4 w 40"/>
                <a:gd name="T25" fmla="*/ 10 h 39"/>
                <a:gd name="T26" fmla="*/ 4 w 40"/>
                <a:gd name="T27" fmla="*/ 29 h 39"/>
                <a:gd name="T28" fmla="*/ 7 w 40"/>
                <a:gd name="T29" fmla="*/ 33 h 39"/>
                <a:gd name="T30" fmla="*/ 8 w 40"/>
                <a:gd name="T31" fmla="*/ 31 h 39"/>
                <a:gd name="T32" fmla="*/ 5 w 40"/>
                <a:gd name="T33" fmla="*/ 28 h 39"/>
                <a:gd name="T34" fmla="*/ 5 w 40"/>
                <a:gd name="T35" fmla="*/ 11 h 39"/>
                <a:gd name="T36" fmla="*/ 4 w 40"/>
                <a:gd name="T37" fmla="*/ 10 h 39"/>
                <a:gd name="T38" fmla="*/ 24 w 40"/>
                <a:gd name="T39" fmla="*/ 0 h 39"/>
                <a:gd name="T40" fmla="*/ 23 w 40"/>
                <a:gd name="T41" fmla="*/ 2 h 39"/>
                <a:gd name="T42" fmla="*/ 36 w 40"/>
                <a:gd name="T43" fmla="*/ 11 h 39"/>
                <a:gd name="T44" fmla="*/ 38 w 40"/>
                <a:gd name="T45" fmla="*/ 17 h 39"/>
                <a:gd name="T46" fmla="*/ 40 w 40"/>
                <a:gd name="T47" fmla="*/ 17 h 39"/>
                <a:gd name="T48" fmla="*/ 37 w 40"/>
                <a:gd name="T49" fmla="*/ 10 h 39"/>
                <a:gd name="T50" fmla="*/ 24 w 40"/>
                <a:gd name="T51" fmla="*/ 0 h 39"/>
                <a:gd name="T52" fmla="*/ 20 w 40"/>
                <a:gd name="T53" fmla="*/ 0 h 39"/>
                <a:gd name="T54" fmla="*/ 11 w 40"/>
                <a:gd name="T55" fmla="*/ 3 h 39"/>
                <a:gd name="T56" fmla="*/ 5 w 40"/>
                <a:gd name="T57" fmla="*/ 7 h 39"/>
                <a:gd name="T58" fmla="*/ 7 w 40"/>
                <a:gd name="T59" fmla="*/ 9 h 39"/>
                <a:gd name="T60" fmla="*/ 12 w 40"/>
                <a:gd name="T61" fmla="*/ 4 h 39"/>
                <a:gd name="T62" fmla="*/ 20 w 40"/>
                <a:gd name="T63" fmla="*/ 2 h 39"/>
                <a:gd name="T64" fmla="*/ 21 w 40"/>
                <a:gd name="T65" fmla="*/ 2 h 39"/>
                <a:gd name="T66" fmla="*/ 21 w 40"/>
                <a:gd name="T67" fmla="*/ 0 h 39"/>
                <a:gd name="T68" fmla="*/ 20 w 40"/>
                <a:gd name="T6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39">
                  <a:moveTo>
                    <a:pt x="10" y="33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12" y="38"/>
                    <a:pt x="16" y="39"/>
                    <a:pt x="21" y="39"/>
                  </a:cubicBezTo>
                  <a:cubicBezTo>
                    <a:pt x="24" y="39"/>
                    <a:pt x="27" y="38"/>
                    <a:pt x="29" y="37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6" y="36"/>
                    <a:pt x="23" y="37"/>
                    <a:pt x="21" y="37"/>
                  </a:cubicBezTo>
                  <a:cubicBezTo>
                    <a:pt x="17" y="37"/>
                    <a:pt x="13" y="36"/>
                    <a:pt x="10" y="33"/>
                  </a:cubicBezTo>
                  <a:moveTo>
                    <a:pt x="40" y="19"/>
                  </a:moveTo>
                  <a:cubicBezTo>
                    <a:pt x="38" y="19"/>
                    <a:pt x="38" y="19"/>
                    <a:pt x="38" y="19"/>
                  </a:cubicBezTo>
                  <a:cubicBezTo>
                    <a:pt x="38" y="25"/>
                    <a:pt x="35" y="30"/>
                    <a:pt x="31" y="34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7" y="32"/>
                    <a:pt x="40" y="26"/>
                    <a:pt x="40" y="19"/>
                  </a:cubicBezTo>
                  <a:moveTo>
                    <a:pt x="4" y="10"/>
                  </a:moveTo>
                  <a:cubicBezTo>
                    <a:pt x="0" y="16"/>
                    <a:pt x="0" y="23"/>
                    <a:pt x="4" y="29"/>
                  </a:cubicBezTo>
                  <a:cubicBezTo>
                    <a:pt x="4" y="31"/>
                    <a:pt x="5" y="32"/>
                    <a:pt x="7" y="33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30"/>
                    <a:pt x="6" y="29"/>
                    <a:pt x="5" y="28"/>
                  </a:cubicBezTo>
                  <a:cubicBezTo>
                    <a:pt x="2" y="23"/>
                    <a:pt x="2" y="16"/>
                    <a:pt x="5" y="11"/>
                  </a:cubicBezTo>
                  <a:cubicBezTo>
                    <a:pt x="4" y="10"/>
                    <a:pt x="4" y="10"/>
                    <a:pt x="4" y="10"/>
                  </a:cubicBezTo>
                  <a:moveTo>
                    <a:pt x="24" y="0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8" y="3"/>
                    <a:pt x="33" y="6"/>
                    <a:pt x="36" y="11"/>
                  </a:cubicBezTo>
                  <a:cubicBezTo>
                    <a:pt x="37" y="13"/>
                    <a:pt x="37" y="15"/>
                    <a:pt x="38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4"/>
                    <a:pt x="39" y="12"/>
                    <a:pt x="37" y="10"/>
                  </a:cubicBezTo>
                  <a:cubicBezTo>
                    <a:pt x="34" y="4"/>
                    <a:pt x="29" y="1"/>
                    <a:pt x="24" y="0"/>
                  </a:cubicBezTo>
                  <a:moveTo>
                    <a:pt x="20" y="0"/>
                  </a:moveTo>
                  <a:cubicBezTo>
                    <a:pt x="17" y="0"/>
                    <a:pt x="14" y="1"/>
                    <a:pt x="11" y="3"/>
                  </a:cubicBezTo>
                  <a:cubicBezTo>
                    <a:pt x="8" y="4"/>
                    <a:pt x="7" y="6"/>
                    <a:pt x="5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7"/>
                    <a:pt x="10" y="5"/>
                    <a:pt x="12" y="4"/>
                  </a:cubicBezTo>
                  <a:cubicBezTo>
                    <a:pt x="14" y="3"/>
                    <a:pt x="17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0" name="Freeform 100"/>
            <p:cNvSpPr>
              <a:spLocks noEditPoints="1"/>
            </p:cNvSpPr>
            <p:nvPr/>
          </p:nvSpPr>
          <p:spPr bwMode="auto">
            <a:xfrm>
              <a:off x="8653463" y="-628650"/>
              <a:ext cx="173038" cy="177800"/>
            </a:xfrm>
            <a:custGeom>
              <a:avLst/>
              <a:gdLst>
                <a:gd name="T0" fmla="*/ 27 w 36"/>
                <a:gd name="T1" fmla="*/ 34 h 37"/>
                <a:gd name="T2" fmla="*/ 25 w 36"/>
                <a:gd name="T3" fmla="*/ 35 h 37"/>
                <a:gd name="T4" fmla="*/ 24 w 36"/>
                <a:gd name="T5" fmla="*/ 35 h 37"/>
                <a:gd name="T6" fmla="*/ 25 w 36"/>
                <a:gd name="T7" fmla="*/ 37 h 37"/>
                <a:gd name="T8" fmla="*/ 26 w 36"/>
                <a:gd name="T9" fmla="*/ 36 h 37"/>
                <a:gd name="T10" fmla="*/ 28 w 36"/>
                <a:gd name="T11" fmla="*/ 35 h 37"/>
                <a:gd name="T12" fmla="*/ 27 w 36"/>
                <a:gd name="T13" fmla="*/ 34 h 37"/>
                <a:gd name="T14" fmla="*/ 4 w 36"/>
                <a:gd name="T15" fmla="*/ 31 h 37"/>
                <a:gd name="T16" fmla="*/ 3 w 36"/>
                <a:gd name="T17" fmla="*/ 33 h 37"/>
                <a:gd name="T18" fmla="*/ 5 w 36"/>
                <a:gd name="T19" fmla="*/ 35 h 37"/>
                <a:gd name="T20" fmla="*/ 6 w 36"/>
                <a:gd name="T21" fmla="*/ 33 h 37"/>
                <a:gd name="T22" fmla="*/ 4 w 36"/>
                <a:gd name="T23" fmla="*/ 31 h 37"/>
                <a:gd name="T24" fmla="*/ 36 w 36"/>
                <a:gd name="T25" fmla="*/ 17 h 37"/>
                <a:gd name="T26" fmla="*/ 34 w 36"/>
                <a:gd name="T27" fmla="*/ 17 h 37"/>
                <a:gd name="T28" fmla="*/ 34 w 36"/>
                <a:gd name="T29" fmla="*/ 19 h 37"/>
                <a:gd name="T30" fmla="*/ 36 w 36"/>
                <a:gd name="T31" fmla="*/ 19 h 37"/>
                <a:gd name="T32" fmla="*/ 36 w 36"/>
                <a:gd name="T33" fmla="*/ 17 h 37"/>
                <a:gd name="T34" fmla="*/ 1 w 36"/>
                <a:gd name="T35" fmla="*/ 7 h 37"/>
                <a:gd name="T36" fmla="*/ 0 w 36"/>
                <a:gd name="T37" fmla="*/ 10 h 37"/>
                <a:gd name="T38" fmla="*/ 1 w 36"/>
                <a:gd name="T39" fmla="*/ 11 h 37"/>
                <a:gd name="T40" fmla="*/ 3 w 36"/>
                <a:gd name="T41" fmla="*/ 9 h 37"/>
                <a:gd name="T42" fmla="*/ 1 w 36"/>
                <a:gd name="T43" fmla="*/ 7 h 37"/>
                <a:gd name="T44" fmla="*/ 17 w 36"/>
                <a:gd name="T45" fmla="*/ 0 h 37"/>
                <a:gd name="T46" fmla="*/ 17 w 36"/>
                <a:gd name="T47" fmla="*/ 2 h 37"/>
                <a:gd name="T48" fmla="*/ 19 w 36"/>
                <a:gd name="T49" fmla="*/ 2 h 37"/>
                <a:gd name="T50" fmla="*/ 20 w 36"/>
                <a:gd name="T51" fmla="*/ 0 h 37"/>
                <a:gd name="T52" fmla="*/ 17 w 36"/>
                <a:gd name="T5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37">
                  <a:moveTo>
                    <a:pt x="27" y="34"/>
                  </a:moveTo>
                  <a:cubicBezTo>
                    <a:pt x="26" y="34"/>
                    <a:pt x="26" y="34"/>
                    <a:pt x="25" y="35"/>
                  </a:cubicBezTo>
                  <a:cubicBezTo>
                    <a:pt x="25" y="35"/>
                    <a:pt x="25" y="35"/>
                    <a:pt x="24" y="3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7"/>
                    <a:pt x="26" y="36"/>
                    <a:pt x="26" y="36"/>
                  </a:cubicBezTo>
                  <a:cubicBezTo>
                    <a:pt x="27" y="36"/>
                    <a:pt x="27" y="36"/>
                    <a:pt x="28" y="35"/>
                  </a:cubicBezTo>
                  <a:cubicBezTo>
                    <a:pt x="27" y="34"/>
                    <a:pt x="27" y="34"/>
                    <a:pt x="27" y="34"/>
                  </a:cubicBezTo>
                  <a:moveTo>
                    <a:pt x="4" y="31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4" y="34"/>
                    <a:pt x="5" y="35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5" y="33"/>
                    <a:pt x="4" y="32"/>
                    <a:pt x="4" y="31"/>
                  </a:cubicBezTo>
                  <a:moveTo>
                    <a:pt x="36" y="17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18"/>
                    <a:pt x="34" y="19"/>
                    <a:pt x="34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8"/>
                    <a:pt x="36" y="18"/>
                    <a:pt x="36" y="17"/>
                  </a:cubicBezTo>
                  <a:moveTo>
                    <a:pt x="1" y="7"/>
                  </a:moveTo>
                  <a:cubicBezTo>
                    <a:pt x="1" y="8"/>
                    <a:pt x="0" y="9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0"/>
                    <a:pt x="2" y="9"/>
                    <a:pt x="3" y="9"/>
                  </a:cubicBezTo>
                  <a:cubicBezTo>
                    <a:pt x="1" y="7"/>
                    <a:pt x="1" y="7"/>
                    <a:pt x="1" y="7"/>
                  </a:cubicBezTo>
                  <a:moveTo>
                    <a:pt x="17" y="0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8" y="2"/>
                    <a:pt x="19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1" name="Freeform 101"/>
            <p:cNvSpPr>
              <a:spLocks noEditPoints="1"/>
            </p:cNvSpPr>
            <p:nvPr/>
          </p:nvSpPr>
          <p:spPr bwMode="auto">
            <a:xfrm>
              <a:off x="9564688" y="-1058862"/>
              <a:ext cx="153988" cy="146050"/>
            </a:xfrm>
            <a:custGeom>
              <a:avLst/>
              <a:gdLst>
                <a:gd name="T0" fmla="*/ 16 w 32"/>
                <a:gd name="T1" fmla="*/ 19 h 30"/>
                <a:gd name="T2" fmla="*/ 11 w 32"/>
                <a:gd name="T3" fmla="*/ 29 h 30"/>
                <a:gd name="T4" fmla="*/ 15 w 32"/>
                <a:gd name="T5" fmla="*/ 30 h 30"/>
                <a:gd name="T6" fmla="*/ 18 w 32"/>
                <a:gd name="T7" fmla="*/ 29 h 30"/>
                <a:gd name="T8" fmla="*/ 16 w 32"/>
                <a:gd name="T9" fmla="*/ 19 h 30"/>
                <a:gd name="T10" fmla="*/ 4 w 32"/>
                <a:gd name="T11" fmla="*/ 6 h 30"/>
                <a:gd name="T12" fmla="*/ 3 w 32"/>
                <a:gd name="T13" fmla="*/ 22 h 30"/>
                <a:gd name="T14" fmla="*/ 8 w 32"/>
                <a:gd name="T15" fmla="*/ 28 h 30"/>
                <a:gd name="T16" fmla="*/ 15 w 32"/>
                <a:gd name="T17" fmla="*/ 15 h 30"/>
                <a:gd name="T18" fmla="*/ 4 w 32"/>
                <a:gd name="T19" fmla="*/ 6 h 30"/>
                <a:gd name="T20" fmla="*/ 12 w 32"/>
                <a:gd name="T21" fmla="*/ 1 h 30"/>
                <a:gd name="T22" fmla="*/ 8 w 32"/>
                <a:gd name="T23" fmla="*/ 2 h 30"/>
                <a:gd name="T24" fmla="*/ 6 w 32"/>
                <a:gd name="T25" fmla="*/ 4 h 30"/>
                <a:gd name="T26" fmla="*/ 14 w 32"/>
                <a:gd name="T27" fmla="*/ 11 h 30"/>
                <a:gd name="T28" fmla="*/ 12 w 32"/>
                <a:gd name="T29" fmla="*/ 1 h 30"/>
                <a:gd name="T30" fmla="*/ 15 w 32"/>
                <a:gd name="T31" fmla="*/ 0 h 30"/>
                <a:gd name="T32" fmla="*/ 15 w 32"/>
                <a:gd name="T33" fmla="*/ 0 h 30"/>
                <a:gd name="T34" fmla="*/ 18 w 32"/>
                <a:gd name="T35" fmla="*/ 14 h 30"/>
                <a:gd name="T36" fmla="*/ 18 w 32"/>
                <a:gd name="T37" fmla="*/ 14 h 30"/>
                <a:gd name="T38" fmla="*/ 18 w 32"/>
                <a:gd name="T39" fmla="*/ 15 h 30"/>
                <a:gd name="T40" fmla="*/ 21 w 32"/>
                <a:gd name="T41" fmla="*/ 29 h 30"/>
                <a:gd name="T42" fmla="*/ 23 w 32"/>
                <a:gd name="T43" fmla="*/ 28 h 30"/>
                <a:gd name="T44" fmla="*/ 28 w 32"/>
                <a:gd name="T45" fmla="*/ 8 h 30"/>
                <a:gd name="T46" fmla="*/ 15 w 32"/>
                <a:gd name="T4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0">
                  <a:moveTo>
                    <a:pt x="16" y="1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2" y="29"/>
                    <a:pt x="14" y="30"/>
                    <a:pt x="15" y="30"/>
                  </a:cubicBezTo>
                  <a:cubicBezTo>
                    <a:pt x="16" y="30"/>
                    <a:pt x="17" y="29"/>
                    <a:pt x="18" y="29"/>
                  </a:cubicBezTo>
                  <a:cubicBezTo>
                    <a:pt x="16" y="19"/>
                    <a:pt x="16" y="19"/>
                    <a:pt x="16" y="19"/>
                  </a:cubicBezTo>
                  <a:moveTo>
                    <a:pt x="4" y="6"/>
                  </a:moveTo>
                  <a:cubicBezTo>
                    <a:pt x="0" y="11"/>
                    <a:pt x="0" y="17"/>
                    <a:pt x="3" y="22"/>
                  </a:cubicBezTo>
                  <a:cubicBezTo>
                    <a:pt x="4" y="25"/>
                    <a:pt x="6" y="27"/>
                    <a:pt x="8" y="28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2" y="1"/>
                  </a:moveTo>
                  <a:cubicBezTo>
                    <a:pt x="11" y="1"/>
                    <a:pt x="9" y="2"/>
                    <a:pt x="8" y="2"/>
                  </a:cubicBezTo>
                  <a:cubicBezTo>
                    <a:pt x="7" y="3"/>
                    <a:pt x="6" y="3"/>
                    <a:pt x="6" y="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"/>
                    <a:pt x="12" y="1"/>
                    <a:pt x="12" y="1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8"/>
                    <a:pt x="22" y="28"/>
                    <a:pt x="23" y="28"/>
                  </a:cubicBezTo>
                  <a:cubicBezTo>
                    <a:pt x="30" y="24"/>
                    <a:pt x="32" y="15"/>
                    <a:pt x="28" y="8"/>
                  </a:cubicBezTo>
                  <a:cubicBezTo>
                    <a:pt x="25" y="3"/>
                    <a:pt x="20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2" name="Freeform 102"/>
            <p:cNvSpPr>
              <a:spLocks/>
            </p:cNvSpPr>
            <p:nvPr/>
          </p:nvSpPr>
          <p:spPr bwMode="auto">
            <a:xfrm>
              <a:off x="9583738" y="-1058862"/>
              <a:ext cx="82550" cy="141288"/>
            </a:xfrm>
            <a:custGeom>
              <a:avLst/>
              <a:gdLst>
                <a:gd name="T0" fmla="*/ 11 w 17"/>
                <a:gd name="T1" fmla="*/ 0 h 29"/>
                <a:gd name="T2" fmla="*/ 8 w 17"/>
                <a:gd name="T3" fmla="*/ 1 h 29"/>
                <a:gd name="T4" fmla="*/ 10 w 17"/>
                <a:gd name="T5" fmla="*/ 11 h 29"/>
                <a:gd name="T6" fmla="*/ 2 w 17"/>
                <a:gd name="T7" fmla="*/ 4 h 29"/>
                <a:gd name="T8" fmla="*/ 0 w 17"/>
                <a:gd name="T9" fmla="*/ 6 h 29"/>
                <a:gd name="T10" fmla="*/ 11 w 17"/>
                <a:gd name="T11" fmla="*/ 15 h 29"/>
                <a:gd name="T12" fmla="*/ 4 w 17"/>
                <a:gd name="T13" fmla="*/ 28 h 29"/>
                <a:gd name="T14" fmla="*/ 7 w 17"/>
                <a:gd name="T15" fmla="*/ 29 h 29"/>
                <a:gd name="T16" fmla="*/ 12 w 17"/>
                <a:gd name="T17" fmla="*/ 19 h 29"/>
                <a:gd name="T18" fmla="*/ 14 w 17"/>
                <a:gd name="T19" fmla="*/ 29 h 29"/>
                <a:gd name="T20" fmla="*/ 17 w 17"/>
                <a:gd name="T21" fmla="*/ 29 h 29"/>
                <a:gd name="T22" fmla="*/ 14 w 17"/>
                <a:gd name="T23" fmla="*/ 15 h 29"/>
                <a:gd name="T24" fmla="*/ 14 w 17"/>
                <a:gd name="T25" fmla="*/ 14 h 29"/>
                <a:gd name="T26" fmla="*/ 14 w 17"/>
                <a:gd name="T27" fmla="*/ 14 h 29"/>
                <a:gd name="T28" fmla="*/ 11 w 17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11" y="0"/>
                  </a:moveTo>
                  <a:cubicBezTo>
                    <a:pt x="10" y="0"/>
                    <a:pt x="9" y="1"/>
                    <a:pt x="8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5" y="28"/>
                    <a:pt x="6" y="29"/>
                    <a:pt x="7" y="2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5" y="29"/>
                    <a:pt x="16" y="29"/>
                    <a:pt x="17" y="2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3" name="Freeform 103"/>
            <p:cNvSpPr>
              <a:spLocks noEditPoints="1"/>
            </p:cNvSpPr>
            <p:nvPr/>
          </p:nvSpPr>
          <p:spPr bwMode="auto">
            <a:xfrm>
              <a:off x="9536113" y="-1082675"/>
              <a:ext cx="211138" cy="188913"/>
            </a:xfrm>
            <a:custGeom>
              <a:avLst/>
              <a:gdLst>
                <a:gd name="T0" fmla="*/ 16 w 44"/>
                <a:gd name="T1" fmla="*/ 36 h 39"/>
                <a:gd name="T2" fmla="*/ 15 w 44"/>
                <a:gd name="T3" fmla="*/ 38 h 39"/>
                <a:gd name="T4" fmla="*/ 21 w 44"/>
                <a:gd name="T5" fmla="*/ 39 h 39"/>
                <a:gd name="T6" fmla="*/ 25 w 44"/>
                <a:gd name="T7" fmla="*/ 39 h 39"/>
                <a:gd name="T8" fmla="*/ 25 w 44"/>
                <a:gd name="T9" fmla="*/ 37 h 39"/>
                <a:gd name="T10" fmla="*/ 21 w 44"/>
                <a:gd name="T11" fmla="*/ 37 h 39"/>
                <a:gd name="T12" fmla="*/ 16 w 44"/>
                <a:gd name="T13" fmla="*/ 36 h 39"/>
                <a:gd name="T14" fmla="*/ 6 w 44"/>
                <a:gd name="T15" fmla="*/ 8 h 39"/>
                <a:gd name="T16" fmla="*/ 4 w 44"/>
                <a:gd name="T17" fmla="*/ 30 h 39"/>
                <a:gd name="T18" fmla="*/ 12 w 44"/>
                <a:gd name="T19" fmla="*/ 37 h 39"/>
                <a:gd name="T20" fmla="*/ 13 w 44"/>
                <a:gd name="T21" fmla="*/ 35 h 39"/>
                <a:gd name="T22" fmla="*/ 6 w 44"/>
                <a:gd name="T23" fmla="*/ 29 h 39"/>
                <a:gd name="T24" fmla="*/ 7 w 44"/>
                <a:gd name="T25" fmla="*/ 9 h 39"/>
                <a:gd name="T26" fmla="*/ 6 w 44"/>
                <a:gd name="T27" fmla="*/ 8 h 39"/>
                <a:gd name="T28" fmla="*/ 17 w 44"/>
                <a:gd name="T29" fmla="*/ 1 h 39"/>
                <a:gd name="T30" fmla="*/ 11 w 44"/>
                <a:gd name="T31" fmla="*/ 3 h 39"/>
                <a:gd name="T32" fmla="*/ 8 w 44"/>
                <a:gd name="T33" fmla="*/ 6 h 39"/>
                <a:gd name="T34" fmla="*/ 9 w 44"/>
                <a:gd name="T35" fmla="*/ 7 h 39"/>
                <a:gd name="T36" fmla="*/ 12 w 44"/>
                <a:gd name="T37" fmla="*/ 5 h 39"/>
                <a:gd name="T38" fmla="*/ 17 w 44"/>
                <a:gd name="T39" fmla="*/ 3 h 39"/>
                <a:gd name="T40" fmla="*/ 17 w 44"/>
                <a:gd name="T41" fmla="*/ 1 h 39"/>
                <a:gd name="T42" fmla="*/ 21 w 44"/>
                <a:gd name="T43" fmla="*/ 0 h 39"/>
                <a:gd name="T44" fmla="*/ 20 w 44"/>
                <a:gd name="T45" fmla="*/ 1 h 39"/>
                <a:gd name="T46" fmla="*/ 20 w 44"/>
                <a:gd name="T47" fmla="*/ 3 h 39"/>
                <a:gd name="T48" fmla="*/ 21 w 44"/>
                <a:gd name="T49" fmla="*/ 2 h 39"/>
                <a:gd name="T50" fmla="*/ 36 w 44"/>
                <a:gd name="T51" fmla="*/ 11 h 39"/>
                <a:gd name="T52" fmla="*/ 30 w 44"/>
                <a:gd name="T53" fmla="*/ 35 h 39"/>
                <a:gd name="T54" fmla="*/ 27 w 44"/>
                <a:gd name="T55" fmla="*/ 36 h 39"/>
                <a:gd name="T56" fmla="*/ 28 w 44"/>
                <a:gd name="T57" fmla="*/ 38 h 39"/>
                <a:gd name="T58" fmla="*/ 31 w 44"/>
                <a:gd name="T59" fmla="*/ 37 h 39"/>
                <a:gd name="T60" fmla="*/ 38 w 44"/>
                <a:gd name="T61" fmla="*/ 10 h 39"/>
                <a:gd name="T62" fmla="*/ 21 w 44"/>
                <a:gd name="T6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39">
                  <a:moveTo>
                    <a:pt x="16" y="36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39"/>
                    <a:pt x="19" y="39"/>
                    <a:pt x="21" y="39"/>
                  </a:cubicBezTo>
                  <a:cubicBezTo>
                    <a:pt x="23" y="39"/>
                    <a:pt x="24" y="39"/>
                    <a:pt x="25" y="39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7"/>
                    <a:pt x="22" y="37"/>
                    <a:pt x="21" y="37"/>
                  </a:cubicBezTo>
                  <a:cubicBezTo>
                    <a:pt x="19" y="37"/>
                    <a:pt x="17" y="37"/>
                    <a:pt x="16" y="36"/>
                  </a:cubicBezTo>
                  <a:moveTo>
                    <a:pt x="6" y="8"/>
                  </a:moveTo>
                  <a:cubicBezTo>
                    <a:pt x="1" y="14"/>
                    <a:pt x="0" y="23"/>
                    <a:pt x="4" y="30"/>
                  </a:cubicBezTo>
                  <a:cubicBezTo>
                    <a:pt x="6" y="33"/>
                    <a:pt x="9" y="36"/>
                    <a:pt x="12" y="37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0" y="34"/>
                    <a:pt x="8" y="32"/>
                    <a:pt x="6" y="29"/>
                  </a:cubicBezTo>
                  <a:cubicBezTo>
                    <a:pt x="2" y="22"/>
                    <a:pt x="3" y="15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moveTo>
                    <a:pt x="17" y="1"/>
                  </a:moveTo>
                  <a:cubicBezTo>
                    <a:pt x="15" y="1"/>
                    <a:pt x="13" y="2"/>
                    <a:pt x="11" y="3"/>
                  </a:cubicBezTo>
                  <a:cubicBezTo>
                    <a:pt x="10" y="4"/>
                    <a:pt x="9" y="5"/>
                    <a:pt x="8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6"/>
                    <a:pt x="11" y="6"/>
                    <a:pt x="12" y="5"/>
                  </a:cubicBezTo>
                  <a:cubicBezTo>
                    <a:pt x="14" y="4"/>
                    <a:pt x="16" y="3"/>
                    <a:pt x="17" y="3"/>
                  </a:cubicBezTo>
                  <a:cubicBezTo>
                    <a:pt x="17" y="1"/>
                    <a:pt x="17" y="1"/>
                    <a:pt x="17" y="1"/>
                  </a:cubicBezTo>
                  <a:moveTo>
                    <a:pt x="21" y="0"/>
                  </a:moveTo>
                  <a:cubicBezTo>
                    <a:pt x="21" y="0"/>
                    <a:pt x="20" y="1"/>
                    <a:pt x="20" y="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7" y="2"/>
                    <a:pt x="33" y="6"/>
                    <a:pt x="36" y="11"/>
                  </a:cubicBezTo>
                  <a:cubicBezTo>
                    <a:pt x="41" y="19"/>
                    <a:pt x="38" y="30"/>
                    <a:pt x="30" y="35"/>
                  </a:cubicBezTo>
                  <a:cubicBezTo>
                    <a:pt x="29" y="36"/>
                    <a:pt x="28" y="36"/>
                    <a:pt x="27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7"/>
                    <a:pt x="31" y="37"/>
                  </a:cubicBezTo>
                  <a:cubicBezTo>
                    <a:pt x="40" y="31"/>
                    <a:pt x="44" y="19"/>
                    <a:pt x="38" y="10"/>
                  </a:cubicBezTo>
                  <a:cubicBezTo>
                    <a:pt x="34" y="4"/>
                    <a:pt x="28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4" name="Freeform 104"/>
            <p:cNvSpPr>
              <a:spLocks noEditPoints="1"/>
            </p:cNvSpPr>
            <p:nvPr/>
          </p:nvSpPr>
          <p:spPr bwMode="auto">
            <a:xfrm>
              <a:off x="9564688" y="-1077912"/>
              <a:ext cx="106363" cy="184150"/>
            </a:xfrm>
            <a:custGeom>
              <a:avLst/>
              <a:gdLst>
                <a:gd name="T0" fmla="*/ 21 w 22"/>
                <a:gd name="T1" fmla="*/ 35 h 38"/>
                <a:gd name="T2" fmla="*/ 19 w 22"/>
                <a:gd name="T3" fmla="*/ 36 h 38"/>
                <a:gd name="T4" fmla="*/ 19 w 22"/>
                <a:gd name="T5" fmla="*/ 38 h 38"/>
                <a:gd name="T6" fmla="*/ 22 w 22"/>
                <a:gd name="T7" fmla="*/ 37 h 38"/>
                <a:gd name="T8" fmla="*/ 21 w 22"/>
                <a:gd name="T9" fmla="*/ 35 h 38"/>
                <a:gd name="T10" fmla="*/ 7 w 22"/>
                <a:gd name="T11" fmla="*/ 34 h 38"/>
                <a:gd name="T12" fmla="*/ 6 w 22"/>
                <a:gd name="T13" fmla="*/ 36 h 38"/>
                <a:gd name="T14" fmla="*/ 9 w 22"/>
                <a:gd name="T15" fmla="*/ 37 h 38"/>
                <a:gd name="T16" fmla="*/ 10 w 22"/>
                <a:gd name="T17" fmla="*/ 35 h 38"/>
                <a:gd name="T18" fmla="*/ 7 w 22"/>
                <a:gd name="T19" fmla="*/ 34 h 38"/>
                <a:gd name="T20" fmla="*/ 2 w 22"/>
                <a:gd name="T21" fmla="*/ 5 h 38"/>
                <a:gd name="T22" fmla="*/ 0 w 22"/>
                <a:gd name="T23" fmla="*/ 7 h 38"/>
                <a:gd name="T24" fmla="*/ 1 w 22"/>
                <a:gd name="T25" fmla="*/ 8 h 38"/>
                <a:gd name="T26" fmla="*/ 3 w 22"/>
                <a:gd name="T27" fmla="*/ 6 h 38"/>
                <a:gd name="T28" fmla="*/ 2 w 22"/>
                <a:gd name="T29" fmla="*/ 5 h 38"/>
                <a:gd name="T30" fmla="*/ 14 w 22"/>
                <a:gd name="T31" fmla="*/ 0 h 38"/>
                <a:gd name="T32" fmla="*/ 11 w 22"/>
                <a:gd name="T33" fmla="*/ 0 h 38"/>
                <a:gd name="T34" fmla="*/ 11 w 22"/>
                <a:gd name="T35" fmla="*/ 2 h 38"/>
                <a:gd name="T36" fmla="*/ 14 w 22"/>
                <a:gd name="T37" fmla="*/ 2 h 38"/>
                <a:gd name="T38" fmla="*/ 14 w 22"/>
                <a:gd name="T3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38">
                  <a:moveTo>
                    <a:pt x="21" y="35"/>
                  </a:moveTo>
                  <a:cubicBezTo>
                    <a:pt x="20" y="36"/>
                    <a:pt x="19" y="36"/>
                    <a:pt x="19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0" y="38"/>
                    <a:pt x="21" y="38"/>
                    <a:pt x="22" y="37"/>
                  </a:cubicBezTo>
                  <a:cubicBezTo>
                    <a:pt x="21" y="35"/>
                    <a:pt x="21" y="35"/>
                    <a:pt x="21" y="35"/>
                  </a:cubicBezTo>
                  <a:moveTo>
                    <a:pt x="7" y="34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7" y="37"/>
                    <a:pt x="8" y="37"/>
                    <a:pt x="9" y="37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5"/>
                    <a:pt x="8" y="35"/>
                    <a:pt x="7" y="34"/>
                  </a:cubicBezTo>
                  <a:moveTo>
                    <a:pt x="2" y="5"/>
                  </a:moveTo>
                  <a:cubicBezTo>
                    <a:pt x="1" y="6"/>
                    <a:pt x="0" y="6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7"/>
                    <a:pt x="3" y="6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14" y="0"/>
                  </a:moveTo>
                  <a:cubicBezTo>
                    <a:pt x="13" y="0"/>
                    <a:pt x="12" y="0"/>
                    <a:pt x="11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3" y="2"/>
                    <a:pt x="14" y="2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5" name="Freeform 105"/>
            <p:cNvSpPr>
              <a:spLocks noEditPoints="1"/>
            </p:cNvSpPr>
            <p:nvPr/>
          </p:nvSpPr>
          <p:spPr bwMode="auto">
            <a:xfrm>
              <a:off x="6970713" y="-777875"/>
              <a:ext cx="130175" cy="115888"/>
            </a:xfrm>
            <a:custGeom>
              <a:avLst/>
              <a:gdLst>
                <a:gd name="T0" fmla="*/ 17 w 27"/>
                <a:gd name="T1" fmla="*/ 15 h 24"/>
                <a:gd name="T2" fmla="*/ 7 w 27"/>
                <a:gd name="T3" fmla="*/ 23 h 24"/>
                <a:gd name="T4" fmla="*/ 14 w 27"/>
                <a:gd name="T5" fmla="*/ 24 h 24"/>
                <a:gd name="T6" fmla="*/ 20 w 27"/>
                <a:gd name="T7" fmla="*/ 23 h 24"/>
                <a:gd name="T8" fmla="*/ 17 w 27"/>
                <a:gd name="T9" fmla="*/ 15 h 24"/>
                <a:gd name="T10" fmla="*/ 14 w 27"/>
                <a:gd name="T11" fmla="*/ 0 h 24"/>
                <a:gd name="T12" fmla="*/ 8 w 27"/>
                <a:gd name="T13" fmla="*/ 2 h 24"/>
                <a:gd name="T14" fmla="*/ 3 w 27"/>
                <a:gd name="T15" fmla="*/ 18 h 24"/>
                <a:gd name="T16" fmla="*/ 5 w 27"/>
                <a:gd name="T17" fmla="*/ 21 h 24"/>
                <a:gd name="T18" fmla="*/ 19 w 27"/>
                <a:gd name="T19" fmla="*/ 10 h 24"/>
                <a:gd name="T20" fmla="*/ 22 w 27"/>
                <a:gd name="T21" fmla="*/ 21 h 24"/>
                <a:gd name="T22" fmla="*/ 24 w 27"/>
                <a:gd name="T23" fmla="*/ 6 h 24"/>
                <a:gd name="T24" fmla="*/ 14 w 27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24">
                  <a:moveTo>
                    <a:pt x="17" y="15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9" y="24"/>
                    <a:pt x="12" y="24"/>
                    <a:pt x="14" y="24"/>
                  </a:cubicBezTo>
                  <a:cubicBezTo>
                    <a:pt x="16" y="24"/>
                    <a:pt x="18" y="24"/>
                    <a:pt x="20" y="23"/>
                  </a:cubicBezTo>
                  <a:cubicBezTo>
                    <a:pt x="17" y="15"/>
                    <a:pt x="17" y="15"/>
                    <a:pt x="17" y="15"/>
                  </a:cubicBezTo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3"/>
                    <a:pt x="3" y="18"/>
                  </a:cubicBezTo>
                  <a:cubicBezTo>
                    <a:pt x="4" y="19"/>
                    <a:pt x="5" y="20"/>
                    <a:pt x="5" y="2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6" y="18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6" name="Freeform 106"/>
            <p:cNvSpPr>
              <a:spLocks/>
            </p:cNvSpPr>
            <p:nvPr/>
          </p:nvSpPr>
          <p:spPr bwMode="auto">
            <a:xfrm>
              <a:off x="6994526" y="-730250"/>
              <a:ext cx="82550" cy="63500"/>
            </a:xfrm>
            <a:custGeom>
              <a:avLst/>
              <a:gdLst>
                <a:gd name="T0" fmla="*/ 14 w 17"/>
                <a:gd name="T1" fmla="*/ 0 h 13"/>
                <a:gd name="T2" fmla="*/ 0 w 17"/>
                <a:gd name="T3" fmla="*/ 11 h 13"/>
                <a:gd name="T4" fmla="*/ 2 w 17"/>
                <a:gd name="T5" fmla="*/ 13 h 13"/>
                <a:gd name="T6" fmla="*/ 12 w 17"/>
                <a:gd name="T7" fmla="*/ 5 h 13"/>
                <a:gd name="T8" fmla="*/ 15 w 17"/>
                <a:gd name="T9" fmla="*/ 13 h 13"/>
                <a:gd name="T10" fmla="*/ 15 w 17"/>
                <a:gd name="T11" fmla="*/ 13 h 13"/>
                <a:gd name="T12" fmla="*/ 17 w 17"/>
                <a:gd name="T13" fmla="*/ 11 h 13"/>
                <a:gd name="T14" fmla="*/ 14 w 17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3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2"/>
                    <a:pt x="2" y="1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2"/>
                    <a:pt x="16" y="12"/>
                    <a:pt x="17" y="1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7" name="Freeform 107"/>
            <p:cNvSpPr>
              <a:spLocks noEditPoints="1"/>
            </p:cNvSpPr>
            <p:nvPr/>
          </p:nvSpPr>
          <p:spPr bwMode="auto">
            <a:xfrm>
              <a:off x="6908801" y="-831850"/>
              <a:ext cx="260350" cy="227013"/>
            </a:xfrm>
            <a:custGeom>
              <a:avLst/>
              <a:gdLst>
                <a:gd name="T0" fmla="*/ 15 w 54"/>
                <a:gd name="T1" fmla="*/ 38 h 47"/>
                <a:gd name="T2" fmla="*/ 11 w 54"/>
                <a:gd name="T3" fmla="*/ 41 h 47"/>
                <a:gd name="T4" fmla="*/ 27 w 54"/>
                <a:gd name="T5" fmla="*/ 47 h 47"/>
                <a:gd name="T6" fmla="*/ 36 w 54"/>
                <a:gd name="T7" fmla="*/ 45 h 47"/>
                <a:gd name="T8" fmla="*/ 35 w 54"/>
                <a:gd name="T9" fmla="*/ 41 h 47"/>
                <a:gd name="T10" fmla="*/ 27 w 54"/>
                <a:gd name="T11" fmla="*/ 43 h 47"/>
                <a:gd name="T12" fmla="*/ 15 w 54"/>
                <a:gd name="T13" fmla="*/ 38 h 47"/>
                <a:gd name="T14" fmla="*/ 27 w 54"/>
                <a:gd name="T15" fmla="*/ 0 h 47"/>
                <a:gd name="T16" fmla="*/ 15 w 54"/>
                <a:gd name="T17" fmla="*/ 3 h 47"/>
                <a:gd name="T18" fmla="*/ 7 w 54"/>
                <a:gd name="T19" fmla="*/ 35 h 47"/>
                <a:gd name="T20" fmla="*/ 9 w 54"/>
                <a:gd name="T21" fmla="*/ 39 h 47"/>
                <a:gd name="T22" fmla="*/ 13 w 54"/>
                <a:gd name="T23" fmla="*/ 36 h 47"/>
                <a:gd name="T24" fmla="*/ 10 w 54"/>
                <a:gd name="T25" fmla="*/ 33 h 47"/>
                <a:gd name="T26" fmla="*/ 17 w 54"/>
                <a:gd name="T27" fmla="*/ 7 h 47"/>
                <a:gd name="T28" fmla="*/ 27 w 54"/>
                <a:gd name="T29" fmla="*/ 4 h 47"/>
                <a:gd name="T30" fmla="*/ 44 w 54"/>
                <a:gd name="T31" fmla="*/ 14 h 47"/>
                <a:gd name="T32" fmla="*/ 37 w 54"/>
                <a:gd name="T33" fmla="*/ 40 h 47"/>
                <a:gd name="T34" fmla="*/ 38 w 54"/>
                <a:gd name="T35" fmla="*/ 44 h 47"/>
                <a:gd name="T36" fmla="*/ 39 w 54"/>
                <a:gd name="T37" fmla="*/ 44 h 47"/>
                <a:gd name="T38" fmla="*/ 47 w 54"/>
                <a:gd name="T39" fmla="*/ 11 h 47"/>
                <a:gd name="T40" fmla="*/ 27 w 54"/>
                <a:gd name="T4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47">
                  <a:moveTo>
                    <a:pt x="15" y="38"/>
                  </a:moveTo>
                  <a:cubicBezTo>
                    <a:pt x="11" y="41"/>
                    <a:pt x="11" y="41"/>
                    <a:pt x="11" y="41"/>
                  </a:cubicBezTo>
                  <a:cubicBezTo>
                    <a:pt x="16" y="45"/>
                    <a:pt x="21" y="47"/>
                    <a:pt x="27" y="47"/>
                  </a:cubicBezTo>
                  <a:cubicBezTo>
                    <a:pt x="30" y="47"/>
                    <a:pt x="33" y="46"/>
                    <a:pt x="36" y="4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2" y="42"/>
                    <a:pt x="30" y="43"/>
                    <a:pt x="27" y="43"/>
                  </a:cubicBezTo>
                  <a:cubicBezTo>
                    <a:pt x="23" y="43"/>
                    <a:pt x="18" y="41"/>
                    <a:pt x="15" y="38"/>
                  </a:cubicBezTo>
                  <a:moveTo>
                    <a:pt x="27" y="0"/>
                  </a:moveTo>
                  <a:cubicBezTo>
                    <a:pt x="23" y="0"/>
                    <a:pt x="19" y="1"/>
                    <a:pt x="15" y="3"/>
                  </a:cubicBezTo>
                  <a:cubicBezTo>
                    <a:pt x="4" y="10"/>
                    <a:pt x="0" y="24"/>
                    <a:pt x="7" y="35"/>
                  </a:cubicBezTo>
                  <a:cubicBezTo>
                    <a:pt x="7" y="37"/>
                    <a:pt x="8" y="38"/>
                    <a:pt x="9" y="39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2" y="35"/>
                    <a:pt x="11" y="34"/>
                    <a:pt x="10" y="33"/>
                  </a:cubicBezTo>
                  <a:cubicBezTo>
                    <a:pt x="5" y="24"/>
                    <a:pt x="8" y="12"/>
                    <a:pt x="17" y="7"/>
                  </a:cubicBezTo>
                  <a:cubicBezTo>
                    <a:pt x="20" y="5"/>
                    <a:pt x="24" y="4"/>
                    <a:pt x="27" y="4"/>
                  </a:cubicBezTo>
                  <a:cubicBezTo>
                    <a:pt x="34" y="4"/>
                    <a:pt x="40" y="7"/>
                    <a:pt x="44" y="14"/>
                  </a:cubicBezTo>
                  <a:cubicBezTo>
                    <a:pt x="49" y="23"/>
                    <a:pt x="46" y="34"/>
                    <a:pt x="37" y="40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50" y="37"/>
                    <a:pt x="54" y="23"/>
                    <a:pt x="47" y="11"/>
                  </a:cubicBezTo>
                  <a:cubicBezTo>
                    <a:pt x="43" y="4"/>
                    <a:pt x="35" y="0"/>
                    <a:pt x="2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8" name="Freeform 108"/>
            <p:cNvSpPr>
              <a:spLocks noEditPoints="1"/>
            </p:cNvSpPr>
            <p:nvPr/>
          </p:nvSpPr>
          <p:spPr bwMode="auto">
            <a:xfrm>
              <a:off x="6951663" y="-657225"/>
              <a:ext cx="139700" cy="42863"/>
            </a:xfrm>
            <a:custGeom>
              <a:avLst/>
              <a:gdLst>
                <a:gd name="T0" fmla="*/ 28 w 29"/>
                <a:gd name="T1" fmla="*/ 4 h 9"/>
                <a:gd name="T2" fmla="*/ 28 w 29"/>
                <a:gd name="T3" fmla="*/ 4 h 9"/>
                <a:gd name="T4" fmla="*/ 26 w 29"/>
                <a:gd name="T5" fmla="*/ 5 h 9"/>
                <a:gd name="T6" fmla="*/ 27 w 29"/>
                <a:gd name="T7" fmla="*/ 9 h 9"/>
                <a:gd name="T8" fmla="*/ 29 w 29"/>
                <a:gd name="T9" fmla="*/ 8 h 9"/>
                <a:gd name="T10" fmla="*/ 28 w 29"/>
                <a:gd name="T11" fmla="*/ 4 h 9"/>
                <a:gd name="T12" fmla="*/ 4 w 29"/>
                <a:gd name="T13" fmla="*/ 0 h 9"/>
                <a:gd name="T14" fmla="*/ 0 w 29"/>
                <a:gd name="T15" fmla="*/ 3 h 9"/>
                <a:gd name="T16" fmla="*/ 2 w 29"/>
                <a:gd name="T17" fmla="*/ 5 h 9"/>
                <a:gd name="T18" fmla="*/ 6 w 29"/>
                <a:gd name="T19" fmla="*/ 2 h 9"/>
                <a:gd name="T20" fmla="*/ 4 w 29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9">
                  <a:moveTo>
                    <a:pt x="28" y="4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27" y="4"/>
                    <a:pt x="26" y="5"/>
                    <a:pt x="26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9" y="8"/>
                    <a:pt x="29" y="8"/>
                  </a:cubicBezTo>
                  <a:cubicBezTo>
                    <a:pt x="28" y="4"/>
                    <a:pt x="28" y="4"/>
                    <a:pt x="28" y="4"/>
                  </a:cubicBezTo>
                  <a:moveTo>
                    <a:pt x="4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9" name="Freeform 109"/>
            <p:cNvSpPr>
              <a:spLocks noEditPoints="1"/>
            </p:cNvSpPr>
            <p:nvPr/>
          </p:nvSpPr>
          <p:spPr bwMode="auto">
            <a:xfrm>
              <a:off x="6407151" y="-330200"/>
              <a:ext cx="139700" cy="134938"/>
            </a:xfrm>
            <a:custGeom>
              <a:avLst/>
              <a:gdLst>
                <a:gd name="T0" fmla="*/ 19 w 29"/>
                <a:gd name="T1" fmla="*/ 24 h 28"/>
                <a:gd name="T2" fmla="*/ 20 w 29"/>
                <a:gd name="T3" fmla="*/ 27 h 28"/>
                <a:gd name="T4" fmla="*/ 21 w 29"/>
                <a:gd name="T5" fmla="*/ 27 h 28"/>
                <a:gd name="T6" fmla="*/ 19 w 29"/>
                <a:gd name="T7" fmla="*/ 24 h 28"/>
                <a:gd name="T8" fmla="*/ 14 w 29"/>
                <a:gd name="T9" fmla="*/ 19 h 28"/>
                <a:gd name="T10" fmla="*/ 4 w 29"/>
                <a:gd name="T11" fmla="*/ 22 h 28"/>
                <a:gd name="T12" fmla="*/ 15 w 29"/>
                <a:gd name="T13" fmla="*/ 28 h 28"/>
                <a:gd name="T14" fmla="*/ 18 w 29"/>
                <a:gd name="T15" fmla="*/ 28 h 28"/>
                <a:gd name="T16" fmla="*/ 14 w 29"/>
                <a:gd name="T17" fmla="*/ 19 h 28"/>
                <a:gd name="T18" fmla="*/ 29 w 29"/>
                <a:gd name="T19" fmla="*/ 17 h 28"/>
                <a:gd name="T20" fmla="*/ 18 w 29"/>
                <a:gd name="T21" fmla="*/ 18 h 28"/>
                <a:gd name="T22" fmla="*/ 24 w 29"/>
                <a:gd name="T23" fmla="*/ 25 h 28"/>
                <a:gd name="T24" fmla="*/ 29 w 29"/>
                <a:gd name="T25" fmla="*/ 17 h 28"/>
                <a:gd name="T26" fmla="*/ 28 w 29"/>
                <a:gd name="T27" fmla="*/ 8 h 28"/>
                <a:gd name="T28" fmla="*/ 19 w 29"/>
                <a:gd name="T29" fmla="*/ 15 h 28"/>
                <a:gd name="T30" fmla="*/ 29 w 29"/>
                <a:gd name="T31" fmla="*/ 14 h 28"/>
                <a:gd name="T32" fmla="*/ 28 w 29"/>
                <a:gd name="T33" fmla="*/ 8 h 28"/>
                <a:gd name="T34" fmla="*/ 26 w 29"/>
                <a:gd name="T35" fmla="*/ 5 h 28"/>
                <a:gd name="T36" fmla="*/ 22 w 29"/>
                <a:gd name="T37" fmla="*/ 9 h 28"/>
                <a:gd name="T38" fmla="*/ 26 w 29"/>
                <a:gd name="T39" fmla="*/ 6 h 28"/>
                <a:gd name="T40" fmla="*/ 26 w 29"/>
                <a:gd name="T41" fmla="*/ 5 h 28"/>
                <a:gd name="T42" fmla="*/ 15 w 29"/>
                <a:gd name="T43" fmla="*/ 0 h 28"/>
                <a:gd name="T44" fmla="*/ 9 w 29"/>
                <a:gd name="T45" fmla="*/ 2 h 28"/>
                <a:gd name="T46" fmla="*/ 3 w 29"/>
                <a:gd name="T47" fmla="*/ 19 h 28"/>
                <a:gd name="T48" fmla="*/ 13 w 29"/>
                <a:gd name="T49" fmla="*/ 16 h 28"/>
                <a:gd name="T50" fmla="*/ 13 w 29"/>
                <a:gd name="T51" fmla="*/ 16 h 28"/>
                <a:gd name="T52" fmla="*/ 14 w 29"/>
                <a:gd name="T53" fmla="*/ 16 h 28"/>
                <a:gd name="T54" fmla="*/ 23 w 29"/>
                <a:gd name="T55" fmla="*/ 3 h 28"/>
                <a:gd name="T56" fmla="*/ 15 w 29"/>
                <a:gd name="T5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28">
                  <a:moveTo>
                    <a:pt x="19" y="24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9" y="24"/>
                    <a:pt x="19" y="24"/>
                    <a:pt x="19" y="24"/>
                  </a:cubicBezTo>
                  <a:moveTo>
                    <a:pt x="14" y="19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7" y="26"/>
                    <a:pt x="11" y="28"/>
                    <a:pt x="15" y="28"/>
                  </a:cubicBezTo>
                  <a:cubicBezTo>
                    <a:pt x="16" y="28"/>
                    <a:pt x="17" y="28"/>
                    <a:pt x="18" y="28"/>
                  </a:cubicBezTo>
                  <a:cubicBezTo>
                    <a:pt x="14" y="19"/>
                    <a:pt x="14" y="19"/>
                    <a:pt x="14" y="19"/>
                  </a:cubicBezTo>
                  <a:moveTo>
                    <a:pt x="29" y="17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6" y="23"/>
                    <a:pt x="28" y="20"/>
                    <a:pt x="29" y="17"/>
                  </a:cubicBezTo>
                  <a:moveTo>
                    <a:pt x="28" y="8"/>
                  </a:moveTo>
                  <a:cubicBezTo>
                    <a:pt x="19" y="15"/>
                    <a:pt x="19" y="15"/>
                    <a:pt x="1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2"/>
                    <a:pt x="29" y="10"/>
                    <a:pt x="28" y="8"/>
                  </a:cubicBezTo>
                  <a:moveTo>
                    <a:pt x="26" y="5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5"/>
                    <a:pt x="26" y="5"/>
                    <a:pt x="26" y="5"/>
                  </a:cubicBezTo>
                  <a:moveTo>
                    <a:pt x="15" y="0"/>
                  </a:moveTo>
                  <a:cubicBezTo>
                    <a:pt x="13" y="0"/>
                    <a:pt x="11" y="1"/>
                    <a:pt x="9" y="2"/>
                  </a:cubicBezTo>
                  <a:cubicBezTo>
                    <a:pt x="3" y="6"/>
                    <a:pt x="0" y="13"/>
                    <a:pt x="3" y="19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0" name="Freeform 110"/>
            <p:cNvSpPr>
              <a:spLocks/>
            </p:cNvSpPr>
            <p:nvPr/>
          </p:nvSpPr>
          <p:spPr bwMode="auto">
            <a:xfrm>
              <a:off x="6421438" y="-315912"/>
              <a:ext cx="125413" cy="120650"/>
            </a:xfrm>
            <a:custGeom>
              <a:avLst/>
              <a:gdLst>
                <a:gd name="T0" fmla="*/ 20 w 26"/>
                <a:gd name="T1" fmla="*/ 0 h 25"/>
                <a:gd name="T2" fmla="*/ 11 w 26"/>
                <a:gd name="T3" fmla="*/ 13 h 25"/>
                <a:gd name="T4" fmla="*/ 10 w 26"/>
                <a:gd name="T5" fmla="*/ 13 h 25"/>
                <a:gd name="T6" fmla="*/ 10 w 26"/>
                <a:gd name="T7" fmla="*/ 13 h 25"/>
                <a:gd name="T8" fmla="*/ 0 w 26"/>
                <a:gd name="T9" fmla="*/ 16 h 25"/>
                <a:gd name="T10" fmla="*/ 1 w 26"/>
                <a:gd name="T11" fmla="*/ 18 h 25"/>
                <a:gd name="T12" fmla="*/ 1 w 26"/>
                <a:gd name="T13" fmla="*/ 19 h 25"/>
                <a:gd name="T14" fmla="*/ 11 w 26"/>
                <a:gd name="T15" fmla="*/ 16 h 25"/>
                <a:gd name="T16" fmla="*/ 15 w 26"/>
                <a:gd name="T17" fmla="*/ 25 h 25"/>
                <a:gd name="T18" fmla="*/ 17 w 26"/>
                <a:gd name="T19" fmla="*/ 24 h 25"/>
                <a:gd name="T20" fmla="*/ 16 w 26"/>
                <a:gd name="T21" fmla="*/ 21 h 25"/>
                <a:gd name="T22" fmla="*/ 18 w 26"/>
                <a:gd name="T23" fmla="*/ 24 h 25"/>
                <a:gd name="T24" fmla="*/ 19 w 26"/>
                <a:gd name="T25" fmla="*/ 23 h 25"/>
                <a:gd name="T26" fmla="*/ 21 w 26"/>
                <a:gd name="T27" fmla="*/ 22 h 25"/>
                <a:gd name="T28" fmla="*/ 15 w 26"/>
                <a:gd name="T29" fmla="*/ 15 h 25"/>
                <a:gd name="T30" fmla="*/ 26 w 26"/>
                <a:gd name="T31" fmla="*/ 14 h 25"/>
                <a:gd name="T32" fmla="*/ 26 w 26"/>
                <a:gd name="T33" fmla="*/ 11 h 25"/>
                <a:gd name="T34" fmla="*/ 16 w 26"/>
                <a:gd name="T35" fmla="*/ 12 h 25"/>
                <a:gd name="T36" fmla="*/ 25 w 26"/>
                <a:gd name="T37" fmla="*/ 5 h 25"/>
                <a:gd name="T38" fmla="*/ 24 w 26"/>
                <a:gd name="T39" fmla="*/ 4 h 25"/>
                <a:gd name="T40" fmla="*/ 23 w 26"/>
                <a:gd name="T41" fmla="*/ 3 h 25"/>
                <a:gd name="T42" fmla="*/ 19 w 26"/>
                <a:gd name="T43" fmla="*/ 6 h 25"/>
                <a:gd name="T44" fmla="*/ 23 w 26"/>
                <a:gd name="T45" fmla="*/ 2 h 25"/>
                <a:gd name="T46" fmla="*/ 20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20" y="0"/>
                  </a:move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4"/>
                    <a:pt x="17" y="24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3"/>
                    <a:pt x="26" y="12"/>
                    <a:pt x="2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24" y="4"/>
                    <a:pt x="24" y="3"/>
                    <a:pt x="23" y="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1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1" name="Freeform 111"/>
            <p:cNvSpPr>
              <a:spLocks noEditPoints="1"/>
            </p:cNvSpPr>
            <p:nvPr/>
          </p:nvSpPr>
          <p:spPr bwMode="auto">
            <a:xfrm>
              <a:off x="6353176" y="-377825"/>
              <a:ext cx="246063" cy="231775"/>
            </a:xfrm>
            <a:custGeom>
              <a:avLst/>
              <a:gdLst>
                <a:gd name="T0" fmla="*/ 38 w 51"/>
                <a:gd name="T1" fmla="*/ 43 h 48"/>
                <a:gd name="T2" fmla="*/ 37 w 51"/>
                <a:gd name="T3" fmla="*/ 43 h 48"/>
                <a:gd name="T4" fmla="*/ 34 w 51"/>
                <a:gd name="T5" fmla="*/ 45 h 48"/>
                <a:gd name="T6" fmla="*/ 35 w 51"/>
                <a:gd name="T7" fmla="*/ 47 h 48"/>
                <a:gd name="T8" fmla="*/ 39 w 51"/>
                <a:gd name="T9" fmla="*/ 45 h 48"/>
                <a:gd name="T10" fmla="*/ 40 w 51"/>
                <a:gd name="T11" fmla="*/ 45 h 48"/>
                <a:gd name="T12" fmla="*/ 38 w 51"/>
                <a:gd name="T13" fmla="*/ 43 h 48"/>
                <a:gd name="T14" fmla="*/ 7 w 51"/>
                <a:gd name="T15" fmla="*/ 34 h 48"/>
                <a:gd name="T16" fmla="*/ 5 w 51"/>
                <a:gd name="T17" fmla="*/ 35 h 48"/>
                <a:gd name="T18" fmla="*/ 6 w 51"/>
                <a:gd name="T19" fmla="*/ 36 h 48"/>
                <a:gd name="T20" fmla="*/ 27 w 51"/>
                <a:gd name="T21" fmla="*/ 48 h 48"/>
                <a:gd name="T22" fmla="*/ 33 w 51"/>
                <a:gd name="T23" fmla="*/ 48 h 48"/>
                <a:gd name="T24" fmla="*/ 32 w 51"/>
                <a:gd name="T25" fmla="*/ 45 h 48"/>
                <a:gd name="T26" fmla="*/ 27 w 51"/>
                <a:gd name="T27" fmla="*/ 46 h 48"/>
                <a:gd name="T28" fmla="*/ 8 w 51"/>
                <a:gd name="T29" fmla="*/ 35 h 48"/>
                <a:gd name="T30" fmla="*/ 7 w 51"/>
                <a:gd name="T31" fmla="*/ 34 h 48"/>
                <a:gd name="T32" fmla="*/ 51 w 51"/>
                <a:gd name="T33" fmla="*/ 26 h 48"/>
                <a:gd name="T34" fmla="*/ 48 w 51"/>
                <a:gd name="T35" fmla="*/ 26 h 48"/>
                <a:gd name="T36" fmla="*/ 40 w 51"/>
                <a:gd name="T37" fmla="*/ 41 h 48"/>
                <a:gd name="T38" fmla="*/ 42 w 51"/>
                <a:gd name="T39" fmla="*/ 43 h 48"/>
                <a:gd name="T40" fmla="*/ 51 w 51"/>
                <a:gd name="T41" fmla="*/ 26 h 48"/>
                <a:gd name="T42" fmla="*/ 47 w 51"/>
                <a:gd name="T43" fmla="*/ 11 h 48"/>
                <a:gd name="T44" fmla="*/ 45 w 51"/>
                <a:gd name="T45" fmla="*/ 13 h 48"/>
                <a:gd name="T46" fmla="*/ 45 w 51"/>
                <a:gd name="T47" fmla="*/ 13 h 48"/>
                <a:gd name="T48" fmla="*/ 48 w 51"/>
                <a:gd name="T49" fmla="*/ 24 h 48"/>
                <a:gd name="T50" fmla="*/ 51 w 51"/>
                <a:gd name="T51" fmla="*/ 24 h 48"/>
                <a:gd name="T52" fmla="*/ 47 w 51"/>
                <a:gd name="T53" fmla="*/ 12 h 48"/>
                <a:gd name="T54" fmla="*/ 47 w 51"/>
                <a:gd name="T55" fmla="*/ 11 h 48"/>
                <a:gd name="T56" fmla="*/ 43 w 51"/>
                <a:gd name="T57" fmla="*/ 6 h 48"/>
                <a:gd name="T58" fmla="*/ 41 w 51"/>
                <a:gd name="T59" fmla="*/ 8 h 48"/>
                <a:gd name="T60" fmla="*/ 44 w 51"/>
                <a:gd name="T61" fmla="*/ 11 h 48"/>
                <a:gd name="T62" fmla="*/ 46 w 51"/>
                <a:gd name="T63" fmla="*/ 9 h 48"/>
                <a:gd name="T64" fmla="*/ 43 w 51"/>
                <a:gd name="T65" fmla="*/ 6 h 48"/>
                <a:gd name="T66" fmla="*/ 26 w 51"/>
                <a:gd name="T67" fmla="*/ 0 h 48"/>
                <a:gd name="T68" fmla="*/ 14 w 51"/>
                <a:gd name="T69" fmla="*/ 3 h 48"/>
                <a:gd name="T70" fmla="*/ 4 w 51"/>
                <a:gd name="T71" fmla="*/ 33 h 48"/>
                <a:gd name="T72" fmla="*/ 6 w 51"/>
                <a:gd name="T73" fmla="*/ 32 h 48"/>
                <a:gd name="T74" fmla="*/ 15 w 51"/>
                <a:gd name="T75" fmla="*/ 5 h 48"/>
                <a:gd name="T76" fmla="*/ 26 w 51"/>
                <a:gd name="T77" fmla="*/ 2 h 48"/>
                <a:gd name="T78" fmla="*/ 39 w 51"/>
                <a:gd name="T79" fmla="*/ 6 h 48"/>
                <a:gd name="T80" fmla="*/ 41 w 51"/>
                <a:gd name="T81" fmla="*/ 4 h 48"/>
                <a:gd name="T82" fmla="*/ 26 w 51"/>
                <a:gd name="T8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" h="48">
                  <a:moveTo>
                    <a:pt x="38" y="43"/>
                  </a:moveTo>
                  <a:cubicBezTo>
                    <a:pt x="38" y="43"/>
                    <a:pt x="38" y="43"/>
                    <a:pt x="37" y="43"/>
                  </a:cubicBezTo>
                  <a:cubicBezTo>
                    <a:pt x="36" y="44"/>
                    <a:pt x="35" y="44"/>
                    <a:pt x="34" y="45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6" y="46"/>
                    <a:pt x="38" y="46"/>
                    <a:pt x="39" y="45"/>
                  </a:cubicBezTo>
                  <a:cubicBezTo>
                    <a:pt x="39" y="45"/>
                    <a:pt x="39" y="45"/>
                    <a:pt x="40" y="45"/>
                  </a:cubicBezTo>
                  <a:cubicBezTo>
                    <a:pt x="38" y="43"/>
                    <a:pt x="38" y="43"/>
                    <a:pt x="38" y="43"/>
                  </a:cubicBezTo>
                  <a:moveTo>
                    <a:pt x="7" y="34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6"/>
                    <a:pt x="5" y="36"/>
                    <a:pt x="6" y="36"/>
                  </a:cubicBezTo>
                  <a:cubicBezTo>
                    <a:pt x="10" y="44"/>
                    <a:pt x="18" y="48"/>
                    <a:pt x="27" y="48"/>
                  </a:cubicBezTo>
                  <a:cubicBezTo>
                    <a:pt x="29" y="48"/>
                    <a:pt x="31" y="48"/>
                    <a:pt x="33" y="48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0" y="46"/>
                    <a:pt x="28" y="46"/>
                    <a:pt x="27" y="46"/>
                  </a:cubicBezTo>
                  <a:cubicBezTo>
                    <a:pt x="19" y="46"/>
                    <a:pt x="12" y="42"/>
                    <a:pt x="8" y="35"/>
                  </a:cubicBezTo>
                  <a:cubicBezTo>
                    <a:pt x="7" y="35"/>
                    <a:pt x="7" y="35"/>
                    <a:pt x="7" y="34"/>
                  </a:cubicBezTo>
                  <a:moveTo>
                    <a:pt x="51" y="26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48" y="32"/>
                    <a:pt x="45" y="37"/>
                    <a:pt x="40" y="41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7" y="39"/>
                    <a:pt x="50" y="33"/>
                    <a:pt x="51" y="26"/>
                  </a:cubicBezTo>
                  <a:moveTo>
                    <a:pt x="47" y="11"/>
                  </a:move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7" y="16"/>
                    <a:pt x="48" y="20"/>
                    <a:pt x="48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0"/>
                    <a:pt x="50" y="16"/>
                    <a:pt x="47" y="12"/>
                  </a:cubicBezTo>
                  <a:cubicBezTo>
                    <a:pt x="47" y="12"/>
                    <a:pt x="47" y="12"/>
                    <a:pt x="47" y="11"/>
                  </a:cubicBezTo>
                  <a:moveTo>
                    <a:pt x="43" y="6"/>
                  </a:move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3" y="10"/>
                    <a:pt x="44" y="11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4" y="7"/>
                    <a:pt x="43" y="6"/>
                  </a:cubicBezTo>
                  <a:moveTo>
                    <a:pt x="26" y="0"/>
                  </a:moveTo>
                  <a:cubicBezTo>
                    <a:pt x="22" y="0"/>
                    <a:pt x="18" y="1"/>
                    <a:pt x="14" y="3"/>
                  </a:cubicBezTo>
                  <a:cubicBezTo>
                    <a:pt x="4" y="9"/>
                    <a:pt x="0" y="22"/>
                    <a:pt x="4" y="3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2" y="22"/>
                    <a:pt x="6" y="11"/>
                    <a:pt x="15" y="5"/>
                  </a:cubicBezTo>
                  <a:cubicBezTo>
                    <a:pt x="19" y="3"/>
                    <a:pt x="23" y="2"/>
                    <a:pt x="26" y="2"/>
                  </a:cubicBezTo>
                  <a:cubicBezTo>
                    <a:pt x="31" y="2"/>
                    <a:pt x="35" y="4"/>
                    <a:pt x="39" y="6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7" y="1"/>
                    <a:pt x="32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2" name="Freeform 112"/>
            <p:cNvSpPr>
              <a:spLocks noEditPoints="1"/>
            </p:cNvSpPr>
            <p:nvPr/>
          </p:nvSpPr>
          <p:spPr bwMode="auto">
            <a:xfrm>
              <a:off x="6373813" y="-358775"/>
              <a:ext cx="225425" cy="212725"/>
            </a:xfrm>
            <a:custGeom>
              <a:avLst/>
              <a:gdLst>
                <a:gd name="T0" fmla="*/ 30 w 47"/>
                <a:gd name="T1" fmla="*/ 41 h 44"/>
                <a:gd name="T2" fmla="*/ 28 w 47"/>
                <a:gd name="T3" fmla="*/ 41 h 44"/>
                <a:gd name="T4" fmla="*/ 29 w 47"/>
                <a:gd name="T5" fmla="*/ 44 h 44"/>
                <a:gd name="T6" fmla="*/ 31 w 47"/>
                <a:gd name="T7" fmla="*/ 43 h 44"/>
                <a:gd name="T8" fmla="*/ 30 w 47"/>
                <a:gd name="T9" fmla="*/ 41 h 44"/>
                <a:gd name="T10" fmla="*/ 36 w 47"/>
                <a:gd name="T11" fmla="*/ 37 h 44"/>
                <a:gd name="T12" fmla="*/ 34 w 47"/>
                <a:gd name="T13" fmla="*/ 39 h 44"/>
                <a:gd name="T14" fmla="*/ 36 w 47"/>
                <a:gd name="T15" fmla="*/ 41 h 44"/>
                <a:gd name="T16" fmla="*/ 38 w 47"/>
                <a:gd name="T17" fmla="*/ 39 h 44"/>
                <a:gd name="T18" fmla="*/ 36 w 47"/>
                <a:gd name="T19" fmla="*/ 37 h 44"/>
                <a:gd name="T20" fmla="*/ 2 w 47"/>
                <a:gd name="T21" fmla="*/ 28 h 44"/>
                <a:gd name="T22" fmla="*/ 0 w 47"/>
                <a:gd name="T23" fmla="*/ 29 h 44"/>
                <a:gd name="T24" fmla="*/ 1 w 47"/>
                <a:gd name="T25" fmla="*/ 31 h 44"/>
                <a:gd name="T26" fmla="*/ 3 w 47"/>
                <a:gd name="T27" fmla="*/ 30 h 44"/>
                <a:gd name="T28" fmla="*/ 2 w 47"/>
                <a:gd name="T29" fmla="*/ 28 h 44"/>
                <a:gd name="T30" fmla="*/ 47 w 47"/>
                <a:gd name="T31" fmla="*/ 20 h 44"/>
                <a:gd name="T32" fmla="*/ 44 w 47"/>
                <a:gd name="T33" fmla="*/ 20 h 44"/>
                <a:gd name="T34" fmla="*/ 44 w 47"/>
                <a:gd name="T35" fmla="*/ 22 h 44"/>
                <a:gd name="T36" fmla="*/ 47 w 47"/>
                <a:gd name="T37" fmla="*/ 22 h 44"/>
                <a:gd name="T38" fmla="*/ 47 w 47"/>
                <a:gd name="T39" fmla="*/ 20 h 44"/>
                <a:gd name="T40" fmla="*/ 42 w 47"/>
                <a:gd name="T41" fmla="*/ 5 h 44"/>
                <a:gd name="T42" fmla="*/ 40 w 47"/>
                <a:gd name="T43" fmla="*/ 7 h 44"/>
                <a:gd name="T44" fmla="*/ 41 w 47"/>
                <a:gd name="T45" fmla="*/ 9 h 44"/>
                <a:gd name="T46" fmla="*/ 43 w 47"/>
                <a:gd name="T47" fmla="*/ 7 h 44"/>
                <a:gd name="T48" fmla="*/ 42 w 47"/>
                <a:gd name="T49" fmla="*/ 5 h 44"/>
                <a:gd name="T50" fmla="*/ 37 w 47"/>
                <a:gd name="T51" fmla="*/ 0 h 44"/>
                <a:gd name="T52" fmla="*/ 35 w 47"/>
                <a:gd name="T53" fmla="*/ 2 h 44"/>
                <a:gd name="T54" fmla="*/ 37 w 47"/>
                <a:gd name="T55" fmla="*/ 4 h 44"/>
                <a:gd name="T56" fmla="*/ 39 w 47"/>
                <a:gd name="T57" fmla="*/ 2 h 44"/>
                <a:gd name="T58" fmla="*/ 37 w 47"/>
                <a:gd name="T5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7" h="44">
                  <a:moveTo>
                    <a:pt x="30" y="41"/>
                  </a:moveTo>
                  <a:cubicBezTo>
                    <a:pt x="30" y="41"/>
                    <a:pt x="29" y="41"/>
                    <a:pt x="28" y="41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0" y="43"/>
                    <a:pt x="30" y="43"/>
                    <a:pt x="31" y="43"/>
                  </a:cubicBezTo>
                  <a:cubicBezTo>
                    <a:pt x="30" y="41"/>
                    <a:pt x="30" y="41"/>
                    <a:pt x="30" y="41"/>
                  </a:cubicBezTo>
                  <a:moveTo>
                    <a:pt x="36" y="37"/>
                  </a:moveTo>
                  <a:cubicBezTo>
                    <a:pt x="35" y="38"/>
                    <a:pt x="35" y="38"/>
                    <a:pt x="34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0"/>
                    <a:pt x="37" y="40"/>
                    <a:pt x="38" y="39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2" y="28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30"/>
                    <a:pt x="1" y="3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2" y="29"/>
                    <a:pt x="2" y="28"/>
                  </a:cubicBezTo>
                  <a:moveTo>
                    <a:pt x="47" y="20"/>
                  </a:moveTo>
                  <a:cubicBezTo>
                    <a:pt x="44" y="20"/>
                    <a:pt x="44" y="20"/>
                    <a:pt x="44" y="20"/>
                  </a:cubicBezTo>
                  <a:cubicBezTo>
                    <a:pt x="44" y="21"/>
                    <a:pt x="44" y="22"/>
                    <a:pt x="44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1"/>
                    <a:pt x="47" y="20"/>
                    <a:pt x="47" y="20"/>
                  </a:cubicBezTo>
                  <a:moveTo>
                    <a:pt x="42" y="5"/>
                  </a:moveTo>
                  <a:cubicBezTo>
                    <a:pt x="40" y="7"/>
                    <a:pt x="40" y="7"/>
                    <a:pt x="40" y="7"/>
                  </a:cubicBezTo>
                  <a:cubicBezTo>
                    <a:pt x="40" y="8"/>
                    <a:pt x="41" y="8"/>
                    <a:pt x="41" y="9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2" y="6"/>
                    <a:pt x="42" y="5"/>
                  </a:cubicBezTo>
                  <a:moveTo>
                    <a:pt x="37" y="0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36" y="3"/>
                    <a:pt x="37" y="4"/>
                    <a:pt x="37" y="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8" y="2"/>
                    <a:pt x="37" y="1"/>
                    <a:pt x="3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3" name="Freeform 113"/>
            <p:cNvSpPr>
              <a:spLocks noEditPoints="1"/>
            </p:cNvSpPr>
            <p:nvPr/>
          </p:nvSpPr>
          <p:spPr bwMode="auto">
            <a:xfrm>
              <a:off x="7034213" y="-1236662"/>
              <a:ext cx="220663" cy="203200"/>
            </a:xfrm>
            <a:custGeom>
              <a:avLst/>
              <a:gdLst>
                <a:gd name="T0" fmla="*/ 20 w 46"/>
                <a:gd name="T1" fmla="*/ 22 h 42"/>
                <a:gd name="T2" fmla="*/ 10 w 46"/>
                <a:gd name="T3" fmla="*/ 36 h 42"/>
                <a:gd name="T4" fmla="*/ 24 w 46"/>
                <a:gd name="T5" fmla="*/ 42 h 42"/>
                <a:gd name="T6" fmla="*/ 34 w 46"/>
                <a:gd name="T7" fmla="*/ 39 h 42"/>
                <a:gd name="T8" fmla="*/ 37 w 46"/>
                <a:gd name="T9" fmla="*/ 37 h 42"/>
                <a:gd name="T10" fmla="*/ 20 w 46"/>
                <a:gd name="T11" fmla="*/ 22 h 42"/>
                <a:gd name="T12" fmla="*/ 42 w 46"/>
                <a:gd name="T13" fmla="*/ 12 h 42"/>
                <a:gd name="T14" fmla="*/ 22 w 46"/>
                <a:gd name="T15" fmla="*/ 20 h 42"/>
                <a:gd name="T16" fmla="*/ 39 w 46"/>
                <a:gd name="T17" fmla="*/ 35 h 42"/>
                <a:gd name="T18" fmla="*/ 42 w 46"/>
                <a:gd name="T19" fmla="*/ 12 h 42"/>
                <a:gd name="T20" fmla="*/ 23 w 46"/>
                <a:gd name="T21" fmla="*/ 0 h 42"/>
                <a:gd name="T22" fmla="*/ 13 w 46"/>
                <a:gd name="T23" fmla="*/ 3 h 42"/>
                <a:gd name="T24" fmla="*/ 5 w 46"/>
                <a:gd name="T25" fmla="*/ 31 h 42"/>
                <a:gd name="T26" fmla="*/ 8 w 46"/>
                <a:gd name="T27" fmla="*/ 34 h 42"/>
                <a:gd name="T28" fmla="*/ 20 w 46"/>
                <a:gd name="T29" fmla="*/ 18 h 42"/>
                <a:gd name="T30" fmla="*/ 20 w 46"/>
                <a:gd name="T31" fmla="*/ 18 h 42"/>
                <a:gd name="T32" fmla="*/ 41 w 46"/>
                <a:gd name="T33" fmla="*/ 9 h 42"/>
                <a:gd name="T34" fmla="*/ 23 w 46"/>
                <a:gd name="T3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2">
                  <a:moveTo>
                    <a:pt x="20" y="22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3" y="40"/>
                    <a:pt x="18" y="42"/>
                    <a:pt x="24" y="42"/>
                  </a:cubicBezTo>
                  <a:cubicBezTo>
                    <a:pt x="27" y="42"/>
                    <a:pt x="31" y="41"/>
                    <a:pt x="34" y="39"/>
                  </a:cubicBezTo>
                  <a:cubicBezTo>
                    <a:pt x="35" y="38"/>
                    <a:pt x="36" y="37"/>
                    <a:pt x="37" y="37"/>
                  </a:cubicBezTo>
                  <a:cubicBezTo>
                    <a:pt x="20" y="22"/>
                    <a:pt x="20" y="22"/>
                    <a:pt x="20" y="22"/>
                  </a:cubicBezTo>
                  <a:moveTo>
                    <a:pt x="42" y="12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4" y="29"/>
                    <a:pt x="46" y="20"/>
                    <a:pt x="42" y="12"/>
                  </a:cubicBezTo>
                  <a:moveTo>
                    <a:pt x="23" y="0"/>
                  </a:moveTo>
                  <a:cubicBezTo>
                    <a:pt x="20" y="0"/>
                    <a:pt x="16" y="1"/>
                    <a:pt x="13" y="3"/>
                  </a:cubicBezTo>
                  <a:cubicBezTo>
                    <a:pt x="3" y="8"/>
                    <a:pt x="0" y="21"/>
                    <a:pt x="5" y="31"/>
                  </a:cubicBezTo>
                  <a:cubicBezTo>
                    <a:pt x="6" y="32"/>
                    <a:pt x="7" y="33"/>
                    <a:pt x="8" y="3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7" y="3"/>
                    <a:pt x="30" y="0"/>
                    <a:pt x="2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4" name="Freeform 114"/>
            <p:cNvSpPr>
              <a:spLocks/>
            </p:cNvSpPr>
            <p:nvPr/>
          </p:nvSpPr>
          <p:spPr bwMode="auto">
            <a:xfrm>
              <a:off x="7072313" y="-1193800"/>
              <a:ext cx="163513" cy="134938"/>
            </a:xfrm>
            <a:custGeom>
              <a:avLst/>
              <a:gdLst>
                <a:gd name="T0" fmla="*/ 33 w 34"/>
                <a:gd name="T1" fmla="*/ 0 h 28"/>
                <a:gd name="T2" fmla="*/ 12 w 34"/>
                <a:gd name="T3" fmla="*/ 9 h 28"/>
                <a:gd name="T4" fmla="*/ 12 w 34"/>
                <a:gd name="T5" fmla="*/ 9 h 28"/>
                <a:gd name="T6" fmla="*/ 0 w 34"/>
                <a:gd name="T7" fmla="*/ 25 h 28"/>
                <a:gd name="T8" fmla="*/ 2 w 34"/>
                <a:gd name="T9" fmla="*/ 27 h 28"/>
                <a:gd name="T10" fmla="*/ 12 w 34"/>
                <a:gd name="T11" fmla="*/ 13 h 28"/>
                <a:gd name="T12" fmla="*/ 29 w 34"/>
                <a:gd name="T13" fmla="*/ 28 h 28"/>
                <a:gd name="T14" fmla="*/ 31 w 34"/>
                <a:gd name="T15" fmla="*/ 26 h 28"/>
                <a:gd name="T16" fmla="*/ 14 w 34"/>
                <a:gd name="T17" fmla="*/ 11 h 28"/>
                <a:gd name="T18" fmla="*/ 34 w 34"/>
                <a:gd name="T19" fmla="*/ 3 h 28"/>
                <a:gd name="T20" fmla="*/ 33 w 34"/>
                <a:gd name="T21" fmla="*/ 1 h 28"/>
                <a:gd name="T22" fmla="*/ 33 w 34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8">
                  <a:moveTo>
                    <a:pt x="33" y="0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1" y="27"/>
                    <a:pt x="2" y="27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7"/>
                    <a:pt x="30" y="27"/>
                    <a:pt x="31" y="26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2"/>
                    <a:pt x="34" y="2"/>
                    <a:pt x="33" y="1"/>
                  </a:cubicBezTo>
                  <a:cubicBezTo>
                    <a:pt x="33" y="1"/>
                    <a:pt x="33" y="1"/>
                    <a:pt x="3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5" name="Freeform 115"/>
            <p:cNvSpPr>
              <a:spLocks noEditPoints="1"/>
            </p:cNvSpPr>
            <p:nvPr/>
          </p:nvSpPr>
          <p:spPr bwMode="auto">
            <a:xfrm>
              <a:off x="6994526" y="-1270000"/>
              <a:ext cx="300038" cy="269875"/>
            </a:xfrm>
            <a:custGeom>
              <a:avLst/>
              <a:gdLst>
                <a:gd name="T0" fmla="*/ 48 w 62"/>
                <a:gd name="T1" fmla="*/ 47 h 56"/>
                <a:gd name="T2" fmla="*/ 44 w 62"/>
                <a:gd name="T3" fmla="*/ 49 h 56"/>
                <a:gd name="T4" fmla="*/ 32 w 62"/>
                <a:gd name="T5" fmla="*/ 53 h 56"/>
                <a:gd name="T6" fmla="*/ 15 w 62"/>
                <a:gd name="T7" fmla="*/ 47 h 56"/>
                <a:gd name="T8" fmla="*/ 13 w 62"/>
                <a:gd name="T9" fmla="*/ 49 h 56"/>
                <a:gd name="T10" fmla="*/ 32 w 62"/>
                <a:gd name="T11" fmla="*/ 56 h 56"/>
                <a:gd name="T12" fmla="*/ 46 w 62"/>
                <a:gd name="T13" fmla="*/ 52 h 56"/>
                <a:gd name="T14" fmla="*/ 50 w 62"/>
                <a:gd name="T15" fmla="*/ 48 h 56"/>
                <a:gd name="T16" fmla="*/ 48 w 62"/>
                <a:gd name="T17" fmla="*/ 47 h 56"/>
                <a:gd name="T18" fmla="*/ 57 w 62"/>
                <a:gd name="T19" fmla="*/ 16 h 56"/>
                <a:gd name="T20" fmla="*/ 54 w 62"/>
                <a:gd name="T21" fmla="*/ 17 h 56"/>
                <a:gd name="T22" fmla="*/ 50 w 62"/>
                <a:gd name="T23" fmla="*/ 45 h 56"/>
                <a:gd name="T24" fmla="*/ 52 w 62"/>
                <a:gd name="T25" fmla="*/ 47 h 56"/>
                <a:gd name="T26" fmla="*/ 57 w 62"/>
                <a:gd name="T27" fmla="*/ 16 h 56"/>
                <a:gd name="T28" fmla="*/ 31 w 62"/>
                <a:gd name="T29" fmla="*/ 0 h 56"/>
                <a:gd name="T30" fmla="*/ 17 w 62"/>
                <a:gd name="T31" fmla="*/ 4 h 56"/>
                <a:gd name="T32" fmla="*/ 7 w 62"/>
                <a:gd name="T33" fmla="*/ 42 h 56"/>
                <a:gd name="T34" fmla="*/ 11 w 62"/>
                <a:gd name="T35" fmla="*/ 47 h 56"/>
                <a:gd name="T36" fmla="*/ 13 w 62"/>
                <a:gd name="T37" fmla="*/ 45 h 56"/>
                <a:gd name="T38" fmla="*/ 10 w 62"/>
                <a:gd name="T39" fmla="*/ 40 h 56"/>
                <a:gd name="T40" fmla="*/ 19 w 62"/>
                <a:gd name="T41" fmla="*/ 6 h 56"/>
                <a:gd name="T42" fmla="*/ 31 w 62"/>
                <a:gd name="T43" fmla="*/ 3 h 56"/>
                <a:gd name="T44" fmla="*/ 53 w 62"/>
                <a:gd name="T45" fmla="*/ 15 h 56"/>
                <a:gd name="T46" fmla="*/ 56 w 62"/>
                <a:gd name="T47" fmla="*/ 14 h 56"/>
                <a:gd name="T48" fmla="*/ 56 w 62"/>
                <a:gd name="T49" fmla="*/ 14 h 56"/>
                <a:gd name="T50" fmla="*/ 31 w 62"/>
                <a:gd name="T5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56">
                  <a:moveTo>
                    <a:pt x="48" y="47"/>
                  </a:moveTo>
                  <a:cubicBezTo>
                    <a:pt x="47" y="48"/>
                    <a:pt x="46" y="48"/>
                    <a:pt x="44" y="49"/>
                  </a:cubicBezTo>
                  <a:cubicBezTo>
                    <a:pt x="40" y="52"/>
                    <a:pt x="36" y="53"/>
                    <a:pt x="32" y="53"/>
                  </a:cubicBezTo>
                  <a:cubicBezTo>
                    <a:pt x="26" y="53"/>
                    <a:pt x="20" y="51"/>
                    <a:pt x="15" y="47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9" y="53"/>
                    <a:pt x="25" y="56"/>
                    <a:pt x="32" y="56"/>
                  </a:cubicBezTo>
                  <a:cubicBezTo>
                    <a:pt x="36" y="56"/>
                    <a:pt x="41" y="54"/>
                    <a:pt x="46" y="52"/>
                  </a:cubicBezTo>
                  <a:cubicBezTo>
                    <a:pt x="47" y="51"/>
                    <a:pt x="49" y="50"/>
                    <a:pt x="50" y="48"/>
                  </a:cubicBezTo>
                  <a:cubicBezTo>
                    <a:pt x="48" y="47"/>
                    <a:pt x="48" y="47"/>
                    <a:pt x="48" y="47"/>
                  </a:cubicBezTo>
                  <a:moveTo>
                    <a:pt x="57" y="16"/>
                  </a:moveTo>
                  <a:cubicBezTo>
                    <a:pt x="54" y="17"/>
                    <a:pt x="54" y="17"/>
                    <a:pt x="54" y="17"/>
                  </a:cubicBezTo>
                  <a:cubicBezTo>
                    <a:pt x="59" y="27"/>
                    <a:pt x="57" y="37"/>
                    <a:pt x="50" y="45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9" y="38"/>
                    <a:pt x="62" y="26"/>
                    <a:pt x="57" y="16"/>
                  </a:cubicBezTo>
                  <a:moveTo>
                    <a:pt x="31" y="0"/>
                  </a:moveTo>
                  <a:cubicBezTo>
                    <a:pt x="27" y="0"/>
                    <a:pt x="22" y="1"/>
                    <a:pt x="17" y="4"/>
                  </a:cubicBezTo>
                  <a:cubicBezTo>
                    <a:pt x="4" y="11"/>
                    <a:pt x="0" y="28"/>
                    <a:pt x="7" y="42"/>
                  </a:cubicBezTo>
                  <a:cubicBezTo>
                    <a:pt x="9" y="44"/>
                    <a:pt x="10" y="46"/>
                    <a:pt x="11" y="47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2" y="43"/>
                    <a:pt x="11" y="42"/>
                    <a:pt x="10" y="40"/>
                  </a:cubicBezTo>
                  <a:cubicBezTo>
                    <a:pt x="3" y="28"/>
                    <a:pt x="7" y="13"/>
                    <a:pt x="19" y="6"/>
                  </a:cubicBezTo>
                  <a:cubicBezTo>
                    <a:pt x="23" y="4"/>
                    <a:pt x="27" y="3"/>
                    <a:pt x="31" y="3"/>
                  </a:cubicBezTo>
                  <a:cubicBezTo>
                    <a:pt x="40" y="3"/>
                    <a:pt x="48" y="7"/>
                    <a:pt x="53" y="15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0" y="5"/>
                    <a:pt x="41" y="0"/>
                    <a:pt x="3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6" name="Freeform 116"/>
            <p:cNvSpPr>
              <a:spLocks noEditPoints="1"/>
            </p:cNvSpPr>
            <p:nvPr/>
          </p:nvSpPr>
          <p:spPr bwMode="auto">
            <a:xfrm>
              <a:off x="7048501" y="-1203325"/>
              <a:ext cx="220663" cy="169863"/>
            </a:xfrm>
            <a:custGeom>
              <a:avLst/>
              <a:gdLst>
                <a:gd name="T0" fmla="*/ 2 w 46"/>
                <a:gd name="T1" fmla="*/ 31 h 35"/>
                <a:gd name="T2" fmla="*/ 0 w 46"/>
                <a:gd name="T3" fmla="*/ 33 h 35"/>
                <a:gd name="T4" fmla="*/ 2 w 46"/>
                <a:gd name="T5" fmla="*/ 35 h 35"/>
                <a:gd name="T6" fmla="*/ 4 w 46"/>
                <a:gd name="T7" fmla="*/ 33 h 35"/>
                <a:gd name="T8" fmla="*/ 2 w 46"/>
                <a:gd name="T9" fmla="*/ 31 h 35"/>
                <a:gd name="T10" fmla="*/ 39 w 46"/>
                <a:gd name="T11" fmla="*/ 31 h 35"/>
                <a:gd name="T12" fmla="*/ 37 w 46"/>
                <a:gd name="T13" fmla="*/ 33 h 35"/>
                <a:gd name="T14" fmla="*/ 39 w 46"/>
                <a:gd name="T15" fmla="*/ 34 h 35"/>
                <a:gd name="T16" fmla="*/ 41 w 46"/>
                <a:gd name="T17" fmla="*/ 33 h 35"/>
                <a:gd name="T18" fmla="*/ 39 w 46"/>
                <a:gd name="T19" fmla="*/ 31 h 35"/>
                <a:gd name="T20" fmla="*/ 45 w 46"/>
                <a:gd name="T21" fmla="*/ 0 h 35"/>
                <a:gd name="T22" fmla="*/ 42 w 46"/>
                <a:gd name="T23" fmla="*/ 1 h 35"/>
                <a:gd name="T24" fmla="*/ 42 w 46"/>
                <a:gd name="T25" fmla="*/ 1 h 35"/>
                <a:gd name="T26" fmla="*/ 43 w 46"/>
                <a:gd name="T27" fmla="*/ 3 h 35"/>
                <a:gd name="T28" fmla="*/ 46 w 46"/>
                <a:gd name="T29" fmla="*/ 2 h 35"/>
                <a:gd name="T30" fmla="*/ 45 w 46"/>
                <a:gd name="T3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35">
                  <a:moveTo>
                    <a:pt x="2" y="31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4"/>
                    <a:pt x="2" y="34"/>
                    <a:pt x="2" y="35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3" y="32"/>
                    <a:pt x="3" y="31"/>
                    <a:pt x="2" y="31"/>
                  </a:cubicBezTo>
                  <a:moveTo>
                    <a:pt x="39" y="31"/>
                  </a:moveTo>
                  <a:cubicBezTo>
                    <a:pt x="38" y="31"/>
                    <a:pt x="38" y="32"/>
                    <a:pt x="37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4"/>
                    <a:pt x="40" y="33"/>
                    <a:pt x="41" y="33"/>
                  </a:cubicBezTo>
                  <a:cubicBezTo>
                    <a:pt x="39" y="31"/>
                    <a:pt x="39" y="31"/>
                    <a:pt x="39" y="31"/>
                  </a:cubicBezTo>
                  <a:moveTo>
                    <a:pt x="45" y="0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5" y="1"/>
                    <a:pt x="4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7" name="Freeform 117"/>
            <p:cNvSpPr>
              <a:spLocks noEditPoints="1"/>
            </p:cNvSpPr>
            <p:nvPr/>
          </p:nvSpPr>
          <p:spPr bwMode="auto">
            <a:xfrm>
              <a:off x="8194676" y="-1738312"/>
              <a:ext cx="212725" cy="198438"/>
            </a:xfrm>
            <a:custGeom>
              <a:avLst/>
              <a:gdLst>
                <a:gd name="T0" fmla="*/ 29 w 44"/>
                <a:gd name="T1" fmla="*/ 22 h 41"/>
                <a:gd name="T2" fmla="*/ 23 w 44"/>
                <a:gd name="T3" fmla="*/ 41 h 41"/>
                <a:gd name="T4" fmla="*/ 23 w 44"/>
                <a:gd name="T5" fmla="*/ 41 h 41"/>
                <a:gd name="T6" fmla="*/ 34 w 44"/>
                <a:gd name="T7" fmla="*/ 39 h 41"/>
                <a:gd name="T8" fmla="*/ 35 w 44"/>
                <a:gd name="T9" fmla="*/ 38 h 41"/>
                <a:gd name="T10" fmla="*/ 29 w 44"/>
                <a:gd name="T11" fmla="*/ 22 h 41"/>
                <a:gd name="T12" fmla="*/ 27 w 44"/>
                <a:gd name="T13" fmla="*/ 20 h 41"/>
                <a:gd name="T14" fmla="*/ 4 w 44"/>
                <a:gd name="T15" fmla="*/ 30 h 41"/>
                <a:gd name="T16" fmla="*/ 5 w 44"/>
                <a:gd name="T17" fmla="*/ 31 h 41"/>
                <a:gd name="T18" fmla="*/ 20 w 44"/>
                <a:gd name="T19" fmla="*/ 41 h 41"/>
                <a:gd name="T20" fmla="*/ 27 w 44"/>
                <a:gd name="T21" fmla="*/ 20 h 41"/>
                <a:gd name="T22" fmla="*/ 31 w 44"/>
                <a:gd name="T23" fmla="*/ 19 h 41"/>
                <a:gd name="T24" fmla="*/ 37 w 44"/>
                <a:gd name="T25" fmla="*/ 36 h 41"/>
                <a:gd name="T26" fmla="*/ 44 w 44"/>
                <a:gd name="T27" fmla="*/ 21 h 41"/>
                <a:gd name="T28" fmla="*/ 31 w 44"/>
                <a:gd name="T29" fmla="*/ 19 h 41"/>
                <a:gd name="T30" fmla="*/ 23 w 44"/>
                <a:gd name="T31" fmla="*/ 0 h 41"/>
                <a:gd name="T32" fmla="*/ 13 w 44"/>
                <a:gd name="T33" fmla="*/ 2 h 41"/>
                <a:gd name="T34" fmla="*/ 3 w 44"/>
                <a:gd name="T35" fmla="*/ 27 h 41"/>
                <a:gd name="T36" fmla="*/ 28 w 44"/>
                <a:gd name="T37" fmla="*/ 17 h 41"/>
                <a:gd name="T38" fmla="*/ 29 w 44"/>
                <a:gd name="T39" fmla="*/ 13 h 41"/>
                <a:gd name="T40" fmla="*/ 30 w 44"/>
                <a:gd name="T41" fmla="*/ 17 h 41"/>
                <a:gd name="T42" fmla="*/ 44 w 44"/>
                <a:gd name="T43" fmla="*/ 18 h 41"/>
                <a:gd name="T44" fmla="*/ 41 w 44"/>
                <a:gd name="T45" fmla="*/ 10 h 41"/>
                <a:gd name="T46" fmla="*/ 23 w 44"/>
                <a:gd name="T4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41">
                  <a:moveTo>
                    <a:pt x="29" y="22"/>
                  </a:move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7" y="41"/>
                    <a:pt x="30" y="40"/>
                    <a:pt x="34" y="39"/>
                  </a:cubicBezTo>
                  <a:cubicBezTo>
                    <a:pt x="34" y="38"/>
                    <a:pt x="34" y="38"/>
                    <a:pt x="35" y="38"/>
                  </a:cubicBezTo>
                  <a:cubicBezTo>
                    <a:pt x="29" y="22"/>
                    <a:pt x="29" y="22"/>
                    <a:pt x="29" y="22"/>
                  </a:cubicBezTo>
                  <a:moveTo>
                    <a:pt x="27" y="20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8" y="37"/>
                    <a:pt x="14" y="40"/>
                    <a:pt x="20" y="41"/>
                  </a:cubicBezTo>
                  <a:cubicBezTo>
                    <a:pt x="27" y="20"/>
                    <a:pt x="27" y="20"/>
                    <a:pt x="27" y="20"/>
                  </a:cubicBezTo>
                  <a:moveTo>
                    <a:pt x="31" y="19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41" y="32"/>
                    <a:pt x="44" y="27"/>
                    <a:pt x="44" y="21"/>
                  </a:cubicBezTo>
                  <a:cubicBezTo>
                    <a:pt x="31" y="19"/>
                    <a:pt x="31" y="19"/>
                    <a:pt x="31" y="19"/>
                  </a:cubicBezTo>
                  <a:moveTo>
                    <a:pt x="23" y="0"/>
                  </a:moveTo>
                  <a:cubicBezTo>
                    <a:pt x="20" y="0"/>
                    <a:pt x="16" y="1"/>
                    <a:pt x="13" y="2"/>
                  </a:cubicBezTo>
                  <a:cubicBezTo>
                    <a:pt x="4" y="8"/>
                    <a:pt x="0" y="18"/>
                    <a:pt x="3" y="2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5"/>
                    <a:pt x="43" y="13"/>
                    <a:pt x="41" y="10"/>
                  </a:cubicBezTo>
                  <a:cubicBezTo>
                    <a:pt x="37" y="3"/>
                    <a:pt x="30" y="0"/>
                    <a:pt x="2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8" name="Freeform 118"/>
            <p:cNvSpPr>
              <a:spLocks/>
            </p:cNvSpPr>
            <p:nvPr/>
          </p:nvSpPr>
          <p:spPr bwMode="auto">
            <a:xfrm>
              <a:off x="8210551" y="-1674812"/>
              <a:ext cx="196850" cy="134938"/>
            </a:xfrm>
            <a:custGeom>
              <a:avLst/>
              <a:gdLst>
                <a:gd name="T0" fmla="*/ 26 w 41"/>
                <a:gd name="T1" fmla="*/ 0 h 28"/>
                <a:gd name="T2" fmla="*/ 25 w 41"/>
                <a:gd name="T3" fmla="*/ 4 h 28"/>
                <a:gd name="T4" fmla="*/ 0 w 41"/>
                <a:gd name="T5" fmla="*/ 14 h 28"/>
                <a:gd name="T6" fmla="*/ 1 w 41"/>
                <a:gd name="T7" fmla="*/ 17 h 28"/>
                <a:gd name="T8" fmla="*/ 24 w 41"/>
                <a:gd name="T9" fmla="*/ 7 h 28"/>
                <a:gd name="T10" fmla="*/ 17 w 41"/>
                <a:gd name="T11" fmla="*/ 28 h 28"/>
                <a:gd name="T12" fmla="*/ 20 w 41"/>
                <a:gd name="T13" fmla="*/ 28 h 28"/>
                <a:gd name="T14" fmla="*/ 26 w 41"/>
                <a:gd name="T15" fmla="*/ 9 h 28"/>
                <a:gd name="T16" fmla="*/ 32 w 41"/>
                <a:gd name="T17" fmla="*/ 25 h 28"/>
                <a:gd name="T18" fmla="*/ 34 w 41"/>
                <a:gd name="T19" fmla="*/ 23 h 28"/>
                <a:gd name="T20" fmla="*/ 28 w 41"/>
                <a:gd name="T21" fmla="*/ 6 h 28"/>
                <a:gd name="T22" fmla="*/ 41 w 41"/>
                <a:gd name="T23" fmla="*/ 8 h 28"/>
                <a:gd name="T24" fmla="*/ 41 w 41"/>
                <a:gd name="T25" fmla="*/ 5 h 28"/>
                <a:gd name="T26" fmla="*/ 27 w 41"/>
                <a:gd name="T27" fmla="*/ 4 h 28"/>
                <a:gd name="T28" fmla="*/ 26 w 41"/>
                <a:gd name="T2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5"/>
                    <a:pt x="1" y="16"/>
                    <a:pt x="1" y="1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9" y="28"/>
                    <a:pt x="20" y="2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4"/>
                    <a:pt x="33" y="24"/>
                    <a:pt x="34" y="23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7"/>
                    <a:pt x="41" y="6"/>
                    <a:pt x="41" y="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9" name="Freeform 119"/>
            <p:cNvSpPr>
              <a:spLocks noEditPoints="1"/>
            </p:cNvSpPr>
            <p:nvPr/>
          </p:nvSpPr>
          <p:spPr bwMode="auto">
            <a:xfrm>
              <a:off x="8156576" y="-1771650"/>
              <a:ext cx="284163" cy="265113"/>
            </a:xfrm>
            <a:custGeom>
              <a:avLst/>
              <a:gdLst>
                <a:gd name="T0" fmla="*/ 44 w 59"/>
                <a:gd name="T1" fmla="*/ 49 h 55"/>
                <a:gd name="T2" fmla="*/ 44 w 59"/>
                <a:gd name="T3" fmla="*/ 49 h 55"/>
                <a:gd name="T4" fmla="*/ 31 w 59"/>
                <a:gd name="T5" fmla="*/ 53 h 55"/>
                <a:gd name="T6" fmla="*/ 29 w 59"/>
                <a:gd name="T7" fmla="*/ 52 h 55"/>
                <a:gd name="T8" fmla="*/ 28 w 59"/>
                <a:gd name="T9" fmla="*/ 55 h 55"/>
                <a:gd name="T10" fmla="*/ 31 w 59"/>
                <a:gd name="T11" fmla="*/ 55 h 55"/>
                <a:gd name="T12" fmla="*/ 45 w 59"/>
                <a:gd name="T13" fmla="*/ 52 h 55"/>
                <a:gd name="T14" fmla="*/ 44 w 59"/>
                <a:gd name="T15" fmla="*/ 49 h 55"/>
                <a:gd name="T16" fmla="*/ 9 w 59"/>
                <a:gd name="T17" fmla="*/ 38 h 55"/>
                <a:gd name="T18" fmla="*/ 6 w 59"/>
                <a:gd name="T19" fmla="*/ 40 h 55"/>
                <a:gd name="T20" fmla="*/ 7 w 59"/>
                <a:gd name="T21" fmla="*/ 42 h 55"/>
                <a:gd name="T22" fmla="*/ 26 w 59"/>
                <a:gd name="T23" fmla="*/ 55 h 55"/>
                <a:gd name="T24" fmla="*/ 27 w 59"/>
                <a:gd name="T25" fmla="*/ 52 h 55"/>
                <a:gd name="T26" fmla="*/ 10 w 59"/>
                <a:gd name="T27" fmla="*/ 40 h 55"/>
                <a:gd name="T28" fmla="*/ 9 w 59"/>
                <a:gd name="T29" fmla="*/ 38 h 55"/>
                <a:gd name="T30" fmla="*/ 56 w 59"/>
                <a:gd name="T31" fmla="*/ 28 h 55"/>
                <a:gd name="T32" fmla="*/ 46 w 59"/>
                <a:gd name="T33" fmla="*/ 47 h 55"/>
                <a:gd name="T34" fmla="*/ 47 w 59"/>
                <a:gd name="T35" fmla="*/ 50 h 55"/>
                <a:gd name="T36" fmla="*/ 59 w 59"/>
                <a:gd name="T37" fmla="*/ 29 h 55"/>
                <a:gd name="T38" fmla="*/ 56 w 59"/>
                <a:gd name="T39" fmla="*/ 28 h 55"/>
                <a:gd name="T40" fmla="*/ 31 w 59"/>
                <a:gd name="T41" fmla="*/ 0 h 55"/>
                <a:gd name="T42" fmla="*/ 17 w 59"/>
                <a:gd name="T43" fmla="*/ 3 h 55"/>
                <a:gd name="T44" fmla="*/ 5 w 59"/>
                <a:gd name="T45" fmla="*/ 37 h 55"/>
                <a:gd name="T46" fmla="*/ 8 w 59"/>
                <a:gd name="T47" fmla="*/ 36 h 55"/>
                <a:gd name="T48" fmla="*/ 18 w 59"/>
                <a:gd name="T49" fmla="*/ 6 h 55"/>
                <a:gd name="T50" fmla="*/ 31 w 59"/>
                <a:gd name="T51" fmla="*/ 2 h 55"/>
                <a:gd name="T52" fmla="*/ 53 w 59"/>
                <a:gd name="T53" fmla="*/ 15 h 55"/>
                <a:gd name="T54" fmla="*/ 56 w 59"/>
                <a:gd name="T55" fmla="*/ 26 h 55"/>
                <a:gd name="T56" fmla="*/ 59 w 59"/>
                <a:gd name="T57" fmla="*/ 26 h 55"/>
                <a:gd name="T58" fmla="*/ 55 w 59"/>
                <a:gd name="T59" fmla="*/ 13 h 55"/>
                <a:gd name="T60" fmla="*/ 31 w 59"/>
                <a:gd name="T6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9" h="55">
                  <a:moveTo>
                    <a:pt x="44" y="49"/>
                  </a:moveTo>
                  <a:cubicBezTo>
                    <a:pt x="44" y="49"/>
                    <a:pt x="44" y="49"/>
                    <a:pt x="44" y="49"/>
                  </a:cubicBezTo>
                  <a:cubicBezTo>
                    <a:pt x="40" y="51"/>
                    <a:pt x="35" y="53"/>
                    <a:pt x="31" y="53"/>
                  </a:cubicBezTo>
                  <a:cubicBezTo>
                    <a:pt x="31" y="53"/>
                    <a:pt x="30" y="52"/>
                    <a:pt x="29" y="52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30" y="55"/>
                    <a:pt x="31" y="55"/>
                  </a:cubicBezTo>
                  <a:cubicBezTo>
                    <a:pt x="36" y="55"/>
                    <a:pt x="40" y="54"/>
                    <a:pt x="45" y="52"/>
                  </a:cubicBezTo>
                  <a:cubicBezTo>
                    <a:pt x="44" y="49"/>
                    <a:pt x="44" y="49"/>
                    <a:pt x="44" y="49"/>
                  </a:cubicBezTo>
                  <a:moveTo>
                    <a:pt x="9" y="38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7" y="41"/>
                    <a:pt x="7" y="42"/>
                  </a:cubicBezTo>
                  <a:cubicBezTo>
                    <a:pt x="11" y="49"/>
                    <a:pt x="18" y="53"/>
                    <a:pt x="26" y="55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0" y="51"/>
                    <a:pt x="13" y="47"/>
                    <a:pt x="10" y="40"/>
                  </a:cubicBezTo>
                  <a:cubicBezTo>
                    <a:pt x="9" y="40"/>
                    <a:pt x="9" y="39"/>
                    <a:pt x="9" y="38"/>
                  </a:cubicBezTo>
                  <a:moveTo>
                    <a:pt x="56" y="28"/>
                  </a:moveTo>
                  <a:cubicBezTo>
                    <a:pt x="56" y="36"/>
                    <a:pt x="52" y="43"/>
                    <a:pt x="46" y="47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54" y="45"/>
                    <a:pt x="59" y="37"/>
                    <a:pt x="59" y="29"/>
                  </a:cubicBezTo>
                  <a:cubicBezTo>
                    <a:pt x="56" y="28"/>
                    <a:pt x="56" y="28"/>
                    <a:pt x="56" y="28"/>
                  </a:cubicBezTo>
                  <a:moveTo>
                    <a:pt x="31" y="0"/>
                  </a:moveTo>
                  <a:cubicBezTo>
                    <a:pt x="26" y="0"/>
                    <a:pt x="21" y="1"/>
                    <a:pt x="17" y="3"/>
                  </a:cubicBezTo>
                  <a:cubicBezTo>
                    <a:pt x="5" y="10"/>
                    <a:pt x="0" y="25"/>
                    <a:pt x="5" y="37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4" y="25"/>
                    <a:pt x="8" y="12"/>
                    <a:pt x="18" y="6"/>
                  </a:cubicBezTo>
                  <a:cubicBezTo>
                    <a:pt x="22" y="4"/>
                    <a:pt x="27" y="2"/>
                    <a:pt x="31" y="2"/>
                  </a:cubicBezTo>
                  <a:cubicBezTo>
                    <a:pt x="40" y="2"/>
                    <a:pt x="48" y="7"/>
                    <a:pt x="53" y="15"/>
                  </a:cubicBezTo>
                  <a:cubicBezTo>
                    <a:pt x="55" y="18"/>
                    <a:pt x="56" y="22"/>
                    <a:pt x="56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2"/>
                    <a:pt x="57" y="17"/>
                    <a:pt x="55" y="13"/>
                  </a:cubicBezTo>
                  <a:cubicBezTo>
                    <a:pt x="50" y="5"/>
                    <a:pt x="41" y="0"/>
                    <a:pt x="3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0" name="Freeform 120"/>
            <p:cNvSpPr>
              <a:spLocks noEditPoints="1"/>
            </p:cNvSpPr>
            <p:nvPr/>
          </p:nvSpPr>
          <p:spPr bwMode="auto">
            <a:xfrm>
              <a:off x="8180388" y="-1646237"/>
              <a:ext cx="260350" cy="139700"/>
            </a:xfrm>
            <a:custGeom>
              <a:avLst/>
              <a:gdLst>
                <a:gd name="T0" fmla="*/ 22 w 54"/>
                <a:gd name="T1" fmla="*/ 26 h 29"/>
                <a:gd name="T2" fmla="*/ 21 w 54"/>
                <a:gd name="T3" fmla="*/ 29 h 29"/>
                <a:gd name="T4" fmla="*/ 23 w 54"/>
                <a:gd name="T5" fmla="*/ 29 h 29"/>
                <a:gd name="T6" fmla="*/ 24 w 54"/>
                <a:gd name="T7" fmla="*/ 26 h 29"/>
                <a:gd name="T8" fmla="*/ 22 w 54"/>
                <a:gd name="T9" fmla="*/ 26 h 29"/>
                <a:gd name="T10" fmla="*/ 41 w 54"/>
                <a:gd name="T11" fmla="*/ 21 h 29"/>
                <a:gd name="T12" fmla="*/ 39 w 54"/>
                <a:gd name="T13" fmla="*/ 23 h 29"/>
                <a:gd name="T14" fmla="*/ 40 w 54"/>
                <a:gd name="T15" fmla="*/ 26 h 29"/>
                <a:gd name="T16" fmla="*/ 40 w 54"/>
                <a:gd name="T17" fmla="*/ 26 h 29"/>
                <a:gd name="T18" fmla="*/ 42 w 54"/>
                <a:gd name="T19" fmla="*/ 24 h 29"/>
                <a:gd name="T20" fmla="*/ 41 w 54"/>
                <a:gd name="T21" fmla="*/ 21 h 29"/>
                <a:gd name="T22" fmla="*/ 3 w 54"/>
                <a:gd name="T23" fmla="*/ 10 h 29"/>
                <a:gd name="T24" fmla="*/ 0 w 54"/>
                <a:gd name="T25" fmla="*/ 11 h 29"/>
                <a:gd name="T26" fmla="*/ 1 w 54"/>
                <a:gd name="T27" fmla="*/ 14 h 29"/>
                <a:gd name="T28" fmla="*/ 4 w 54"/>
                <a:gd name="T29" fmla="*/ 12 h 29"/>
                <a:gd name="T30" fmla="*/ 3 w 54"/>
                <a:gd name="T31" fmla="*/ 10 h 29"/>
                <a:gd name="T32" fmla="*/ 51 w 54"/>
                <a:gd name="T33" fmla="*/ 0 h 29"/>
                <a:gd name="T34" fmla="*/ 51 w 54"/>
                <a:gd name="T35" fmla="*/ 2 h 29"/>
                <a:gd name="T36" fmla="*/ 54 w 54"/>
                <a:gd name="T37" fmla="*/ 3 h 29"/>
                <a:gd name="T38" fmla="*/ 54 w 54"/>
                <a:gd name="T39" fmla="*/ 0 h 29"/>
                <a:gd name="T40" fmla="*/ 51 w 54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29">
                  <a:moveTo>
                    <a:pt x="22" y="26"/>
                  </a:moveTo>
                  <a:cubicBezTo>
                    <a:pt x="21" y="29"/>
                    <a:pt x="21" y="29"/>
                    <a:pt x="21" y="29"/>
                  </a:cubicBezTo>
                  <a:cubicBezTo>
                    <a:pt x="22" y="29"/>
                    <a:pt x="23" y="29"/>
                    <a:pt x="23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2" y="26"/>
                  </a:cubicBezTo>
                  <a:moveTo>
                    <a:pt x="41" y="21"/>
                  </a:moveTo>
                  <a:cubicBezTo>
                    <a:pt x="40" y="22"/>
                    <a:pt x="40" y="23"/>
                    <a:pt x="39" y="2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5"/>
                    <a:pt x="41" y="25"/>
                    <a:pt x="42" y="24"/>
                  </a:cubicBezTo>
                  <a:cubicBezTo>
                    <a:pt x="41" y="21"/>
                    <a:pt x="41" y="21"/>
                    <a:pt x="41" y="21"/>
                  </a:cubicBezTo>
                  <a:moveTo>
                    <a:pt x="3" y="1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1" y="13"/>
                    <a:pt x="1" y="1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1"/>
                    <a:pt x="3" y="10"/>
                  </a:cubicBezTo>
                  <a:moveTo>
                    <a:pt x="51" y="0"/>
                  </a:moveTo>
                  <a:cubicBezTo>
                    <a:pt x="51" y="1"/>
                    <a:pt x="51" y="1"/>
                    <a:pt x="51" y="2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2"/>
                    <a:pt x="54" y="1"/>
                    <a:pt x="54" y="0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1" name="Freeform 121"/>
            <p:cNvSpPr>
              <a:spLocks noEditPoints="1"/>
            </p:cNvSpPr>
            <p:nvPr/>
          </p:nvSpPr>
          <p:spPr bwMode="auto">
            <a:xfrm>
              <a:off x="8831263" y="-1646237"/>
              <a:ext cx="144463" cy="139700"/>
            </a:xfrm>
            <a:custGeom>
              <a:avLst/>
              <a:gdLst>
                <a:gd name="T0" fmla="*/ 18 w 30"/>
                <a:gd name="T1" fmla="*/ 15 h 29"/>
                <a:gd name="T2" fmla="*/ 15 w 30"/>
                <a:gd name="T3" fmla="*/ 29 h 29"/>
                <a:gd name="T4" fmla="*/ 22 w 30"/>
                <a:gd name="T5" fmla="*/ 27 h 29"/>
                <a:gd name="T6" fmla="*/ 27 w 30"/>
                <a:gd name="T7" fmla="*/ 23 h 29"/>
                <a:gd name="T8" fmla="*/ 18 w 30"/>
                <a:gd name="T9" fmla="*/ 15 h 29"/>
                <a:gd name="T10" fmla="*/ 30 w 30"/>
                <a:gd name="T11" fmla="*/ 13 h 29"/>
                <a:gd name="T12" fmla="*/ 20 w 30"/>
                <a:gd name="T13" fmla="*/ 14 h 29"/>
                <a:gd name="T14" fmla="*/ 28 w 30"/>
                <a:gd name="T15" fmla="*/ 21 h 29"/>
                <a:gd name="T16" fmla="*/ 30 w 30"/>
                <a:gd name="T17" fmla="*/ 13 h 29"/>
                <a:gd name="T18" fmla="*/ 1 w 30"/>
                <a:gd name="T19" fmla="*/ 12 h 29"/>
                <a:gd name="T20" fmla="*/ 3 w 30"/>
                <a:gd name="T21" fmla="*/ 22 h 29"/>
                <a:gd name="T22" fmla="*/ 13 w 30"/>
                <a:gd name="T23" fmla="*/ 29 h 29"/>
                <a:gd name="T24" fmla="*/ 15 w 30"/>
                <a:gd name="T25" fmla="*/ 14 h 29"/>
                <a:gd name="T26" fmla="*/ 1 w 30"/>
                <a:gd name="T27" fmla="*/ 12 h 29"/>
                <a:gd name="T28" fmla="*/ 15 w 30"/>
                <a:gd name="T29" fmla="*/ 0 h 29"/>
                <a:gd name="T30" fmla="*/ 8 w 30"/>
                <a:gd name="T31" fmla="*/ 2 h 29"/>
                <a:gd name="T32" fmla="*/ 1 w 30"/>
                <a:gd name="T33" fmla="*/ 10 h 29"/>
                <a:gd name="T34" fmla="*/ 16 w 30"/>
                <a:gd name="T35" fmla="*/ 11 h 29"/>
                <a:gd name="T36" fmla="*/ 16 w 30"/>
                <a:gd name="T37" fmla="*/ 10 h 29"/>
                <a:gd name="T38" fmla="*/ 17 w 30"/>
                <a:gd name="T39" fmla="*/ 12 h 29"/>
                <a:gd name="T40" fmla="*/ 29 w 30"/>
                <a:gd name="T41" fmla="*/ 11 h 29"/>
                <a:gd name="T42" fmla="*/ 28 w 30"/>
                <a:gd name="T43" fmla="*/ 7 h 29"/>
                <a:gd name="T44" fmla="*/ 15 w 30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29">
                  <a:moveTo>
                    <a:pt x="18" y="15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8" y="29"/>
                    <a:pt x="20" y="28"/>
                    <a:pt x="22" y="27"/>
                  </a:cubicBezTo>
                  <a:cubicBezTo>
                    <a:pt x="24" y="26"/>
                    <a:pt x="26" y="24"/>
                    <a:pt x="27" y="23"/>
                  </a:cubicBezTo>
                  <a:cubicBezTo>
                    <a:pt x="18" y="15"/>
                    <a:pt x="18" y="15"/>
                    <a:pt x="18" y="15"/>
                  </a:cubicBezTo>
                  <a:moveTo>
                    <a:pt x="30" y="13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9" y="18"/>
                    <a:pt x="30" y="16"/>
                    <a:pt x="30" y="13"/>
                  </a:cubicBezTo>
                  <a:moveTo>
                    <a:pt x="1" y="12"/>
                  </a:moveTo>
                  <a:cubicBezTo>
                    <a:pt x="0" y="15"/>
                    <a:pt x="1" y="19"/>
                    <a:pt x="3" y="22"/>
                  </a:cubicBezTo>
                  <a:cubicBezTo>
                    <a:pt x="5" y="25"/>
                    <a:pt x="8" y="28"/>
                    <a:pt x="13" y="2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15" y="0"/>
                  </a:moveTo>
                  <a:cubicBezTo>
                    <a:pt x="13" y="0"/>
                    <a:pt x="10" y="0"/>
                    <a:pt x="8" y="2"/>
                  </a:cubicBezTo>
                  <a:cubicBezTo>
                    <a:pt x="4" y="3"/>
                    <a:pt x="2" y="6"/>
                    <a:pt x="1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9"/>
                    <a:pt x="28" y="8"/>
                    <a:pt x="28" y="7"/>
                  </a:cubicBezTo>
                  <a:cubicBezTo>
                    <a:pt x="25" y="2"/>
                    <a:pt x="20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2" name="Freeform 122"/>
            <p:cNvSpPr>
              <a:spLocks/>
            </p:cNvSpPr>
            <p:nvPr/>
          </p:nvSpPr>
          <p:spPr bwMode="auto">
            <a:xfrm>
              <a:off x="8836026" y="-1598612"/>
              <a:ext cx="139700" cy="92075"/>
            </a:xfrm>
            <a:custGeom>
              <a:avLst/>
              <a:gdLst>
                <a:gd name="T0" fmla="*/ 0 w 29"/>
                <a:gd name="T1" fmla="*/ 0 h 19"/>
                <a:gd name="T2" fmla="*/ 0 w 29"/>
                <a:gd name="T3" fmla="*/ 2 h 19"/>
                <a:gd name="T4" fmla="*/ 14 w 29"/>
                <a:gd name="T5" fmla="*/ 4 h 19"/>
                <a:gd name="T6" fmla="*/ 12 w 29"/>
                <a:gd name="T7" fmla="*/ 19 h 19"/>
                <a:gd name="T8" fmla="*/ 14 w 29"/>
                <a:gd name="T9" fmla="*/ 19 h 19"/>
                <a:gd name="T10" fmla="*/ 14 w 29"/>
                <a:gd name="T11" fmla="*/ 19 h 19"/>
                <a:gd name="T12" fmla="*/ 17 w 29"/>
                <a:gd name="T13" fmla="*/ 5 h 19"/>
                <a:gd name="T14" fmla="*/ 26 w 29"/>
                <a:gd name="T15" fmla="*/ 13 h 19"/>
                <a:gd name="T16" fmla="*/ 27 w 29"/>
                <a:gd name="T17" fmla="*/ 11 h 19"/>
                <a:gd name="T18" fmla="*/ 19 w 29"/>
                <a:gd name="T19" fmla="*/ 4 h 19"/>
                <a:gd name="T20" fmla="*/ 29 w 29"/>
                <a:gd name="T21" fmla="*/ 3 h 19"/>
                <a:gd name="T22" fmla="*/ 28 w 29"/>
                <a:gd name="T23" fmla="*/ 1 h 19"/>
                <a:gd name="T24" fmla="*/ 16 w 29"/>
                <a:gd name="T25" fmla="*/ 2 h 19"/>
                <a:gd name="T26" fmla="*/ 15 w 29"/>
                <a:gd name="T27" fmla="*/ 0 h 19"/>
                <a:gd name="T28" fmla="*/ 15 w 29"/>
                <a:gd name="T29" fmla="*/ 1 h 19"/>
                <a:gd name="T30" fmla="*/ 0 w 29"/>
                <a:gd name="T3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3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7" y="11"/>
                    <a:pt x="27" y="11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2"/>
                    <a:pt x="28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3" name="Freeform 123"/>
            <p:cNvSpPr>
              <a:spLocks noEditPoints="1"/>
            </p:cNvSpPr>
            <p:nvPr/>
          </p:nvSpPr>
          <p:spPr bwMode="auto">
            <a:xfrm>
              <a:off x="8807451" y="-1670050"/>
              <a:ext cx="193675" cy="187325"/>
            </a:xfrm>
            <a:custGeom>
              <a:avLst/>
              <a:gdLst>
                <a:gd name="T0" fmla="*/ 34 w 40"/>
                <a:gd name="T1" fmla="*/ 30 h 39"/>
                <a:gd name="T2" fmla="*/ 29 w 40"/>
                <a:gd name="T3" fmla="*/ 34 h 39"/>
                <a:gd name="T4" fmla="*/ 20 w 40"/>
                <a:gd name="T5" fmla="*/ 37 h 39"/>
                <a:gd name="T6" fmla="*/ 20 w 40"/>
                <a:gd name="T7" fmla="*/ 37 h 39"/>
                <a:gd name="T8" fmla="*/ 19 w 40"/>
                <a:gd name="T9" fmla="*/ 39 h 39"/>
                <a:gd name="T10" fmla="*/ 20 w 40"/>
                <a:gd name="T11" fmla="*/ 39 h 39"/>
                <a:gd name="T12" fmla="*/ 30 w 40"/>
                <a:gd name="T13" fmla="*/ 36 h 39"/>
                <a:gd name="T14" fmla="*/ 36 w 40"/>
                <a:gd name="T15" fmla="*/ 31 h 39"/>
                <a:gd name="T16" fmla="*/ 34 w 40"/>
                <a:gd name="T17" fmla="*/ 30 h 39"/>
                <a:gd name="T18" fmla="*/ 40 w 40"/>
                <a:gd name="T19" fmla="*/ 18 h 39"/>
                <a:gd name="T20" fmla="*/ 38 w 40"/>
                <a:gd name="T21" fmla="*/ 18 h 39"/>
                <a:gd name="T22" fmla="*/ 35 w 40"/>
                <a:gd name="T23" fmla="*/ 27 h 39"/>
                <a:gd name="T24" fmla="*/ 37 w 40"/>
                <a:gd name="T25" fmla="*/ 29 h 39"/>
                <a:gd name="T26" fmla="*/ 40 w 40"/>
                <a:gd name="T27" fmla="*/ 18 h 39"/>
                <a:gd name="T28" fmla="*/ 1 w 40"/>
                <a:gd name="T29" fmla="*/ 17 h 39"/>
                <a:gd name="T30" fmla="*/ 3 w 40"/>
                <a:gd name="T31" fmla="*/ 29 h 39"/>
                <a:gd name="T32" fmla="*/ 17 w 40"/>
                <a:gd name="T33" fmla="*/ 38 h 39"/>
                <a:gd name="T34" fmla="*/ 17 w 40"/>
                <a:gd name="T35" fmla="*/ 36 h 39"/>
                <a:gd name="T36" fmla="*/ 5 w 40"/>
                <a:gd name="T37" fmla="*/ 28 h 39"/>
                <a:gd name="T38" fmla="*/ 3 w 40"/>
                <a:gd name="T39" fmla="*/ 17 h 39"/>
                <a:gd name="T40" fmla="*/ 1 w 40"/>
                <a:gd name="T41" fmla="*/ 17 h 39"/>
                <a:gd name="T42" fmla="*/ 20 w 40"/>
                <a:gd name="T43" fmla="*/ 0 h 39"/>
                <a:gd name="T44" fmla="*/ 10 w 40"/>
                <a:gd name="T45" fmla="*/ 2 h 39"/>
                <a:gd name="T46" fmla="*/ 1 w 40"/>
                <a:gd name="T47" fmla="*/ 14 h 39"/>
                <a:gd name="T48" fmla="*/ 3 w 40"/>
                <a:gd name="T49" fmla="*/ 14 h 39"/>
                <a:gd name="T50" fmla="*/ 11 w 40"/>
                <a:gd name="T51" fmla="*/ 4 h 39"/>
                <a:gd name="T52" fmla="*/ 20 w 40"/>
                <a:gd name="T53" fmla="*/ 2 h 39"/>
                <a:gd name="T54" fmla="*/ 35 w 40"/>
                <a:gd name="T55" fmla="*/ 10 h 39"/>
                <a:gd name="T56" fmla="*/ 37 w 40"/>
                <a:gd name="T57" fmla="*/ 16 h 39"/>
                <a:gd name="T58" fmla="*/ 39 w 40"/>
                <a:gd name="T59" fmla="*/ 15 h 39"/>
                <a:gd name="T60" fmla="*/ 37 w 40"/>
                <a:gd name="T61" fmla="*/ 9 h 39"/>
                <a:gd name="T62" fmla="*/ 20 w 40"/>
                <a:gd name="T6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39">
                  <a:moveTo>
                    <a:pt x="34" y="30"/>
                  </a:moveTo>
                  <a:cubicBezTo>
                    <a:pt x="33" y="32"/>
                    <a:pt x="31" y="33"/>
                    <a:pt x="29" y="34"/>
                  </a:cubicBezTo>
                  <a:cubicBezTo>
                    <a:pt x="26" y="36"/>
                    <a:pt x="23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3" y="39"/>
                    <a:pt x="27" y="38"/>
                    <a:pt x="30" y="36"/>
                  </a:cubicBezTo>
                  <a:cubicBezTo>
                    <a:pt x="32" y="35"/>
                    <a:pt x="34" y="33"/>
                    <a:pt x="36" y="31"/>
                  </a:cubicBezTo>
                  <a:cubicBezTo>
                    <a:pt x="34" y="30"/>
                    <a:pt x="34" y="30"/>
                    <a:pt x="34" y="30"/>
                  </a:cubicBezTo>
                  <a:moveTo>
                    <a:pt x="40" y="18"/>
                  </a:moveTo>
                  <a:cubicBezTo>
                    <a:pt x="38" y="18"/>
                    <a:pt x="38" y="18"/>
                    <a:pt x="38" y="18"/>
                  </a:cubicBezTo>
                  <a:cubicBezTo>
                    <a:pt x="38" y="21"/>
                    <a:pt x="37" y="25"/>
                    <a:pt x="35" y="27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26"/>
                    <a:pt x="40" y="22"/>
                    <a:pt x="40" y="18"/>
                  </a:cubicBezTo>
                  <a:moveTo>
                    <a:pt x="1" y="17"/>
                  </a:moveTo>
                  <a:cubicBezTo>
                    <a:pt x="0" y="21"/>
                    <a:pt x="1" y="25"/>
                    <a:pt x="3" y="29"/>
                  </a:cubicBezTo>
                  <a:cubicBezTo>
                    <a:pt x="6" y="34"/>
                    <a:pt x="11" y="37"/>
                    <a:pt x="17" y="38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2" y="35"/>
                    <a:pt x="8" y="33"/>
                    <a:pt x="5" y="28"/>
                  </a:cubicBezTo>
                  <a:cubicBezTo>
                    <a:pt x="3" y="25"/>
                    <a:pt x="2" y="21"/>
                    <a:pt x="3" y="17"/>
                  </a:cubicBezTo>
                  <a:cubicBezTo>
                    <a:pt x="1" y="17"/>
                    <a:pt x="1" y="17"/>
                    <a:pt x="1" y="17"/>
                  </a:cubicBezTo>
                  <a:moveTo>
                    <a:pt x="20" y="0"/>
                  </a:moveTo>
                  <a:cubicBezTo>
                    <a:pt x="17" y="0"/>
                    <a:pt x="13" y="1"/>
                    <a:pt x="10" y="2"/>
                  </a:cubicBezTo>
                  <a:cubicBezTo>
                    <a:pt x="6" y="5"/>
                    <a:pt x="3" y="9"/>
                    <a:pt x="1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0"/>
                    <a:pt x="7" y="6"/>
                    <a:pt x="11" y="4"/>
                  </a:cubicBezTo>
                  <a:cubicBezTo>
                    <a:pt x="14" y="2"/>
                    <a:pt x="17" y="2"/>
                    <a:pt x="20" y="2"/>
                  </a:cubicBezTo>
                  <a:cubicBezTo>
                    <a:pt x="26" y="2"/>
                    <a:pt x="32" y="5"/>
                    <a:pt x="35" y="10"/>
                  </a:cubicBezTo>
                  <a:cubicBezTo>
                    <a:pt x="36" y="12"/>
                    <a:pt x="37" y="14"/>
                    <a:pt x="37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3"/>
                    <a:pt x="38" y="11"/>
                    <a:pt x="37" y="9"/>
                  </a:cubicBezTo>
                  <a:cubicBezTo>
                    <a:pt x="33" y="3"/>
                    <a:pt x="27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4" name="Freeform 124"/>
            <p:cNvSpPr>
              <a:spLocks noEditPoints="1"/>
            </p:cNvSpPr>
            <p:nvPr/>
          </p:nvSpPr>
          <p:spPr bwMode="auto">
            <a:xfrm>
              <a:off x="8812213" y="-1603375"/>
              <a:ext cx="188913" cy="120650"/>
            </a:xfrm>
            <a:custGeom>
              <a:avLst/>
              <a:gdLst>
                <a:gd name="T0" fmla="*/ 16 w 39"/>
                <a:gd name="T1" fmla="*/ 22 h 25"/>
                <a:gd name="T2" fmla="*/ 16 w 39"/>
                <a:gd name="T3" fmla="*/ 24 h 25"/>
                <a:gd name="T4" fmla="*/ 18 w 39"/>
                <a:gd name="T5" fmla="*/ 25 h 25"/>
                <a:gd name="T6" fmla="*/ 19 w 39"/>
                <a:gd name="T7" fmla="*/ 23 h 25"/>
                <a:gd name="T8" fmla="*/ 16 w 39"/>
                <a:gd name="T9" fmla="*/ 22 h 25"/>
                <a:gd name="T10" fmla="*/ 34 w 39"/>
                <a:gd name="T11" fmla="*/ 13 h 25"/>
                <a:gd name="T12" fmla="*/ 33 w 39"/>
                <a:gd name="T13" fmla="*/ 16 h 25"/>
                <a:gd name="T14" fmla="*/ 35 w 39"/>
                <a:gd name="T15" fmla="*/ 17 h 25"/>
                <a:gd name="T16" fmla="*/ 36 w 39"/>
                <a:gd name="T17" fmla="*/ 15 h 25"/>
                <a:gd name="T18" fmla="*/ 34 w 39"/>
                <a:gd name="T19" fmla="*/ 13 h 25"/>
                <a:gd name="T20" fmla="*/ 38 w 39"/>
                <a:gd name="T21" fmla="*/ 1 h 25"/>
                <a:gd name="T22" fmla="*/ 36 w 39"/>
                <a:gd name="T23" fmla="*/ 2 h 25"/>
                <a:gd name="T24" fmla="*/ 37 w 39"/>
                <a:gd name="T25" fmla="*/ 4 h 25"/>
                <a:gd name="T26" fmla="*/ 39 w 39"/>
                <a:gd name="T27" fmla="*/ 4 h 25"/>
                <a:gd name="T28" fmla="*/ 38 w 39"/>
                <a:gd name="T29" fmla="*/ 1 h 25"/>
                <a:gd name="T30" fmla="*/ 0 w 39"/>
                <a:gd name="T31" fmla="*/ 0 h 25"/>
                <a:gd name="T32" fmla="*/ 0 w 39"/>
                <a:gd name="T33" fmla="*/ 3 h 25"/>
                <a:gd name="T34" fmla="*/ 2 w 39"/>
                <a:gd name="T35" fmla="*/ 3 h 25"/>
                <a:gd name="T36" fmla="*/ 2 w 39"/>
                <a:gd name="T37" fmla="*/ 0 h 25"/>
                <a:gd name="T38" fmla="*/ 0 w 39"/>
                <a:gd name="T3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25">
                  <a:moveTo>
                    <a:pt x="16" y="22"/>
                  </a:moveTo>
                  <a:cubicBezTo>
                    <a:pt x="16" y="24"/>
                    <a:pt x="16" y="24"/>
                    <a:pt x="16" y="24"/>
                  </a:cubicBezTo>
                  <a:cubicBezTo>
                    <a:pt x="17" y="24"/>
                    <a:pt x="17" y="25"/>
                    <a:pt x="18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7" y="23"/>
                    <a:pt x="16" y="22"/>
                  </a:cubicBezTo>
                  <a:moveTo>
                    <a:pt x="34" y="13"/>
                  </a:moveTo>
                  <a:cubicBezTo>
                    <a:pt x="34" y="14"/>
                    <a:pt x="34" y="15"/>
                    <a:pt x="33" y="1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6"/>
                    <a:pt x="36" y="16"/>
                    <a:pt x="36" y="15"/>
                  </a:cubicBezTo>
                  <a:cubicBezTo>
                    <a:pt x="34" y="13"/>
                    <a:pt x="34" y="13"/>
                    <a:pt x="34" y="13"/>
                  </a:cubicBezTo>
                  <a:moveTo>
                    <a:pt x="38" y="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7" y="3"/>
                    <a:pt x="37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3"/>
                    <a:pt x="38" y="2"/>
                    <a:pt x="38" y="1"/>
                  </a:cubicBezTo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5" name="Freeform 125"/>
            <p:cNvSpPr>
              <a:spLocks noEditPoints="1"/>
            </p:cNvSpPr>
            <p:nvPr/>
          </p:nvSpPr>
          <p:spPr bwMode="auto">
            <a:xfrm>
              <a:off x="7096126" y="-392112"/>
              <a:ext cx="144463" cy="139700"/>
            </a:xfrm>
            <a:custGeom>
              <a:avLst/>
              <a:gdLst>
                <a:gd name="T0" fmla="*/ 15 w 30"/>
                <a:gd name="T1" fmla="*/ 18 h 29"/>
                <a:gd name="T2" fmla="*/ 1 w 30"/>
                <a:gd name="T3" fmla="*/ 20 h 29"/>
                <a:gd name="T4" fmla="*/ 2 w 30"/>
                <a:gd name="T5" fmla="*/ 22 h 29"/>
                <a:gd name="T6" fmla="*/ 15 w 30"/>
                <a:gd name="T7" fmla="*/ 29 h 29"/>
                <a:gd name="T8" fmla="*/ 19 w 30"/>
                <a:gd name="T9" fmla="*/ 29 h 29"/>
                <a:gd name="T10" fmla="*/ 15 w 30"/>
                <a:gd name="T11" fmla="*/ 18 h 29"/>
                <a:gd name="T12" fmla="*/ 18 w 30"/>
                <a:gd name="T13" fmla="*/ 18 h 29"/>
                <a:gd name="T14" fmla="*/ 21 w 30"/>
                <a:gd name="T15" fmla="*/ 28 h 29"/>
                <a:gd name="T16" fmla="*/ 22 w 30"/>
                <a:gd name="T17" fmla="*/ 27 h 29"/>
                <a:gd name="T18" fmla="*/ 28 w 30"/>
                <a:gd name="T19" fmla="*/ 21 h 29"/>
                <a:gd name="T20" fmla="*/ 18 w 30"/>
                <a:gd name="T21" fmla="*/ 18 h 29"/>
                <a:gd name="T22" fmla="*/ 10 w 30"/>
                <a:gd name="T23" fmla="*/ 1 h 29"/>
                <a:gd name="T24" fmla="*/ 8 w 30"/>
                <a:gd name="T25" fmla="*/ 2 h 29"/>
                <a:gd name="T26" fmla="*/ 1 w 30"/>
                <a:gd name="T27" fmla="*/ 17 h 29"/>
                <a:gd name="T28" fmla="*/ 15 w 30"/>
                <a:gd name="T29" fmla="*/ 16 h 29"/>
                <a:gd name="T30" fmla="*/ 10 w 30"/>
                <a:gd name="T31" fmla="*/ 1 h 29"/>
                <a:gd name="T32" fmla="*/ 15 w 30"/>
                <a:gd name="T33" fmla="*/ 0 h 29"/>
                <a:gd name="T34" fmla="*/ 13 w 30"/>
                <a:gd name="T35" fmla="*/ 0 h 29"/>
                <a:gd name="T36" fmla="*/ 17 w 30"/>
                <a:gd name="T37" fmla="*/ 15 h 29"/>
                <a:gd name="T38" fmla="*/ 18 w 30"/>
                <a:gd name="T39" fmla="*/ 15 h 29"/>
                <a:gd name="T40" fmla="*/ 19 w 30"/>
                <a:gd name="T41" fmla="*/ 15 h 29"/>
                <a:gd name="T42" fmla="*/ 29 w 30"/>
                <a:gd name="T43" fmla="*/ 19 h 29"/>
                <a:gd name="T44" fmla="*/ 28 w 30"/>
                <a:gd name="T45" fmla="*/ 7 h 29"/>
                <a:gd name="T46" fmla="*/ 15 w 30"/>
                <a:gd name="T4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29">
                  <a:moveTo>
                    <a:pt x="15" y="18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2" y="21"/>
                    <a:pt x="2" y="22"/>
                  </a:cubicBezTo>
                  <a:cubicBezTo>
                    <a:pt x="5" y="27"/>
                    <a:pt x="10" y="29"/>
                    <a:pt x="15" y="29"/>
                  </a:cubicBezTo>
                  <a:cubicBezTo>
                    <a:pt x="16" y="29"/>
                    <a:pt x="17" y="29"/>
                    <a:pt x="19" y="29"/>
                  </a:cubicBezTo>
                  <a:cubicBezTo>
                    <a:pt x="15" y="18"/>
                    <a:pt x="15" y="18"/>
                    <a:pt x="15" y="18"/>
                  </a:cubicBezTo>
                  <a:moveTo>
                    <a:pt x="18" y="18"/>
                  </a:moveTo>
                  <a:cubicBezTo>
                    <a:pt x="21" y="28"/>
                    <a:pt x="21" y="28"/>
                    <a:pt x="21" y="28"/>
                  </a:cubicBezTo>
                  <a:cubicBezTo>
                    <a:pt x="22" y="28"/>
                    <a:pt x="22" y="28"/>
                    <a:pt x="22" y="27"/>
                  </a:cubicBezTo>
                  <a:cubicBezTo>
                    <a:pt x="25" y="26"/>
                    <a:pt x="27" y="24"/>
                    <a:pt x="28" y="21"/>
                  </a:cubicBezTo>
                  <a:cubicBezTo>
                    <a:pt x="18" y="18"/>
                    <a:pt x="18" y="18"/>
                    <a:pt x="18" y="18"/>
                  </a:cubicBezTo>
                  <a:moveTo>
                    <a:pt x="10" y="1"/>
                  </a:moveTo>
                  <a:cubicBezTo>
                    <a:pt x="10" y="1"/>
                    <a:pt x="9" y="2"/>
                    <a:pt x="8" y="2"/>
                  </a:cubicBezTo>
                  <a:cubicBezTo>
                    <a:pt x="2" y="5"/>
                    <a:pt x="0" y="11"/>
                    <a:pt x="1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0" y="1"/>
                    <a:pt x="10" y="1"/>
                    <a:pt x="10" y="1"/>
                  </a:cubicBezTo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0" y="15"/>
                    <a:pt x="30" y="11"/>
                    <a:pt x="28" y="7"/>
                  </a:cubicBezTo>
                  <a:cubicBezTo>
                    <a:pt x="25" y="3"/>
                    <a:pt x="20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6" name="Freeform 126"/>
            <p:cNvSpPr>
              <a:spLocks/>
            </p:cNvSpPr>
            <p:nvPr/>
          </p:nvSpPr>
          <p:spPr bwMode="auto">
            <a:xfrm>
              <a:off x="7100888" y="-392112"/>
              <a:ext cx="134938" cy="139700"/>
            </a:xfrm>
            <a:custGeom>
              <a:avLst/>
              <a:gdLst>
                <a:gd name="T0" fmla="*/ 12 w 28"/>
                <a:gd name="T1" fmla="*/ 0 h 29"/>
                <a:gd name="T2" fmla="*/ 9 w 28"/>
                <a:gd name="T3" fmla="*/ 1 h 29"/>
                <a:gd name="T4" fmla="*/ 14 w 28"/>
                <a:gd name="T5" fmla="*/ 16 h 29"/>
                <a:gd name="T6" fmla="*/ 0 w 28"/>
                <a:gd name="T7" fmla="*/ 17 h 29"/>
                <a:gd name="T8" fmla="*/ 0 w 28"/>
                <a:gd name="T9" fmla="*/ 20 h 29"/>
                <a:gd name="T10" fmla="*/ 14 w 28"/>
                <a:gd name="T11" fmla="*/ 18 h 29"/>
                <a:gd name="T12" fmla="*/ 18 w 28"/>
                <a:gd name="T13" fmla="*/ 29 h 29"/>
                <a:gd name="T14" fmla="*/ 20 w 28"/>
                <a:gd name="T15" fmla="*/ 28 h 29"/>
                <a:gd name="T16" fmla="*/ 17 w 28"/>
                <a:gd name="T17" fmla="*/ 18 h 29"/>
                <a:gd name="T18" fmla="*/ 27 w 28"/>
                <a:gd name="T19" fmla="*/ 21 h 29"/>
                <a:gd name="T20" fmla="*/ 28 w 28"/>
                <a:gd name="T21" fmla="*/ 19 h 29"/>
                <a:gd name="T22" fmla="*/ 18 w 28"/>
                <a:gd name="T23" fmla="*/ 15 h 29"/>
                <a:gd name="T24" fmla="*/ 17 w 28"/>
                <a:gd name="T25" fmla="*/ 15 h 29"/>
                <a:gd name="T26" fmla="*/ 16 w 28"/>
                <a:gd name="T27" fmla="*/ 15 h 29"/>
                <a:gd name="T28" fmla="*/ 12 w 28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9">
                  <a:moveTo>
                    <a:pt x="12" y="0"/>
                  </a:moveTo>
                  <a:cubicBezTo>
                    <a:pt x="11" y="0"/>
                    <a:pt x="10" y="1"/>
                    <a:pt x="9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9" y="28"/>
                    <a:pt x="20" y="2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0"/>
                    <a:pt x="28" y="20"/>
                    <a:pt x="28" y="19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7" name="Freeform 127"/>
            <p:cNvSpPr>
              <a:spLocks noEditPoints="1"/>
            </p:cNvSpPr>
            <p:nvPr/>
          </p:nvSpPr>
          <p:spPr bwMode="auto">
            <a:xfrm>
              <a:off x="7072313" y="-417512"/>
              <a:ext cx="192088" cy="188913"/>
            </a:xfrm>
            <a:custGeom>
              <a:avLst/>
              <a:gdLst>
                <a:gd name="T0" fmla="*/ 36 w 40"/>
                <a:gd name="T1" fmla="*/ 27 h 39"/>
                <a:gd name="T2" fmla="*/ 29 w 40"/>
                <a:gd name="T3" fmla="*/ 35 h 39"/>
                <a:gd name="T4" fmla="*/ 27 w 40"/>
                <a:gd name="T5" fmla="*/ 36 h 39"/>
                <a:gd name="T6" fmla="*/ 28 w 40"/>
                <a:gd name="T7" fmla="*/ 38 h 39"/>
                <a:gd name="T8" fmla="*/ 30 w 40"/>
                <a:gd name="T9" fmla="*/ 37 h 39"/>
                <a:gd name="T10" fmla="*/ 38 w 40"/>
                <a:gd name="T11" fmla="*/ 28 h 39"/>
                <a:gd name="T12" fmla="*/ 36 w 40"/>
                <a:gd name="T13" fmla="*/ 27 h 39"/>
                <a:gd name="T14" fmla="*/ 3 w 40"/>
                <a:gd name="T15" fmla="*/ 25 h 39"/>
                <a:gd name="T16" fmla="*/ 1 w 40"/>
                <a:gd name="T17" fmla="*/ 25 h 39"/>
                <a:gd name="T18" fmla="*/ 3 w 40"/>
                <a:gd name="T19" fmla="*/ 30 h 39"/>
                <a:gd name="T20" fmla="*/ 20 w 40"/>
                <a:gd name="T21" fmla="*/ 39 h 39"/>
                <a:gd name="T22" fmla="*/ 25 w 40"/>
                <a:gd name="T23" fmla="*/ 39 h 39"/>
                <a:gd name="T24" fmla="*/ 24 w 40"/>
                <a:gd name="T25" fmla="*/ 37 h 39"/>
                <a:gd name="T26" fmla="*/ 20 w 40"/>
                <a:gd name="T27" fmla="*/ 37 h 39"/>
                <a:gd name="T28" fmla="*/ 5 w 40"/>
                <a:gd name="T29" fmla="*/ 29 h 39"/>
                <a:gd name="T30" fmla="*/ 3 w 40"/>
                <a:gd name="T31" fmla="*/ 25 h 39"/>
                <a:gd name="T32" fmla="*/ 14 w 40"/>
                <a:gd name="T33" fmla="*/ 1 h 39"/>
                <a:gd name="T34" fmla="*/ 10 w 40"/>
                <a:gd name="T35" fmla="*/ 3 h 39"/>
                <a:gd name="T36" fmla="*/ 1 w 40"/>
                <a:gd name="T37" fmla="*/ 22 h 39"/>
                <a:gd name="T38" fmla="*/ 3 w 40"/>
                <a:gd name="T39" fmla="*/ 22 h 39"/>
                <a:gd name="T40" fmla="*/ 11 w 40"/>
                <a:gd name="T41" fmla="*/ 5 h 39"/>
                <a:gd name="T42" fmla="*/ 15 w 40"/>
                <a:gd name="T43" fmla="*/ 3 h 39"/>
                <a:gd name="T44" fmla="*/ 14 w 40"/>
                <a:gd name="T45" fmla="*/ 1 h 39"/>
                <a:gd name="T46" fmla="*/ 20 w 40"/>
                <a:gd name="T47" fmla="*/ 0 h 39"/>
                <a:gd name="T48" fmla="*/ 17 w 40"/>
                <a:gd name="T49" fmla="*/ 1 h 39"/>
                <a:gd name="T50" fmla="*/ 17 w 40"/>
                <a:gd name="T51" fmla="*/ 2 h 39"/>
                <a:gd name="T52" fmla="*/ 20 w 40"/>
                <a:gd name="T53" fmla="*/ 2 h 39"/>
                <a:gd name="T54" fmla="*/ 35 w 40"/>
                <a:gd name="T55" fmla="*/ 11 h 39"/>
                <a:gd name="T56" fmla="*/ 37 w 40"/>
                <a:gd name="T57" fmla="*/ 25 h 39"/>
                <a:gd name="T58" fmla="*/ 39 w 40"/>
                <a:gd name="T59" fmla="*/ 25 h 39"/>
                <a:gd name="T60" fmla="*/ 37 w 40"/>
                <a:gd name="T61" fmla="*/ 10 h 39"/>
                <a:gd name="T62" fmla="*/ 20 w 40"/>
                <a:gd name="T6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39">
                  <a:moveTo>
                    <a:pt x="36" y="27"/>
                  </a:moveTo>
                  <a:cubicBezTo>
                    <a:pt x="34" y="30"/>
                    <a:pt x="32" y="33"/>
                    <a:pt x="29" y="35"/>
                  </a:cubicBezTo>
                  <a:cubicBezTo>
                    <a:pt x="28" y="35"/>
                    <a:pt x="28" y="36"/>
                    <a:pt x="27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7"/>
                    <a:pt x="29" y="37"/>
                    <a:pt x="30" y="37"/>
                  </a:cubicBezTo>
                  <a:cubicBezTo>
                    <a:pt x="34" y="34"/>
                    <a:pt x="36" y="31"/>
                    <a:pt x="38" y="28"/>
                  </a:cubicBezTo>
                  <a:cubicBezTo>
                    <a:pt x="36" y="27"/>
                    <a:pt x="36" y="27"/>
                    <a:pt x="36" y="27"/>
                  </a:cubicBezTo>
                  <a:moveTo>
                    <a:pt x="3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2" y="27"/>
                    <a:pt x="2" y="28"/>
                    <a:pt x="3" y="30"/>
                  </a:cubicBezTo>
                  <a:cubicBezTo>
                    <a:pt x="7" y="36"/>
                    <a:pt x="13" y="39"/>
                    <a:pt x="20" y="39"/>
                  </a:cubicBezTo>
                  <a:cubicBezTo>
                    <a:pt x="22" y="39"/>
                    <a:pt x="23" y="39"/>
                    <a:pt x="25" y="39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7"/>
                    <a:pt x="20" y="37"/>
                  </a:cubicBezTo>
                  <a:cubicBezTo>
                    <a:pt x="14" y="37"/>
                    <a:pt x="8" y="34"/>
                    <a:pt x="5" y="29"/>
                  </a:cubicBezTo>
                  <a:cubicBezTo>
                    <a:pt x="4" y="27"/>
                    <a:pt x="4" y="26"/>
                    <a:pt x="3" y="25"/>
                  </a:cubicBezTo>
                  <a:moveTo>
                    <a:pt x="14" y="1"/>
                  </a:moveTo>
                  <a:cubicBezTo>
                    <a:pt x="13" y="2"/>
                    <a:pt x="11" y="2"/>
                    <a:pt x="10" y="3"/>
                  </a:cubicBezTo>
                  <a:cubicBezTo>
                    <a:pt x="3" y="7"/>
                    <a:pt x="0" y="15"/>
                    <a:pt x="1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15"/>
                    <a:pt x="5" y="8"/>
                    <a:pt x="11" y="5"/>
                  </a:cubicBezTo>
                  <a:cubicBezTo>
                    <a:pt x="12" y="4"/>
                    <a:pt x="13" y="3"/>
                    <a:pt x="15" y="3"/>
                  </a:cubicBezTo>
                  <a:cubicBezTo>
                    <a:pt x="14" y="1"/>
                    <a:pt x="14" y="1"/>
                    <a:pt x="14" y="1"/>
                  </a:cubicBezTo>
                  <a:moveTo>
                    <a:pt x="20" y="0"/>
                  </a:moveTo>
                  <a:cubicBezTo>
                    <a:pt x="19" y="0"/>
                    <a:pt x="18" y="0"/>
                    <a:pt x="17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6" y="2"/>
                    <a:pt x="32" y="5"/>
                    <a:pt x="35" y="11"/>
                  </a:cubicBezTo>
                  <a:cubicBezTo>
                    <a:pt x="38" y="15"/>
                    <a:pt x="38" y="20"/>
                    <a:pt x="37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0" y="20"/>
                    <a:pt x="40" y="15"/>
                    <a:pt x="37" y="10"/>
                  </a:cubicBezTo>
                  <a:cubicBezTo>
                    <a:pt x="33" y="4"/>
                    <a:pt x="27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8" name="Freeform 128"/>
            <p:cNvSpPr>
              <a:spLocks noEditPoints="1"/>
            </p:cNvSpPr>
            <p:nvPr/>
          </p:nvSpPr>
          <p:spPr bwMode="auto">
            <a:xfrm>
              <a:off x="7077076" y="-412750"/>
              <a:ext cx="182563" cy="184150"/>
            </a:xfrm>
            <a:custGeom>
              <a:avLst/>
              <a:gdLst>
                <a:gd name="T0" fmla="*/ 26 w 38"/>
                <a:gd name="T1" fmla="*/ 35 h 38"/>
                <a:gd name="T2" fmla="*/ 23 w 38"/>
                <a:gd name="T3" fmla="*/ 36 h 38"/>
                <a:gd name="T4" fmla="*/ 24 w 38"/>
                <a:gd name="T5" fmla="*/ 38 h 38"/>
                <a:gd name="T6" fmla="*/ 27 w 38"/>
                <a:gd name="T7" fmla="*/ 37 h 38"/>
                <a:gd name="T8" fmla="*/ 26 w 38"/>
                <a:gd name="T9" fmla="*/ 35 h 38"/>
                <a:gd name="T10" fmla="*/ 36 w 38"/>
                <a:gd name="T11" fmla="*/ 24 h 38"/>
                <a:gd name="T12" fmla="*/ 35 w 38"/>
                <a:gd name="T13" fmla="*/ 26 h 38"/>
                <a:gd name="T14" fmla="*/ 37 w 38"/>
                <a:gd name="T15" fmla="*/ 27 h 38"/>
                <a:gd name="T16" fmla="*/ 38 w 38"/>
                <a:gd name="T17" fmla="*/ 24 h 38"/>
                <a:gd name="T18" fmla="*/ 36 w 38"/>
                <a:gd name="T19" fmla="*/ 24 h 38"/>
                <a:gd name="T20" fmla="*/ 2 w 38"/>
                <a:gd name="T21" fmla="*/ 21 h 38"/>
                <a:gd name="T22" fmla="*/ 0 w 38"/>
                <a:gd name="T23" fmla="*/ 21 h 38"/>
                <a:gd name="T24" fmla="*/ 0 w 38"/>
                <a:gd name="T25" fmla="*/ 24 h 38"/>
                <a:gd name="T26" fmla="*/ 2 w 38"/>
                <a:gd name="T27" fmla="*/ 24 h 38"/>
                <a:gd name="T28" fmla="*/ 2 w 38"/>
                <a:gd name="T29" fmla="*/ 21 h 38"/>
                <a:gd name="T30" fmla="*/ 16 w 38"/>
                <a:gd name="T31" fmla="*/ 0 h 38"/>
                <a:gd name="T32" fmla="*/ 13 w 38"/>
                <a:gd name="T33" fmla="*/ 0 h 38"/>
                <a:gd name="T34" fmla="*/ 14 w 38"/>
                <a:gd name="T35" fmla="*/ 2 h 38"/>
                <a:gd name="T36" fmla="*/ 16 w 38"/>
                <a:gd name="T37" fmla="*/ 1 h 38"/>
                <a:gd name="T38" fmla="*/ 16 w 38"/>
                <a:gd name="T3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38">
                  <a:moveTo>
                    <a:pt x="26" y="35"/>
                  </a:moveTo>
                  <a:cubicBezTo>
                    <a:pt x="25" y="35"/>
                    <a:pt x="24" y="35"/>
                    <a:pt x="23" y="36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6" y="35"/>
                    <a:pt x="26" y="35"/>
                    <a:pt x="26" y="35"/>
                  </a:cubicBezTo>
                  <a:moveTo>
                    <a:pt x="36" y="24"/>
                  </a:moveTo>
                  <a:cubicBezTo>
                    <a:pt x="36" y="24"/>
                    <a:pt x="35" y="25"/>
                    <a:pt x="35" y="2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8" y="25"/>
                    <a:pt x="38" y="24"/>
                  </a:cubicBezTo>
                  <a:cubicBezTo>
                    <a:pt x="36" y="24"/>
                    <a:pt x="36" y="24"/>
                    <a:pt x="36" y="24"/>
                  </a:cubicBezTo>
                  <a:moveTo>
                    <a:pt x="2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2" y="22"/>
                    <a:pt x="2" y="21"/>
                  </a:cubicBezTo>
                  <a:moveTo>
                    <a:pt x="16" y="0"/>
                  </a:moveTo>
                  <a:cubicBezTo>
                    <a:pt x="15" y="0"/>
                    <a:pt x="14" y="0"/>
                    <a:pt x="13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9" name="Freeform 129"/>
            <p:cNvSpPr>
              <a:spLocks noEditPoints="1"/>
            </p:cNvSpPr>
            <p:nvPr/>
          </p:nvSpPr>
          <p:spPr bwMode="auto">
            <a:xfrm>
              <a:off x="5138738" y="1743075"/>
              <a:ext cx="3687763" cy="3848100"/>
            </a:xfrm>
            <a:custGeom>
              <a:avLst/>
              <a:gdLst>
                <a:gd name="T0" fmla="*/ 1968 w 2323"/>
                <a:gd name="T1" fmla="*/ 240 h 2424"/>
                <a:gd name="T2" fmla="*/ 890 w 2323"/>
                <a:gd name="T3" fmla="*/ 134 h 2424"/>
                <a:gd name="T4" fmla="*/ 328 w 2323"/>
                <a:gd name="T5" fmla="*/ 344 h 2424"/>
                <a:gd name="T6" fmla="*/ 100 w 2323"/>
                <a:gd name="T7" fmla="*/ 629 h 2424"/>
                <a:gd name="T8" fmla="*/ 279 w 2323"/>
                <a:gd name="T9" fmla="*/ 2096 h 2424"/>
                <a:gd name="T10" fmla="*/ 811 w 2323"/>
                <a:gd name="T11" fmla="*/ 2172 h 2424"/>
                <a:gd name="T12" fmla="*/ 1922 w 2323"/>
                <a:gd name="T13" fmla="*/ 2403 h 2424"/>
                <a:gd name="T14" fmla="*/ 2071 w 2323"/>
                <a:gd name="T15" fmla="*/ 1622 h 2424"/>
                <a:gd name="T16" fmla="*/ 2177 w 2323"/>
                <a:gd name="T17" fmla="*/ 887 h 2424"/>
                <a:gd name="T18" fmla="*/ 1774 w 2323"/>
                <a:gd name="T19" fmla="*/ 684 h 2424"/>
                <a:gd name="T20" fmla="*/ 1576 w 2323"/>
                <a:gd name="T21" fmla="*/ 593 h 2424"/>
                <a:gd name="T22" fmla="*/ 1093 w 2323"/>
                <a:gd name="T23" fmla="*/ 1392 h 2424"/>
                <a:gd name="T24" fmla="*/ 808 w 2323"/>
                <a:gd name="T25" fmla="*/ 1191 h 2424"/>
                <a:gd name="T26" fmla="*/ 838 w 2323"/>
                <a:gd name="T27" fmla="*/ 787 h 2424"/>
                <a:gd name="T28" fmla="*/ 1682 w 2323"/>
                <a:gd name="T29" fmla="*/ 1717 h 2424"/>
                <a:gd name="T30" fmla="*/ 1339 w 2323"/>
                <a:gd name="T31" fmla="*/ 1519 h 2424"/>
                <a:gd name="T32" fmla="*/ 1279 w 2323"/>
                <a:gd name="T33" fmla="*/ 1109 h 2424"/>
                <a:gd name="T34" fmla="*/ 1755 w 2323"/>
                <a:gd name="T35" fmla="*/ 693 h 2424"/>
                <a:gd name="T36" fmla="*/ 1567 w 2323"/>
                <a:gd name="T37" fmla="*/ 596 h 2424"/>
                <a:gd name="T38" fmla="*/ 1755 w 2323"/>
                <a:gd name="T39" fmla="*/ 687 h 2424"/>
                <a:gd name="T40" fmla="*/ 1054 w 2323"/>
                <a:gd name="T41" fmla="*/ 392 h 2424"/>
                <a:gd name="T42" fmla="*/ 1102 w 2323"/>
                <a:gd name="T43" fmla="*/ 1395 h 2424"/>
                <a:gd name="T44" fmla="*/ 799 w 2323"/>
                <a:gd name="T45" fmla="*/ 1194 h 2424"/>
                <a:gd name="T46" fmla="*/ 805 w 2323"/>
                <a:gd name="T47" fmla="*/ 1203 h 2424"/>
                <a:gd name="T48" fmla="*/ 781 w 2323"/>
                <a:gd name="T49" fmla="*/ 1422 h 2424"/>
                <a:gd name="T50" fmla="*/ 477 w 2323"/>
                <a:gd name="T51" fmla="*/ 1692 h 2424"/>
                <a:gd name="T52" fmla="*/ 292 w 2323"/>
                <a:gd name="T53" fmla="*/ 2090 h 2424"/>
                <a:gd name="T54" fmla="*/ 811 w 2323"/>
                <a:gd name="T55" fmla="*/ 1203 h 2424"/>
                <a:gd name="T56" fmla="*/ 1102 w 2323"/>
                <a:gd name="T57" fmla="*/ 1410 h 2424"/>
                <a:gd name="T58" fmla="*/ 1224 w 2323"/>
                <a:gd name="T59" fmla="*/ 1902 h 2424"/>
                <a:gd name="T60" fmla="*/ 1685 w 2323"/>
                <a:gd name="T61" fmla="*/ 1732 h 2424"/>
                <a:gd name="T62" fmla="*/ 1774 w 2323"/>
                <a:gd name="T63" fmla="*/ 702 h 2424"/>
                <a:gd name="T64" fmla="*/ 1959 w 2323"/>
                <a:gd name="T65" fmla="*/ 249 h 2424"/>
                <a:gd name="T66" fmla="*/ 1558 w 2323"/>
                <a:gd name="T67" fmla="*/ 584 h 2424"/>
                <a:gd name="T68" fmla="*/ 1379 w 2323"/>
                <a:gd name="T69" fmla="*/ 307 h 2424"/>
                <a:gd name="T70" fmla="*/ 501 w 2323"/>
                <a:gd name="T71" fmla="*/ 9 h 2424"/>
                <a:gd name="T72" fmla="*/ 887 w 2323"/>
                <a:gd name="T73" fmla="*/ 143 h 2424"/>
                <a:gd name="T74" fmla="*/ 887 w 2323"/>
                <a:gd name="T75" fmla="*/ 143 h 2424"/>
                <a:gd name="T76" fmla="*/ 368 w 2323"/>
                <a:gd name="T77" fmla="*/ 690 h 2424"/>
                <a:gd name="T78" fmla="*/ 122 w 2323"/>
                <a:gd name="T79" fmla="*/ 644 h 2424"/>
                <a:gd name="T80" fmla="*/ 404 w 2323"/>
                <a:gd name="T81" fmla="*/ 981 h 2424"/>
                <a:gd name="T82" fmla="*/ 12 w 2323"/>
                <a:gd name="T83" fmla="*/ 1452 h 2424"/>
                <a:gd name="T84" fmla="*/ 774 w 2323"/>
                <a:gd name="T85" fmla="*/ 1404 h 2424"/>
                <a:gd name="T86" fmla="*/ 468 w 2323"/>
                <a:gd name="T87" fmla="*/ 1689 h 2424"/>
                <a:gd name="T88" fmla="*/ 216 w 2323"/>
                <a:gd name="T89" fmla="*/ 1635 h 2424"/>
                <a:gd name="T90" fmla="*/ 213 w 2323"/>
                <a:gd name="T91" fmla="*/ 2412 h 2424"/>
                <a:gd name="T92" fmla="*/ 808 w 2323"/>
                <a:gd name="T93" fmla="*/ 2163 h 2424"/>
                <a:gd name="T94" fmla="*/ 826 w 2323"/>
                <a:gd name="T95" fmla="*/ 2163 h 2424"/>
                <a:gd name="T96" fmla="*/ 1263 w 2323"/>
                <a:gd name="T97" fmla="*/ 1917 h 2424"/>
                <a:gd name="T98" fmla="*/ 1910 w 2323"/>
                <a:gd name="T99" fmla="*/ 2385 h 2424"/>
                <a:gd name="T100" fmla="*/ 1840 w 2323"/>
                <a:gd name="T101" fmla="*/ 1990 h 2424"/>
                <a:gd name="T102" fmla="*/ 2056 w 2323"/>
                <a:gd name="T103" fmla="*/ 1638 h 2424"/>
                <a:gd name="T104" fmla="*/ 1974 w 2323"/>
                <a:gd name="T105" fmla="*/ 1121 h 2424"/>
                <a:gd name="T106" fmla="*/ 2165 w 2323"/>
                <a:gd name="T107" fmla="*/ 881 h 2424"/>
                <a:gd name="T108" fmla="*/ 2314 w 2323"/>
                <a:gd name="T109" fmla="*/ 398 h 2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23" h="2424">
                  <a:moveTo>
                    <a:pt x="2323" y="392"/>
                  </a:moveTo>
                  <a:lnTo>
                    <a:pt x="1974" y="240"/>
                  </a:lnTo>
                  <a:lnTo>
                    <a:pt x="1971" y="237"/>
                  </a:lnTo>
                  <a:lnTo>
                    <a:pt x="1968" y="240"/>
                  </a:lnTo>
                  <a:lnTo>
                    <a:pt x="1397" y="301"/>
                  </a:lnTo>
                  <a:lnTo>
                    <a:pt x="1397" y="301"/>
                  </a:lnTo>
                  <a:lnTo>
                    <a:pt x="1394" y="301"/>
                  </a:lnTo>
                  <a:lnTo>
                    <a:pt x="890" y="134"/>
                  </a:lnTo>
                  <a:lnTo>
                    <a:pt x="890" y="134"/>
                  </a:lnTo>
                  <a:lnTo>
                    <a:pt x="890" y="134"/>
                  </a:lnTo>
                  <a:lnTo>
                    <a:pt x="498" y="0"/>
                  </a:lnTo>
                  <a:lnTo>
                    <a:pt x="328" y="344"/>
                  </a:lnTo>
                  <a:lnTo>
                    <a:pt x="325" y="344"/>
                  </a:lnTo>
                  <a:lnTo>
                    <a:pt x="325" y="347"/>
                  </a:lnTo>
                  <a:lnTo>
                    <a:pt x="109" y="632"/>
                  </a:lnTo>
                  <a:lnTo>
                    <a:pt x="100" y="629"/>
                  </a:lnTo>
                  <a:lnTo>
                    <a:pt x="106" y="638"/>
                  </a:lnTo>
                  <a:lnTo>
                    <a:pt x="3" y="1455"/>
                  </a:lnTo>
                  <a:lnTo>
                    <a:pt x="0" y="1455"/>
                  </a:lnTo>
                  <a:lnTo>
                    <a:pt x="279" y="2096"/>
                  </a:lnTo>
                  <a:lnTo>
                    <a:pt x="279" y="2099"/>
                  </a:lnTo>
                  <a:lnTo>
                    <a:pt x="279" y="2099"/>
                  </a:lnTo>
                  <a:lnTo>
                    <a:pt x="204" y="2424"/>
                  </a:lnTo>
                  <a:lnTo>
                    <a:pt x="811" y="2172"/>
                  </a:lnTo>
                  <a:lnTo>
                    <a:pt x="811" y="2172"/>
                  </a:lnTo>
                  <a:lnTo>
                    <a:pt x="811" y="2172"/>
                  </a:lnTo>
                  <a:lnTo>
                    <a:pt x="1573" y="2127"/>
                  </a:lnTo>
                  <a:lnTo>
                    <a:pt x="1922" y="2403"/>
                  </a:lnTo>
                  <a:lnTo>
                    <a:pt x="1849" y="1987"/>
                  </a:lnTo>
                  <a:lnTo>
                    <a:pt x="1859" y="1984"/>
                  </a:lnTo>
                  <a:lnTo>
                    <a:pt x="1849" y="1981"/>
                  </a:lnTo>
                  <a:lnTo>
                    <a:pt x="2071" y="1622"/>
                  </a:lnTo>
                  <a:lnTo>
                    <a:pt x="2068" y="1625"/>
                  </a:lnTo>
                  <a:lnTo>
                    <a:pt x="1980" y="1109"/>
                  </a:lnTo>
                  <a:lnTo>
                    <a:pt x="2174" y="884"/>
                  </a:lnTo>
                  <a:lnTo>
                    <a:pt x="2177" y="887"/>
                  </a:lnTo>
                  <a:lnTo>
                    <a:pt x="2177" y="881"/>
                  </a:lnTo>
                  <a:lnTo>
                    <a:pt x="2323" y="392"/>
                  </a:lnTo>
                  <a:close/>
                  <a:moveTo>
                    <a:pt x="2165" y="872"/>
                  </a:moveTo>
                  <a:lnTo>
                    <a:pt x="1774" y="684"/>
                  </a:lnTo>
                  <a:lnTo>
                    <a:pt x="1774" y="678"/>
                  </a:lnTo>
                  <a:lnTo>
                    <a:pt x="1767" y="684"/>
                  </a:lnTo>
                  <a:lnTo>
                    <a:pt x="1591" y="599"/>
                  </a:lnTo>
                  <a:lnTo>
                    <a:pt x="1576" y="593"/>
                  </a:lnTo>
                  <a:lnTo>
                    <a:pt x="1968" y="252"/>
                  </a:lnTo>
                  <a:lnTo>
                    <a:pt x="2165" y="872"/>
                  </a:lnTo>
                  <a:close/>
                  <a:moveTo>
                    <a:pt x="838" y="787"/>
                  </a:moveTo>
                  <a:lnTo>
                    <a:pt x="1093" y="1392"/>
                  </a:lnTo>
                  <a:lnTo>
                    <a:pt x="814" y="1194"/>
                  </a:lnTo>
                  <a:lnTo>
                    <a:pt x="814" y="1194"/>
                  </a:lnTo>
                  <a:lnTo>
                    <a:pt x="811" y="1191"/>
                  </a:lnTo>
                  <a:lnTo>
                    <a:pt x="808" y="1191"/>
                  </a:lnTo>
                  <a:lnTo>
                    <a:pt x="808" y="1191"/>
                  </a:lnTo>
                  <a:lnTo>
                    <a:pt x="647" y="1097"/>
                  </a:lnTo>
                  <a:lnTo>
                    <a:pt x="416" y="978"/>
                  </a:lnTo>
                  <a:lnTo>
                    <a:pt x="838" y="787"/>
                  </a:lnTo>
                  <a:close/>
                  <a:moveTo>
                    <a:pt x="1342" y="1510"/>
                  </a:moveTo>
                  <a:lnTo>
                    <a:pt x="1285" y="1100"/>
                  </a:lnTo>
                  <a:lnTo>
                    <a:pt x="1764" y="696"/>
                  </a:lnTo>
                  <a:lnTo>
                    <a:pt x="1682" y="1717"/>
                  </a:lnTo>
                  <a:lnTo>
                    <a:pt x="1342" y="1510"/>
                  </a:lnTo>
                  <a:close/>
                  <a:moveTo>
                    <a:pt x="1676" y="1723"/>
                  </a:moveTo>
                  <a:lnTo>
                    <a:pt x="1242" y="1896"/>
                  </a:lnTo>
                  <a:lnTo>
                    <a:pt x="1339" y="1519"/>
                  </a:lnTo>
                  <a:lnTo>
                    <a:pt x="1676" y="1723"/>
                  </a:lnTo>
                  <a:close/>
                  <a:moveTo>
                    <a:pt x="1333" y="1504"/>
                  </a:moveTo>
                  <a:lnTo>
                    <a:pt x="1109" y="1404"/>
                  </a:lnTo>
                  <a:lnTo>
                    <a:pt x="1279" y="1109"/>
                  </a:lnTo>
                  <a:lnTo>
                    <a:pt x="1333" y="1504"/>
                  </a:lnTo>
                  <a:close/>
                  <a:moveTo>
                    <a:pt x="1285" y="1088"/>
                  </a:moveTo>
                  <a:lnTo>
                    <a:pt x="1339" y="754"/>
                  </a:lnTo>
                  <a:lnTo>
                    <a:pt x="1755" y="693"/>
                  </a:lnTo>
                  <a:lnTo>
                    <a:pt x="1285" y="1088"/>
                  </a:lnTo>
                  <a:close/>
                  <a:moveTo>
                    <a:pt x="1336" y="745"/>
                  </a:moveTo>
                  <a:lnTo>
                    <a:pt x="1066" y="395"/>
                  </a:lnTo>
                  <a:lnTo>
                    <a:pt x="1567" y="596"/>
                  </a:lnTo>
                  <a:lnTo>
                    <a:pt x="1567" y="599"/>
                  </a:lnTo>
                  <a:lnTo>
                    <a:pt x="1570" y="599"/>
                  </a:lnTo>
                  <a:lnTo>
                    <a:pt x="1588" y="605"/>
                  </a:lnTo>
                  <a:lnTo>
                    <a:pt x="1755" y="687"/>
                  </a:lnTo>
                  <a:lnTo>
                    <a:pt x="1336" y="745"/>
                  </a:lnTo>
                  <a:close/>
                  <a:moveTo>
                    <a:pt x="1327" y="745"/>
                  </a:moveTo>
                  <a:lnTo>
                    <a:pt x="847" y="775"/>
                  </a:lnTo>
                  <a:lnTo>
                    <a:pt x="1054" y="392"/>
                  </a:lnTo>
                  <a:lnTo>
                    <a:pt x="1327" y="745"/>
                  </a:lnTo>
                  <a:close/>
                  <a:moveTo>
                    <a:pt x="1330" y="754"/>
                  </a:moveTo>
                  <a:lnTo>
                    <a:pt x="1276" y="1097"/>
                  </a:lnTo>
                  <a:lnTo>
                    <a:pt x="1102" y="1395"/>
                  </a:lnTo>
                  <a:lnTo>
                    <a:pt x="847" y="784"/>
                  </a:lnTo>
                  <a:lnTo>
                    <a:pt x="1330" y="754"/>
                  </a:lnTo>
                  <a:close/>
                  <a:moveTo>
                    <a:pt x="641" y="1103"/>
                  </a:moveTo>
                  <a:lnTo>
                    <a:pt x="799" y="1194"/>
                  </a:lnTo>
                  <a:lnTo>
                    <a:pt x="641" y="1246"/>
                  </a:lnTo>
                  <a:lnTo>
                    <a:pt x="422" y="994"/>
                  </a:lnTo>
                  <a:lnTo>
                    <a:pt x="641" y="1103"/>
                  </a:lnTo>
                  <a:close/>
                  <a:moveTo>
                    <a:pt x="805" y="1203"/>
                  </a:moveTo>
                  <a:lnTo>
                    <a:pt x="778" y="1392"/>
                  </a:lnTo>
                  <a:lnTo>
                    <a:pt x="653" y="1252"/>
                  </a:lnTo>
                  <a:lnTo>
                    <a:pt x="805" y="1203"/>
                  </a:lnTo>
                  <a:close/>
                  <a:moveTo>
                    <a:pt x="781" y="1422"/>
                  </a:moveTo>
                  <a:lnTo>
                    <a:pt x="784" y="1413"/>
                  </a:lnTo>
                  <a:lnTo>
                    <a:pt x="1203" y="1890"/>
                  </a:lnTo>
                  <a:lnTo>
                    <a:pt x="525" y="1704"/>
                  </a:lnTo>
                  <a:lnTo>
                    <a:pt x="477" y="1692"/>
                  </a:lnTo>
                  <a:lnTo>
                    <a:pt x="781" y="1422"/>
                  </a:lnTo>
                  <a:close/>
                  <a:moveTo>
                    <a:pt x="525" y="1714"/>
                  </a:moveTo>
                  <a:lnTo>
                    <a:pt x="1218" y="1902"/>
                  </a:lnTo>
                  <a:lnTo>
                    <a:pt x="292" y="2090"/>
                  </a:lnTo>
                  <a:lnTo>
                    <a:pt x="474" y="1701"/>
                  </a:lnTo>
                  <a:lnTo>
                    <a:pt x="525" y="1714"/>
                  </a:lnTo>
                  <a:close/>
                  <a:moveTo>
                    <a:pt x="784" y="1401"/>
                  </a:moveTo>
                  <a:lnTo>
                    <a:pt x="811" y="1203"/>
                  </a:lnTo>
                  <a:lnTo>
                    <a:pt x="1099" y="1407"/>
                  </a:lnTo>
                  <a:lnTo>
                    <a:pt x="1099" y="1407"/>
                  </a:lnTo>
                  <a:lnTo>
                    <a:pt x="1099" y="1407"/>
                  </a:lnTo>
                  <a:lnTo>
                    <a:pt x="1102" y="1410"/>
                  </a:lnTo>
                  <a:lnTo>
                    <a:pt x="1105" y="1410"/>
                  </a:lnTo>
                  <a:lnTo>
                    <a:pt x="1333" y="1513"/>
                  </a:lnTo>
                  <a:lnTo>
                    <a:pt x="1233" y="1899"/>
                  </a:lnTo>
                  <a:lnTo>
                    <a:pt x="1224" y="1902"/>
                  </a:lnTo>
                  <a:lnTo>
                    <a:pt x="784" y="1401"/>
                  </a:lnTo>
                  <a:close/>
                  <a:moveTo>
                    <a:pt x="1682" y="1729"/>
                  </a:moveTo>
                  <a:lnTo>
                    <a:pt x="1679" y="1747"/>
                  </a:lnTo>
                  <a:lnTo>
                    <a:pt x="1685" y="1732"/>
                  </a:lnTo>
                  <a:lnTo>
                    <a:pt x="1837" y="1981"/>
                  </a:lnTo>
                  <a:lnTo>
                    <a:pt x="1239" y="1905"/>
                  </a:lnTo>
                  <a:lnTo>
                    <a:pt x="1682" y="1729"/>
                  </a:lnTo>
                  <a:close/>
                  <a:moveTo>
                    <a:pt x="1774" y="702"/>
                  </a:moveTo>
                  <a:lnTo>
                    <a:pt x="1971" y="1106"/>
                  </a:lnTo>
                  <a:lnTo>
                    <a:pt x="1692" y="1701"/>
                  </a:lnTo>
                  <a:lnTo>
                    <a:pt x="1774" y="702"/>
                  </a:lnTo>
                  <a:close/>
                  <a:moveTo>
                    <a:pt x="1959" y="249"/>
                  </a:moveTo>
                  <a:lnTo>
                    <a:pt x="1570" y="587"/>
                  </a:lnTo>
                  <a:lnTo>
                    <a:pt x="1403" y="310"/>
                  </a:lnTo>
                  <a:lnTo>
                    <a:pt x="1959" y="249"/>
                  </a:lnTo>
                  <a:close/>
                  <a:moveTo>
                    <a:pt x="1558" y="584"/>
                  </a:moveTo>
                  <a:lnTo>
                    <a:pt x="1066" y="386"/>
                  </a:lnTo>
                  <a:lnTo>
                    <a:pt x="1394" y="310"/>
                  </a:lnTo>
                  <a:lnTo>
                    <a:pt x="1558" y="584"/>
                  </a:lnTo>
                  <a:close/>
                  <a:moveTo>
                    <a:pt x="1379" y="307"/>
                  </a:moveTo>
                  <a:lnTo>
                    <a:pt x="1054" y="380"/>
                  </a:lnTo>
                  <a:lnTo>
                    <a:pt x="899" y="146"/>
                  </a:lnTo>
                  <a:lnTo>
                    <a:pt x="1379" y="307"/>
                  </a:lnTo>
                  <a:close/>
                  <a:moveTo>
                    <a:pt x="501" y="9"/>
                  </a:moveTo>
                  <a:lnTo>
                    <a:pt x="878" y="140"/>
                  </a:lnTo>
                  <a:lnTo>
                    <a:pt x="340" y="338"/>
                  </a:lnTo>
                  <a:lnTo>
                    <a:pt x="501" y="9"/>
                  </a:lnTo>
                  <a:close/>
                  <a:moveTo>
                    <a:pt x="887" y="143"/>
                  </a:moveTo>
                  <a:lnTo>
                    <a:pt x="1048" y="386"/>
                  </a:lnTo>
                  <a:lnTo>
                    <a:pt x="838" y="775"/>
                  </a:lnTo>
                  <a:lnTo>
                    <a:pt x="340" y="347"/>
                  </a:lnTo>
                  <a:lnTo>
                    <a:pt x="887" y="143"/>
                  </a:lnTo>
                  <a:close/>
                  <a:moveTo>
                    <a:pt x="331" y="353"/>
                  </a:moveTo>
                  <a:lnTo>
                    <a:pt x="832" y="778"/>
                  </a:lnTo>
                  <a:lnTo>
                    <a:pt x="410" y="972"/>
                  </a:lnTo>
                  <a:lnTo>
                    <a:pt x="368" y="690"/>
                  </a:lnTo>
                  <a:lnTo>
                    <a:pt x="119" y="635"/>
                  </a:lnTo>
                  <a:lnTo>
                    <a:pt x="331" y="353"/>
                  </a:lnTo>
                  <a:close/>
                  <a:moveTo>
                    <a:pt x="401" y="966"/>
                  </a:moveTo>
                  <a:lnTo>
                    <a:pt x="122" y="644"/>
                  </a:lnTo>
                  <a:lnTo>
                    <a:pt x="361" y="696"/>
                  </a:lnTo>
                  <a:lnTo>
                    <a:pt x="401" y="966"/>
                  </a:lnTo>
                  <a:close/>
                  <a:moveTo>
                    <a:pt x="115" y="647"/>
                  </a:moveTo>
                  <a:lnTo>
                    <a:pt x="404" y="981"/>
                  </a:lnTo>
                  <a:lnTo>
                    <a:pt x="404" y="981"/>
                  </a:lnTo>
                  <a:lnTo>
                    <a:pt x="404" y="981"/>
                  </a:lnTo>
                  <a:lnTo>
                    <a:pt x="632" y="1246"/>
                  </a:lnTo>
                  <a:lnTo>
                    <a:pt x="12" y="1452"/>
                  </a:lnTo>
                  <a:lnTo>
                    <a:pt x="115" y="647"/>
                  </a:lnTo>
                  <a:close/>
                  <a:moveTo>
                    <a:pt x="12" y="1458"/>
                  </a:moveTo>
                  <a:lnTo>
                    <a:pt x="641" y="1252"/>
                  </a:lnTo>
                  <a:lnTo>
                    <a:pt x="774" y="1404"/>
                  </a:lnTo>
                  <a:lnTo>
                    <a:pt x="774" y="1416"/>
                  </a:lnTo>
                  <a:lnTo>
                    <a:pt x="471" y="1686"/>
                  </a:lnTo>
                  <a:lnTo>
                    <a:pt x="471" y="1689"/>
                  </a:lnTo>
                  <a:lnTo>
                    <a:pt x="468" y="1689"/>
                  </a:lnTo>
                  <a:lnTo>
                    <a:pt x="207" y="1625"/>
                  </a:lnTo>
                  <a:lnTo>
                    <a:pt x="276" y="2066"/>
                  </a:lnTo>
                  <a:lnTo>
                    <a:pt x="12" y="1458"/>
                  </a:lnTo>
                  <a:close/>
                  <a:moveTo>
                    <a:pt x="216" y="1635"/>
                  </a:moveTo>
                  <a:lnTo>
                    <a:pt x="465" y="1698"/>
                  </a:lnTo>
                  <a:lnTo>
                    <a:pt x="286" y="2081"/>
                  </a:lnTo>
                  <a:lnTo>
                    <a:pt x="216" y="1635"/>
                  </a:lnTo>
                  <a:close/>
                  <a:moveTo>
                    <a:pt x="213" y="2412"/>
                  </a:moveTo>
                  <a:lnTo>
                    <a:pt x="289" y="2099"/>
                  </a:lnTo>
                  <a:lnTo>
                    <a:pt x="793" y="2169"/>
                  </a:lnTo>
                  <a:lnTo>
                    <a:pt x="213" y="2412"/>
                  </a:lnTo>
                  <a:close/>
                  <a:moveTo>
                    <a:pt x="808" y="2163"/>
                  </a:moveTo>
                  <a:lnTo>
                    <a:pt x="310" y="2093"/>
                  </a:lnTo>
                  <a:lnTo>
                    <a:pt x="1215" y="1911"/>
                  </a:lnTo>
                  <a:lnTo>
                    <a:pt x="808" y="2163"/>
                  </a:lnTo>
                  <a:close/>
                  <a:moveTo>
                    <a:pt x="826" y="2163"/>
                  </a:moveTo>
                  <a:lnTo>
                    <a:pt x="1233" y="1908"/>
                  </a:lnTo>
                  <a:lnTo>
                    <a:pt x="1564" y="2118"/>
                  </a:lnTo>
                  <a:lnTo>
                    <a:pt x="826" y="2163"/>
                  </a:lnTo>
                  <a:close/>
                  <a:moveTo>
                    <a:pt x="1263" y="1917"/>
                  </a:moveTo>
                  <a:lnTo>
                    <a:pt x="1831" y="1987"/>
                  </a:lnTo>
                  <a:lnTo>
                    <a:pt x="1576" y="2118"/>
                  </a:lnTo>
                  <a:lnTo>
                    <a:pt x="1263" y="1917"/>
                  </a:lnTo>
                  <a:close/>
                  <a:moveTo>
                    <a:pt x="1910" y="2385"/>
                  </a:moveTo>
                  <a:lnTo>
                    <a:pt x="1585" y="2127"/>
                  </a:lnTo>
                  <a:lnTo>
                    <a:pt x="1588" y="2127"/>
                  </a:lnTo>
                  <a:lnTo>
                    <a:pt x="1585" y="2124"/>
                  </a:lnTo>
                  <a:lnTo>
                    <a:pt x="1840" y="1990"/>
                  </a:lnTo>
                  <a:lnTo>
                    <a:pt x="1910" y="2385"/>
                  </a:lnTo>
                  <a:close/>
                  <a:moveTo>
                    <a:pt x="1843" y="1978"/>
                  </a:moveTo>
                  <a:lnTo>
                    <a:pt x="1692" y="1726"/>
                  </a:lnTo>
                  <a:lnTo>
                    <a:pt x="2056" y="1638"/>
                  </a:lnTo>
                  <a:lnTo>
                    <a:pt x="1843" y="1978"/>
                  </a:lnTo>
                  <a:close/>
                  <a:moveTo>
                    <a:pt x="2059" y="1625"/>
                  </a:moveTo>
                  <a:lnTo>
                    <a:pt x="1695" y="1717"/>
                  </a:lnTo>
                  <a:lnTo>
                    <a:pt x="1974" y="1121"/>
                  </a:lnTo>
                  <a:lnTo>
                    <a:pt x="2059" y="1625"/>
                  </a:lnTo>
                  <a:close/>
                  <a:moveTo>
                    <a:pt x="1977" y="1100"/>
                  </a:moveTo>
                  <a:lnTo>
                    <a:pt x="1780" y="696"/>
                  </a:lnTo>
                  <a:lnTo>
                    <a:pt x="2165" y="881"/>
                  </a:lnTo>
                  <a:lnTo>
                    <a:pt x="1977" y="1100"/>
                  </a:lnTo>
                  <a:close/>
                  <a:moveTo>
                    <a:pt x="2171" y="866"/>
                  </a:moveTo>
                  <a:lnTo>
                    <a:pt x="1977" y="252"/>
                  </a:lnTo>
                  <a:lnTo>
                    <a:pt x="2314" y="398"/>
                  </a:lnTo>
                  <a:lnTo>
                    <a:pt x="2171" y="8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0" name="Freeform 130"/>
            <p:cNvSpPr>
              <a:spLocks noEditPoints="1"/>
            </p:cNvSpPr>
            <p:nvPr/>
          </p:nvSpPr>
          <p:spPr bwMode="auto">
            <a:xfrm>
              <a:off x="5138738" y="1743075"/>
              <a:ext cx="3687763" cy="3848100"/>
            </a:xfrm>
            <a:custGeom>
              <a:avLst/>
              <a:gdLst>
                <a:gd name="T0" fmla="*/ 1968 w 2323"/>
                <a:gd name="T1" fmla="*/ 240 h 2424"/>
                <a:gd name="T2" fmla="*/ 890 w 2323"/>
                <a:gd name="T3" fmla="*/ 134 h 2424"/>
                <a:gd name="T4" fmla="*/ 328 w 2323"/>
                <a:gd name="T5" fmla="*/ 344 h 2424"/>
                <a:gd name="T6" fmla="*/ 100 w 2323"/>
                <a:gd name="T7" fmla="*/ 629 h 2424"/>
                <a:gd name="T8" fmla="*/ 279 w 2323"/>
                <a:gd name="T9" fmla="*/ 2096 h 2424"/>
                <a:gd name="T10" fmla="*/ 811 w 2323"/>
                <a:gd name="T11" fmla="*/ 2172 h 2424"/>
                <a:gd name="T12" fmla="*/ 1922 w 2323"/>
                <a:gd name="T13" fmla="*/ 2403 h 2424"/>
                <a:gd name="T14" fmla="*/ 2071 w 2323"/>
                <a:gd name="T15" fmla="*/ 1622 h 2424"/>
                <a:gd name="T16" fmla="*/ 2177 w 2323"/>
                <a:gd name="T17" fmla="*/ 887 h 2424"/>
                <a:gd name="T18" fmla="*/ 1774 w 2323"/>
                <a:gd name="T19" fmla="*/ 684 h 2424"/>
                <a:gd name="T20" fmla="*/ 1576 w 2323"/>
                <a:gd name="T21" fmla="*/ 593 h 2424"/>
                <a:gd name="T22" fmla="*/ 1093 w 2323"/>
                <a:gd name="T23" fmla="*/ 1392 h 2424"/>
                <a:gd name="T24" fmla="*/ 808 w 2323"/>
                <a:gd name="T25" fmla="*/ 1191 h 2424"/>
                <a:gd name="T26" fmla="*/ 838 w 2323"/>
                <a:gd name="T27" fmla="*/ 787 h 2424"/>
                <a:gd name="T28" fmla="*/ 1682 w 2323"/>
                <a:gd name="T29" fmla="*/ 1717 h 2424"/>
                <a:gd name="T30" fmla="*/ 1339 w 2323"/>
                <a:gd name="T31" fmla="*/ 1519 h 2424"/>
                <a:gd name="T32" fmla="*/ 1279 w 2323"/>
                <a:gd name="T33" fmla="*/ 1109 h 2424"/>
                <a:gd name="T34" fmla="*/ 1755 w 2323"/>
                <a:gd name="T35" fmla="*/ 693 h 2424"/>
                <a:gd name="T36" fmla="*/ 1567 w 2323"/>
                <a:gd name="T37" fmla="*/ 596 h 2424"/>
                <a:gd name="T38" fmla="*/ 1755 w 2323"/>
                <a:gd name="T39" fmla="*/ 687 h 2424"/>
                <a:gd name="T40" fmla="*/ 1054 w 2323"/>
                <a:gd name="T41" fmla="*/ 392 h 2424"/>
                <a:gd name="T42" fmla="*/ 1102 w 2323"/>
                <a:gd name="T43" fmla="*/ 1395 h 2424"/>
                <a:gd name="T44" fmla="*/ 799 w 2323"/>
                <a:gd name="T45" fmla="*/ 1194 h 2424"/>
                <a:gd name="T46" fmla="*/ 805 w 2323"/>
                <a:gd name="T47" fmla="*/ 1203 h 2424"/>
                <a:gd name="T48" fmla="*/ 781 w 2323"/>
                <a:gd name="T49" fmla="*/ 1422 h 2424"/>
                <a:gd name="T50" fmla="*/ 477 w 2323"/>
                <a:gd name="T51" fmla="*/ 1692 h 2424"/>
                <a:gd name="T52" fmla="*/ 292 w 2323"/>
                <a:gd name="T53" fmla="*/ 2090 h 2424"/>
                <a:gd name="T54" fmla="*/ 811 w 2323"/>
                <a:gd name="T55" fmla="*/ 1203 h 2424"/>
                <a:gd name="T56" fmla="*/ 1102 w 2323"/>
                <a:gd name="T57" fmla="*/ 1410 h 2424"/>
                <a:gd name="T58" fmla="*/ 1224 w 2323"/>
                <a:gd name="T59" fmla="*/ 1902 h 2424"/>
                <a:gd name="T60" fmla="*/ 1685 w 2323"/>
                <a:gd name="T61" fmla="*/ 1732 h 2424"/>
                <a:gd name="T62" fmla="*/ 1774 w 2323"/>
                <a:gd name="T63" fmla="*/ 702 h 2424"/>
                <a:gd name="T64" fmla="*/ 1959 w 2323"/>
                <a:gd name="T65" fmla="*/ 249 h 2424"/>
                <a:gd name="T66" fmla="*/ 1558 w 2323"/>
                <a:gd name="T67" fmla="*/ 584 h 2424"/>
                <a:gd name="T68" fmla="*/ 1379 w 2323"/>
                <a:gd name="T69" fmla="*/ 307 h 2424"/>
                <a:gd name="T70" fmla="*/ 501 w 2323"/>
                <a:gd name="T71" fmla="*/ 9 h 2424"/>
                <a:gd name="T72" fmla="*/ 887 w 2323"/>
                <a:gd name="T73" fmla="*/ 143 h 2424"/>
                <a:gd name="T74" fmla="*/ 887 w 2323"/>
                <a:gd name="T75" fmla="*/ 143 h 2424"/>
                <a:gd name="T76" fmla="*/ 368 w 2323"/>
                <a:gd name="T77" fmla="*/ 690 h 2424"/>
                <a:gd name="T78" fmla="*/ 122 w 2323"/>
                <a:gd name="T79" fmla="*/ 644 h 2424"/>
                <a:gd name="T80" fmla="*/ 404 w 2323"/>
                <a:gd name="T81" fmla="*/ 981 h 2424"/>
                <a:gd name="T82" fmla="*/ 12 w 2323"/>
                <a:gd name="T83" fmla="*/ 1452 h 2424"/>
                <a:gd name="T84" fmla="*/ 774 w 2323"/>
                <a:gd name="T85" fmla="*/ 1404 h 2424"/>
                <a:gd name="T86" fmla="*/ 468 w 2323"/>
                <a:gd name="T87" fmla="*/ 1689 h 2424"/>
                <a:gd name="T88" fmla="*/ 216 w 2323"/>
                <a:gd name="T89" fmla="*/ 1635 h 2424"/>
                <a:gd name="T90" fmla="*/ 213 w 2323"/>
                <a:gd name="T91" fmla="*/ 2412 h 2424"/>
                <a:gd name="T92" fmla="*/ 808 w 2323"/>
                <a:gd name="T93" fmla="*/ 2163 h 2424"/>
                <a:gd name="T94" fmla="*/ 826 w 2323"/>
                <a:gd name="T95" fmla="*/ 2163 h 2424"/>
                <a:gd name="T96" fmla="*/ 1263 w 2323"/>
                <a:gd name="T97" fmla="*/ 1917 h 2424"/>
                <a:gd name="T98" fmla="*/ 1910 w 2323"/>
                <a:gd name="T99" fmla="*/ 2385 h 2424"/>
                <a:gd name="T100" fmla="*/ 1840 w 2323"/>
                <a:gd name="T101" fmla="*/ 1990 h 2424"/>
                <a:gd name="T102" fmla="*/ 2056 w 2323"/>
                <a:gd name="T103" fmla="*/ 1638 h 2424"/>
                <a:gd name="T104" fmla="*/ 1974 w 2323"/>
                <a:gd name="T105" fmla="*/ 1121 h 2424"/>
                <a:gd name="T106" fmla="*/ 2165 w 2323"/>
                <a:gd name="T107" fmla="*/ 881 h 2424"/>
                <a:gd name="T108" fmla="*/ 2314 w 2323"/>
                <a:gd name="T109" fmla="*/ 398 h 2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23" h="2424">
                  <a:moveTo>
                    <a:pt x="2323" y="392"/>
                  </a:moveTo>
                  <a:lnTo>
                    <a:pt x="1974" y="240"/>
                  </a:lnTo>
                  <a:lnTo>
                    <a:pt x="1971" y="237"/>
                  </a:lnTo>
                  <a:lnTo>
                    <a:pt x="1968" y="240"/>
                  </a:lnTo>
                  <a:lnTo>
                    <a:pt x="1397" y="301"/>
                  </a:lnTo>
                  <a:lnTo>
                    <a:pt x="1397" y="301"/>
                  </a:lnTo>
                  <a:lnTo>
                    <a:pt x="1394" y="301"/>
                  </a:lnTo>
                  <a:lnTo>
                    <a:pt x="890" y="134"/>
                  </a:lnTo>
                  <a:lnTo>
                    <a:pt x="890" y="134"/>
                  </a:lnTo>
                  <a:lnTo>
                    <a:pt x="890" y="134"/>
                  </a:lnTo>
                  <a:lnTo>
                    <a:pt x="498" y="0"/>
                  </a:lnTo>
                  <a:lnTo>
                    <a:pt x="328" y="344"/>
                  </a:lnTo>
                  <a:lnTo>
                    <a:pt x="325" y="344"/>
                  </a:lnTo>
                  <a:lnTo>
                    <a:pt x="325" y="347"/>
                  </a:lnTo>
                  <a:lnTo>
                    <a:pt x="109" y="632"/>
                  </a:lnTo>
                  <a:lnTo>
                    <a:pt x="100" y="629"/>
                  </a:lnTo>
                  <a:lnTo>
                    <a:pt x="106" y="638"/>
                  </a:lnTo>
                  <a:lnTo>
                    <a:pt x="3" y="1455"/>
                  </a:lnTo>
                  <a:lnTo>
                    <a:pt x="0" y="1455"/>
                  </a:lnTo>
                  <a:lnTo>
                    <a:pt x="279" y="2096"/>
                  </a:lnTo>
                  <a:lnTo>
                    <a:pt x="279" y="2099"/>
                  </a:lnTo>
                  <a:lnTo>
                    <a:pt x="279" y="2099"/>
                  </a:lnTo>
                  <a:lnTo>
                    <a:pt x="204" y="2424"/>
                  </a:lnTo>
                  <a:lnTo>
                    <a:pt x="811" y="2172"/>
                  </a:lnTo>
                  <a:lnTo>
                    <a:pt x="811" y="2172"/>
                  </a:lnTo>
                  <a:lnTo>
                    <a:pt x="811" y="2172"/>
                  </a:lnTo>
                  <a:lnTo>
                    <a:pt x="1573" y="2127"/>
                  </a:lnTo>
                  <a:lnTo>
                    <a:pt x="1922" y="2403"/>
                  </a:lnTo>
                  <a:lnTo>
                    <a:pt x="1849" y="1987"/>
                  </a:lnTo>
                  <a:lnTo>
                    <a:pt x="1859" y="1984"/>
                  </a:lnTo>
                  <a:lnTo>
                    <a:pt x="1849" y="1981"/>
                  </a:lnTo>
                  <a:lnTo>
                    <a:pt x="2071" y="1622"/>
                  </a:lnTo>
                  <a:lnTo>
                    <a:pt x="2068" y="1625"/>
                  </a:lnTo>
                  <a:lnTo>
                    <a:pt x="1980" y="1109"/>
                  </a:lnTo>
                  <a:lnTo>
                    <a:pt x="2174" y="884"/>
                  </a:lnTo>
                  <a:lnTo>
                    <a:pt x="2177" y="887"/>
                  </a:lnTo>
                  <a:lnTo>
                    <a:pt x="2177" y="881"/>
                  </a:lnTo>
                  <a:lnTo>
                    <a:pt x="2323" y="392"/>
                  </a:lnTo>
                  <a:moveTo>
                    <a:pt x="2165" y="872"/>
                  </a:moveTo>
                  <a:lnTo>
                    <a:pt x="1774" y="684"/>
                  </a:lnTo>
                  <a:lnTo>
                    <a:pt x="1774" y="678"/>
                  </a:lnTo>
                  <a:lnTo>
                    <a:pt x="1767" y="684"/>
                  </a:lnTo>
                  <a:lnTo>
                    <a:pt x="1591" y="599"/>
                  </a:lnTo>
                  <a:lnTo>
                    <a:pt x="1576" y="593"/>
                  </a:lnTo>
                  <a:lnTo>
                    <a:pt x="1968" y="252"/>
                  </a:lnTo>
                  <a:lnTo>
                    <a:pt x="2165" y="872"/>
                  </a:lnTo>
                  <a:moveTo>
                    <a:pt x="838" y="787"/>
                  </a:moveTo>
                  <a:lnTo>
                    <a:pt x="1093" y="1392"/>
                  </a:lnTo>
                  <a:lnTo>
                    <a:pt x="814" y="1194"/>
                  </a:lnTo>
                  <a:lnTo>
                    <a:pt x="814" y="1194"/>
                  </a:lnTo>
                  <a:lnTo>
                    <a:pt x="811" y="1191"/>
                  </a:lnTo>
                  <a:lnTo>
                    <a:pt x="808" y="1191"/>
                  </a:lnTo>
                  <a:lnTo>
                    <a:pt x="808" y="1191"/>
                  </a:lnTo>
                  <a:lnTo>
                    <a:pt x="647" y="1097"/>
                  </a:lnTo>
                  <a:lnTo>
                    <a:pt x="416" y="978"/>
                  </a:lnTo>
                  <a:lnTo>
                    <a:pt x="838" y="787"/>
                  </a:lnTo>
                  <a:moveTo>
                    <a:pt x="1342" y="1510"/>
                  </a:moveTo>
                  <a:lnTo>
                    <a:pt x="1285" y="1100"/>
                  </a:lnTo>
                  <a:lnTo>
                    <a:pt x="1764" y="696"/>
                  </a:lnTo>
                  <a:lnTo>
                    <a:pt x="1682" y="1717"/>
                  </a:lnTo>
                  <a:lnTo>
                    <a:pt x="1342" y="1510"/>
                  </a:lnTo>
                  <a:moveTo>
                    <a:pt x="1676" y="1723"/>
                  </a:moveTo>
                  <a:lnTo>
                    <a:pt x="1242" y="1896"/>
                  </a:lnTo>
                  <a:lnTo>
                    <a:pt x="1339" y="1519"/>
                  </a:lnTo>
                  <a:lnTo>
                    <a:pt x="1676" y="1723"/>
                  </a:lnTo>
                  <a:moveTo>
                    <a:pt x="1333" y="1504"/>
                  </a:moveTo>
                  <a:lnTo>
                    <a:pt x="1109" y="1404"/>
                  </a:lnTo>
                  <a:lnTo>
                    <a:pt x="1279" y="1109"/>
                  </a:lnTo>
                  <a:lnTo>
                    <a:pt x="1333" y="1504"/>
                  </a:lnTo>
                  <a:moveTo>
                    <a:pt x="1285" y="1088"/>
                  </a:moveTo>
                  <a:lnTo>
                    <a:pt x="1339" y="754"/>
                  </a:lnTo>
                  <a:lnTo>
                    <a:pt x="1755" y="693"/>
                  </a:lnTo>
                  <a:lnTo>
                    <a:pt x="1285" y="1088"/>
                  </a:lnTo>
                  <a:moveTo>
                    <a:pt x="1336" y="745"/>
                  </a:moveTo>
                  <a:lnTo>
                    <a:pt x="1066" y="395"/>
                  </a:lnTo>
                  <a:lnTo>
                    <a:pt x="1567" y="596"/>
                  </a:lnTo>
                  <a:lnTo>
                    <a:pt x="1567" y="599"/>
                  </a:lnTo>
                  <a:lnTo>
                    <a:pt x="1570" y="599"/>
                  </a:lnTo>
                  <a:lnTo>
                    <a:pt x="1588" y="605"/>
                  </a:lnTo>
                  <a:lnTo>
                    <a:pt x="1755" y="687"/>
                  </a:lnTo>
                  <a:lnTo>
                    <a:pt x="1336" y="745"/>
                  </a:lnTo>
                  <a:moveTo>
                    <a:pt x="1327" y="745"/>
                  </a:moveTo>
                  <a:lnTo>
                    <a:pt x="847" y="775"/>
                  </a:lnTo>
                  <a:lnTo>
                    <a:pt x="1054" y="392"/>
                  </a:lnTo>
                  <a:lnTo>
                    <a:pt x="1327" y="745"/>
                  </a:lnTo>
                  <a:moveTo>
                    <a:pt x="1330" y="754"/>
                  </a:moveTo>
                  <a:lnTo>
                    <a:pt x="1276" y="1097"/>
                  </a:lnTo>
                  <a:lnTo>
                    <a:pt x="1102" y="1395"/>
                  </a:lnTo>
                  <a:lnTo>
                    <a:pt x="847" y="784"/>
                  </a:lnTo>
                  <a:lnTo>
                    <a:pt x="1330" y="754"/>
                  </a:lnTo>
                  <a:moveTo>
                    <a:pt x="641" y="1103"/>
                  </a:moveTo>
                  <a:lnTo>
                    <a:pt x="799" y="1194"/>
                  </a:lnTo>
                  <a:lnTo>
                    <a:pt x="641" y="1246"/>
                  </a:lnTo>
                  <a:lnTo>
                    <a:pt x="422" y="994"/>
                  </a:lnTo>
                  <a:lnTo>
                    <a:pt x="641" y="1103"/>
                  </a:lnTo>
                  <a:moveTo>
                    <a:pt x="805" y="1203"/>
                  </a:moveTo>
                  <a:lnTo>
                    <a:pt x="778" y="1392"/>
                  </a:lnTo>
                  <a:lnTo>
                    <a:pt x="653" y="1252"/>
                  </a:lnTo>
                  <a:lnTo>
                    <a:pt x="805" y="1203"/>
                  </a:lnTo>
                  <a:moveTo>
                    <a:pt x="781" y="1422"/>
                  </a:moveTo>
                  <a:lnTo>
                    <a:pt x="784" y="1413"/>
                  </a:lnTo>
                  <a:lnTo>
                    <a:pt x="1203" y="1890"/>
                  </a:lnTo>
                  <a:lnTo>
                    <a:pt x="525" y="1704"/>
                  </a:lnTo>
                  <a:lnTo>
                    <a:pt x="477" y="1692"/>
                  </a:lnTo>
                  <a:lnTo>
                    <a:pt x="781" y="1422"/>
                  </a:lnTo>
                  <a:moveTo>
                    <a:pt x="525" y="1714"/>
                  </a:moveTo>
                  <a:lnTo>
                    <a:pt x="1218" y="1902"/>
                  </a:lnTo>
                  <a:lnTo>
                    <a:pt x="292" y="2090"/>
                  </a:lnTo>
                  <a:lnTo>
                    <a:pt x="474" y="1701"/>
                  </a:lnTo>
                  <a:lnTo>
                    <a:pt x="525" y="1714"/>
                  </a:lnTo>
                  <a:moveTo>
                    <a:pt x="784" y="1401"/>
                  </a:moveTo>
                  <a:lnTo>
                    <a:pt x="811" y="1203"/>
                  </a:lnTo>
                  <a:lnTo>
                    <a:pt x="1099" y="1407"/>
                  </a:lnTo>
                  <a:lnTo>
                    <a:pt x="1099" y="1407"/>
                  </a:lnTo>
                  <a:lnTo>
                    <a:pt x="1099" y="1407"/>
                  </a:lnTo>
                  <a:lnTo>
                    <a:pt x="1102" y="1410"/>
                  </a:lnTo>
                  <a:lnTo>
                    <a:pt x="1105" y="1410"/>
                  </a:lnTo>
                  <a:lnTo>
                    <a:pt x="1333" y="1513"/>
                  </a:lnTo>
                  <a:lnTo>
                    <a:pt x="1233" y="1899"/>
                  </a:lnTo>
                  <a:lnTo>
                    <a:pt x="1224" y="1902"/>
                  </a:lnTo>
                  <a:lnTo>
                    <a:pt x="784" y="1401"/>
                  </a:lnTo>
                  <a:moveTo>
                    <a:pt x="1682" y="1729"/>
                  </a:moveTo>
                  <a:lnTo>
                    <a:pt x="1679" y="1747"/>
                  </a:lnTo>
                  <a:lnTo>
                    <a:pt x="1685" y="1732"/>
                  </a:lnTo>
                  <a:lnTo>
                    <a:pt x="1837" y="1981"/>
                  </a:lnTo>
                  <a:lnTo>
                    <a:pt x="1239" y="1905"/>
                  </a:lnTo>
                  <a:lnTo>
                    <a:pt x="1682" y="1729"/>
                  </a:lnTo>
                  <a:moveTo>
                    <a:pt x="1774" y="702"/>
                  </a:moveTo>
                  <a:lnTo>
                    <a:pt x="1971" y="1106"/>
                  </a:lnTo>
                  <a:lnTo>
                    <a:pt x="1692" y="1701"/>
                  </a:lnTo>
                  <a:lnTo>
                    <a:pt x="1774" y="702"/>
                  </a:lnTo>
                  <a:moveTo>
                    <a:pt x="1959" y="249"/>
                  </a:moveTo>
                  <a:lnTo>
                    <a:pt x="1570" y="587"/>
                  </a:lnTo>
                  <a:lnTo>
                    <a:pt x="1403" y="310"/>
                  </a:lnTo>
                  <a:lnTo>
                    <a:pt x="1959" y="249"/>
                  </a:lnTo>
                  <a:moveTo>
                    <a:pt x="1558" y="584"/>
                  </a:moveTo>
                  <a:lnTo>
                    <a:pt x="1066" y="386"/>
                  </a:lnTo>
                  <a:lnTo>
                    <a:pt x="1394" y="310"/>
                  </a:lnTo>
                  <a:lnTo>
                    <a:pt x="1558" y="584"/>
                  </a:lnTo>
                  <a:moveTo>
                    <a:pt x="1379" y="307"/>
                  </a:moveTo>
                  <a:lnTo>
                    <a:pt x="1054" y="380"/>
                  </a:lnTo>
                  <a:lnTo>
                    <a:pt x="899" y="146"/>
                  </a:lnTo>
                  <a:lnTo>
                    <a:pt x="1379" y="307"/>
                  </a:lnTo>
                  <a:moveTo>
                    <a:pt x="501" y="9"/>
                  </a:moveTo>
                  <a:lnTo>
                    <a:pt x="878" y="140"/>
                  </a:lnTo>
                  <a:lnTo>
                    <a:pt x="340" y="338"/>
                  </a:lnTo>
                  <a:lnTo>
                    <a:pt x="501" y="9"/>
                  </a:lnTo>
                  <a:moveTo>
                    <a:pt x="887" y="143"/>
                  </a:moveTo>
                  <a:lnTo>
                    <a:pt x="1048" y="386"/>
                  </a:lnTo>
                  <a:lnTo>
                    <a:pt x="838" y="775"/>
                  </a:lnTo>
                  <a:lnTo>
                    <a:pt x="340" y="347"/>
                  </a:lnTo>
                  <a:lnTo>
                    <a:pt x="887" y="143"/>
                  </a:lnTo>
                  <a:moveTo>
                    <a:pt x="331" y="353"/>
                  </a:moveTo>
                  <a:lnTo>
                    <a:pt x="832" y="778"/>
                  </a:lnTo>
                  <a:lnTo>
                    <a:pt x="410" y="972"/>
                  </a:lnTo>
                  <a:lnTo>
                    <a:pt x="368" y="690"/>
                  </a:lnTo>
                  <a:lnTo>
                    <a:pt x="119" y="635"/>
                  </a:lnTo>
                  <a:lnTo>
                    <a:pt x="331" y="353"/>
                  </a:lnTo>
                  <a:moveTo>
                    <a:pt x="401" y="966"/>
                  </a:moveTo>
                  <a:lnTo>
                    <a:pt x="122" y="644"/>
                  </a:lnTo>
                  <a:lnTo>
                    <a:pt x="361" y="696"/>
                  </a:lnTo>
                  <a:lnTo>
                    <a:pt x="401" y="966"/>
                  </a:lnTo>
                  <a:moveTo>
                    <a:pt x="115" y="647"/>
                  </a:moveTo>
                  <a:lnTo>
                    <a:pt x="404" y="981"/>
                  </a:lnTo>
                  <a:lnTo>
                    <a:pt x="404" y="981"/>
                  </a:lnTo>
                  <a:lnTo>
                    <a:pt x="404" y="981"/>
                  </a:lnTo>
                  <a:lnTo>
                    <a:pt x="632" y="1246"/>
                  </a:lnTo>
                  <a:lnTo>
                    <a:pt x="12" y="1452"/>
                  </a:lnTo>
                  <a:lnTo>
                    <a:pt x="115" y="647"/>
                  </a:lnTo>
                  <a:moveTo>
                    <a:pt x="12" y="1458"/>
                  </a:moveTo>
                  <a:lnTo>
                    <a:pt x="641" y="1252"/>
                  </a:lnTo>
                  <a:lnTo>
                    <a:pt x="774" y="1404"/>
                  </a:lnTo>
                  <a:lnTo>
                    <a:pt x="774" y="1416"/>
                  </a:lnTo>
                  <a:lnTo>
                    <a:pt x="471" y="1686"/>
                  </a:lnTo>
                  <a:lnTo>
                    <a:pt x="471" y="1689"/>
                  </a:lnTo>
                  <a:lnTo>
                    <a:pt x="468" y="1689"/>
                  </a:lnTo>
                  <a:lnTo>
                    <a:pt x="207" y="1625"/>
                  </a:lnTo>
                  <a:lnTo>
                    <a:pt x="276" y="2066"/>
                  </a:lnTo>
                  <a:lnTo>
                    <a:pt x="12" y="1458"/>
                  </a:lnTo>
                  <a:moveTo>
                    <a:pt x="216" y="1635"/>
                  </a:moveTo>
                  <a:lnTo>
                    <a:pt x="465" y="1698"/>
                  </a:lnTo>
                  <a:lnTo>
                    <a:pt x="286" y="2081"/>
                  </a:lnTo>
                  <a:lnTo>
                    <a:pt x="216" y="1635"/>
                  </a:lnTo>
                  <a:moveTo>
                    <a:pt x="213" y="2412"/>
                  </a:moveTo>
                  <a:lnTo>
                    <a:pt x="289" y="2099"/>
                  </a:lnTo>
                  <a:lnTo>
                    <a:pt x="793" y="2169"/>
                  </a:lnTo>
                  <a:lnTo>
                    <a:pt x="213" y="2412"/>
                  </a:lnTo>
                  <a:moveTo>
                    <a:pt x="808" y="2163"/>
                  </a:moveTo>
                  <a:lnTo>
                    <a:pt x="310" y="2093"/>
                  </a:lnTo>
                  <a:lnTo>
                    <a:pt x="1215" y="1911"/>
                  </a:lnTo>
                  <a:lnTo>
                    <a:pt x="808" y="2163"/>
                  </a:lnTo>
                  <a:moveTo>
                    <a:pt x="826" y="2163"/>
                  </a:moveTo>
                  <a:lnTo>
                    <a:pt x="1233" y="1908"/>
                  </a:lnTo>
                  <a:lnTo>
                    <a:pt x="1564" y="2118"/>
                  </a:lnTo>
                  <a:lnTo>
                    <a:pt x="826" y="2163"/>
                  </a:lnTo>
                  <a:moveTo>
                    <a:pt x="1263" y="1917"/>
                  </a:moveTo>
                  <a:lnTo>
                    <a:pt x="1831" y="1987"/>
                  </a:lnTo>
                  <a:lnTo>
                    <a:pt x="1576" y="2118"/>
                  </a:lnTo>
                  <a:lnTo>
                    <a:pt x="1263" y="1917"/>
                  </a:lnTo>
                  <a:moveTo>
                    <a:pt x="1910" y="2385"/>
                  </a:moveTo>
                  <a:lnTo>
                    <a:pt x="1585" y="2127"/>
                  </a:lnTo>
                  <a:lnTo>
                    <a:pt x="1588" y="2127"/>
                  </a:lnTo>
                  <a:lnTo>
                    <a:pt x="1585" y="2124"/>
                  </a:lnTo>
                  <a:lnTo>
                    <a:pt x="1840" y="1990"/>
                  </a:lnTo>
                  <a:lnTo>
                    <a:pt x="1910" y="2385"/>
                  </a:lnTo>
                  <a:moveTo>
                    <a:pt x="1843" y="1978"/>
                  </a:moveTo>
                  <a:lnTo>
                    <a:pt x="1692" y="1726"/>
                  </a:lnTo>
                  <a:lnTo>
                    <a:pt x="2056" y="1638"/>
                  </a:lnTo>
                  <a:lnTo>
                    <a:pt x="1843" y="1978"/>
                  </a:lnTo>
                  <a:moveTo>
                    <a:pt x="2059" y="1625"/>
                  </a:moveTo>
                  <a:lnTo>
                    <a:pt x="1695" y="1717"/>
                  </a:lnTo>
                  <a:lnTo>
                    <a:pt x="1974" y="1121"/>
                  </a:lnTo>
                  <a:lnTo>
                    <a:pt x="2059" y="1625"/>
                  </a:lnTo>
                  <a:moveTo>
                    <a:pt x="1977" y="1100"/>
                  </a:moveTo>
                  <a:lnTo>
                    <a:pt x="1780" y="696"/>
                  </a:lnTo>
                  <a:lnTo>
                    <a:pt x="2165" y="881"/>
                  </a:lnTo>
                  <a:lnTo>
                    <a:pt x="1977" y="1100"/>
                  </a:lnTo>
                  <a:moveTo>
                    <a:pt x="2171" y="866"/>
                  </a:moveTo>
                  <a:lnTo>
                    <a:pt x="1977" y="252"/>
                  </a:lnTo>
                  <a:lnTo>
                    <a:pt x="2314" y="398"/>
                  </a:lnTo>
                  <a:lnTo>
                    <a:pt x="2171" y="866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1" name="Freeform 131"/>
            <p:cNvSpPr>
              <a:spLocks noEditPoints="1"/>
            </p:cNvSpPr>
            <p:nvPr/>
          </p:nvSpPr>
          <p:spPr bwMode="auto">
            <a:xfrm>
              <a:off x="7086601" y="3392488"/>
              <a:ext cx="173038" cy="174625"/>
            </a:xfrm>
            <a:custGeom>
              <a:avLst/>
              <a:gdLst>
                <a:gd name="T0" fmla="*/ 17 w 36"/>
                <a:gd name="T1" fmla="*/ 23 h 36"/>
                <a:gd name="T2" fmla="*/ 10 w 36"/>
                <a:gd name="T3" fmla="*/ 34 h 36"/>
                <a:gd name="T4" fmla="*/ 18 w 36"/>
                <a:gd name="T5" fmla="*/ 36 h 36"/>
                <a:gd name="T6" fmla="*/ 18 w 36"/>
                <a:gd name="T7" fmla="*/ 36 h 36"/>
                <a:gd name="T8" fmla="*/ 17 w 36"/>
                <a:gd name="T9" fmla="*/ 23 h 36"/>
                <a:gd name="T10" fmla="*/ 33 w 36"/>
                <a:gd name="T11" fmla="*/ 8 h 36"/>
                <a:gd name="T12" fmla="*/ 19 w 36"/>
                <a:gd name="T13" fmla="*/ 20 h 36"/>
                <a:gd name="T14" fmla="*/ 21 w 36"/>
                <a:gd name="T15" fmla="*/ 35 h 36"/>
                <a:gd name="T16" fmla="*/ 36 w 36"/>
                <a:gd name="T17" fmla="*/ 18 h 36"/>
                <a:gd name="T18" fmla="*/ 33 w 36"/>
                <a:gd name="T19" fmla="*/ 8 h 36"/>
                <a:gd name="T20" fmla="*/ 22 w 36"/>
                <a:gd name="T21" fmla="*/ 0 h 36"/>
                <a:gd name="T22" fmla="*/ 19 w 36"/>
                <a:gd name="T23" fmla="*/ 16 h 36"/>
                <a:gd name="T24" fmla="*/ 31 w 36"/>
                <a:gd name="T25" fmla="*/ 6 h 36"/>
                <a:gd name="T26" fmla="*/ 22 w 36"/>
                <a:gd name="T27" fmla="*/ 0 h 36"/>
                <a:gd name="T28" fmla="*/ 18 w 36"/>
                <a:gd name="T29" fmla="*/ 0 h 36"/>
                <a:gd name="T30" fmla="*/ 0 w 36"/>
                <a:gd name="T31" fmla="*/ 18 h 36"/>
                <a:gd name="T32" fmla="*/ 8 w 36"/>
                <a:gd name="T33" fmla="*/ 33 h 36"/>
                <a:gd name="T34" fmla="*/ 16 w 36"/>
                <a:gd name="T35" fmla="*/ 19 h 36"/>
                <a:gd name="T36" fmla="*/ 19 w 36"/>
                <a:gd name="T37" fmla="*/ 0 h 36"/>
                <a:gd name="T38" fmla="*/ 18 w 36"/>
                <a:gd name="T3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36">
                  <a:moveTo>
                    <a:pt x="17" y="23"/>
                  </a:moveTo>
                  <a:cubicBezTo>
                    <a:pt x="10" y="34"/>
                    <a:pt x="10" y="34"/>
                    <a:pt x="10" y="34"/>
                  </a:cubicBezTo>
                  <a:cubicBezTo>
                    <a:pt x="13" y="35"/>
                    <a:pt x="15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23"/>
                    <a:pt x="17" y="23"/>
                    <a:pt x="17" y="23"/>
                  </a:cubicBezTo>
                  <a:moveTo>
                    <a:pt x="33" y="8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9" y="34"/>
                    <a:pt x="36" y="27"/>
                    <a:pt x="36" y="18"/>
                  </a:cubicBezTo>
                  <a:cubicBezTo>
                    <a:pt x="36" y="14"/>
                    <a:pt x="35" y="11"/>
                    <a:pt x="33" y="8"/>
                  </a:cubicBezTo>
                  <a:moveTo>
                    <a:pt x="22" y="0"/>
                  </a:moveTo>
                  <a:cubicBezTo>
                    <a:pt x="19" y="16"/>
                    <a:pt x="19" y="16"/>
                    <a:pt x="19" y="1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29" y="3"/>
                    <a:pt x="26" y="1"/>
                    <a:pt x="22" y="0"/>
                  </a:cubicBezTo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4"/>
                    <a:pt x="3" y="29"/>
                    <a:pt x="8" y="33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2" name="Freeform 132"/>
            <p:cNvSpPr>
              <a:spLocks/>
            </p:cNvSpPr>
            <p:nvPr/>
          </p:nvSpPr>
          <p:spPr bwMode="auto">
            <a:xfrm>
              <a:off x="7124701" y="3392488"/>
              <a:ext cx="120650" cy="174625"/>
            </a:xfrm>
            <a:custGeom>
              <a:avLst/>
              <a:gdLst>
                <a:gd name="T0" fmla="*/ 11 w 25"/>
                <a:gd name="T1" fmla="*/ 0 h 36"/>
                <a:gd name="T2" fmla="*/ 8 w 25"/>
                <a:gd name="T3" fmla="*/ 19 h 36"/>
                <a:gd name="T4" fmla="*/ 0 w 25"/>
                <a:gd name="T5" fmla="*/ 33 h 36"/>
                <a:gd name="T6" fmla="*/ 2 w 25"/>
                <a:gd name="T7" fmla="*/ 34 h 36"/>
                <a:gd name="T8" fmla="*/ 9 w 25"/>
                <a:gd name="T9" fmla="*/ 23 h 36"/>
                <a:gd name="T10" fmla="*/ 10 w 25"/>
                <a:gd name="T11" fmla="*/ 36 h 36"/>
                <a:gd name="T12" fmla="*/ 13 w 25"/>
                <a:gd name="T13" fmla="*/ 35 h 36"/>
                <a:gd name="T14" fmla="*/ 11 w 25"/>
                <a:gd name="T15" fmla="*/ 20 h 36"/>
                <a:gd name="T16" fmla="*/ 25 w 25"/>
                <a:gd name="T17" fmla="*/ 8 h 36"/>
                <a:gd name="T18" fmla="*/ 23 w 25"/>
                <a:gd name="T19" fmla="*/ 6 h 36"/>
                <a:gd name="T20" fmla="*/ 11 w 25"/>
                <a:gd name="T21" fmla="*/ 16 h 36"/>
                <a:gd name="T22" fmla="*/ 14 w 25"/>
                <a:gd name="T23" fmla="*/ 0 h 36"/>
                <a:gd name="T24" fmla="*/ 11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11" y="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2" y="36"/>
                    <a:pt x="13" y="3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6"/>
                    <a:pt x="23" y="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3" name="Freeform 133"/>
            <p:cNvSpPr>
              <a:spLocks noEditPoints="1"/>
            </p:cNvSpPr>
            <p:nvPr/>
          </p:nvSpPr>
          <p:spPr bwMode="auto">
            <a:xfrm>
              <a:off x="7202488" y="2881313"/>
              <a:ext cx="111125" cy="111125"/>
            </a:xfrm>
            <a:custGeom>
              <a:avLst/>
              <a:gdLst>
                <a:gd name="T0" fmla="*/ 10 w 23"/>
                <a:gd name="T1" fmla="*/ 12 h 23"/>
                <a:gd name="T2" fmla="*/ 0 w 23"/>
                <a:gd name="T3" fmla="*/ 13 h 23"/>
                <a:gd name="T4" fmla="*/ 8 w 23"/>
                <a:gd name="T5" fmla="*/ 23 h 23"/>
                <a:gd name="T6" fmla="*/ 10 w 23"/>
                <a:gd name="T7" fmla="*/ 12 h 23"/>
                <a:gd name="T8" fmla="*/ 23 w 23"/>
                <a:gd name="T9" fmla="*/ 10 h 23"/>
                <a:gd name="T10" fmla="*/ 13 w 23"/>
                <a:gd name="T11" fmla="*/ 12 h 23"/>
                <a:gd name="T12" fmla="*/ 11 w 23"/>
                <a:gd name="T13" fmla="*/ 23 h 23"/>
                <a:gd name="T14" fmla="*/ 12 w 23"/>
                <a:gd name="T15" fmla="*/ 23 h 23"/>
                <a:gd name="T16" fmla="*/ 23 w 23"/>
                <a:gd name="T17" fmla="*/ 11 h 23"/>
                <a:gd name="T18" fmla="*/ 23 w 23"/>
                <a:gd name="T19" fmla="*/ 10 h 23"/>
                <a:gd name="T20" fmla="*/ 4 w 23"/>
                <a:gd name="T21" fmla="*/ 3 h 23"/>
                <a:gd name="T22" fmla="*/ 0 w 23"/>
                <a:gd name="T23" fmla="*/ 10 h 23"/>
                <a:gd name="T24" fmla="*/ 9 w 23"/>
                <a:gd name="T25" fmla="*/ 9 h 23"/>
                <a:gd name="T26" fmla="*/ 4 w 23"/>
                <a:gd name="T27" fmla="*/ 3 h 23"/>
                <a:gd name="T28" fmla="*/ 12 w 23"/>
                <a:gd name="T29" fmla="*/ 0 h 23"/>
                <a:gd name="T30" fmla="*/ 6 w 23"/>
                <a:gd name="T31" fmla="*/ 1 h 23"/>
                <a:gd name="T32" fmla="*/ 12 w 23"/>
                <a:gd name="T33" fmla="*/ 9 h 23"/>
                <a:gd name="T34" fmla="*/ 23 w 23"/>
                <a:gd name="T35" fmla="*/ 8 h 23"/>
                <a:gd name="T36" fmla="*/ 12 w 23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23">
                  <a:moveTo>
                    <a:pt x="10" y="12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4" y="21"/>
                    <a:pt x="8" y="23"/>
                  </a:cubicBezTo>
                  <a:cubicBezTo>
                    <a:pt x="10" y="12"/>
                    <a:pt x="10" y="12"/>
                    <a:pt x="10" y="12"/>
                  </a:cubicBezTo>
                  <a:moveTo>
                    <a:pt x="23" y="10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2" y="23"/>
                  </a:cubicBezTo>
                  <a:cubicBezTo>
                    <a:pt x="18" y="23"/>
                    <a:pt x="23" y="18"/>
                    <a:pt x="23" y="11"/>
                  </a:cubicBezTo>
                  <a:cubicBezTo>
                    <a:pt x="23" y="11"/>
                    <a:pt x="23" y="11"/>
                    <a:pt x="23" y="10"/>
                  </a:cubicBezTo>
                  <a:moveTo>
                    <a:pt x="4" y="3"/>
                  </a:moveTo>
                  <a:cubicBezTo>
                    <a:pt x="2" y="5"/>
                    <a:pt x="0" y="7"/>
                    <a:pt x="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12" y="0"/>
                  </a:moveTo>
                  <a:cubicBezTo>
                    <a:pt x="10" y="0"/>
                    <a:pt x="8" y="0"/>
                    <a:pt x="6" y="1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17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4" name="Freeform 134"/>
            <p:cNvSpPr>
              <a:spLocks/>
            </p:cNvSpPr>
            <p:nvPr/>
          </p:nvSpPr>
          <p:spPr bwMode="auto">
            <a:xfrm>
              <a:off x="7202488" y="2886075"/>
              <a:ext cx="111125" cy="106363"/>
            </a:xfrm>
            <a:custGeom>
              <a:avLst/>
              <a:gdLst>
                <a:gd name="T0" fmla="*/ 6 w 23"/>
                <a:gd name="T1" fmla="*/ 0 h 22"/>
                <a:gd name="T2" fmla="*/ 4 w 23"/>
                <a:gd name="T3" fmla="*/ 2 h 22"/>
                <a:gd name="T4" fmla="*/ 9 w 23"/>
                <a:gd name="T5" fmla="*/ 8 h 22"/>
                <a:gd name="T6" fmla="*/ 0 w 23"/>
                <a:gd name="T7" fmla="*/ 9 h 22"/>
                <a:gd name="T8" fmla="*/ 0 w 23"/>
                <a:gd name="T9" fmla="*/ 10 h 22"/>
                <a:gd name="T10" fmla="*/ 0 w 23"/>
                <a:gd name="T11" fmla="*/ 12 h 22"/>
                <a:gd name="T12" fmla="*/ 10 w 23"/>
                <a:gd name="T13" fmla="*/ 11 h 22"/>
                <a:gd name="T14" fmla="*/ 8 w 23"/>
                <a:gd name="T15" fmla="*/ 22 h 22"/>
                <a:gd name="T16" fmla="*/ 11 w 23"/>
                <a:gd name="T17" fmla="*/ 22 h 22"/>
                <a:gd name="T18" fmla="*/ 13 w 23"/>
                <a:gd name="T19" fmla="*/ 11 h 22"/>
                <a:gd name="T20" fmla="*/ 23 w 23"/>
                <a:gd name="T21" fmla="*/ 9 h 22"/>
                <a:gd name="T22" fmla="*/ 23 w 23"/>
                <a:gd name="T23" fmla="*/ 7 h 22"/>
                <a:gd name="T24" fmla="*/ 12 w 23"/>
                <a:gd name="T25" fmla="*/ 8 h 22"/>
                <a:gd name="T26" fmla="*/ 6 w 23"/>
                <a:gd name="T2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2">
                  <a:moveTo>
                    <a:pt x="6" y="0"/>
                  </a:moveTo>
                  <a:cubicBezTo>
                    <a:pt x="5" y="1"/>
                    <a:pt x="4" y="1"/>
                    <a:pt x="4" y="2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10" y="22"/>
                    <a:pt x="11" y="2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8"/>
                    <a:pt x="23" y="7"/>
                    <a:pt x="23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5" name="Freeform 135"/>
            <p:cNvSpPr>
              <a:spLocks noEditPoints="1"/>
            </p:cNvSpPr>
            <p:nvPr/>
          </p:nvSpPr>
          <p:spPr bwMode="auto">
            <a:xfrm>
              <a:off x="7148513" y="2828925"/>
              <a:ext cx="217488" cy="215900"/>
            </a:xfrm>
            <a:custGeom>
              <a:avLst/>
              <a:gdLst>
                <a:gd name="T0" fmla="*/ 4 w 45"/>
                <a:gd name="T1" fmla="*/ 24 h 45"/>
                <a:gd name="T2" fmla="*/ 0 w 45"/>
                <a:gd name="T3" fmla="*/ 24 h 45"/>
                <a:gd name="T4" fmla="*/ 18 w 45"/>
                <a:gd name="T5" fmla="*/ 44 h 45"/>
                <a:gd name="T6" fmla="*/ 18 w 45"/>
                <a:gd name="T7" fmla="*/ 40 h 45"/>
                <a:gd name="T8" fmla="*/ 4 w 45"/>
                <a:gd name="T9" fmla="*/ 24 h 45"/>
                <a:gd name="T10" fmla="*/ 45 w 45"/>
                <a:gd name="T11" fmla="*/ 20 h 45"/>
                <a:gd name="T12" fmla="*/ 41 w 45"/>
                <a:gd name="T13" fmla="*/ 20 h 45"/>
                <a:gd name="T14" fmla="*/ 41 w 45"/>
                <a:gd name="T15" fmla="*/ 22 h 45"/>
                <a:gd name="T16" fmla="*/ 23 w 45"/>
                <a:gd name="T17" fmla="*/ 41 h 45"/>
                <a:gd name="T18" fmla="*/ 21 w 45"/>
                <a:gd name="T19" fmla="*/ 41 h 45"/>
                <a:gd name="T20" fmla="*/ 20 w 45"/>
                <a:gd name="T21" fmla="*/ 45 h 45"/>
                <a:gd name="T22" fmla="*/ 23 w 45"/>
                <a:gd name="T23" fmla="*/ 45 h 45"/>
                <a:gd name="T24" fmla="*/ 45 w 45"/>
                <a:gd name="T25" fmla="*/ 22 h 45"/>
                <a:gd name="T26" fmla="*/ 45 w 45"/>
                <a:gd name="T27" fmla="*/ 20 h 45"/>
                <a:gd name="T28" fmla="*/ 8 w 45"/>
                <a:gd name="T29" fmla="*/ 5 h 45"/>
                <a:gd name="T30" fmla="*/ 0 w 45"/>
                <a:gd name="T31" fmla="*/ 22 h 45"/>
                <a:gd name="T32" fmla="*/ 4 w 45"/>
                <a:gd name="T33" fmla="*/ 21 h 45"/>
                <a:gd name="T34" fmla="*/ 10 w 45"/>
                <a:gd name="T35" fmla="*/ 8 h 45"/>
                <a:gd name="T36" fmla="*/ 8 w 45"/>
                <a:gd name="T37" fmla="*/ 5 h 45"/>
                <a:gd name="T38" fmla="*/ 23 w 45"/>
                <a:gd name="T39" fmla="*/ 0 h 45"/>
                <a:gd name="T40" fmla="*/ 10 w 45"/>
                <a:gd name="T41" fmla="*/ 3 h 45"/>
                <a:gd name="T42" fmla="*/ 13 w 45"/>
                <a:gd name="T43" fmla="*/ 7 h 45"/>
                <a:gd name="T44" fmla="*/ 23 w 45"/>
                <a:gd name="T45" fmla="*/ 4 h 45"/>
                <a:gd name="T46" fmla="*/ 41 w 45"/>
                <a:gd name="T47" fmla="*/ 18 h 45"/>
                <a:gd name="T48" fmla="*/ 45 w 45"/>
                <a:gd name="T49" fmla="*/ 17 h 45"/>
                <a:gd name="T50" fmla="*/ 23 w 45"/>
                <a:gd name="T5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" h="45">
                  <a:moveTo>
                    <a:pt x="4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34"/>
                    <a:pt x="8" y="42"/>
                    <a:pt x="18" y="44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1" y="39"/>
                    <a:pt x="5" y="32"/>
                    <a:pt x="4" y="24"/>
                  </a:cubicBezTo>
                  <a:moveTo>
                    <a:pt x="45" y="20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1"/>
                    <a:pt x="41" y="22"/>
                    <a:pt x="41" y="22"/>
                  </a:cubicBezTo>
                  <a:cubicBezTo>
                    <a:pt x="41" y="33"/>
                    <a:pt x="3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5"/>
                    <a:pt x="22" y="45"/>
                    <a:pt x="23" y="45"/>
                  </a:cubicBezTo>
                  <a:cubicBezTo>
                    <a:pt x="35" y="45"/>
                    <a:pt x="45" y="35"/>
                    <a:pt x="45" y="22"/>
                  </a:cubicBezTo>
                  <a:cubicBezTo>
                    <a:pt x="45" y="21"/>
                    <a:pt x="45" y="21"/>
                    <a:pt x="45" y="20"/>
                  </a:cubicBezTo>
                  <a:moveTo>
                    <a:pt x="8" y="5"/>
                  </a:moveTo>
                  <a:cubicBezTo>
                    <a:pt x="3" y="9"/>
                    <a:pt x="0" y="15"/>
                    <a:pt x="0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16"/>
                    <a:pt x="7" y="11"/>
                    <a:pt x="10" y="8"/>
                  </a:cubicBezTo>
                  <a:cubicBezTo>
                    <a:pt x="8" y="5"/>
                    <a:pt x="8" y="5"/>
                    <a:pt x="8" y="5"/>
                  </a:cubicBezTo>
                  <a:moveTo>
                    <a:pt x="23" y="0"/>
                  </a:moveTo>
                  <a:cubicBezTo>
                    <a:pt x="18" y="0"/>
                    <a:pt x="14" y="1"/>
                    <a:pt x="10" y="3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6" y="5"/>
                    <a:pt x="19" y="4"/>
                    <a:pt x="23" y="4"/>
                  </a:cubicBezTo>
                  <a:cubicBezTo>
                    <a:pt x="31" y="4"/>
                    <a:pt x="38" y="10"/>
                    <a:pt x="41" y="18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2" y="7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6" name="Freeform 136"/>
            <p:cNvSpPr>
              <a:spLocks noEditPoints="1"/>
            </p:cNvSpPr>
            <p:nvPr/>
          </p:nvSpPr>
          <p:spPr bwMode="auto">
            <a:xfrm>
              <a:off x="7148513" y="2843213"/>
              <a:ext cx="217488" cy="201613"/>
            </a:xfrm>
            <a:custGeom>
              <a:avLst/>
              <a:gdLst>
                <a:gd name="T0" fmla="*/ 18 w 45"/>
                <a:gd name="T1" fmla="*/ 37 h 42"/>
                <a:gd name="T2" fmla="*/ 18 w 45"/>
                <a:gd name="T3" fmla="*/ 41 h 42"/>
                <a:gd name="T4" fmla="*/ 20 w 45"/>
                <a:gd name="T5" fmla="*/ 42 h 42"/>
                <a:gd name="T6" fmla="*/ 21 w 45"/>
                <a:gd name="T7" fmla="*/ 38 h 42"/>
                <a:gd name="T8" fmla="*/ 18 w 45"/>
                <a:gd name="T9" fmla="*/ 37 h 42"/>
                <a:gd name="T10" fmla="*/ 4 w 45"/>
                <a:gd name="T11" fmla="*/ 18 h 42"/>
                <a:gd name="T12" fmla="*/ 0 w 45"/>
                <a:gd name="T13" fmla="*/ 19 h 42"/>
                <a:gd name="T14" fmla="*/ 0 w 45"/>
                <a:gd name="T15" fmla="*/ 19 h 42"/>
                <a:gd name="T16" fmla="*/ 0 w 45"/>
                <a:gd name="T17" fmla="*/ 21 h 42"/>
                <a:gd name="T18" fmla="*/ 4 w 45"/>
                <a:gd name="T19" fmla="*/ 21 h 42"/>
                <a:gd name="T20" fmla="*/ 4 w 45"/>
                <a:gd name="T21" fmla="*/ 19 h 42"/>
                <a:gd name="T22" fmla="*/ 4 w 45"/>
                <a:gd name="T23" fmla="*/ 18 h 42"/>
                <a:gd name="T24" fmla="*/ 45 w 45"/>
                <a:gd name="T25" fmla="*/ 14 h 42"/>
                <a:gd name="T26" fmla="*/ 41 w 45"/>
                <a:gd name="T27" fmla="*/ 15 h 42"/>
                <a:gd name="T28" fmla="*/ 41 w 45"/>
                <a:gd name="T29" fmla="*/ 17 h 42"/>
                <a:gd name="T30" fmla="*/ 45 w 45"/>
                <a:gd name="T31" fmla="*/ 17 h 42"/>
                <a:gd name="T32" fmla="*/ 45 w 45"/>
                <a:gd name="T33" fmla="*/ 14 h 42"/>
                <a:gd name="T34" fmla="*/ 10 w 45"/>
                <a:gd name="T35" fmla="*/ 0 h 42"/>
                <a:gd name="T36" fmla="*/ 8 w 45"/>
                <a:gd name="T37" fmla="*/ 2 h 42"/>
                <a:gd name="T38" fmla="*/ 10 w 45"/>
                <a:gd name="T39" fmla="*/ 5 h 42"/>
                <a:gd name="T40" fmla="*/ 13 w 45"/>
                <a:gd name="T41" fmla="*/ 4 h 42"/>
                <a:gd name="T42" fmla="*/ 10 w 45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42">
                  <a:moveTo>
                    <a:pt x="18" y="37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8" y="42"/>
                    <a:pt x="19" y="42"/>
                    <a:pt x="20" y="42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19" y="38"/>
                    <a:pt x="18" y="37"/>
                  </a:cubicBezTo>
                  <a:moveTo>
                    <a:pt x="4" y="18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4" y="20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moveTo>
                    <a:pt x="45" y="14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6"/>
                    <a:pt x="41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6"/>
                    <a:pt x="45" y="15"/>
                    <a:pt x="45" y="14"/>
                  </a:cubicBezTo>
                  <a:moveTo>
                    <a:pt x="10" y="0"/>
                  </a:moveTo>
                  <a:cubicBezTo>
                    <a:pt x="9" y="1"/>
                    <a:pt x="9" y="1"/>
                    <a:pt x="8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2" y="4"/>
                    <a:pt x="13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7" name="Freeform 137"/>
            <p:cNvSpPr>
              <a:spLocks noEditPoints="1"/>
            </p:cNvSpPr>
            <p:nvPr/>
          </p:nvSpPr>
          <p:spPr bwMode="auto">
            <a:xfrm>
              <a:off x="7993063" y="4824413"/>
              <a:ext cx="111125" cy="115888"/>
            </a:xfrm>
            <a:custGeom>
              <a:avLst/>
              <a:gdLst>
                <a:gd name="T0" fmla="*/ 14 w 23"/>
                <a:gd name="T1" fmla="*/ 16 h 24"/>
                <a:gd name="T2" fmla="*/ 5 w 23"/>
                <a:gd name="T3" fmla="*/ 21 h 24"/>
                <a:gd name="T4" fmla="*/ 12 w 23"/>
                <a:gd name="T5" fmla="*/ 24 h 24"/>
                <a:gd name="T6" fmla="*/ 15 w 23"/>
                <a:gd name="T7" fmla="*/ 23 h 24"/>
                <a:gd name="T8" fmla="*/ 14 w 23"/>
                <a:gd name="T9" fmla="*/ 16 h 24"/>
                <a:gd name="T10" fmla="*/ 0 w 23"/>
                <a:gd name="T11" fmla="*/ 14 h 24"/>
                <a:gd name="T12" fmla="*/ 3 w 23"/>
                <a:gd name="T13" fmla="*/ 19 h 24"/>
                <a:gd name="T14" fmla="*/ 11 w 23"/>
                <a:gd name="T15" fmla="*/ 15 h 24"/>
                <a:gd name="T16" fmla="*/ 0 w 23"/>
                <a:gd name="T17" fmla="*/ 14 h 24"/>
                <a:gd name="T18" fmla="*/ 22 w 23"/>
                <a:gd name="T19" fmla="*/ 6 h 24"/>
                <a:gd name="T20" fmla="*/ 17 w 23"/>
                <a:gd name="T21" fmla="*/ 13 h 24"/>
                <a:gd name="T22" fmla="*/ 20 w 23"/>
                <a:gd name="T23" fmla="*/ 14 h 24"/>
                <a:gd name="T24" fmla="*/ 17 w 23"/>
                <a:gd name="T25" fmla="*/ 15 h 24"/>
                <a:gd name="T26" fmla="*/ 18 w 23"/>
                <a:gd name="T27" fmla="*/ 22 h 24"/>
                <a:gd name="T28" fmla="*/ 23 w 23"/>
                <a:gd name="T29" fmla="*/ 12 h 24"/>
                <a:gd name="T30" fmla="*/ 22 w 23"/>
                <a:gd name="T31" fmla="*/ 6 h 24"/>
                <a:gd name="T32" fmla="*/ 6 w 23"/>
                <a:gd name="T33" fmla="*/ 2 h 24"/>
                <a:gd name="T34" fmla="*/ 0 w 23"/>
                <a:gd name="T35" fmla="*/ 11 h 24"/>
                <a:gd name="T36" fmla="*/ 13 w 23"/>
                <a:gd name="T37" fmla="*/ 13 h 24"/>
                <a:gd name="T38" fmla="*/ 6 w 23"/>
                <a:gd name="T39" fmla="*/ 2 h 24"/>
                <a:gd name="T40" fmla="*/ 12 w 23"/>
                <a:gd name="T41" fmla="*/ 0 h 24"/>
                <a:gd name="T42" fmla="*/ 9 w 23"/>
                <a:gd name="T43" fmla="*/ 1 h 24"/>
                <a:gd name="T44" fmla="*/ 15 w 23"/>
                <a:gd name="T45" fmla="*/ 12 h 24"/>
                <a:gd name="T46" fmla="*/ 20 w 23"/>
                <a:gd name="T47" fmla="*/ 4 h 24"/>
                <a:gd name="T48" fmla="*/ 12 w 23"/>
                <a:gd name="T4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24">
                  <a:moveTo>
                    <a:pt x="14" y="16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7" y="23"/>
                    <a:pt x="9" y="24"/>
                    <a:pt x="12" y="24"/>
                  </a:cubicBezTo>
                  <a:cubicBezTo>
                    <a:pt x="13" y="24"/>
                    <a:pt x="14" y="24"/>
                    <a:pt x="15" y="23"/>
                  </a:cubicBezTo>
                  <a:cubicBezTo>
                    <a:pt x="14" y="16"/>
                    <a:pt x="14" y="16"/>
                    <a:pt x="14" y="16"/>
                  </a:cubicBezTo>
                  <a:moveTo>
                    <a:pt x="0" y="14"/>
                  </a:moveTo>
                  <a:cubicBezTo>
                    <a:pt x="1" y="16"/>
                    <a:pt x="1" y="18"/>
                    <a:pt x="3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22" y="6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3" y="16"/>
                    <a:pt x="23" y="12"/>
                  </a:cubicBezTo>
                  <a:cubicBezTo>
                    <a:pt x="23" y="10"/>
                    <a:pt x="23" y="8"/>
                    <a:pt x="22" y="6"/>
                  </a:cubicBezTo>
                  <a:moveTo>
                    <a:pt x="6" y="2"/>
                  </a:moveTo>
                  <a:cubicBezTo>
                    <a:pt x="3" y="4"/>
                    <a:pt x="0" y="7"/>
                    <a:pt x="0" y="11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6" y="2"/>
                    <a:pt x="6" y="2"/>
                    <a:pt x="6" y="2"/>
                  </a:cubicBezTo>
                  <a:moveTo>
                    <a:pt x="12" y="0"/>
                  </a:moveTo>
                  <a:cubicBezTo>
                    <a:pt x="11" y="0"/>
                    <a:pt x="10" y="1"/>
                    <a:pt x="9" y="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2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8" name="Freeform 138"/>
            <p:cNvSpPr>
              <a:spLocks/>
            </p:cNvSpPr>
            <p:nvPr/>
          </p:nvSpPr>
          <p:spPr bwMode="auto">
            <a:xfrm>
              <a:off x="7993063" y="4829175"/>
              <a:ext cx="106363" cy="106363"/>
            </a:xfrm>
            <a:custGeom>
              <a:avLst/>
              <a:gdLst>
                <a:gd name="T0" fmla="*/ 9 w 22"/>
                <a:gd name="T1" fmla="*/ 0 h 22"/>
                <a:gd name="T2" fmla="*/ 6 w 22"/>
                <a:gd name="T3" fmla="*/ 1 h 22"/>
                <a:gd name="T4" fmla="*/ 13 w 22"/>
                <a:gd name="T5" fmla="*/ 12 h 22"/>
                <a:gd name="T6" fmla="*/ 0 w 22"/>
                <a:gd name="T7" fmla="*/ 10 h 22"/>
                <a:gd name="T8" fmla="*/ 0 w 22"/>
                <a:gd name="T9" fmla="*/ 11 h 22"/>
                <a:gd name="T10" fmla="*/ 0 w 22"/>
                <a:gd name="T11" fmla="*/ 13 h 22"/>
                <a:gd name="T12" fmla="*/ 11 w 22"/>
                <a:gd name="T13" fmla="*/ 14 h 22"/>
                <a:gd name="T14" fmla="*/ 3 w 22"/>
                <a:gd name="T15" fmla="*/ 18 h 22"/>
                <a:gd name="T16" fmla="*/ 5 w 22"/>
                <a:gd name="T17" fmla="*/ 20 h 22"/>
                <a:gd name="T18" fmla="*/ 14 w 22"/>
                <a:gd name="T19" fmla="*/ 15 h 22"/>
                <a:gd name="T20" fmla="*/ 15 w 22"/>
                <a:gd name="T21" fmla="*/ 22 h 22"/>
                <a:gd name="T22" fmla="*/ 18 w 22"/>
                <a:gd name="T23" fmla="*/ 21 h 22"/>
                <a:gd name="T24" fmla="*/ 17 w 22"/>
                <a:gd name="T25" fmla="*/ 14 h 22"/>
                <a:gd name="T26" fmla="*/ 20 w 22"/>
                <a:gd name="T27" fmla="*/ 13 h 22"/>
                <a:gd name="T28" fmla="*/ 17 w 22"/>
                <a:gd name="T29" fmla="*/ 12 h 22"/>
                <a:gd name="T30" fmla="*/ 22 w 22"/>
                <a:gd name="T31" fmla="*/ 5 h 22"/>
                <a:gd name="T32" fmla="*/ 20 w 22"/>
                <a:gd name="T33" fmla="*/ 3 h 22"/>
                <a:gd name="T34" fmla="*/ 15 w 22"/>
                <a:gd name="T35" fmla="*/ 11 h 22"/>
                <a:gd name="T36" fmla="*/ 9 w 22"/>
                <a:gd name="T3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22">
                  <a:moveTo>
                    <a:pt x="9" y="0"/>
                  </a:moveTo>
                  <a:cubicBezTo>
                    <a:pt x="8" y="0"/>
                    <a:pt x="7" y="1"/>
                    <a:pt x="6" y="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9"/>
                    <a:pt x="4" y="20"/>
                    <a:pt x="5" y="2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7" y="22"/>
                    <a:pt x="18" y="21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4"/>
                    <a:pt x="21" y="4"/>
                    <a:pt x="20" y="3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9" name="Freeform 139"/>
            <p:cNvSpPr>
              <a:spLocks noEditPoints="1"/>
            </p:cNvSpPr>
            <p:nvPr/>
          </p:nvSpPr>
          <p:spPr bwMode="auto">
            <a:xfrm>
              <a:off x="7939088" y="4772025"/>
              <a:ext cx="217488" cy="222250"/>
            </a:xfrm>
            <a:custGeom>
              <a:avLst/>
              <a:gdLst>
                <a:gd name="T0" fmla="*/ 9 w 45"/>
                <a:gd name="T1" fmla="*/ 36 h 46"/>
                <a:gd name="T2" fmla="*/ 5 w 45"/>
                <a:gd name="T3" fmla="*/ 38 h 46"/>
                <a:gd name="T4" fmla="*/ 23 w 45"/>
                <a:gd name="T5" fmla="*/ 46 h 46"/>
                <a:gd name="T6" fmla="*/ 28 w 45"/>
                <a:gd name="T7" fmla="*/ 45 h 46"/>
                <a:gd name="T8" fmla="*/ 27 w 45"/>
                <a:gd name="T9" fmla="*/ 41 h 46"/>
                <a:gd name="T10" fmla="*/ 23 w 45"/>
                <a:gd name="T11" fmla="*/ 42 h 46"/>
                <a:gd name="T12" fmla="*/ 9 w 45"/>
                <a:gd name="T13" fmla="*/ 36 h 46"/>
                <a:gd name="T14" fmla="*/ 0 w 45"/>
                <a:gd name="T15" fmla="*/ 24 h 46"/>
                <a:gd name="T16" fmla="*/ 4 w 45"/>
                <a:gd name="T17" fmla="*/ 35 h 46"/>
                <a:gd name="T18" fmla="*/ 7 w 45"/>
                <a:gd name="T19" fmla="*/ 34 h 46"/>
                <a:gd name="T20" fmla="*/ 4 w 45"/>
                <a:gd name="T21" fmla="*/ 24 h 46"/>
                <a:gd name="T22" fmla="*/ 0 w 45"/>
                <a:gd name="T23" fmla="*/ 24 h 46"/>
                <a:gd name="T24" fmla="*/ 39 w 45"/>
                <a:gd name="T25" fmla="*/ 7 h 46"/>
                <a:gd name="T26" fmla="*/ 37 w 45"/>
                <a:gd name="T27" fmla="*/ 11 h 46"/>
                <a:gd name="T28" fmla="*/ 41 w 45"/>
                <a:gd name="T29" fmla="*/ 23 h 46"/>
                <a:gd name="T30" fmla="*/ 30 w 45"/>
                <a:gd name="T31" fmla="*/ 40 h 46"/>
                <a:gd name="T32" fmla="*/ 31 w 45"/>
                <a:gd name="T33" fmla="*/ 44 h 46"/>
                <a:gd name="T34" fmla="*/ 45 w 45"/>
                <a:gd name="T35" fmla="*/ 23 h 46"/>
                <a:gd name="T36" fmla="*/ 39 w 45"/>
                <a:gd name="T37" fmla="*/ 7 h 46"/>
                <a:gd name="T38" fmla="*/ 11 w 45"/>
                <a:gd name="T39" fmla="*/ 4 h 46"/>
                <a:gd name="T40" fmla="*/ 0 w 45"/>
                <a:gd name="T41" fmla="*/ 21 h 46"/>
                <a:gd name="T42" fmla="*/ 4 w 45"/>
                <a:gd name="T43" fmla="*/ 21 h 46"/>
                <a:gd name="T44" fmla="*/ 13 w 45"/>
                <a:gd name="T45" fmla="*/ 7 h 46"/>
                <a:gd name="T46" fmla="*/ 11 w 45"/>
                <a:gd name="T47" fmla="*/ 4 h 46"/>
                <a:gd name="T48" fmla="*/ 23 w 45"/>
                <a:gd name="T49" fmla="*/ 0 h 46"/>
                <a:gd name="T50" fmla="*/ 14 w 45"/>
                <a:gd name="T51" fmla="*/ 2 h 46"/>
                <a:gd name="T52" fmla="*/ 16 w 45"/>
                <a:gd name="T53" fmla="*/ 6 h 46"/>
                <a:gd name="T54" fmla="*/ 23 w 45"/>
                <a:gd name="T55" fmla="*/ 5 h 46"/>
                <a:gd name="T56" fmla="*/ 35 w 45"/>
                <a:gd name="T57" fmla="*/ 9 h 46"/>
                <a:gd name="T58" fmla="*/ 37 w 45"/>
                <a:gd name="T59" fmla="*/ 5 h 46"/>
                <a:gd name="T60" fmla="*/ 23 w 45"/>
                <a:gd name="T6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6">
                  <a:moveTo>
                    <a:pt x="9" y="36"/>
                  </a:moveTo>
                  <a:cubicBezTo>
                    <a:pt x="5" y="38"/>
                    <a:pt x="5" y="38"/>
                    <a:pt x="5" y="38"/>
                  </a:cubicBezTo>
                  <a:cubicBezTo>
                    <a:pt x="10" y="43"/>
                    <a:pt x="16" y="46"/>
                    <a:pt x="23" y="46"/>
                  </a:cubicBezTo>
                  <a:cubicBezTo>
                    <a:pt x="25" y="46"/>
                    <a:pt x="26" y="46"/>
                    <a:pt x="28" y="4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2"/>
                    <a:pt x="24" y="42"/>
                    <a:pt x="23" y="42"/>
                  </a:cubicBezTo>
                  <a:cubicBezTo>
                    <a:pt x="17" y="42"/>
                    <a:pt x="12" y="39"/>
                    <a:pt x="9" y="36"/>
                  </a:cubicBezTo>
                  <a:moveTo>
                    <a:pt x="0" y="24"/>
                  </a:moveTo>
                  <a:cubicBezTo>
                    <a:pt x="0" y="28"/>
                    <a:pt x="2" y="32"/>
                    <a:pt x="4" y="35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6" y="31"/>
                    <a:pt x="4" y="28"/>
                    <a:pt x="4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39" y="7"/>
                  </a:moveTo>
                  <a:cubicBezTo>
                    <a:pt x="37" y="11"/>
                    <a:pt x="37" y="11"/>
                    <a:pt x="37" y="11"/>
                  </a:cubicBezTo>
                  <a:cubicBezTo>
                    <a:pt x="40" y="14"/>
                    <a:pt x="41" y="18"/>
                    <a:pt x="41" y="23"/>
                  </a:cubicBezTo>
                  <a:cubicBezTo>
                    <a:pt x="41" y="31"/>
                    <a:pt x="37" y="37"/>
                    <a:pt x="30" y="40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9" y="41"/>
                    <a:pt x="45" y="33"/>
                    <a:pt x="45" y="23"/>
                  </a:cubicBezTo>
                  <a:cubicBezTo>
                    <a:pt x="45" y="17"/>
                    <a:pt x="43" y="11"/>
                    <a:pt x="39" y="7"/>
                  </a:cubicBezTo>
                  <a:moveTo>
                    <a:pt x="11" y="4"/>
                  </a:moveTo>
                  <a:cubicBezTo>
                    <a:pt x="5" y="7"/>
                    <a:pt x="1" y="14"/>
                    <a:pt x="0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15"/>
                    <a:pt x="8" y="10"/>
                    <a:pt x="13" y="7"/>
                  </a:cubicBezTo>
                  <a:cubicBezTo>
                    <a:pt x="11" y="4"/>
                    <a:pt x="11" y="4"/>
                    <a:pt x="11" y="4"/>
                  </a:cubicBezTo>
                  <a:moveTo>
                    <a:pt x="23" y="0"/>
                  </a:moveTo>
                  <a:cubicBezTo>
                    <a:pt x="20" y="0"/>
                    <a:pt x="17" y="1"/>
                    <a:pt x="14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8" y="5"/>
                    <a:pt x="20" y="5"/>
                    <a:pt x="23" y="5"/>
                  </a:cubicBezTo>
                  <a:cubicBezTo>
                    <a:pt x="27" y="5"/>
                    <a:pt x="32" y="6"/>
                    <a:pt x="35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2"/>
                    <a:pt x="28" y="0"/>
                    <a:pt x="2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0" name="Freeform 140"/>
            <p:cNvSpPr>
              <a:spLocks noEditPoints="1"/>
            </p:cNvSpPr>
            <p:nvPr/>
          </p:nvSpPr>
          <p:spPr bwMode="auto">
            <a:xfrm>
              <a:off x="7939088" y="4781550"/>
              <a:ext cx="188913" cy="207963"/>
            </a:xfrm>
            <a:custGeom>
              <a:avLst/>
              <a:gdLst>
                <a:gd name="T0" fmla="*/ 30 w 39"/>
                <a:gd name="T1" fmla="*/ 38 h 43"/>
                <a:gd name="T2" fmla="*/ 27 w 39"/>
                <a:gd name="T3" fmla="*/ 39 h 43"/>
                <a:gd name="T4" fmla="*/ 28 w 39"/>
                <a:gd name="T5" fmla="*/ 43 h 43"/>
                <a:gd name="T6" fmla="*/ 31 w 39"/>
                <a:gd name="T7" fmla="*/ 42 h 43"/>
                <a:gd name="T8" fmla="*/ 30 w 39"/>
                <a:gd name="T9" fmla="*/ 38 h 43"/>
                <a:gd name="T10" fmla="*/ 7 w 39"/>
                <a:gd name="T11" fmla="*/ 32 h 43"/>
                <a:gd name="T12" fmla="*/ 4 w 39"/>
                <a:gd name="T13" fmla="*/ 33 h 43"/>
                <a:gd name="T14" fmla="*/ 5 w 39"/>
                <a:gd name="T15" fmla="*/ 36 h 43"/>
                <a:gd name="T16" fmla="*/ 9 w 39"/>
                <a:gd name="T17" fmla="*/ 34 h 43"/>
                <a:gd name="T18" fmla="*/ 7 w 39"/>
                <a:gd name="T19" fmla="*/ 32 h 43"/>
                <a:gd name="T20" fmla="*/ 0 w 39"/>
                <a:gd name="T21" fmla="*/ 19 h 43"/>
                <a:gd name="T22" fmla="*/ 0 w 39"/>
                <a:gd name="T23" fmla="*/ 21 h 43"/>
                <a:gd name="T24" fmla="*/ 0 w 39"/>
                <a:gd name="T25" fmla="*/ 22 h 43"/>
                <a:gd name="T26" fmla="*/ 4 w 39"/>
                <a:gd name="T27" fmla="*/ 22 h 43"/>
                <a:gd name="T28" fmla="*/ 4 w 39"/>
                <a:gd name="T29" fmla="*/ 21 h 43"/>
                <a:gd name="T30" fmla="*/ 4 w 39"/>
                <a:gd name="T31" fmla="*/ 19 h 43"/>
                <a:gd name="T32" fmla="*/ 0 w 39"/>
                <a:gd name="T33" fmla="*/ 19 h 43"/>
                <a:gd name="T34" fmla="*/ 37 w 39"/>
                <a:gd name="T35" fmla="*/ 3 h 43"/>
                <a:gd name="T36" fmla="*/ 35 w 39"/>
                <a:gd name="T37" fmla="*/ 7 h 43"/>
                <a:gd name="T38" fmla="*/ 37 w 39"/>
                <a:gd name="T39" fmla="*/ 9 h 43"/>
                <a:gd name="T40" fmla="*/ 39 w 39"/>
                <a:gd name="T41" fmla="*/ 5 h 43"/>
                <a:gd name="T42" fmla="*/ 37 w 39"/>
                <a:gd name="T43" fmla="*/ 3 h 43"/>
                <a:gd name="T44" fmla="*/ 14 w 39"/>
                <a:gd name="T45" fmla="*/ 0 h 43"/>
                <a:gd name="T46" fmla="*/ 11 w 39"/>
                <a:gd name="T47" fmla="*/ 2 h 43"/>
                <a:gd name="T48" fmla="*/ 13 w 39"/>
                <a:gd name="T49" fmla="*/ 5 h 43"/>
                <a:gd name="T50" fmla="*/ 16 w 39"/>
                <a:gd name="T51" fmla="*/ 4 h 43"/>
                <a:gd name="T52" fmla="*/ 14 w 39"/>
                <a:gd name="T5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" h="43">
                  <a:moveTo>
                    <a:pt x="30" y="38"/>
                  </a:moveTo>
                  <a:cubicBezTo>
                    <a:pt x="29" y="39"/>
                    <a:pt x="28" y="39"/>
                    <a:pt x="27" y="39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3"/>
                    <a:pt x="30" y="43"/>
                    <a:pt x="31" y="42"/>
                  </a:cubicBezTo>
                  <a:cubicBezTo>
                    <a:pt x="30" y="38"/>
                    <a:pt x="30" y="38"/>
                    <a:pt x="30" y="38"/>
                  </a:cubicBezTo>
                  <a:moveTo>
                    <a:pt x="7" y="32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5" y="35"/>
                    <a:pt x="5" y="36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3"/>
                    <a:pt x="8" y="32"/>
                    <a:pt x="7" y="32"/>
                  </a:cubicBezTo>
                  <a:moveTo>
                    <a:pt x="0" y="19"/>
                  </a:moveTo>
                  <a:cubicBezTo>
                    <a:pt x="0" y="20"/>
                    <a:pt x="0" y="20"/>
                    <a:pt x="0" y="21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1"/>
                    <a:pt x="4" y="21"/>
                  </a:cubicBezTo>
                  <a:cubicBezTo>
                    <a:pt x="4" y="21"/>
                    <a:pt x="4" y="20"/>
                    <a:pt x="4" y="19"/>
                  </a:cubicBezTo>
                  <a:cubicBezTo>
                    <a:pt x="0" y="19"/>
                    <a:pt x="0" y="19"/>
                    <a:pt x="0" y="19"/>
                  </a:cubicBezTo>
                  <a:moveTo>
                    <a:pt x="37" y="3"/>
                  </a:move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6" y="8"/>
                    <a:pt x="37" y="9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5"/>
                    <a:pt x="38" y="4"/>
                    <a:pt x="37" y="3"/>
                  </a:cubicBezTo>
                  <a:moveTo>
                    <a:pt x="14" y="0"/>
                  </a:moveTo>
                  <a:cubicBezTo>
                    <a:pt x="13" y="1"/>
                    <a:pt x="12" y="1"/>
                    <a:pt x="11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5" y="4"/>
                    <a:pt x="16" y="4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1" name="Freeform 141"/>
            <p:cNvSpPr>
              <a:spLocks noEditPoints="1"/>
            </p:cNvSpPr>
            <p:nvPr/>
          </p:nvSpPr>
          <p:spPr bwMode="auto">
            <a:xfrm>
              <a:off x="7554913" y="2620963"/>
              <a:ext cx="114300" cy="111125"/>
            </a:xfrm>
            <a:custGeom>
              <a:avLst/>
              <a:gdLst>
                <a:gd name="T0" fmla="*/ 1 w 24"/>
                <a:gd name="T1" fmla="*/ 9 h 23"/>
                <a:gd name="T2" fmla="*/ 0 w 24"/>
                <a:gd name="T3" fmla="*/ 12 h 23"/>
                <a:gd name="T4" fmla="*/ 12 w 24"/>
                <a:gd name="T5" fmla="*/ 23 h 23"/>
                <a:gd name="T6" fmla="*/ 22 w 24"/>
                <a:gd name="T7" fmla="*/ 17 h 23"/>
                <a:gd name="T8" fmla="*/ 22 w 24"/>
                <a:gd name="T9" fmla="*/ 17 h 23"/>
                <a:gd name="T10" fmla="*/ 16 w 24"/>
                <a:gd name="T11" fmla="*/ 15 h 23"/>
                <a:gd name="T12" fmla="*/ 15 w 24"/>
                <a:gd name="T13" fmla="*/ 15 h 23"/>
                <a:gd name="T14" fmla="*/ 15 w 24"/>
                <a:gd name="T15" fmla="*/ 14 h 23"/>
                <a:gd name="T16" fmla="*/ 1 w 24"/>
                <a:gd name="T17" fmla="*/ 9 h 23"/>
                <a:gd name="T18" fmla="*/ 23 w 24"/>
                <a:gd name="T19" fmla="*/ 8 h 23"/>
                <a:gd name="T20" fmla="*/ 18 w 24"/>
                <a:gd name="T21" fmla="*/ 13 h 23"/>
                <a:gd name="T22" fmla="*/ 23 w 24"/>
                <a:gd name="T23" fmla="*/ 15 h 23"/>
                <a:gd name="T24" fmla="*/ 23 w 24"/>
                <a:gd name="T25" fmla="*/ 15 h 23"/>
                <a:gd name="T26" fmla="*/ 24 w 24"/>
                <a:gd name="T27" fmla="*/ 12 h 23"/>
                <a:gd name="T28" fmla="*/ 23 w 24"/>
                <a:gd name="T29" fmla="*/ 8 h 23"/>
                <a:gd name="T30" fmla="*/ 7 w 24"/>
                <a:gd name="T31" fmla="*/ 1 h 23"/>
                <a:gd name="T32" fmla="*/ 2 w 24"/>
                <a:gd name="T33" fmla="*/ 6 h 23"/>
                <a:gd name="T34" fmla="*/ 12 w 24"/>
                <a:gd name="T35" fmla="*/ 10 h 23"/>
                <a:gd name="T36" fmla="*/ 7 w 24"/>
                <a:gd name="T37" fmla="*/ 1 h 23"/>
                <a:gd name="T38" fmla="*/ 12 w 24"/>
                <a:gd name="T39" fmla="*/ 0 h 23"/>
                <a:gd name="T40" fmla="*/ 9 w 24"/>
                <a:gd name="T41" fmla="*/ 0 h 23"/>
                <a:gd name="T42" fmla="*/ 16 w 24"/>
                <a:gd name="T43" fmla="*/ 11 h 23"/>
                <a:gd name="T44" fmla="*/ 22 w 24"/>
                <a:gd name="T45" fmla="*/ 6 h 23"/>
                <a:gd name="T46" fmla="*/ 12 w 24"/>
                <a:gd name="T4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23">
                  <a:moveTo>
                    <a:pt x="1" y="9"/>
                  </a:moveTo>
                  <a:cubicBezTo>
                    <a:pt x="0" y="10"/>
                    <a:pt x="0" y="11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6" y="23"/>
                    <a:pt x="20" y="21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" y="9"/>
                    <a:pt x="1" y="9"/>
                    <a:pt x="1" y="9"/>
                  </a:cubicBezTo>
                  <a:moveTo>
                    <a:pt x="23" y="8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4"/>
                    <a:pt x="24" y="13"/>
                    <a:pt x="24" y="12"/>
                  </a:cubicBezTo>
                  <a:cubicBezTo>
                    <a:pt x="24" y="11"/>
                    <a:pt x="23" y="9"/>
                    <a:pt x="23" y="8"/>
                  </a:cubicBezTo>
                  <a:moveTo>
                    <a:pt x="7" y="1"/>
                  </a:moveTo>
                  <a:cubicBezTo>
                    <a:pt x="5" y="2"/>
                    <a:pt x="3" y="4"/>
                    <a:pt x="2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7" y="1"/>
                    <a:pt x="7" y="1"/>
                    <a:pt x="7" y="1"/>
                  </a:cubicBezTo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2" name="Freeform 142"/>
            <p:cNvSpPr>
              <a:spLocks/>
            </p:cNvSpPr>
            <p:nvPr/>
          </p:nvSpPr>
          <p:spPr bwMode="auto">
            <a:xfrm>
              <a:off x="7559676" y="2620963"/>
              <a:ext cx="104775" cy="82550"/>
            </a:xfrm>
            <a:custGeom>
              <a:avLst/>
              <a:gdLst>
                <a:gd name="T0" fmla="*/ 8 w 22"/>
                <a:gd name="T1" fmla="*/ 0 h 17"/>
                <a:gd name="T2" fmla="*/ 6 w 22"/>
                <a:gd name="T3" fmla="*/ 1 h 17"/>
                <a:gd name="T4" fmla="*/ 11 w 22"/>
                <a:gd name="T5" fmla="*/ 10 h 17"/>
                <a:gd name="T6" fmla="*/ 1 w 22"/>
                <a:gd name="T7" fmla="*/ 6 h 17"/>
                <a:gd name="T8" fmla="*/ 0 w 22"/>
                <a:gd name="T9" fmla="*/ 9 h 17"/>
                <a:gd name="T10" fmla="*/ 14 w 22"/>
                <a:gd name="T11" fmla="*/ 14 h 17"/>
                <a:gd name="T12" fmla="*/ 14 w 22"/>
                <a:gd name="T13" fmla="*/ 15 h 17"/>
                <a:gd name="T14" fmla="*/ 15 w 22"/>
                <a:gd name="T15" fmla="*/ 15 h 17"/>
                <a:gd name="T16" fmla="*/ 21 w 22"/>
                <a:gd name="T17" fmla="*/ 17 h 17"/>
                <a:gd name="T18" fmla="*/ 21 w 22"/>
                <a:gd name="T19" fmla="*/ 17 h 17"/>
                <a:gd name="T20" fmla="*/ 22 w 22"/>
                <a:gd name="T21" fmla="*/ 15 h 17"/>
                <a:gd name="T22" fmla="*/ 22 w 22"/>
                <a:gd name="T23" fmla="*/ 15 h 17"/>
                <a:gd name="T24" fmla="*/ 17 w 22"/>
                <a:gd name="T25" fmla="*/ 13 h 17"/>
                <a:gd name="T26" fmla="*/ 22 w 22"/>
                <a:gd name="T27" fmla="*/ 8 h 17"/>
                <a:gd name="T28" fmla="*/ 21 w 22"/>
                <a:gd name="T29" fmla="*/ 6 h 17"/>
                <a:gd name="T30" fmla="*/ 15 w 22"/>
                <a:gd name="T31" fmla="*/ 11 h 17"/>
                <a:gd name="T32" fmla="*/ 8 w 22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8" y="0"/>
                  </a:moveTo>
                  <a:cubicBezTo>
                    <a:pt x="7" y="1"/>
                    <a:pt x="7" y="1"/>
                    <a:pt x="6" y="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1" y="7"/>
                    <a:pt x="21" y="6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3" name="Freeform 143"/>
            <p:cNvSpPr>
              <a:spLocks noEditPoints="1"/>
            </p:cNvSpPr>
            <p:nvPr/>
          </p:nvSpPr>
          <p:spPr bwMode="auto">
            <a:xfrm>
              <a:off x="7500938" y="2568575"/>
              <a:ext cx="222250" cy="215900"/>
            </a:xfrm>
            <a:custGeom>
              <a:avLst/>
              <a:gdLst>
                <a:gd name="T0" fmla="*/ 1 w 46"/>
                <a:gd name="T1" fmla="*/ 16 h 45"/>
                <a:gd name="T2" fmla="*/ 0 w 46"/>
                <a:gd name="T3" fmla="*/ 23 h 45"/>
                <a:gd name="T4" fmla="*/ 23 w 46"/>
                <a:gd name="T5" fmla="*/ 45 h 45"/>
                <a:gd name="T6" fmla="*/ 43 w 46"/>
                <a:gd name="T7" fmla="*/ 33 h 45"/>
                <a:gd name="T8" fmla="*/ 39 w 46"/>
                <a:gd name="T9" fmla="*/ 31 h 45"/>
                <a:gd name="T10" fmla="*/ 23 w 46"/>
                <a:gd name="T11" fmla="*/ 41 h 45"/>
                <a:gd name="T12" fmla="*/ 4 w 46"/>
                <a:gd name="T13" fmla="*/ 23 h 45"/>
                <a:gd name="T14" fmla="*/ 5 w 46"/>
                <a:gd name="T15" fmla="*/ 17 h 45"/>
                <a:gd name="T16" fmla="*/ 1 w 46"/>
                <a:gd name="T17" fmla="*/ 16 h 45"/>
                <a:gd name="T18" fmla="*/ 43 w 46"/>
                <a:gd name="T19" fmla="*/ 12 h 45"/>
                <a:gd name="T20" fmla="*/ 40 w 46"/>
                <a:gd name="T21" fmla="*/ 15 h 45"/>
                <a:gd name="T22" fmla="*/ 42 w 46"/>
                <a:gd name="T23" fmla="*/ 23 h 45"/>
                <a:gd name="T24" fmla="*/ 41 w 46"/>
                <a:gd name="T25" fmla="*/ 29 h 45"/>
                <a:gd name="T26" fmla="*/ 44 w 46"/>
                <a:gd name="T27" fmla="*/ 31 h 45"/>
                <a:gd name="T28" fmla="*/ 46 w 46"/>
                <a:gd name="T29" fmla="*/ 23 h 45"/>
                <a:gd name="T30" fmla="*/ 43 w 46"/>
                <a:gd name="T31" fmla="*/ 12 h 45"/>
                <a:gd name="T32" fmla="*/ 12 w 46"/>
                <a:gd name="T33" fmla="*/ 3 h 45"/>
                <a:gd name="T34" fmla="*/ 2 w 46"/>
                <a:gd name="T35" fmla="*/ 13 h 45"/>
                <a:gd name="T36" fmla="*/ 6 w 46"/>
                <a:gd name="T37" fmla="*/ 15 h 45"/>
                <a:gd name="T38" fmla="*/ 14 w 46"/>
                <a:gd name="T39" fmla="*/ 6 h 45"/>
                <a:gd name="T40" fmla="*/ 12 w 46"/>
                <a:gd name="T41" fmla="*/ 3 h 45"/>
                <a:gd name="T42" fmla="*/ 23 w 46"/>
                <a:gd name="T43" fmla="*/ 0 h 45"/>
                <a:gd name="T44" fmla="*/ 15 w 46"/>
                <a:gd name="T45" fmla="*/ 2 h 45"/>
                <a:gd name="T46" fmla="*/ 17 w 46"/>
                <a:gd name="T47" fmla="*/ 5 h 45"/>
                <a:gd name="T48" fmla="*/ 23 w 46"/>
                <a:gd name="T49" fmla="*/ 4 h 45"/>
                <a:gd name="T50" fmla="*/ 38 w 46"/>
                <a:gd name="T51" fmla="*/ 12 h 45"/>
                <a:gd name="T52" fmla="*/ 41 w 46"/>
                <a:gd name="T53" fmla="*/ 10 h 45"/>
                <a:gd name="T54" fmla="*/ 23 w 46"/>
                <a:gd name="T5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45">
                  <a:moveTo>
                    <a:pt x="1" y="16"/>
                  </a:moveTo>
                  <a:cubicBezTo>
                    <a:pt x="1" y="18"/>
                    <a:pt x="0" y="20"/>
                    <a:pt x="0" y="23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2" y="45"/>
                    <a:pt x="39" y="40"/>
                    <a:pt x="43" y="33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6" y="37"/>
                    <a:pt x="30" y="41"/>
                    <a:pt x="23" y="41"/>
                  </a:cubicBezTo>
                  <a:cubicBezTo>
                    <a:pt x="13" y="41"/>
                    <a:pt x="4" y="33"/>
                    <a:pt x="4" y="23"/>
                  </a:cubicBezTo>
                  <a:cubicBezTo>
                    <a:pt x="4" y="21"/>
                    <a:pt x="5" y="19"/>
                    <a:pt x="5" y="17"/>
                  </a:cubicBezTo>
                  <a:cubicBezTo>
                    <a:pt x="1" y="16"/>
                    <a:pt x="1" y="16"/>
                    <a:pt x="1" y="16"/>
                  </a:cubicBezTo>
                  <a:moveTo>
                    <a:pt x="43" y="12"/>
                  </a:moveTo>
                  <a:cubicBezTo>
                    <a:pt x="40" y="15"/>
                    <a:pt x="40" y="15"/>
                    <a:pt x="40" y="15"/>
                  </a:cubicBezTo>
                  <a:cubicBezTo>
                    <a:pt x="41" y="17"/>
                    <a:pt x="42" y="20"/>
                    <a:pt x="42" y="23"/>
                  </a:cubicBezTo>
                  <a:cubicBezTo>
                    <a:pt x="42" y="25"/>
                    <a:pt x="41" y="27"/>
                    <a:pt x="41" y="29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5" y="28"/>
                    <a:pt x="46" y="26"/>
                    <a:pt x="46" y="23"/>
                  </a:cubicBezTo>
                  <a:cubicBezTo>
                    <a:pt x="46" y="19"/>
                    <a:pt x="45" y="15"/>
                    <a:pt x="43" y="12"/>
                  </a:cubicBezTo>
                  <a:moveTo>
                    <a:pt x="12" y="3"/>
                  </a:moveTo>
                  <a:cubicBezTo>
                    <a:pt x="8" y="5"/>
                    <a:pt x="5" y="9"/>
                    <a:pt x="2" y="1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11"/>
                    <a:pt x="11" y="8"/>
                    <a:pt x="14" y="6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23" y="0"/>
                  </a:moveTo>
                  <a:cubicBezTo>
                    <a:pt x="20" y="0"/>
                    <a:pt x="17" y="1"/>
                    <a:pt x="15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9" y="5"/>
                    <a:pt x="21" y="4"/>
                    <a:pt x="23" y="4"/>
                  </a:cubicBezTo>
                  <a:cubicBezTo>
                    <a:pt x="29" y="4"/>
                    <a:pt x="35" y="7"/>
                    <a:pt x="38" y="1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37" y="4"/>
                    <a:pt x="30" y="0"/>
                    <a:pt x="2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4" name="Freeform 144"/>
            <p:cNvSpPr>
              <a:spLocks noEditPoints="1"/>
            </p:cNvSpPr>
            <p:nvPr/>
          </p:nvSpPr>
          <p:spPr bwMode="auto">
            <a:xfrm>
              <a:off x="7505701" y="2578100"/>
              <a:ext cx="207963" cy="149225"/>
            </a:xfrm>
            <a:custGeom>
              <a:avLst/>
              <a:gdLst>
                <a:gd name="T0" fmla="*/ 40 w 43"/>
                <a:gd name="T1" fmla="*/ 27 h 31"/>
                <a:gd name="T2" fmla="*/ 38 w 43"/>
                <a:gd name="T3" fmla="*/ 29 h 31"/>
                <a:gd name="T4" fmla="*/ 42 w 43"/>
                <a:gd name="T5" fmla="*/ 31 h 31"/>
                <a:gd name="T6" fmla="*/ 43 w 43"/>
                <a:gd name="T7" fmla="*/ 29 h 31"/>
                <a:gd name="T8" fmla="*/ 40 w 43"/>
                <a:gd name="T9" fmla="*/ 27 h 31"/>
                <a:gd name="T10" fmla="*/ 1 w 43"/>
                <a:gd name="T11" fmla="*/ 11 h 31"/>
                <a:gd name="T12" fmla="*/ 0 w 43"/>
                <a:gd name="T13" fmla="*/ 14 h 31"/>
                <a:gd name="T14" fmla="*/ 4 w 43"/>
                <a:gd name="T15" fmla="*/ 15 h 31"/>
                <a:gd name="T16" fmla="*/ 5 w 43"/>
                <a:gd name="T17" fmla="*/ 13 h 31"/>
                <a:gd name="T18" fmla="*/ 1 w 43"/>
                <a:gd name="T19" fmla="*/ 11 h 31"/>
                <a:gd name="T20" fmla="*/ 40 w 43"/>
                <a:gd name="T21" fmla="*/ 8 h 31"/>
                <a:gd name="T22" fmla="*/ 37 w 43"/>
                <a:gd name="T23" fmla="*/ 10 h 31"/>
                <a:gd name="T24" fmla="*/ 39 w 43"/>
                <a:gd name="T25" fmla="*/ 13 h 31"/>
                <a:gd name="T26" fmla="*/ 42 w 43"/>
                <a:gd name="T27" fmla="*/ 10 h 31"/>
                <a:gd name="T28" fmla="*/ 40 w 43"/>
                <a:gd name="T29" fmla="*/ 8 h 31"/>
                <a:gd name="T30" fmla="*/ 14 w 43"/>
                <a:gd name="T31" fmla="*/ 0 h 31"/>
                <a:gd name="T32" fmla="*/ 11 w 43"/>
                <a:gd name="T33" fmla="*/ 1 h 31"/>
                <a:gd name="T34" fmla="*/ 13 w 43"/>
                <a:gd name="T35" fmla="*/ 4 h 31"/>
                <a:gd name="T36" fmla="*/ 16 w 43"/>
                <a:gd name="T37" fmla="*/ 3 h 31"/>
                <a:gd name="T38" fmla="*/ 14 w 43"/>
                <a:gd name="T3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31">
                  <a:moveTo>
                    <a:pt x="40" y="27"/>
                  </a:moveTo>
                  <a:cubicBezTo>
                    <a:pt x="39" y="28"/>
                    <a:pt x="39" y="28"/>
                    <a:pt x="38" y="2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0"/>
                    <a:pt x="43" y="29"/>
                    <a:pt x="43" y="29"/>
                  </a:cubicBezTo>
                  <a:cubicBezTo>
                    <a:pt x="40" y="27"/>
                    <a:pt x="40" y="27"/>
                    <a:pt x="40" y="27"/>
                  </a:cubicBezTo>
                  <a:moveTo>
                    <a:pt x="1" y="11"/>
                  </a:moveTo>
                  <a:cubicBezTo>
                    <a:pt x="1" y="12"/>
                    <a:pt x="1" y="13"/>
                    <a:pt x="0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3"/>
                    <a:pt x="5" y="13"/>
                  </a:cubicBezTo>
                  <a:cubicBezTo>
                    <a:pt x="1" y="11"/>
                    <a:pt x="1" y="11"/>
                    <a:pt x="1" y="11"/>
                  </a:cubicBezTo>
                  <a:moveTo>
                    <a:pt x="40" y="8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8" y="11"/>
                    <a:pt x="38" y="12"/>
                    <a:pt x="39" y="13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1" y="9"/>
                    <a:pt x="41" y="8"/>
                    <a:pt x="40" y="8"/>
                  </a:cubicBezTo>
                  <a:moveTo>
                    <a:pt x="14" y="0"/>
                  </a:moveTo>
                  <a:cubicBezTo>
                    <a:pt x="13" y="0"/>
                    <a:pt x="12" y="0"/>
                    <a:pt x="11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4"/>
                    <a:pt x="16" y="3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5" name="Freeform 145"/>
            <p:cNvSpPr>
              <a:spLocks noEditPoints="1"/>
            </p:cNvSpPr>
            <p:nvPr/>
          </p:nvSpPr>
          <p:spPr bwMode="auto">
            <a:xfrm>
              <a:off x="6329363" y="3937000"/>
              <a:ext cx="82550" cy="87313"/>
            </a:xfrm>
            <a:custGeom>
              <a:avLst/>
              <a:gdLst>
                <a:gd name="T0" fmla="*/ 11 w 17"/>
                <a:gd name="T1" fmla="*/ 10 h 18"/>
                <a:gd name="T2" fmla="*/ 10 w 17"/>
                <a:gd name="T3" fmla="*/ 13 h 18"/>
                <a:gd name="T4" fmla="*/ 5 w 17"/>
                <a:gd name="T5" fmla="*/ 17 h 18"/>
                <a:gd name="T6" fmla="*/ 9 w 17"/>
                <a:gd name="T7" fmla="*/ 18 h 18"/>
                <a:gd name="T8" fmla="*/ 15 w 17"/>
                <a:gd name="T9" fmla="*/ 15 h 18"/>
                <a:gd name="T10" fmla="*/ 11 w 17"/>
                <a:gd name="T11" fmla="*/ 10 h 18"/>
                <a:gd name="T12" fmla="*/ 3 w 17"/>
                <a:gd name="T13" fmla="*/ 1 h 18"/>
                <a:gd name="T14" fmla="*/ 0 w 17"/>
                <a:gd name="T15" fmla="*/ 9 h 18"/>
                <a:gd name="T16" fmla="*/ 3 w 17"/>
                <a:gd name="T17" fmla="*/ 16 h 18"/>
                <a:gd name="T18" fmla="*/ 8 w 17"/>
                <a:gd name="T19" fmla="*/ 11 h 18"/>
                <a:gd name="T20" fmla="*/ 8 w 17"/>
                <a:gd name="T21" fmla="*/ 7 h 18"/>
                <a:gd name="T22" fmla="*/ 3 w 17"/>
                <a:gd name="T23" fmla="*/ 1 h 18"/>
                <a:gd name="T24" fmla="*/ 12 w 17"/>
                <a:gd name="T25" fmla="*/ 0 h 18"/>
                <a:gd name="T26" fmla="*/ 11 w 17"/>
                <a:gd name="T27" fmla="*/ 6 h 18"/>
                <a:gd name="T28" fmla="*/ 17 w 17"/>
                <a:gd name="T29" fmla="*/ 12 h 18"/>
                <a:gd name="T30" fmla="*/ 17 w 17"/>
                <a:gd name="T31" fmla="*/ 9 h 18"/>
                <a:gd name="T32" fmla="*/ 12 w 17"/>
                <a:gd name="T33" fmla="*/ 0 h 18"/>
                <a:gd name="T34" fmla="*/ 9 w 17"/>
                <a:gd name="T35" fmla="*/ 0 h 18"/>
                <a:gd name="T36" fmla="*/ 6 w 17"/>
                <a:gd name="T37" fmla="*/ 0 h 18"/>
                <a:gd name="T38" fmla="*/ 9 w 17"/>
                <a:gd name="T39" fmla="*/ 3 h 18"/>
                <a:gd name="T40" fmla="*/ 9 w 17"/>
                <a:gd name="T41" fmla="*/ 0 h 18"/>
                <a:gd name="T42" fmla="*/ 9 w 17"/>
                <a:gd name="T4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8">
                  <a:moveTo>
                    <a:pt x="11" y="10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3" y="16"/>
                    <a:pt x="15" y="15"/>
                  </a:cubicBezTo>
                  <a:cubicBezTo>
                    <a:pt x="11" y="10"/>
                    <a:pt x="11" y="10"/>
                    <a:pt x="11" y="10"/>
                  </a:cubicBezTo>
                  <a:moveTo>
                    <a:pt x="3" y="1"/>
                  </a:moveTo>
                  <a:cubicBezTo>
                    <a:pt x="1" y="3"/>
                    <a:pt x="0" y="6"/>
                    <a:pt x="0" y="9"/>
                  </a:cubicBezTo>
                  <a:cubicBezTo>
                    <a:pt x="0" y="11"/>
                    <a:pt x="1" y="14"/>
                    <a:pt x="3" y="16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12" y="0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1"/>
                    <a:pt x="17" y="10"/>
                    <a:pt x="17" y="9"/>
                  </a:cubicBezTo>
                  <a:cubicBezTo>
                    <a:pt x="17" y="5"/>
                    <a:pt x="15" y="2"/>
                    <a:pt x="12" y="0"/>
                  </a:cubicBezTo>
                  <a:moveTo>
                    <a:pt x="9" y="0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6" name="Freeform 146"/>
            <p:cNvSpPr>
              <a:spLocks/>
            </p:cNvSpPr>
            <p:nvPr/>
          </p:nvSpPr>
          <p:spPr bwMode="auto">
            <a:xfrm>
              <a:off x="6343651" y="3937000"/>
              <a:ext cx="68263" cy="82550"/>
            </a:xfrm>
            <a:custGeom>
              <a:avLst/>
              <a:gdLst>
                <a:gd name="T0" fmla="*/ 6 w 14"/>
                <a:gd name="T1" fmla="*/ 0 h 17"/>
                <a:gd name="T2" fmla="*/ 6 w 14"/>
                <a:gd name="T3" fmla="*/ 3 h 17"/>
                <a:gd name="T4" fmla="*/ 3 w 14"/>
                <a:gd name="T5" fmla="*/ 0 h 17"/>
                <a:gd name="T6" fmla="*/ 0 w 14"/>
                <a:gd name="T7" fmla="*/ 1 h 17"/>
                <a:gd name="T8" fmla="*/ 5 w 14"/>
                <a:gd name="T9" fmla="*/ 7 h 17"/>
                <a:gd name="T10" fmla="*/ 5 w 14"/>
                <a:gd name="T11" fmla="*/ 11 h 17"/>
                <a:gd name="T12" fmla="*/ 0 w 14"/>
                <a:gd name="T13" fmla="*/ 16 h 17"/>
                <a:gd name="T14" fmla="*/ 2 w 14"/>
                <a:gd name="T15" fmla="*/ 17 h 17"/>
                <a:gd name="T16" fmla="*/ 7 w 14"/>
                <a:gd name="T17" fmla="*/ 13 h 17"/>
                <a:gd name="T18" fmla="*/ 8 w 14"/>
                <a:gd name="T19" fmla="*/ 10 h 17"/>
                <a:gd name="T20" fmla="*/ 12 w 14"/>
                <a:gd name="T21" fmla="*/ 15 h 17"/>
                <a:gd name="T22" fmla="*/ 14 w 14"/>
                <a:gd name="T23" fmla="*/ 12 h 17"/>
                <a:gd name="T24" fmla="*/ 8 w 14"/>
                <a:gd name="T25" fmla="*/ 6 h 17"/>
                <a:gd name="T26" fmla="*/ 9 w 14"/>
                <a:gd name="T27" fmla="*/ 0 h 17"/>
                <a:gd name="T28" fmla="*/ 6 w 14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17">
                  <a:moveTo>
                    <a:pt x="6" y="0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3"/>
                    <a:pt x="14" y="1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7" name="Freeform 147"/>
            <p:cNvSpPr>
              <a:spLocks noEditPoints="1"/>
            </p:cNvSpPr>
            <p:nvPr/>
          </p:nvSpPr>
          <p:spPr bwMode="auto">
            <a:xfrm>
              <a:off x="6286501" y="3894138"/>
              <a:ext cx="168275" cy="168275"/>
            </a:xfrm>
            <a:custGeom>
              <a:avLst/>
              <a:gdLst>
                <a:gd name="T0" fmla="*/ 28 w 35"/>
                <a:gd name="T1" fmla="*/ 28 h 35"/>
                <a:gd name="T2" fmla="*/ 18 w 35"/>
                <a:gd name="T3" fmla="*/ 32 h 35"/>
                <a:gd name="T4" fmla="*/ 10 w 35"/>
                <a:gd name="T5" fmla="*/ 30 h 35"/>
                <a:gd name="T6" fmla="*/ 8 w 35"/>
                <a:gd name="T7" fmla="*/ 32 h 35"/>
                <a:gd name="T8" fmla="*/ 18 w 35"/>
                <a:gd name="T9" fmla="*/ 35 h 35"/>
                <a:gd name="T10" fmla="*/ 30 w 35"/>
                <a:gd name="T11" fmla="*/ 30 h 35"/>
                <a:gd name="T12" fmla="*/ 28 w 35"/>
                <a:gd name="T13" fmla="*/ 28 h 35"/>
                <a:gd name="T14" fmla="*/ 7 w 35"/>
                <a:gd name="T15" fmla="*/ 4 h 35"/>
                <a:gd name="T16" fmla="*/ 0 w 35"/>
                <a:gd name="T17" fmla="*/ 18 h 35"/>
                <a:gd name="T18" fmla="*/ 6 w 35"/>
                <a:gd name="T19" fmla="*/ 30 h 35"/>
                <a:gd name="T20" fmla="*/ 8 w 35"/>
                <a:gd name="T21" fmla="*/ 28 h 35"/>
                <a:gd name="T22" fmla="*/ 3 w 35"/>
                <a:gd name="T23" fmla="*/ 18 h 35"/>
                <a:gd name="T24" fmla="*/ 9 w 35"/>
                <a:gd name="T25" fmla="*/ 6 h 35"/>
                <a:gd name="T26" fmla="*/ 7 w 35"/>
                <a:gd name="T27" fmla="*/ 4 h 35"/>
                <a:gd name="T28" fmla="*/ 22 w 35"/>
                <a:gd name="T29" fmla="*/ 1 h 35"/>
                <a:gd name="T30" fmla="*/ 22 w 35"/>
                <a:gd name="T31" fmla="*/ 4 h 35"/>
                <a:gd name="T32" fmla="*/ 32 w 35"/>
                <a:gd name="T33" fmla="*/ 18 h 35"/>
                <a:gd name="T34" fmla="*/ 29 w 35"/>
                <a:gd name="T35" fmla="*/ 26 h 35"/>
                <a:gd name="T36" fmla="*/ 31 w 35"/>
                <a:gd name="T37" fmla="*/ 28 h 35"/>
                <a:gd name="T38" fmla="*/ 35 w 35"/>
                <a:gd name="T39" fmla="*/ 18 h 35"/>
                <a:gd name="T40" fmla="*/ 22 w 35"/>
                <a:gd name="T41" fmla="*/ 1 h 35"/>
                <a:gd name="T42" fmla="*/ 18 w 35"/>
                <a:gd name="T43" fmla="*/ 0 h 35"/>
                <a:gd name="T44" fmla="*/ 9 w 35"/>
                <a:gd name="T45" fmla="*/ 3 h 35"/>
                <a:gd name="T46" fmla="*/ 11 w 35"/>
                <a:gd name="T47" fmla="*/ 5 h 35"/>
                <a:gd name="T48" fmla="*/ 18 w 35"/>
                <a:gd name="T49" fmla="*/ 4 h 35"/>
                <a:gd name="T50" fmla="*/ 19 w 35"/>
                <a:gd name="T51" fmla="*/ 4 h 35"/>
                <a:gd name="T52" fmla="*/ 19 w 35"/>
                <a:gd name="T53" fmla="*/ 1 h 35"/>
                <a:gd name="T54" fmla="*/ 18 w 35"/>
                <a:gd name="T5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35">
                  <a:moveTo>
                    <a:pt x="28" y="28"/>
                  </a:moveTo>
                  <a:cubicBezTo>
                    <a:pt x="25" y="30"/>
                    <a:pt x="21" y="32"/>
                    <a:pt x="18" y="32"/>
                  </a:cubicBezTo>
                  <a:cubicBezTo>
                    <a:pt x="15" y="32"/>
                    <a:pt x="12" y="31"/>
                    <a:pt x="10" y="30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11" y="34"/>
                    <a:pt x="14" y="35"/>
                    <a:pt x="18" y="35"/>
                  </a:cubicBezTo>
                  <a:cubicBezTo>
                    <a:pt x="22" y="35"/>
                    <a:pt x="26" y="33"/>
                    <a:pt x="30" y="30"/>
                  </a:cubicBezTo>
                  <a:cubicBezTo>
                    <a:pt x="28" y="28"/>
                    <a:pt x="28" y="28"/>
                    <a:pt x="28" y="28"/>
                  </a:cubicBezTo>
                  <a:moveTo>
                    <a:pt x="7" y="4"/>
                  </a:moveTo>
                  <a:cubicBezTo>
                    <a:pt x="3" y="7"/>
                    <a:pt x="0" y="12"/>
                    <a:pt x="0" y="18"/>
                  </a:cubicBezTo>
                  <a:cubicBezTo>
                    <a:pt x="0" y="23"/>
                    <a:pt x="2" y="27"/>
                    <a:pt x="6" y="30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5" y="25"/>
                    <a:pt x="3" y="22"/>
                    <a:pt x="3" y="18"/>
                  </a:cubicBezTo>
                  <a:cubicBezTo>
                    <a:pt x="3" y="13"/>
                    <a:pt x="6" y="9"/>
                    <a:pt x="9" y="6"/>
                  </a:cubicBezTo>
                  <a:cubicBezTo>
                    <a:pt x="7" y="4"/>
                    <a:pt x="7" y="4"/>
                    <a:pt x="7" y="4"/>
                  </a:cubicBezTo>
                  <a:moveTo>
                    <a:pt x="22" y="1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7" y="6"/>
                    <a:pt x="32" y="11"/>
                    <a:pt x="32" y="18"/>
                  </a:cubicBezTo>
                  <a:cubicBezTo>
                    <a:pt x="32" y="21"/>
                    <a:pt x="31" y="23"/>
                    <a:pt x="29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5"/>
                    <a:pt x="35" y="22"/>
                    <a:pt x="35" y="18"/>
                  </a:cubicBezTo>
                  <a:cubicBezTo>
                    <a:pt x="35" y="10"/>
                    <a:pt x="29" y="3"/>
                    <a:pt x="22" y="1"/>
                  </a:cubicBezTo>
                  <a:moveTo>
                    <a:pt x="18" y="0"/>
                  </a:moveTo>
                  <a:cubicBezTo>
                    <a:pt x="14" y="0"/>
                    <a:pt x="12" y="1"/>
                    <a:pt x="9" y="3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3" y="4"/>
                    <a:pt x="15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8" name="Freeform 148"/>
            <p:cNvSpPr>
              <a:spLocks noEditPoints="1"/>
            </p:cNvSpPr>
            <p:nvPr/>
          </p:nvSpPr>
          <p:spPr bwMode="auto">
            <a:xfrm>
              <a:off x="6315076" y="3898900"/>
              <a:ext cx="120650" cy="149225"/>
            </a:xfrm>
            <a:custGeom>
              <a:avLst/>
              <a:gdLst>
                <a:gd name="T0" fmla="*/ 2 w 25"/>
                <a:gd name="T1" fmla="*/ 27 h 31"/>
                <a:gd name="T2" fmla="*/ 0 w 25"/>
                <a:gd name="T3" fmla="*/ 29 h 31"/>
                <a:gd name="T4" fmla="*/ 2 w 25"/>
                <a:gd name="T5" fmla="*/ 31 h 31"/>
                <a:gd name="T6" fmla="*/ 4 w 25"/>
                <a:gd name="T7" fmla="*/ 29 h 31"/>
                <a:gd name="T8" fmla="*/ 2 w 25"/>
                <a:gd name="T9" fmla="*/ 27 h 31"/>
                <a:gd name="T10" fmla="*/ 23 w 25"/>
                <a:gd name="T11" fmla="*/ 25 h 31"/>
                <a:gd name="T12" fmla="*/ 22 w 25"/>
                <a:gd name="T13" fmla="*/ 27 h 31"/>
                <a:gd name="T14" fmla="*/ 24 w 25"/>
                <a:gd name="T15" fmla="*/ 29 h 31"/>
                <a:gd name="T16" fmla="*/ 25 w 25"/>
                <a:gd name="T17" fmla="*/ 27 h 31"/>
                <a:gd name="T18" fmla="*/ 23 w 25"/>
                <a:gd name="T19" fmla="*/ 25 h 31"/>
                <a:gd name="T20" fmla="*/ 3 w 25"/>
                <a:gd name="T21" fmla="*/ 2 h 31"/>
                <a:gd name="T22" fmla="*/ 1 w 25"/>
                <a:gd name="T23" fmla="*/ 3 h 31"/>
                <a:gd name="T24" fmla="*/ 3 w 25"/>
                <a:gd name="T25" fmla="*/ 5 h 31"/>
                <a:gd name="T26" fmla="*/ 5 w 25"/>
                <a:gd name="T27" fmla="*/ 4 h 31"/>
                <a:gd name="T28" fmla="*/ 3 w 25"/>
                <a:gd name="T29" fmla="*/ 2 h 31"/>
                <a:gd name="T30" fmla="*/ 13 w 25"/>
                <a:gd name="T31" fmla="*/ 0 h 31"/>
                <a:gd name="T32" fmla="*/ 13 w 25"/>
                <a:gd name="T33" fmla="*/ 3 h 31"/>
                <a:gd name="T34" fmla="*/ 16 w 25"/>
                <a:gd name="T35" fmla="*/ 3 h 31"/>
                <a:gd name="T36" fmla="*/ 16 w 25"/>
                <a:gd name="T37" fmla="*/ 0 h 31"/>
                <a:gd name="T38" fmla="*/ 13 w 25"/>
                <a:gd name="T3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31">
                  <a:moveTo>
                    <a:pt x="2" y="27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1" y="30"/>
                    <a:pt x="2" y="31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8"/>
                    <a:pt x="3" y="28"/>
                    <a:pt x="2" y="27"/>
                  </a:cubicBezTo>
                  <a:moveTo>
                    <a:pt x="23" y="25"/>
                  </a:moveTo>
                  <a:cubicBezTo>
                    <a:pt x="23" y="25"/>
                    <a:pt x="22" y="26"/>
                    <a:pt x="22" y="27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5" y="28"/>
                    <a:pt x="25" y="27"/>
                  </a:cubicBezTo>
                  <a:cubicBezTo>
                    <a:pt x="23" y="25"/>
                    <a:pt x="23" y="25"/>
                    <a:pt x="23" y="25"/>
                  </a:cubicBezTo>
                  <a:moveTo>
                    <a:pt x="3" y="2"/>
                  </a:moveTo>
                  <a:cubicBezTo>
                    <a:pt x="2" y="2"/>
                    <a:pt x="2" y="3"/>
                    <a:pt x="1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13" y="0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9" name="Freeform 149"/>
            <p:cNvSpPr>
              <a:spLocks noEditPoints="1"/>
            </p:cNvSpPr>
            <p:nvPr/>
          </p:nvSpPr>
          <p:spPr bwMode="auto">
            <a:xfrm>
              <a:off x="6392863" y="5133975"/>
              <a:ext cx="85725" cy="85725"/>
            </a:xfrm>
            <a:custGeom>
              <a:avLst/>
              <a:gdLst>
                <a:gd name="T0" fmla="*/ 17 w 18"/>
                <a:gd name="T1" fmla="*/ 11 h 18"/>
                <a:gd name="T2" fmla="*/ 7 w 18"/>
                <a:gd name="T3" fmla="*/ 12 h 18"/>
                <a:gd name="T4" fmla="*/ 7 w 18"/>
                <a:gd name="T5" fmla="*/ 12 h 18"/>
                <a:gd name="T6" fmla="*/ 7 w 18"/>
                <a:gd name="T7" fmla="*/ 12 h 18"/>
                <a:gd name="T8" fmla="*/ 2 w 18"/>
                <a:gd name="T9" fmla="*/ 14 h 18"/>
                <a:gd name="T10" fmla="*/ 9 w 18"/>
                <a:gd name="T11" fmla="*/ 18 h 18"/>
                <a:gd name="T12" fmla="*/ 17 w 18"/>
                <a:gd name="T13" fmla="*/ 11 h 18"/>
                <a:gd name="T14" fmla="*/ 0 w 18"/>
                <a:gd name="T15" fmla="*/ 11 h 18"/>
                <a:gd name="T16" fmla="*/ 1 w 18"/>
                <a:gd name="T17" fmla="*/ 12 h 18"/>
                <a:gd name="T18" fmla="*/ 1 w 18"/>
                <a:gd name="T19" fmla="*/ 11 h 18"/>
                <a:gd name="T20" fmla="*/ 0 w 18"/>
                <a:gd name="T21" fmla="*/ 11 h 18"/>
                <a:gd name="T22" fmla="*/ 17 w 18"/>
                <a:gd name="T23" fmla="*/ 6 h 18"/>
                <a:gd name="T24" fmla="*/ 12 w 18"/>
                <a:gd name="T25" fmla="*/ 9 h 18"/>
                <a:gd name="T26" fmla="*/ 18 w 18"/>
                <a:gd name="T27" fmla="*/ 9 h 18"/>
                <a:gd name="T28" fmla="*/ 17 w 18"/>
                <a:gd name="T29" fmla="*/ 6 h 18"/>
                <a:gd name="T30" fmla="*/ 9 w 18"/>
                <a:gd name="T31" fmla="*/ 0 h 18"/>
                <a:gd name="T32" fmla="*/ 0 w 18"/>
                <a:gd name="T33" fmla="*/ 8 h 18"/>
                <a:gd name="T34" fmla="*/ 6 w 18"/>
                <a:gd name="T35" fmla="*/ 9 h 18"/>
                <a:gd name="T36" fmla="*/ 16 w 18"/>
                <a:gd name="T37" fmla="*/ 3 h 18"/>
                <a:gd name="T38" fmla="*/ 9 w 18"/>
                <a:gd name="T3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18">
                  <a:moveTo>
                    <a:pt x="17" y="11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6" y="18"/>
                    <a:pt x="9" y="18"/>
                  </a:cubicBezTo>
                  <a:cubicBezTo>
                    <a:pt x="13" y="18"/>
                    <a:pt x="16" y="15"/>
                    <a:pt x="17" y="11"/>
                  </a:cubicBezTo>
                  <a:moveTo>
                    <a:pt x="0" y="11"/>
                  </a:moveTo>
                  <a:cubicBezTo>
                    <a:pt x="0" y="11"/>
                    <a:pt x="0" y="12"/>
                    <a:pt x="1" y="1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17" y="6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7"/>
                    <a:pt x="17" y="6"/>
                  </a:cubicBezTo>
                  <a:moveTo>
                    <a:pt x="9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0" name="Freeform 150"/>
            <p:cNvSpPr>
              <a:spLocks/>
            </p:cNvSpPr>
            <p:nvPr/>
          </p:nvSpPr>
          <p:spPr bwMode="auto">
            <a:xfrm>
              <a:off x="6392863" y="5148263"/>
              <a:ext cx="85725" cy="52388"/>
            </a:xfrm>
            <a:custGeom>
              <a:avLst/>
              <a:gdLst>
                <a:gd name="T0" fmla="*/ 16 w 18"/>
                <a:gd name="T1" fmla="*/ 0 h 11"/>
                <a:gd name="T2" fmla="*/ 6 w 18"/>
                <a:gd name="T3" fmla="*/ 6 h 11"/>
                <a:gd name="T4" fmla="*/ 0 w 18"/>
                <a:gd name="T5" fmla="*/ 5 h 11"/>
                <a:gd name="T6" fmla="*/ 0 w 18"/>
                <a:gd name="T7" fmla="*/ 6 h 11"/>
                <a:gd name="T8" fmla="*/ 0 w 18"/>
                <a:gd name="T9" fmla="*/ 8 h 11"/>
                <a:gd name="T10" fmla="*/ 1 w 18"/>
                <a:gd name="T11" fmla="*/ 8 h 11"/>
                <a:gd name="T12" fmla="*/ 1 w 18"/>
                <a:gd name="T13" fmla="*/ 9 h 11"/>
                <a:gd name="T14" fmla="*/ 2 w 18"/>
                <a:gd name="T15" fmla="*/ 11 h 11"/>
                <a:gd name="T16" fmla="*/ 7 w 18"/>
                <a:gd name="T17" fmla="*/ 9 h 11"/>
                <a:gd name="T18" fmla="*/ 7 w 18"/>
                <a:gd name="T19" fmla="*/ 9 h 11"/>
                <a:gd name="T20" fmla="*/ 7 w 18"/>
                <a:gd name="T21" fmla="*/ 9 h 11"/>
                <a:gd name="T22" fmla="*/ 17 w 18"/>
                <a:gd name="T23" fmla="*/ 8 h 11"/>
                <a:gd name="T24" fmla="*/ 18 w 18"/>
                <a:gd name="T25" fmla="*/ 6 h 11"/>
                <a:gd name="T26" fmla="*/ 18 w 18"/>
                <a:gd name="T27" fmla="*/ 6 h 11"/>
                <a:gd name="T28" fmla="*/ 12 w 18"/>
                <a:gd name="T29" fmla="*/ 6 h 11"/>
                <a:gd name="T30" fmla="*/ 17 w 18"/>
                <a:gd name="T31" fmla="*/ 3 h 11"/>
                <a:gd name="T32" fmla="*/ 16 w 18"/>
                <a:gd name="T3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1">
                  <a:moveTo>
                    <a:pt x="16" y="0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2" y="1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8"/>
                    <a:pt x="18" y="7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6" y="1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1" name="Freeform 151"/>
            <p:cNvSpPr>
              <a:spLocks noEditPoints="1"/>
            </p:cNvSpPr>
            <p:nvPr/>
          </p:nvSpPr>
          <p:spPr bwMode="auto">
            <a:xfrm>
              <a:off x="6353176" y="5094288"/>
              <a:ext cx="165100" cy="165100"/>
            </a:xfrm>
            <a:custGeom>
              <a:avLst/>
              <a:gdLst>
                <a:gd name="T0" fmla="*/ 34 w 34"/>
                <a:gd name="T1" fmla="*/ 19 h 34"/>
                <a:gd name="T2" fmla="*/ 31 w 34"/>
                <a:gd name="T3" fmla="*/ 19 h 34"/>
                <a:gd name="T4" fmla="*/ 17 w 34"/>
                <a:gd name="T5" fmla="*/ 31 h 34"/>
                <a:gd name="T6" fmla="*/ 5 w 34"/>
                <a:gd name="T7" fmla="*/ 24 h 34"/>
                <a:gd name="T8" fmla="*/ 2 w 34"/>
                <a:gd name="T9" fmla="*/ 25 h 34"/>
                <a:gd name="T10" fmla="*/ 17 w 34"/>
                <a:gd name="T11" fmla="*/ 34 h 34"/>
                <a:gd name="T12" fmla="*/ 34 w 34"/>
                <a:gd name="T13" fmla="*/ 19 h 34"/>
                <a:gd name="T14" fmla="*/ 0 w 34"/>
                <a:gd name="T15" fmla="*/ 18 h 34"/>
                <a:gd name="T16" fmla="*/ 1 w 34"/>
                <a:gd name="T17" fmla="*/ 23 h 34"/>
                <a:gd name="T18" fmla="*/ 4 w 34"/>
                <a:gd name="T19" fmla="*/ 22 h 34"/>
                <a:gd name="T20" fmla="*/ 3 w 34"/>
                <a:gd name="T21" fmla="*/ 18 h 34"/>
                <a:gd name="T22" fmla="*/ 0 w 34"/>
                <a:gd name="T23" fmla="*/ 18 h 34"/>
                <a:gd name="T24" fmla="*/ 32 w 34"/>
                <a:gd name="T25" fmla="*/ 9 h 34"/>
                <a:gd name="T26" fmla="*/ 30 w 34"/>
                <a:gd name="T27" fmla="*/ 11 h 34"/>
                <a:gd name="T28" fmla="*/ 31 w 34"/>
                <a:gd name="T29" fmla="*/ 16 h 34"/>
                <a:gd name="T30" fmla="*/ 34 w 34"/>
                <a:gd name="T31" fmla="*/ 16 h 34"/>
                <a:gd name="T32" fmla="*/ 32 w 34"/>
                <a:gd name="T33" fmla="*/ 9 h 34"/>
                <a:gd name="T34" fmla="*/ 17 w 34"/>
                <a:gd name="T35" fmla="*/ 0 h 34"/>
                <a:gd name="T36" fmla="*/ 0 w 34"/>
                <a:gd name="T37" fmla="*/ 15 h 34"/>
                <a:gd name="T38" fmla="*/ 3 w 34"/>
                <a:gd name="T39" fmla="*/ 16 h 34"/>
                <a:gd name="T40" fmla="*/ 17 w 34"/>
                <a:gd name="T41" fmla="*/ 3 h 34"/>
                <a:gd name="T42" fmla="*/ 28 w 34"/>
                <a:gd name="T43" fmla="*/ 8 h 34"/>
                <a:gd name="T44" fmla="*/ 31 w 34"/>
                <a:gd name="T45" fmla="*/ 7 h 34"/>
                <a:gd name="T46" fmla="*/ 17 w 34"/>
                <a:gd name="T4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34">
                  <a:moveTo>
                    <a:pt x="34" y="19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0" y="26"/>
                    <a:pt x="24" y="31"/>
                    <a:pt x="17" y="31"/>
                  </a:cubicBezTo>
                  <a:cubicBezTo>
                    <a:pt x="12" y="31"/>
                    <a:pt x="7" y="28"/>
                    <a:pt x="5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5" y="31"/>
                    <a:pt x="11" y="34"/>
                    <a:pt x="17" y="34"/>
                  </a:cubicBezTo>
                  <a:cubicBezTo>
                    <a:pt x="26" y="34"/>
                    <a:pt x="33" y="27"/>
                    <a:pt x="34" y="19"/>
                  </a:cubicBezTo>
                  <a:moveTo>
                    <a:pt x="0" y="18"/>
                  </a:moveTo>
                  <a:cubicBezTo>
                    <a:pt x="0" y="20"/>
                    <a:pt x="0" y="21"/>
                    <a:pt x="1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1"/>
                    <a:pt x="3" y="20"/>
                    <a:pt x="3" y="18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32" y="9"/>
                  </a:moveTo>
                  <a:cubicBezTo>
                    <a:pt x="30" y="11"/>
                    <a:pt x="30" y="11"/>
                    <a:pt x="30" y="11"/>
                  </a:cubicBezTo>
                  <a:cubicBezTo>
                    <a:pt x="31" y="12"/>
                    <a:pt x="31" y="14"/>
                    <a:pt x="31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4"/>
                    <a:pt x="33" y="11"/>
                    <a:pt x="32" y="9"/>
                  </a:cubicBezTo>
                  <a:moveTo>
                    <a:pt x="17" y="0"/>
                  </a:moveTo>
                  <a:cubicBezTo>
                    <a:pt x="8" y="0"/>
                    <a:pt x="1" y="6"/>
                    <a:pt x="0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8"/>
                    <a:pt x="10" y="3"/>
                    <a:pt x="17" y="3"/>
                  </a:cubicBezTo>
                  <a:cubicBezTo>
                    <a:pt x="22" y="3"/>
                    <a:pt x="26" y="5"/>
                    <a:pt x="28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2"/>
                    <a:pt x="23" y="0"/>
                    <a:pt x="1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2" name="Freeform 152"/>
            <p:cNvSpPr>
              <a:spLocks noEditPoints="1"/>
            </p:cNvSpPr>
            <p:nvPr/>
          </p:nvSpPr>
          <p:spPr bwMode="auto">
            <a:xfrm>
              <a:off x="6353176" y="5129213"/>
              <a:ext cx="165100" cy="85725"/>
            </a:xfrm>
            <a:custGeom>
              <a:avLst/>
              <a:gdLst>
                <a:gd name="T0" fmla="*/ 4 w 34"/>
                <a:gd name="T1" fmla="*/ 15 h 18"/>
                <a:gd name="T2" fmla="*/ 1 w 34"/>
                <a:gd name="T3" fmla="*/ 16 h 18"/>
                <a:gd name="T4" fmla="*/ 2 w 34"/>
                <a:gd name="T5" fmla="*/ 18 h 18"/>
                <a:gd name="T6" fmla="*/ 5 w 34"/>
                <a:gd name="T7" fmla="*/ 17 h 18"/>
                <a:gd name="T8" fmla="*/ 4 w 34"/>
                <a:gd name="T9" fmla="*/ 15 h 18"/>
                <a:gd name="T10" fmla="*/ 34 w 34"/>
                <a:gd name="T11" fmla="*/ 9 h 18"/>
                <a:gd name="T12" fmla="*/ 31 w 34"/>
                <a:gd name="T13" fmla="*/ 9 h 18"/>
                <a:gd name="T14" fmla="*/ 31 w 34"/>
                <a:gd name="T15" fmla="*/ 10 h 18"/>
                <a:gd name="T16" fmla="*/ 31 w 34"/>
                <a:gd name="T17" fmla="*/ 12 h 18"/>
                <a:gd name="T18" fmla="*/ 34 w 34"/>
                <a:gd name="T19" fmla="*/ 12 h 18"/>
                <a:gd name="T20" fmla="*/ 34 w 34"/>
                <a:gd name="T21" fmla="*/ 10 h 18"/>
                <a:gd name="T22" fmla="*/ 34 w 34"/>
                <a:gd name="T23" fmla="*/ 9 h 18"/>
                <a:gd name="T24" fmla="*/ 0 w 34"/>
                <a:gd name="T25" fmla="*/ 8 h 18"/>
                <a:gd name="T26" fmla="*/ 0 w 34"/>
                <a:gd name="T27" fmla="*/ 10 h 18"/>
                <a:gd name="T28" fmla="*/ 0 w 34"/>
                <a:gd name="T29" fmla="*/ 11 h 18"/>
                <a:gd name="T30" fmla="*/ 3 w 34"/>
                <a:gd name="T31" fmla="*/ 11 h 18"/>
                <a:gd name="T32" fmla="*/ 3 w 34"/>
                <a:gd name="T33" fmla="*/ 10 h 18"/>
                <a:gd name="T34" fmla="*/ 3 w 34"/>
                <a:gd name="T35" fmla="*/ 9 h 18"/>
                <a:gd name="T36" fmla="*/ 0 w 34"/>
                <a:gd name="T37" fmla="*/ 8 h 18"/>
                <a:gd name="T38" fmla="*/ 31 w 34"/>
                <a:gd name="T39" fmla="*/ 0 h 18"/>
                <a:gd name="T40" fmla="*/ 28 w 34"/>
                <a:gd name="T41" fmla="*/ 1 h 18"/>
                <a:gd name="T42" fmla="*/ 30 w 34"/>
                <a:gd name="T43" fmla="*/ 4 h 18"/>
                <a:gd name="T44" fmla="*/ 32 w 34"/>
                <a:gd name="T45" fmla="*/ 2 h 18"/>
                <a:gd name="T46" fmla="*/ 31 w 34"/>
                <a:gd name="T4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18">
                  <a:moveTo>
                    <a:pt x="4" y="15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4" y="15"/>
                  </a:cubicBezTo>
                  <a:moveTo>
                    <a:pt x="34" y="9"/>
                  </a:move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10"/>
                    <a:pt x="31" y="10"/>
                  </a:cubicBezTo>
                  <a:cubicBezTo>
                    <a:pt x="31" y="11"/>
                    <a:pt x="31" y="11"/>
                    <a:pt x="31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1"/>
                    <a:pt x="34" y="11"/>
                    <a:pt x="34" y="10"/>
                  </a:cubicBezTo>
                  <a:cubicBezTo>
                    <a:pt x="34" y="10"/>
                    <a:pt x="34" y="9"/>
                    <a:pt x="34" y="9"/>
                  </a:cubicBezTo>
                  <a:moveTo>
                    <a:pt x="0" y="8"/>
                  </a:move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0"/>
                    <a:pt x="3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31" y="0"/>
                  </a:moveTo>
                  <a:cubicBezTo>
                    <a:pt x="28" y="1"/>
                    <a:pt x="28" y="1"/>
                    <a:pt x="28" y="1"/>
                  </a:cubicBezTo>
                  <a:cubicBezTo>
                    <a:pt x="29" y="2"/>
                    <a:pt x="29" y="3"/>
                    <a:pt x="30" y="4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1" y="1"/>
                    <a:pt x="3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3" name="Freeform 153"/>
            <p:cNvSpPr>
              <a:spLocks noEditPoints="1"/>
            </p:cNvSpPr>
            <p:nvPr/>
          </p:nvSpPr>
          <p:spPr bwMode="auto">
            <a:xfrm>
              <a:off x="5446713" y="5548313"/>
              <a:ext cx="87313" cy="87313"/>
            </a:xfrm>
            <a:custGeom>
              <a:avLst/>
              <a:gdLst>
                <a:gd name="T0" fmla="*/ 16 w 18"/>
                <a:gd name="T1" fmla="*/ 4 h 18"/>
                <a:gd name="T2" fmla="*/ 5 w 18"/>
                <a:gd name="T3" fmla="*/ 8 h 18"/>
                <a:gd name="T4" fmla="*/ 3 w 18"/>
                <a:gd name="T5" fmla="*/ 16 h 18"/>
                <a:gd name="T6" fmla="*/ 9 w 18"/>
                <a:gd name="T7" fmla="*/ 18 h 18"/>
                <a:gd name="T8" fmla="*/ 18 w 18"/>
                <a:gd name="T9" fmla="*/ 9 h 18"/>
                <a:gd name="T10" fmla="*/ 16 w 18"/>
                <a:gd name="T11" fmla="*/ 4 h 18"/>
                <a:gd name="T12" fmla="*/ 3 w 18"/>
                <a:gd name="T13" fmla="*/ 3 h 18"/>
                <a:gd name="T14" fmla="*/ 0 w 18"/>
                <a:gd name="T15" fmla="*/ 9 h 18"/>
                <a:gd name="T16" fmla="*/ 1 w 18"/>
                <a:gd name="T17" fmla="*/ 13 h 18"/>
                <a:gd name="T18" fmla="*/ 3 w 18"/>
                <a:gd name="T19" fmla="*/ 3 h 18"/>
                <a:gd name="T20" fmla="*/ 3 w 18"/>
                <a:gd name="T21" fmla="*/ 3 h 18"/>
                <a:gd name="T22" fmla="*/ 9 w 18"/>
                <a:gd name="T23" fmla="*/ 0 h 18"/>
                <a:gd name="T24" fmla="*/ 7 w 18"/>
                <a:gd name="T25" fmla="*/ 1 h 18"/>
                <a:gd name="T26" fmla="*/ 6 w 18"/>
                <a:gd name="T27" fmla="*/ 5 h 18"/>
                <a:gd name="T28" fmla="*/ 14 w 18"/>
                <a:gd name="T29" fmla="*/ 2 h 18"/>
                <a:gd name="T30" fmla="*/ 9 w 18"/>
                <a:gd name="T3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18">
                  <a:moveTo>
                    <a:pt x="16" y="4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5" y="17"/>
                    <a:pt x="7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7"/>
                    <a:pt x="17" y="5"/>
                    <a:pt x="16" y="4"/>
                  </a:cubicBezTo>
                  <a:moveTo>
                    <a:pt x="3" y="3"/>
                  </a:moveTo>
                  <a:cubicBezTo>
                    <a:pt x="1" y="4"/>
                    <a:pt x="0" y="7"/>
                    <a:pt x="0" y="9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9" y="0"/>
                  </a:moveTo>
                  <a:cubicBezTo>
                    <a:pt x="8" y="0"/>
                    <a:pt x="8" y="0"/>
                    <a:pt x="7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11" y="0"/>
                    <a:pt x="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4" name="Freeform 154"/>
            <p:cNvSpPr>
              <a:spLocks/>
            </p:cNvSpPr>
            <p:nvPr/>
          </p:nvSpPr>
          <p:spPr bwMode="auto">
            <a:xfrm>
              <a:off x="5472113" y="5553075"/>
              <a:ext cx="52388" cy="33338"/>
            </a:xfrm>
            <a:custGeom>
              <a:avLst/>
              <a:gdLst>
                <a:gd name="T0" fmla="*/ 2 w 11"/>
                <a:gd name="T1" fmla="*/ 0 h 7"/>
                <a:gd name="T2" fmla="*/ 1 w 11"/>
                <a:gd name="T3" fmla="*/ 0 h 7"/>
                <a:gd name="T4" fmla="*/ 1 w 11"/>
                <a:gd name="T5" fmla="*/ 0 h 7"/>
                <a:gd name="T6" fmla="*/ 0 w 11"/>
                <a:gd name="T7" fmla="*/ 7 h 7"/>
                <a:gd name="T8" fmla="*/ 11 w 11"/>
                <a:gd name="T9" fmla="*/ 3 h 7"/>
                <a:gd name="T10" fmla="*/ 9 w 11"/>
                <a:gd name="T11" fmla="*/ 1 h 7"/>
                <a:gd name="T12" fmla="*/ 1 w 11"/>
                <a:gd name="T13" fmla="*/ 4 h 7"/>
                <a:gd name="T14" fmla="*/ 2 w 11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2"/>
                    <a:pt x="9" y="1"/>
                    <a:pt x="9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5" name="Freeform 155"/>
            <p:cNvSpPr>
              <a:spLocks noEditPoints="1"/>
            </p:cNvSpPr>
            <p:nvPr/>
          </p:nvSpPr>
          <p:spPr bwMode="auto">
            <a:xfrm>
              <a:off x="5408613" y="5510213"/>
              <a:ext cx="163513" cy="168275"/>
            </a:xfrm>
            <a:custGeom>
              <a:avLst/>
              <a:gdLst>
                <a:gd name="T0" fmla="*/ 32 w 34"/>
                <a:gd name="T1" fmla="*/ 9 h 35"/>
                <a:gd name="T2" fmla="*/ 29 w 34"/>
                <a:gd name="T3" fmla="*/ 10 h 35"/>
                <a:gd name="T4" fmla="*/ 31 w 34"/>
                <a:gd name="T5" fmla="*/ 17 h 35"/>
                <a:gd name="T6" fmla="*/ 17 w 34"/>
                <a:gd name="T7" fmla="*/ 31 h 35"/>
                <a:gd name="T8" fmla="*/ 10 w 34"/>
                <a:gd name="T9" fmla="*/ 30 h 35"/>
                <a:gd name="T10" fmla="*/ 9 w 34"/>
                <a:gd name="T11" fmla="*/ 33 h 35"/>
                <a:gd name="T12" fmla="*/ 17 w 34"/>
                <a:gd name="T13" fmla="*/ 35 h 35"/>
                <a:gd name="T14" fmla="*/ 34 w 34"/>
                <a:gd name="T15" fmla="*/ 17 h 35"/>
                <a:gd name="T16" fmla="*/ 32 w 34"/>
                <a:gd name="T17" fmla="*/ 9 h 35"/>
                <a:gd name="T18" fmla="*/ 2 w 34"/>
                <a:gd name="T19" fmla="*/ 8 h 35"/>
                <a:gd name="T20" fmla="*/ 0 w 34"/>
                <a:gd name="T21" fmla="*/ 17 h 35"/>
                <a:gd name="T22" fmla="*/ 7 w 34"/>
                <a:gd name="T23" fmla="*/ 31 h 35"/>
                <a:gd name="T24" fmla="*/ 7 w 34"/>
                <a:gd name="T25" fmla="*/ 28 h 35"/>
                <a:gd name="T26" fmla="*/ 3 w 34"/>
                <a:gd name="T27" fmla="*/ 17 h 35"/>
                <a:gd name="T28" fmla="*/ 6 w 34"/>
                <a:gd name="T29" fmla="*/ 9 h 35"/>
                <a:gd name="T30" fmla="*/ 2 w 34"/>
                <a:gd name="T31" fmla="*/ 8 h 35"/>
                <a:gd name="T32" fmla="*/ 15 w 34"/>
                <a:gd name="T33" fmla="*/ 0 h 35"/>
                <a:gd name="T34" fmla="*/ 4 w 34"/>
                <a:gd name="T35" fmla="*/ 5 h 35"/>
                <a:gd name="T36" fmla="*/ 8 w 34"/>
                <a:gd name="T37" fmla="*/ 7 h 35"/>
                <a:gd name="T38" fmla="*/ 14 w 34"/>
                <a:gd name="T39" fmla="*/ 3 h 35"/>
                <a:gd name="T40" fmla="*/ 15 w 34"/>
                <a:gd name="T41" fmla="*/ 0 h 35"/>
                <a:gd name="T42" fmla="*/ 17 w 34"/>
                <a:gd name="T43" fmla="*/ 0 h 35"/>
                <a:gd name="T44" fmla="*/ 17 w 34"/>
                <a:gd name="T45" fmla="*/ 3 h 35"/>
                <a:gd name="T46" fmla="*/ 17 w 34"/>
                <a:gd name="T47" fmla="*/ 3 h 35"/>
                <a:gd name="T48" fmla="*/ 27 w 34"/>
                <a:gd name="T49" fmla="*/ 8 h 35"/>
                <a:gd name="T50" fmla="*/ 30 w 34"/>
                <a:gd name="T51" fmla="*/ 6 h 35"/>
                <a:gd name="T52" fmla="*/ 17 w 34"/>
                <a:gd name="T5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" h="35">
                  <a:moveTo>
                    <a:pt x="32" y="9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30" y="12"/>
                    <a:pt x="31" y="15"/>
                    <a:pt x="31" y="17"/>
                  </a:cubicBezTo>
                  <a:cubicBezTo>
                    <a:pt x="31" y="25"/>
                    <a:pt x="25" y="31"/>
                    <a:pt x="17" y="31"/>
                  </a:cubicBezTo>
                  <a:cubicBezTo>
                    <a:pt x="14" y="31"/>
                    <a:pt x="12" y="31"/>
                    <a:pt x="10" y="30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1" y="34"/>
                    <a:pt x="14" y="35"/>
                    <a:pt x="17" y="35"/>
                  </a:cubicBezTo>
                  <a:cubicBezTo>
                    <a:pt x="26" y="35"/>
                    <a:pt x="34" y="27"/>
                    <a:pt x="34" y="17"/>
                  </a:cubicBezTo>
                  <a:cubicBezTo>
                    <a:pt x="34" y="14"/>
                    <a:pt x="33" y="11"/>
                    <a:pt x="32" y="9"/>
                  </a:cubicBezTo>
                  <a:moveTo>
                    <a:pt x="2" y="8"/>
                  </a:moveTo>
                  <a:cubicBezTo>
                    <a:pt x="1" y="10"/>
                    <a:pt x="0" y="14"/>
                    <a:pt x="0" y="17"/>
                  </a:cubicBezTo>
                  <a:cubicBezTo>
                    <a:pt x="0" y="23"/>
                    <a:pt x="2" y="28"/>
                    <a:pt x="7" y="31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4" y="25"/>
                    <a:pt x="3" y="22"/>
                    <a:pt x="3" y="17"/>
                  </a:cubicBezTo>
                  <a:cubicBezTo>
                    <a:pt x="3" y="14"/>
                    <a:pt x="4" y="11"/>
                    <a:pt x="6" y="9"/>
                  </a:cubicBezTo>
                  <a:cubicBezTo>
                    <a:pt x="2" y="8"/>
                    <a:pt x="2" y="8"/>
                    <a:pt x="2" y="8"/>
                  </a:cubicBezTo>
                  <a:moveTo>
                    <a:pt x="15" y="0"/>
                  </a:moveTo>
                  <a:cubicBezTo>
                    <a:pt x="11" y="1"/>
                    <a:pt x="7" y="3"/>
                    <a:pt x="4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11" y="4"/>
                    <a:pt x="14" y="3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21" y="3"/>
                    <a:pt x="24" y="5"/>
                    <a:pt x="27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7" y="3"/>
                    <a:pt x="23" y="0"/>
                    <a:pt x="1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6" name="Freeform 156"/>
            <p:cNvSpPr>
              <a:spLocks noEditPoints="1"/>
            </p:cNvSpPr>
            <p:nvPr/>
          </p:nvSpPr>
          <p:spPr bwMode="auto">
            <a:xfrm>
              <a:off x="5476876" y="5510213"/>
              <a:ext cx="85725" cy="47625"/>
            </a:xfrm>
            <a:custGeom>
              <a:avLst/>
              <a:gdLst>
                <a:gd name="T0" fmla="*/ 16 w 18"/>
                <a:gd name="T1" fmla="*/ 6 h 10"/>
                <a:gd name="T2" fmla="*/ 13 w 18"/>
                <a:gd name="T3" fmla="*/ 8 h 10"/>
                <a:gd name="T4" fmla="*/ 15 w 18"/>
                <a:gd name="T5" fmla="*/ 10 h 10"/>
                <a:gd name="T6" fmla="*/ 18 w 18"/>
                <a:gd name="T7" fmla="*/ 9 h 10"/>
                <a:gd name="T8" fmla="*/ 16 w 18"/>
                <a:gd name="T9" fmla="*/ 6 h 10"/>
                <a:gd name="T10" fmla="*/ 3 w 18"/>
                <a:gd name="T11" fmla="*/ 0 h 10"/>
                <a:gd name="T12" fmla="*/ 1 w 18"/>
                <a:gd name="T13" fmla="*/ 0 h 10"/>
                <a:gd name="T14" fmla="*/ 0 w 18"/>
                <a:gd name="T15" fmla="*/ 3 h 10"/>
                <a:gd name="T16" fmla="*/ 3 w 18"/>
                <a:gd name="T17" fmla="*/ 3 h 10"/>
                <a:gd name="T18" fmla="*/ 3 w 18"/>
                <a:gd name="T19" fmla="*/ 0 h 10"/>
                <a:gd name="T20" fmla="*/ 3 w 18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0">
                  <a:moveTo>
                    <a:pt x="16" y="6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4" y="8"/>
                    <a:pt x="14" y="9"/>
                    <a:pt x="15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8"/>
                    <a:pt x="17" y="7"/>
                    <a:pt x="16" y="6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7" name="Freeform 157"/>
            <p:cNvSpPr>
              <a:spLocks noEditPoints="1"/>
            </p:cNvSpPr>
            <p:nvPr/>
          </p:nvSpPr>
          <p:spPr bwMode="auto">
            <a:xfrm>
              <a:off x="6691313" y="2230438"/>
              <a:ext cx="231775" cy="231775"/>
            </a:xfrm>
            <a:custGeom>
              <a:avLst/>
              <a:gdLst>
                <a:gd name="T0" fmla="*/ 29 w 48"/>
                <a:gd name="T1" fmla="*/ 29 h 48"/>
                <a:gd name="T2" fmla="*/ 39 w 48"/>
                <a:gd name="T3" fmla="*/ 42 h 48"/>
                <a:gd name="T4" fmla="*/ 45 w 48"/>
                <a:gd name="T5" fmla="*/ 35 h 48"/>
                <a:gd name="T6" fmla="*/ 29 w 48"/>
                <a:gd name="T7" fmla="*/ 29 h 48"/>
                <a:gd name="T8" fmla="*/ 25 w 48"/>
                <a:gd name="T9" fmla="*/ 28 h 48"/>
                <a:gd name="T10" fmla="*/ 15 w 48"/>
                <a:gd name="T11" fmla="*/ 46 h 48"/>
                <a:gd name="T12" fmla="*/ 24 w 48"/>
                <a:gd name="T13" fmla="*/ 48 h 48"/>
                <a:gd name="T14" fmla="*/ 37 w 48"/>
                <a:gd name="T15" fmla="*/ 44 h 48"/>
                <a:gd name="T16" fmla="*/ 25 w 48"/>
                <a:gd name="T17" fmla="*/ 28 h 48"/>
                <a:gd name="T18" fmla="*/ 47 w 48"/>
                <a:gd name="T19" fmla="*/ 22 h 48"/>
                <a:gd name="T20" fmla="*/ 29 w 48"/>
                <a:gd name="T21" fmla="*/ 26 h 48"/>
                <a:gd name="T22" fmla="*/ 46 w 48"/>
                <a:gd name="T23" fmla="*/ 33 h 48"/>
                <a:gd name="T24" fmla="*/ 48 w 48"/>
                <a:gd name="T25" fmla="*/ 24 h 48"/>
                <a:gd name="T26" fmla="*/ 47 w 48"/>
                <a:gd name="T27" fmla="*/ 22 h 48"/>
                <a:gd name="T28" fmla="*/ 9 w 48"/>
                <a:gd name="T29" fmla="*/ 5 h 48"/>
                <a:gd name="T30" fmla="*/ 0 w 48"/>
                <a:gd name="T31" fmla="*/ 24 h 48"/>
                <a:gd name="T32" fmla="*/ 13 w 48"/>
                <a:gd name="T33" fmla="*/ 45 h 48"/>
                <a:gd name="T34" fmla="*/ 23 w 48"/>
                <a:gd name="T35" fmla="*/ 26 h 48"/>
                <a:gd name="T36" fmla="*/ 9 w 48"/>
                <a:gd name="T37" fmla="*/ 5 h 48"/>
                <a:gd name="T38" fmla="*/ 24 w 48"/>
                <a:gd name="T39" fmla="*/ 0 h 48"/>
                <a:gd name="T40" fmla="*/ 12 w 48"/>
                <a:gd name="T41" fmla="*/ 4 h 48"/>
                <a:gd name="T42" fmla="*/ 25 w 48"/>
                <a:gd name="T43" fmla="*/ 24 h 48"/>
                <a:gd name="T44" fmla="*/ 47 w 48"/>
                <a:gd name="T45" fmla="*/ 19 h 48"/>
                <a:gd name="T46" fmla="*/ 24 w 48"/>
                <a:gd name="T4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48">
                  <a:moveTo>
                    <a:pt x="29" y="29"/>
                  </a:moveTo>
                  <a:cubicBezTo>
                    <a:pt x="39" y="42"/>
                    <a:pt x="39" y="42"/>
                    <a:pt x="39" y="42"/>
                  </a:cubicBezTo>
                  <a:cubicBezTo>
                    <a:pt x="41" y="40"/>
                    <a:pt x="43" y="38"/>
                    <a:pt x="45" y="35"/>
                  </a:cubicBezTo>
                  <a:cubicBezTo>
                    <a:pt x="29" y="29"/>
                    <a:pt x="29" y="29"/>
                    <a:pt x="29" y="29"/>
                  </a:cubicBezTo>
                  <a:moveTo>
                    <a:pt x="25" y="28"/>
                  </a:moveTo>
                  <a:cubicBezTo>
                    <a:pt x="15" y="46"/>
                    <a:pt x="15" y="46"/>
                    <a:pt x="15" y="46"/>
                  </a:cubicBezTo>
                  <a:cubicBezTo>
                    <a:pt x="18" y="47"/>
                    <a:pt x="21" y="48"/>
                    <a:pt x="24" y="48"/>
                  </a:cubicBezTo>
                  <a:cubicBezTo>
                    <a:pt x="29" y="48"/>
                    <a:pt x="33" y="46"/>
                    <a:pt x="37" y="44"/>
                  </a:cubicBezTo>
                  <a:cubicBezTo>
                    <a:pt x="25" y="28"/>
                    <a:pt x="25" y="28"/>
                    <a:pt x="25" y="28"/>
                  </a:cubicBezTo>
                  <a:moveTo>
                    <a:pt x="47" y="22"/>
                  </a:moveTo>
                  <a:cubicBezTo>
                    <a:pt x="29" y="26"/>
                    <a:pt x="29" y="26"/>
                    <a:pt x="29" y="26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0"/>
                    <a:pt x="48" y="27"/>
                    <a:pt x="48" y="24"/>
                  </a:cubicBezTo>
                  <a:cubicBezTo>
                    <a:pt x="48" y="23"/>
                    <a:pt x="48" y="23"/>
                    <a:pt x="47" y="22"/>
                  </a:cubicBezTo>
                  <a:moveTo>
                    <a:pt x="9" y="5"/>
                  </a:moveTo>
                  <a:cubicBezTo>
                    <a:pt x="4" y="10"/>
                    <a:pt x="0" y="16"/>
                    <a:pt x="0" y="24"/>
                  </a:cubicBezTo>
                  <a:cubicBezTo>
                    <a:pt x="0" y="33"/>
                    <a:pt x="5" y="41"/>
                    <a:pt x="13" y="4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9" y="5"/>
                    <a:pt x="9" y="5"/>
                    <a:pt x="9" y="5"/>
                  </a:cubicBezTo>
                  <a:moveTo>
                    <a:pt x="24" y="0"/>
                  </a:moveTo>
                  <a:cubicBezTo>
                    <a:pt x="19" y="0"/>
                    <a:pt x="15" y="2"/>
                    <a:pt x="12" y="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5" y="8"/>
                    <a:pt x="35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8" name="Freeform 158"/>
            <p:cNvSpPr>
              <a:spLocks/>
            </p:cNvSpPr>
            <p:nvPr/>
          </p:nvSpPr>
          <p:spPr bwMode="auto">
            <a:xfrm>
              <a:off x="6734176" y="2249488"/>
              <a:ext cx="184150" cy="203200"/>
            </a:xfrm>
            <a:custGeom>
              <a:avLst/>
              <a:gdLst>
                <a:gd name="T0" fmla="*/ 3 w 38"/>
                <a:gd name="T1" fmla="*/ 0 h 42"/>
                <a:gd name="T2" fmla="*/ 0 w 38"/>
                <a:gd name="T3" fmla="*/ 1 h 42"/>
                <a:gd name="T4" fmla="*/ 14 w 38"/>
                <a:gd name="T5" fmla="*/ 22 h 42"/>
                <a:gd name="T6" fmla="*/ 4 w 38"/>
                <a:gd name="T7" fmla="*/ 41 h 42"/>
                <a:gd name="T8" fmla="*/ 6 w 38"/>
                <a:gd name="T9" fmla="*/ 42 h 42"/>
                <a:gd name="T10" fmla="*/ 16 w 38"/>
                <a:gd name="T11" fmla="*/ 24 h 42"/>
                <a:gd name="T12" fmla="*/ 28 w 38"/>
                <a:gd name="T13" fmla="*/ 40 h 42"/>
                <a:gd name="T14" fmla="*/ 30 w 38"/>
                <a:gd name="T15" fmla="*/ 38 h 42"/>
                <a:gd name="T16" fmla="*/ 20 w 38"/>
                <a:gd name="T17" fmla="*/ 25 h 42"/>
                <a:gd name="T18" fmla="*/ 36 w 38"/>
                <a:gd name="T19" fmla="*/ 31 h 42"/>
                <a:gd name="T20" fmla="*/ 37 w 38"/>
                <a:gd name="T21" fmla="*/ 29 h 42"/>
                <a:gd name="T22" fmla="*/ 20 w 38"/>
                <a:gd name="T23" fmla="*/ 22 h 42"/>
                <a:gd name="T24" fmla="*/ 38 w 38"/>
                <a:gd name="T25" fmla="*/ 18 h 42"/>
                <a:gd name="T26" fmla="*/ 38 w 38"/>
                <a:gd name="T27" fmla="*/ 15 h 42"/>
                <a:gd name="T28" fmla="*/ 16 w 38"/>
                <a:gd name="T29" fmla="*/ 20 h 42"/>
                <a:gd name="T30" fmla="*/ 3 w 38"/>
                <a:gd name="T3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42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2"/>
                    <a:pt x="5" y="42"/>
                    <a:pt x="6" y="42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9" y="39"/>
                    <a:pt x="29" y="39"/>
                    <a:pt x="30" y="38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7" y="30"/>
                    <a:pt x="37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7"/>
                    <a:pt x="38" y="16"/>
                    <a:pt x="38" y="15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9" name="Freeform 159"/>
            <p:cNvSpPr>
              <a:spLocks noEditPoints="1"/>
            </p:cNvSpPr>
            <p:nvPr/>
          </p:nvSpPr>
          <p:spPr bwMode="auto">
            <a:xfrm>
              <a:off x="6653213" y="2192338"/>
              <a:ext cx="307975" cy="307975"/>
            </a:xfrm>
            <a:custGeom>
              <a:avLst/>
              <a:gdLst>
                <a:gd name="T0" fmla="*/ 48 w 64"/>
                <a:gd name="T1" fmla="*/ 55 h 64"/>
                <a:gd name="T2" fmla="*/ 32 w 64"/>
                <a:gd name="T3" fmla="*/ 60 h 64"/>
                <a:gd name="T4" fmla="*/ 21 w 64"/>
                <a:gd name="T5" fmla="*/ 58 h 64"/>
                <a:gd name="T6" fmla="*/ 19 w 64"/>
                <a:gd name="T7" fmla="*/ 62 h 64"/>
                <a:gd name="T8" fmla="*/ 32 w 64"/>
                <a:gd name="T9" fmla="*/ 64 h 64"/>
                <a:gd name="T10" fmla="*/ 50 w 64"/>
                <a:gd name="T11" fmla="*/ 59 h 64"/>
                <a:gd name="T12" fmla="*/ 48 w 64"/>
                <a:gd name="T13" fmla="*/ 55 h 64"/>
                <a:gd name="T14" fmla="*/ 57 w 64"/>
                <a:gd name="T15" fmla="*/ 45 h 64"/>
                <a:gd name="T16" fmla="*/ 50 w 64"/>
                <a:gd name="T17" fmla="*/ 54 h 64"/>
                <a:gd name="T18" fmla="*/ 52 w 64"/>
                <a:gd name="T19" fmla="*/ 57 h 64"/>
                <a:gd name="T20" fmla="*/ 61 w 64"/>
                <a:gd name="T21" fmla="*/ 47 h 64"/>
                <a:gd name="T22" fmla="*/ 57 w 64"/>
                <a:gd name="T23" fmla="*/ 45 h 64"/>
                <a:gd name="T24" fmla="*/ 64 w 64"/>
                <a:gd name="T25" fmla="*/ 28 h 64"/>
                <a:gd name="T26" fmla="*/ 60 w 64"/>
                <a:gd name="T27" fmla="*/ 29 h 64"/>
                <a:gd name="T28" fmla="*/ 60 w 64"/>
                <a:gd name="T29" fmla="*/ 32 h 64"/>
                <a:gd name="T30" fmla="*/ 58 w 64"/>
                <a:gd name="T31" fmla="*/ 43 h 64"/>
                <a:gd name="T32" fmla="*/ 62 w 64"/>
                <a:gd name="T33" fmla="*/ 44 h 64"/>
                <a:gd name="T34" fmla="*/ 64 w 64"/>
                <a:gd name="T35" fmla="*/ 32 h 64"/>
                <a:gd name="T36" fmla="*/ 64 w 64"/>
                <a:gd name="T37" fmla="*/ 28 h 64"/>
                <a:gd name="T38" fmla="*/ 13 w 64"/>
                <a:gd name="T39" fmla="*/ 6 h 64"/>
                <a:gd name="T40" fmla="*/ 0 w 64"/>
                <a:gd name="T41" fmla="*/ 32 h 64"/>
                <a:gd name="T42" fmla="*/ 17 w 64"/>
                <a:gd name="T43" fmla="*/ 61 h 64"/>
                <a:gd name="T44" fmla="*/ 19 w 64"/>
                <a:gd name="T45" fmla="*/ 57 h 64"/>
                <a:gd name="T46" fmla="*/ 4 w 64"/>
                <a:gd name="T47" fmla="*/ 32 h 64"/>
                <a:gd name="T48" fmla="*/ 15 w 64"/>
                <a:gd name="T49" fmla="*/ 10 h 64"/>
                <a:gd name="T50" fmla="*/ 13 w 64"/>
                <a:gd name="T51" fmla="*/ 6 h 64"/>
                <a:gd name="T52" fmla="*/ 32 w 64"/>
                <a:gd name="T53" fmla="*/ 0 h 64"/>
                <a:gd name="T54" fmla="*/ 15 w 64"/>
                <a:gd name="T55" fmla="*/ 5 h 64"/>
                <a:gd name="T56" fmla="*/ 17 w 64"/>
                <a:gd name="T57" fmla="*/ 8 h 64"/>
                <a:gd name="T58" fmla="*/ 32 w 64"/>
                <a:gd name="T59" fmla="*/ 4 h 64"/>
                <a:gd name="T60" fmla="*/ 59 w 64"/>
                <a:gd name="T61" fmla="*/ 26 h 64"/>
                <a:gd name="T62" fmla="*/ 63 w 64"/>
                <a:gd name="T63" fmla="*/ 25 h 64"/>
                <a:gd name="T64" fmla="*/ 32 w 64"/>
                <a:gd name="T6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64">
                  <a:moveTo>
                    <a:pt x="48" y="55"/>
                  </a:moveTo>
                  <a:cubicBezTo>
                    <a:pt x="43" y="58"/>
                    <a:pt x="38" y="60"/>
                    <a:pt x="32" y="60"/>
                  </a:cubicBezTo>
                  <a:cubicBezTo>
                    <a:pt x="28" y="60"/>
                    <a:pt x="24" y="59"/>
                    <a:pt x="21" y="58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3" y="63"/>
                    <a:pt x="27" y="64"/>
                    <a:pt x="32" y="64"/>
                  </a:cubicBezTo>
                  <a:cubicBezTo>
                    <a:pt x="39" y="64"/>
                    <a:pt x="45" y="62"/>
                    <a:pt x="50" y="59"/>
                  </a:cubicBezTo>
                  <a:cubicBezTo>
                    <a:pt x="48" y="55"/>
                    <a:pt x="48" y="55"/>
                    <a:pt x="48" y="55"/>
                  </a:cubicBezTo>
                  <a:moveTo>
                    <a:pt x="57" y="45"/>
                  </a:moveTo>
                  <a:cubicBezTo>
                    <a:pt x="55" y="48"/>
                    <a:pt x="53" y="51"/>
                    <a:pt x="50" y="54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6" y="54"/>
                    <a:pt x="58" y="51"/>
                    <a:pt x="61" y="47"/>
                  </a:cubicBezTo>
                  <a:cubicBezTo>
                    <a:pt x="57" y="45"/>
                    <a:pt x="57" y="45"/>
                    <a:pt x="57" y="45"/>
                  </a:cubicBezTo>
                  <a:moveTo>
                    <a:pt x="64" y="28"/>
                  </a:moveTo>
                  <a:cubicBezTo>
                    <a:pt x="60" y="29"/>
                    <a:pt x="60" y="29"/>
                    <a:pt x="60" y="29"/>
                  </a:cubicBezTo>
                  <a:cubicBezTo>
                    <a:pt x="60" y="30"/>
                    <a:pt x="60" y="31"/>
                    <a:pt x="60" y="32"/>
                  </a:cubicBezTo>
                  <a:cubicBezTo>
                    <a:pt x="60" y="36"/>
                    <a:pt x="59" y="39"/>
                    <a:pt x="58" y="43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3" y="40"/>
                    <a:pt x="64" y="36"/>
                    <a:pt x="64" y="32"/>
                  </a:cubicBezTo>
                  <a:cubicBezTo>
                    <a:pt x="64" y="31"/>
                    <a:pt x="64" y="29"/>
                    <a:pt x="64" y="28"/>
                  </a:cubicBezTo>
                  <a:moveTo>
                    <a:pt x="13" y="6"/>
                  </a:moveTo>
                  <a:cubicBezTo>
                    <a:pt x="5" y="12"/>
                    <a:pt x="0" y="22"/>
                    <a:pt x="0" y="32"/>
                  </a:cubicBezTo>
                  <a:cubicBezTo>
                    <a:pt x="0" y="44"/>
                    <a:pt x="7" y="55"/>
                    <a:pt x="17" y="61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0" y="52"/>
                    <a:pt x="4" y="43"/>
                    <a:pt x="4" y="32"/>
                  </a:cubicBezTo>
                  <a:cubicBezTo>
                    <a:pt x="4" y="23"/>
                    <a:pt x="8" y="15"/>
                    <a:pt x="15" y="10"/>
                  </a:cubicBezTo>
                  <a:cubicBezTo>
                    <a:pt x="13" y="6"/>
                    <a:pt x="13" y="6"/>
                    <a:pt x="13" y="6"/>
                  </a:cubicBezTo>
                  <a:moveTo>
                    <a:pt x="32" y="0"/>
                  </a:moveTo>
                  <a:cubicBezTo>
                    <a:pt x="26" y="0"/>
                    <a:pt x="20" y="2"/>
                    <a:pt x="15" y="5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1" y="6"/>
                    <a:pt x="26" y="4"/>
                    <a:pt x="32" y="4"/>
                  </a:cubicBezTo>
                  <a:cubicBezTo>
                    <a:pt x="45" y="4"/>
                    <a:pt x="57" y="14"/>
                    <a:pt x="59" y="26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0" y="11"/>
                    <a:pt x="47" y="0"/>
                    <a:pt x="3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0" name="Freeform 160"/>
            <p:cNvSpPr>
              <a:spLocks noEditPoints="1"/>
            </p:cNvSpPr>
            <p:nvPr/>
          </p:nvSpPr>
          <p:spPr bwMode="auto">
            <a:xfrm>
              <a:off x="6715126" y="2216150"/>
              <a:ext cx="246063" cy="274638"/>
            </a:xfrm>
            <a:custGeom>
              <a:avLst/>
              <a:gdLst>
                <a:gd name="T0" fmla="*/ 6 w 51"/>
                <a:gd name="T1" fmla="*/ 52 h 57"/>
                <a:gd name="T2" fmla="*/ 4 w 51"/>
                <a:gd name="T3" fmla="*/ 56 h 57"/>
                <a:gd name="T4" fmla="*/ 6 w 51"/>
                <a:gd name="T5" fmla="*/ 57 h 57"/>
                <a:gd name="T6" fmla="*/ 8 w 51"/>
                <a:gd name="T7" fmla="*/ 53 h 57"/>
                <a:gd name="T8" fmla="*/ 6 w 51"/>
                <a:gd name="T9" fmla="*/ 52 h 57"/>
                <a:gd name="T10" fmla="*/ 37 w 51"/>
                <a:gd name="T11" fmla="*/ 49 h 57"/>
                <a:gd name="T12" fmla="*/ 35 w 51"/>
                <a:gd name="T13" fmla="*/ 50 h 57"/>
                <a:gd name="T14" fmla="*/ 37 w 51"/>
                <a:gd name="T15" fmla="*/ 54 h 57"/>
                <a:gd name="T16" fmla="*/ 39 w 51"/>
                <a:gd name="T17" fmla="*/ 52 h 57"/>
                <a:gd name="T18" fmla="*/ 37 w 51"/>
                <a:gd name="T19" fmla="*/ 49 h 57"/>
                <a:gd name="T20" fmla="*/ 45 w 51"/>
                <a:gd name="T21" fmla="*/ 38 h 57"/>
                <a:gd name="T22" fmla="*/ 44 w 51"/>
                <a:gd name="T23" fmla="*/ 40 h 57"/>
                <a:gd name="T24" fmla="*/ 48 w 51"/>
                <a:gd name="T25" fmla="*/ 42 h 57"/>
                <a:gd name="T26" fmla="*/ 49 w 51"/>
                <a:gd name="T27" fmla="*/ 39 h 57"/>
                <a:gd name="T28" fmla="*/ 45 w 51"/>
                <a:gd name="T29" fmla="*/ 38 h 57"/>
                <a:gd name="T30" fmla="*/ 50 w 51"/>
                <a:gd name="T31" fmla="*/ 20 h 57"/>
                <a:gd name="T32" fmla="*/ 46 w 51"/>
                <a:gd name="T33" fmla="*/ 21 h 57"/>
                <a:gd name="T34" fmla="*/ 47 w 51"/>
                <a:gd name="T35" fmla="*/ 24 h 57"/>
                <a:gd name="T36" fmla="*/ 51 w 51"/>
                <a:gd name="T37" fmla="*/ 23 h 57"/>
                <a:gd name="T38" fmla="*/ 50 w 51"/>
                <a:gd name="T39" fmla="*/ 20 h 57"/>
                <a:gd name="T40" fmla="*/ 2 w 51"/>
                <a:gd name="T41" fmla="*/ 0 h 57"/>
                <a:gd name="T42" fmla="*/ 0 w 51"/>
                <a:gd name="T43" fmla="*/ 1 h 57"/>
                <a:gd name="T44" fmla="*/ 2 w 51"/>
                <a:gd name="T45" fmla="*/ 5 h 57"/>
                <a:gd name="T46" fmla="*/ 4 w 51"/>
                <a:gd name="T47" fmla="*/ 3 h 57"/>
                <a:gd name="T48" fmla="*/ 2 w 51"/>
                <a:gd name="T4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57">
                  <a:moveTo>
                    <a:pt x="6" y="52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5" y="56"/>
                    <a:pt x="5" y="56"/>
                    <a:pt x="6" y="57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7" y="53"/>
                    <a:pt x="6" y="52"/>
                    <a:pt x="6" y="52"/>
                  </a:cubicBezTo>
                  <a:moveTo>
                    <a:pt x="37" y="49"/>
                  </a:moveTo>
                  <a:cubicBezTo>
                    <a:pt x="36" y="49"/>
                    <a:pt x="35" y="50"/>
                    <a:pt x="35" y="50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8" y="53"/>
                    <a:pt x="39" y="53"/>
                    <a:pt x="39" y="52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45" y="38"/>
                  </a:moveTo>
                  <a:cubicBezTo>
                    <a:pt x="45" y="38"/>
                    <a:pt x="44" y="39"/>
                    <a:pt x="44" y="4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1"/>
                    <a:pt x="48" y="40"/>
                    <a:pt x="49" y="39"/>
                  </a:cubicBezTo>
                  <a:cubicBezTo>
                    <a:pt x="45" y="38"/>
                    <a:pt x="45" y="38"/>
                    <a:pt x="45" y="38"/>
                  </a:cubicBezTo>
                  <a:moveTo>
                    <a:pt x="50" y="20"/>
                  </a:moveTo>
                  <a:cubicBezTo>
                    <a:pt x="46" y="21"/>
                    <a:pt x="46" y="21"/>
                    <a:pt x="46" y="21"/>
                  </a:cubicBezTo>
                  <a:cubicBezTo>
                    <a:pt x="46" y="22"/>
                    <a:pt x="47" y="23"/>
                    <a:pt x="47" y="24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1" y="22"/>
                    <a:pt x="50" y="21"/>
                    <a:pt x="50" y="20"/>
                  </a:cubicBezTo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1" name="Freeform 161"/>
            <p:cNvSpPr>
              <a:spLocks noEditPoints="1"/>
            </p:cNvSpPr>
            <p:nvPr/>
          </p:nvSpPr>
          <p:spPr bwMode="auto">
            <a:xfrm>
              <a:off x="5718176" y="3209925"/>
              <a:ext cx="177800" cy="177800"/>
            </a:xfrm>
            <a:custGeom>
              <a:avLst/>
              <a:gdLst>
                <a:gd name="T0" fmla="*/ 19 w 37"/>
                <a:gd name="T1" fmla="*/ 23 h 37"/>
                <a:gd name="T2" fmla="*/ 29 w 37"/>
                <a:gd name="T3" fmla="*/ 34 h 37"/>
                <a:gd name="T4" fmla="*/ 33 w 37"/>
                <a:gd name="T5" fmla="*/ 30 h 37"/>
                <a:gd name="T6" fmla="*/ 19 w 37"/>
                <a:gd name="T7" fmla="*/ 23 h 37"/>
                <a:gd name="T8" fmla="*/ 35 w 37"/>
                <a:gd name="T9" fmla="*/ 10 h 37"/>
                <a:gd name="T10" fmla="*/ 17 w 37"/>
                <a:gd name="T11" fmla="*/ 18 h 37"/>
                <a:gd name="T12" fmla="*/ 35 w 37"/>
                <a:gd name="T13" fmla="*/ 27 h 37"/>
                <a:gd name="T14" fmla="*/ 37 w 37"/>
                <a:gd name="T15" fmla="*/ 19 h 37"/>
                <a:gd name="T16" fmla="*/ 35 w 37"/>
                <a:gd name="T17" fmla="*/ 10 h 37"/>
                <a:gd name="T18" fmla="*/ 3 w 37"/>
                <a:gd name="T19" fmla="*/ 8 h 37"/>
                <a:gd name="T20" fmla="*/ 0 w 37"/>
                <a:gd name="T21" fmla="*/ 19 h 37"/>
                <a:gd name="T22" fmla="*/ 19 w 37"/>
                <a:gd name="T23" fmla="*/ 37 h 37"/>
                <a:gd name="T24" fmla="*/ 26 w 37"/>
                <a:gd name="T25" fmla="*/ 35 h 37"/>
                <a:gd name="T26" fmla="*/ 13 w 37"/>
                <a:gd name="T27" fmla="*/ 19 h 37"/>
                <a:gd name="T28" fmla="*/ 13 w 37"/>
                <a:gd name="T29" fmla="*/ 19 h 37"/>
                <a:gd name="T30" fmla="*/ 13 w 37"/>
                <a:gd name="T31" fmla="*/ 19 h 37"/>
                <a:gd name="T32" fmla="*/ 3 w 37"/>
                <a:gd name="T33" fmla="*/ 8 h 37"/>
                <a:gd name="T34" fmla="*/ 10 w 37"/>
                <a:gd name="T35" fmla="*/ 2 h 37"/>
                <a:gd name="T36" fmla="*/ 5 w 37"/>
                <a:gd name="T37" fmla="*/ 6 h 37"/>
                <a:gd name="T38" fmla="*/ 12 w 37"/>
                <a:gd name="T39" fmla="*/ 14 h 37"/>
                <a:gd name="T40" fmla="*/ 10 w 37"/>
                <a:gd name="T41" fmla="*/ 2 h 37"/>
                <a:gd name="T42" fmla="*/ 19 w 37"/>
                <a:gd name="T43" fmla="*/ 0 h 37"/>
                <a:gd name="T44" fmla="*/ 13 w 37"/>
                <a:gd name="T45" fmla="*/ 1 h 37"/>
                <a:gd name="T46" fmla="*/ 15 w 37"/>
                <a:gd name="T47" fmla="*/ 16 h 37"/>
                <a:gd name="T48" fmla="*/ 33 w 37"/>
                <a:gd name="T49" fmla="*/ 8 h 37"/>
                <a:gd name="T50" fmla="*/ 19 w 37"/>
                <a:gd name="T5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" h="37">
                  <a:moveTo>
                    <a:pt x="19" y="23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30" y="33"/>
                    <a:pt x="32" y="31"/>
                    <a:pt x="33" y="30"/>
                  </a:cubicBezTo>
                  <a:cubicBezTo>
                    <a:pt x="19" y="23"/>
                    <a:pt x="19" y="23"/>
                    <a:pt x="19" y="23"/>
                  </a:cubicBezTo>
                  <a:moveTo>
                    <a:pt x="35" y="10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5"/>
                    <a:pt x="37" y="22"/>
                    <a:pt x="37" y="19"/>
                  </a:cubicBezTo>
                  <a:cubicBezTo>
                    <a:pt x="37" y="16"/>
                    <a:pt x="36" y="13"/>
                    <a:pt x="35" y="10"/>
                  </a:cubicBezTo>
                  <a:moveTo>
                    <a:pt x="3" y="8"/>
                  </a:moveTo>
                  <a:cubicBezTo>
                    <a:pt x="1" y="11"/>
                    <a:pt x="0" y="15"/>
                    <a:pt x="0" y="19"/>
                  </a:cubicBezTo>
                  <a:cubicBezTo>
                    <a:pt x="0" y="29"/>
                    <a:pt x="8" y="37"/>
                    <a:pt x="19" y="37"/>
                  </a:cubicBezTo>
                  <a:cubicBezTo>
                    <a:pt x="21" y="37"/>
                    <a:pt x="24" y="36"/>
                    <a:pt x="26" y="35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3" y="8"/>
                    <a:pt x="3" y="8"/>
                    <a:pt x="3" y="8"/>
                  </a:cubicBezTo>
                  <a:moveTo>
                    <a:pt x="10" y="2"/>
                  </a:moveTo>
                  <a:cubicBezTo>
                    <a:pt x="8" y="3"/>
                    <a:pt x="7" y="5"/>
                    <a:pt x="5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2"/>
                    <a:pt x="10" y="2"/>
                    <a:pt x="10" y="2"/>
                  </a:cubicBezTo>
                  <a:moveTo>
                    <a:pt x="19" y="0"/>
                  </a:moveTo>
                  <a:cubicBezTo>
                    <a:pt x="17" y="0"/>
                    <a:pt x="15" y="1"/>
                    <a:pt x="13" y="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0" y="3"/>
                    <a:pt x="25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2" name="Freeform 162"/>
            <p:cNvSpPr>
              <a:spLocks/>
            </p:cNvSpPr>
            <p:nvPr/>
          </p:nvSpPr>
          <p:spPr bwMode="auto">
            <a:xfrm>
              <a:off x="5732463" y="3214688"/>
              <a:ext cx="153988" cy="163513"/>
            </a:xfrm>
            <a:custGeom>
              <a:avLst/>
              <a:gdLst>
                <a:gd name="T0" fmla="*/ 10 w 32"/>
                <a:gd name="T1" fmla="*/ 0 h 34"/>
                <a:gd name="T2" fmla="*/ 7 w 32"/>
                <a:gd name="T3" fmla="*/ 1 h 34"/>
                <a:gd name="T4" fmla="*/ 9 w 32"/>
                <a:gd name="T5" fmla="*/ 13 h 34"/>
                <a:gd name="T6" fmla="*/ 2 w 32"/>
                <a:gd name="T7" fmla="*/ 5 h 34"/>
                <a:gd name="T8" fmla="*/ 0 w 32"/>
                <a:gd name="T9" fmla="*/ 7 h 34"/>
                <a:gd name="T10" fmla="*/ 10 w 32"/>
                <a:gd name="T11" fmla="*/ 18 h 34"/>
                <a:gd name="T12" fmla="*/ 10 w 32"/>
                <a:gd name="T13" fmla="*/ 18 h 34"/>
                <a:gd name="T14" fmla="*/ 10 w 32"/>
                <a:gd name="T15" fmla="*/ 18 h 34"/>
                <a:gd name="T16" fmla="*/ 23 w 32"/>
                <a:gd name="T17" fmla="*/ 34 h 34"/>
                <a:gd name="T18" fmla="*/ 26 w 32"/>
                <a:gd name="T19" fmla="*/ 33 h 34"/>
                <a:gd name="T20" fmla="*/ 16 w 32"/>
                <a:gd name="T21" fmla="*/ 22 h 34"/>
                <a:gd name="T22" fmla="*/ 30 w 32"/>
                <a:gd name="T23" fmla="*/ 29 h 34"/>
                <a:gd name="T24" fmla="*/ 32 w 32"/>
                <a:gd name="T25" fmla="*/ 26 h 34"/>
                <a:gd name="T26" fmla="*/ 14 w 32"/>
                <a:gd name="T27" fmla="*/ 17 h 34"/>
                <a:gd name="T28" fmla="*/ 32 w 32"/>
                <a:gd name="T29" fmla="*/ 9 h 34"/>
                <a:gd name="T30" fmla="*/ 30 w 32"/>
                <a:gd name="T31" fmla="*/ 7 h 34"/>
                <a:gd name="T32" fmla="*/ 12 w 32"/>
                <a:gd name="T33" fmla="*/ 15 h 34"/>
                <a:gd name="T34" fmla="*/ 10 w 32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34">
                  <a:moveTo>
                    <a:pt x="10" y="0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1" y="7"/>
                    <a:pt x="0" y="7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4"/>
                    <a:pt x="25" y="33"/>
                    <a:pt x="26" y="3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8"/>
                    <a:pt x="31" y="27"/>
                    <a:pt x="32" y="2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1" y="8"/>
                    <a:pt x="31" y="8"/>
                    <a:pt x="30" y="7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3" name="Freeform 163"/>
            <p:cNvSpPr>
              <a:spLocks noEditPoints="1"/>
            </p:cNvSpPr>
            <p:nvPr/>
          </p:nvSpPr>
          <p:spPr bwMode="auto">
            <a:xfrm>
              <a:off x="5688013" y="3181350"/>
              <a:ext cx="236538" cy="234950"/>
            </a:xfrm>
            <a:custGeom>
              <a:avLst/>
              <a:gdLst>
                <a:gd name="T0" fmla="*/ 42 w 49"/>
                <a:gd name="T1" fmla="*/ 37 h 49"/>
                <a:gd name="T2" fmla="*/ 37 w 49"/>
                <a:gd name="T3" fmla="*/ 42 h 49"/>
                <a:gd name="T4" fmla="*/ 39 w 49"/>
                <a:gd name="T5" fmla="*/ 45 h 49"/>
                <a:gd name="T6" fmla="*/ 45 w 49"/>
                <a:gd name="T7" fmla="*/ 39 h 49"/>
                <a:gd name="T8" fmla="*/ 42 w 49"/>
                <a:gd name="T9" fmla="*/ 37 h 49"/>
                <a:gd name="T10" fmla="*/ 47 w 49"/>
                <a:gd name="T11" fmla="*/ 13 h 49"/>
                <a:gd name="T12" fmla="*/ 44 w 49"/>
                <a:gd name="T13" fmla="*/ 15 h 49"/>
                <a:gd name="T14" fmla="*/ 46 w 49"/>
                <a:gd name="T15" fmla="*/ 25 h 49"/>
                <a:gd name="T16" fmla="*/ 44 w 49"/>
                <a:gd name="T17" fmla="*/ 35 h 49"/>
                <a:gd name="T18" fmla="*/ 46 w 49"/>
                <a:gd name="T19" fmla="*/ 36 h 49"/>
                <a:gd name="T20" fmla="*/ 49 w 49"/>
                <a:gd name="T21" fmla="*/ 25 h 49"/>
                <a:gd name="T22" fmla="*/ 47 w 49"/>
                <a:gd name="T23" fmla="*/ 13 h 49"/>
                <a:gd name="T24" fmla="*/ 5 w 49"/>
                <a:gd name="T25" fmla="*/ 9 h 49"/>
                <a:gd name="T26" fmla="*/ 0 w 49"/>
                <a:gd name="T27" fmla="*/ 25 h 49"/>
                <a:gd name="T28" fmla="*/ 25 w 49"/>
                <a:gd name="T29" fmla="*/ 49 h 49"/>
                <a:gd name="T30" fmla="*/ 37 w 49"/>
                <a:gd name="T31" fmla="*/ 46 h 49"/>
                <a:gd name="T32" fmla="*/ 35 w 49"/>
                <a:gd name="T33" fmla="*/ 44 h 49"/>
                <a:gd name="T34" fmla="*/ 25 w 49"/>
                <a:gd name="T35" fmla="*/ 46 h 49"/>
                <a:gd name="T36" fmla="*/ 3 w 49"/>
                <a:gd name="T37" fmla="*/ 25 h 49"/>
                <a:gd name="T38" fmla="*/ 7 w 49"/>
                <a:gd name="T39" fmla="*/ 12 h 49"/>
                <a:gd name="T40" fmla="*/ 5 w 49"/>
                <a:gd name="T41" fmla="*/ 9 h 49"/>
                <a:gd name="T42" fmla="*/ 15 w 49"/>
                <a:gd name="T43" fmla="*/ 2 h 49"/>
                <a:gd name="T44" fmla="*/ 7 w 49"/>
                <a:gd name="T45" fmla="*/ 7 h 49"/>
                <a:gd name="T46" fmla="*/ 9 w 49"/>
                <a:gd name="T47" fmla="*/ 10 h 49"/>
                <a:gd name="T48" fmla="*/ 16 w 49"/>
                <a:gd name="T49" fmla="*/ 5 h 49"/>
                <a:gd name="T50" fmla="*/ 15 w 49"/>
                <a:gd name="T51" fmla="*/ 2 h 49"/>
                <a:gd name="T52" fmla="*/ 25 w 49"/>
                <a:gd name="T53" fmla="*/ 0 h 49"/>
                <a:gd name="T54" fmla="*/ 18 w 49"/>
                <a:gd name="T55" fmla="*/ 1 h 49"/>
                <a:gd name="T56" fmla="*/ 18 w 49"/>
                <a:gd name="T57" fmla="*/ 4 h 49"/>
                <a:gd name="T58" fmla="*/ 25 w 49"/>
                <a:gd name="T59" fmla="*/ 3 h 49"/>
                <a:gd name="T60" fmla="*/ 42 w 49"/>
                <a:gd name="T61" fmla="*/ 12 h 49"/>
                <a:gd name="T62" fmla="*/ 45 w 49"/>
                <a:gd name="T63" fmla="*/ 11 h 49"/>
                <a:gd name="T64" fmla="*/ 25 w 49"/>
                <a:gd name="T6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" h="49">
                  <a:moveTo>
                    <a:pt x="42" y="37"/>
                  </a:moveTo>
                  <a:cubicBezTo>
                    <a:pt x="41" y="39"/>
                    <a:pt x="39" y="41"/>
                    <a:pt x="37" y="42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41" y="43"/>
                    <a:pt x="43" y="41"/>
                    <a:pt x="45" y="39"/>
                  </a:cubicBezTo>
                  <a:cubicBezTo>
                    <a:pt x="42" y="37"/>
                    <a:pt x="42" y="37"/>
                    <a:pt x="42" y="37"/>
                  </a:cubicBezTo>
                  <a:moveTo>
                    <a:pt x="47" y="13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5" y="18"/>
                    <a:pt x="46" y="21"/>
                    <a:pt x="46" y="25"/>
                  </a:cubicBezTo>
                  <a:cubicBezTo>
                    <a:pt x="46" y="28"/>
                    <a:pt x="45" y="32"/>
                    <a:pt x="44" y="35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8" y="33"/>
                    <a:pt x="49" y="29"/>
                    <a:pt x="49" y="25"/>
                  </a:cubicBezTo>
                  <a:cubicBezTo>
                    <a:pt x="49" y="21"/>
                    <a:pt x="48" y="17"/>
                    <a:pt x="47" y="13"/>
                  </a:cubicBezTo>
                  <a:moveTo>
                    <a:pt x="5" y="9"/>
                  </a:moveTo>
                  <a:cubicBezTo>
                    <a:pt x="2" y="13"/>
                    <a:pt x="0" y="19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29" y="49"/>
                    <a:pt x="33" y="48"/>
                    <a:pt x="37" y="4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2" y="45"/>
                    <a:pt x="28" y="46"/>
                    <a:pt x="25" y="46"/>
                  </a:cubicBezTo>
                  <a:cubicBezTo>
                    <a:pt x="13" y="46"/>
                    <a:pt x="3" y="36"/>
                    <a:pt x="3" y="25"/>
                  </a:cubicBezTo>
                  <a:cubicBezTo>
                    <a:pt x="3" y="20"/>
                    <a:pt x="5" y="15"/>
                    <a:pt x="7" y="12"/>
                  </a:cubicBezTo>
                  <a:cubicBezTo>
                    <a:pt x="5" y="9"/>
                    <a:pt x="5" y="9"/>
                    <a:pt x="5" y="9"/>
                  </a:cubicBezTo>
                  <a:moveTo>
                    <a:pt x="15" y="2"/>
                  </a:moveTo>
                  <a:cubicBezTo>
                    <a:pt x="12" y="3"/>
                    <a:pt x="9" y="5"/>
                    <a:pt x="7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8"/>
                    <a:pt x="13" y="6"/>
                    <a:pt x="16" y="5"/>
                  </a:cubicBezTo>
                  <a:cubicBezTo>
                    <a:pt x="15" y="2"/>
                    <a:pt x="15" y="2"/>
                    <a:pt x="15" y="2"/>
                  </a:cubicBezTo>
                  <a:moveTo>
                    <a:pt x="25" y="0"/>
                  </a:moveTo>
                  <a:cubicBezTo>
                    <a:pt x="22" y="0"/>
                    <a:pt x="20" y="0"/>
                    <a:pt x="18" y="1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0" y="3"/>
                    <a:pt x="22" y="3"/>
                    <a:pt x="25" y="3"/>
                  </a:cubicBezTo>
                  <a:cubicBezTo>
                    <a:pt x="32" y="3"/>
                    <a:pt x="39" y="7"/>
                    <a:pt x="42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1" y="4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4" name="Freeform 164"/>
            <p:cNvSpPr>
              <a:spLocks noEditPoints="1"/>
            </p:cNvSpPr>
            <p:nvPr/>
          </p:nvSpPr>
          <p:spPr bwMode="auto">
            <a:xfrm>
              <a:off x="5711826" y="3186113"/>
              <a:ext cx="203200" cy="215900"/>
            </a:xfrm>
            <a:custGeom>
              <a:avLst/>
              <a:gdLst>
                <a:gd name="T0" fmla="*/ 32 w 42"/>
                <a:gd name="T1" fmla="*/ 41 h 45"/>
                <a:gd name="T2" fmla="*/ 30 w 42"/>
                <a:gd name="T3" fmla="*/ 43 h 45"/>
                <a:gd name="T4" fmla="*/ 32 w 42"/>
                <a:gd name="T5" fmla="*/ 45 h 45"/>
                <a:gd name="T6" fmla="*/ 34 w 42"/>
                <a:gd name="T7" fmla="*/ 44 h 45"/>
                <a:gd name="T8" fmla="*/ 32 w 42"/>
                <a:gd name="T9" fmla="*/ 41 h 45"/>
                <a:gd name="T10" fmla="*/ 39 w 42"/>
                <a:gd name="T11" fmla="*/ 34 h 45"/>
                <a:gd name="T12" fmla="*/ 37 w 42"/>
                <a:gd name="T13" fmla="*/ 36 h 45"/>
                <a:gd name="T14" fmla="*/ 40 w 42"/>
                <a:gd name="T15" fmla="*/ 38 h 45"/>
                <a:gd name="T16" fmla="*/ 41 w 42"/>
                <a:gd name="T17" fmla="*/ 35 h 45"/>
                <a:gd name="T18" fmla="*/ 39 w 42"/>
                <a:gd name="T19" fmla="*/ 34 h 45"/>
                <a:gd name="T20" fmla="*/ 40 w 42"/>
                <a:gd name="T21" fmla="*/ 10 h 45"/>
                <a:gd name="T22" fmla="*/ 37 w 42"/>
                <a:gd name="T23" fmla="*/ 11 h 45"/>
                <a:gd name="T24" fmla="*/ 39 w 42"/>
                <a:gd name="T25" fmla="*/ 14 h 45"/>
                <a:gd name="T26" fmla="*/ 42 w 42"/>
                <a:gd name="T27" fmla="*/ 12 h 45"/>
                <a:gd name="T28" fmla="*/ 40 w 42"/>
                <a:gd name="T29" fmla="*/ 10 h 45"/>
                <a:gd name="T30" fmla="*/ 2 w 42"/>
                <a:gd name="T31" fmla="*/ 6 h 45"/>
                <a:gd name="T32" fmla="*/ 0 w 42"/>
                <a:gd name="T33" fmla="*/ 8 h 45"/>
                <a:gd name="T34" fmla="*/ 2 w 42"/>
                <a:gd name="T35" fmla="*/ 11 h 45"/>
                <a:gd name="T36" fmla="*/ 4 w 42"/>
                <a:gd name="T37" fmla="*/ 9 h 45"/>
                <a:gd name="T38" fmla="*/ 2 w 42"/>
                <a:gd name="T39" fmla="*/ 6 h 45"/>
                <a:gd name="T40" fmla="*/ 13 w 42"/>
                <a:gd name="T41" fmla="*/ 0 h 45"/>
                <a:gd name="T42" fmla="*/ 10 w 42"/>
                <a:gd name="T43" fmla="*/ 1 h 45"/>
                <a:gd name="T44" fmla="*/ 11 w 42"/>
                <a:gd name="T45" fmla="*/ 4 h 45"/>
                <a:gd name="T46" fmla="*/ 13 w 42"/>
                <a:gd name="T47" fmla="*/ 3 h 45"/>
                <a:gd name="T48" fmla="*/ 13 w 42"/>
                <a:gd name="T4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45">
                  <a:moveTo>
                    <a:pt x="32" y="41"/>
                  </a:moveTo>
                  <a:cubicBezTo>
                    <a:pt x="31" y="42"/>
                    <a:pt x="30" y="42"/>
                    <a:pt x="30" y="43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3" y="45"/>
                    <a:pt x="33" y="44"/>
                    <a:pt x="34" y="44"/>
                  </a:cubicBezTo>
                  <a:cubicBezTo>
                    <a:pt x="32" y="41"/>
                    <a:pt x="32" y="41"/>
                    <a:pt x="32" y="41"/>
                  </a:cubicBezTo>
                  <a:moveTo>
                    <a:pt x="39" y="34"/>
                  </a:moveTo>
                  <a:cubicBezTo>
                    <a:pt x="38" y="35"/>
                    <a:pt x="38" y="35"/>
                    <a:pt x="37" y="36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7"/>
                    <a:pt x="41" y="36"/>
                    <a:pt x="41" y="35"/>
                  </a:cubicBezTo>
                  <a:cubicBezTo>
                    <a:pt x="39" y="34"/>
                    <a:pt x="39" y="34"/>
                    <a:pt x="39" y="34"/>
                  </a:cubicBezTo>
                  <a:moveTo>
                    <a:pt x="40" y="10"/>
                  </a:moveTo>
                  <a:cubicBezTo>
                    <a:pt x="37" y="11"/>
                    <a:pt x="37" y="11"/>
                    <a:pt x="37" y="11"/>
                  </a:cubicBezTo>
                  <a:cubicBezTo>
                    <a:pt x="38" y="12"/>
                    <a:pt x="38" y="13"/>
                    <a:pt x="39" y="14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2"/>
                    <a:pt x="41" y="11"/>
                    <a:pt x="40" y="10"/>
                  </a:cubicBezTo>
                  <a:moveTo>
                    <a:pt x="2" y="6"/>
                  </a:moveTo>
                  <a:cubicBezTo>
                    <a:pt x="1" y="7"/>
                    <a:pt x="1" y="8"/>
                    <a:pt x="0" y="8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2" y="3"/>
                    <a:pt x="13" y="3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5" name="Freeform 165"/>
            <p:cNvSpPr>
              <a:spLocks noEditPoints="1"/>
            </p:cNvSpPr>
            <p:nvPr/>
          </p:nvSpPr>
          <p:spPr bwMode="auto">
            <a:xfrm>
              <a:off x="7188201" y="4073525"/>
              <a:ext cx="144463" cy="139700"/>
            </a:xfrm>
            <a:custGeom>
              <a:avLst/>
              <a:gdLst>
                <a:gd name="T0" fmla="*/ 16 w 30"/>
                <a:gd name="T1" fmla="*/ 17 h 29"/>
                <a:gd name="T2" fmla="*/ 13 w 30"/>
                <a:gd name="T3" fmla="*/ 29 h 29"/>
                <a:gd name="T4" fmla="*/ 15 w 30"/>
                <a:gd name="T5" fmla="*/ 29 h 29"/>
                <a:gd name="T6" fmla="*/ 27 w 30"/>
                <a:gd name="T7" fmla="*/ 23 h 29"/>
                <a:gd name="T8" fmla="*/ 16 w 30"/>
                <a:gd name="T9" fmla="*/ 17 h 29"/>
                <a:gd name="T10" fmla="*/ 1 w 30"/>
                <a:gd name="T11" fmla="*/ 10 h 29"/>
                <a:gd name="T12" fmla="*/ 0 w 30"/>
                <a:gd name="T13" fmla="*/ 15 h 29"/>
                <a:gd name="T14" fmla="*/ 10 w 30"/>
                <a:gd name="T15" fmla="*/ 28 h 29"/>
                <a:gd name="T16" fmla="*/ 14 w 30"/>
                <a:gd name="T17" fmla="*/ 15 h 29"/>
                <a:gd name="T18" fmla="*/ 1 w 30"/>
                <a:gd name="T19" fmla="*/ 10 h 29"/>
                <a:gd name="T20" fmla="*/ 12 w 30"/>
                <a:gd name="T21" fmla="*/ 0 h 29"/>
                <a:gd name="T22" fmla="*/ 2 w 30"/>
                <a:gd name="T23" fmla="*/ 7 h 29"/>
                <a:gd name="T24" fmla="*/ 14 w 30"/>
                <a:gd name="T25" fmla="*/ 12 h 29"/>
                <a:gd name="T26" fmla="*/ 12 w 30"/>
                <a:gd name="T27" fmla="*/ 0 h 29"/>
                <a:gd name="T28" fmla="*/ 15 w 30"/>
                <a:gd name="T29" fmla="*/ 0 h 29"/>
                <a:gd name="T30" fmla="*/ 15 w 30"/>
                <a:gd name="T31" fmla="*/ 0 h 29"/>
                <a:gd name="T32" fmla="*/ 17 w 30"/>
                <a:gd name="T33" fmla="*/ 14 h 29"/>
                <a:gd name="T34" fmla="*/ 28 w 30"/>
                <a:gd name="T35" fmla="*/ 21 h 29"/>
                <a:gd name="T36" fmla="*/ 30 w 30"/>
                <a:gd name="T37" fmla="*/ 15 h 29"/>
                <a:gd name="T38" fmla="*/ 15 w 30"/>
                <a:gd name="T3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29">
                  <a:moveTo>
                    <a:pt x="16" y="17"/>
                  </a:moveTo>
                  <a:cubicBezTo>
                    <a:pt x="13" y="29"/>
                    <a:pt x="13" y="29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20" y="29"/>
                    <a:pt x="24" y="27"/>
                    <a:pt x="27" y="23"/>
                  </a:cubicBezTo>
                  <a:cubicBezTo>
                    <a:pt x="16" y="17"/>
                    <a:pt x="16" y="17"/>
                    <a:pt x="16" y="17"/>
                  </a:cubicBezTo>
                  <a:moveTo>
                    <a:pt x="1" y="10"/>
                  </a:moveTo>
                  <a:cubicBezTo>
                    <a:pt x="1" y="11"/>
                    <a:pt x="0" y="13"/>
                    <a:pt x="0" y="15"/>
                  </a:cubicBezTo>
                  <a:cubicBezTo>
                    <a:pt x="0" y="21"/>
                    <a:pt x="4" y="27"/>
                    <a:pt x="10" y="28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" y="10"/>
                    <a:pt x="1" y="10"/>
                    <a:pt x="1" y="10"/>
                  </a:cubicBezTo>
                  <a:moveTo>
                    <a:pt x="12" y="0"/>
                  </a:moveTo>
                  <a:cubicBezTo>
                    <a:pt x="8" y="1"/>
                    <a:pt x="4" y="4"/>
                    <a:pt x="2" y="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9" y="19"/>
                    <a:pt x="30" y="17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6" name="Freeform 166"/>
            <p:cNvSpPr>
              <a:spLocks/>
            </p:cNvSpPr>
            <p:nvPr/>
          </p:nvSpPr>
          <p:spPr bwMode="auto">
            <a:xfrm>
              <a:off x="7192963" y="4073525"/>
              <a:ext cx="130175" cy="139700"/>
            </a:xfrm>
            <a:custGeom>
              <a:avLst/>
              <a:gdLst>
                <a:gd name="T0" fmla="*/ 14 w 27"/>
                <a:gd name="T1" fmla="*/ 0 h 29"/>
                <a:gd name="T2" fmla="*/ 11 w 27"/>
                <a:gd name="T3" fmla="*/ 0 h 29"/>
                <a:gd name="T4" fmla="*/ 13 w 27"/>
                <a:gd name="T5" fmla="*/ 12 h 29"/>
                <a:gd name="T6" fmla="*/ 1 w 27"/>
                <a:gd name="T7" fmla="*/ 7 h 29"/>
                <a:gd name="T8" fmla="*/ 0 w 27"/>
                <a:gd name="T9" fmla="*/ 10 h 29"/>
                <a:gd name="T10" fmla="*/ 13 w 27"/>
                <a:gd name="T11" fmla="*/ 15 h 29"/>
                <a:gd name="T12" fmla="*/ 9 w 27"/>
                <a:gd name="T13" fmla="*/ 28 h 29"/>
                <a:gd name="T14" fmla="*/ 12 w 27"/>
                <a:gd name="T15" fmla="*/ 29 h 29"/>
                <a:gd name="T16" fmla="*/ 15 w 27"/>
                <a:gd name="T17" fmla="*/ 17 h 29"/>
                <a:gd name="T18" fmla="*/ 26 w 27"/>
                <a:gd name="T19" fmla="*/ 23 h 29"/>
                <a:gd name="T20" fmla="*/ 27 w 27"/>
                <a:gd name="T21" fmla="*/ 21 h 29"/>
                <a:gd name="T22" fmla="*/ 16 w 27"/>
                <a:gd name="T23" fmla="*/ 14 h 29"/>
                <a:gd name="T24" fmla="*/ 14 w 27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29">
                  <a:moveTo>
                    <a:pt x="14" y="0"/>
                  </a:moveTo>
                  <a:cubicBezTo>
                    <a:pt x="13" y="0"/>
                    <a:pt x="12" y="0"/>
                    <a:pt x="11" y="0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9"/>
                    <a:pt x="0" y="1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9"/>
                    <a:pt x="11" y="29"/>
                    <a:pt x="12" y="29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2"/>
                    <a:pt x="27" y="22"/>
                    <a:pt x="27" y="21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7" name="Freeform 167"/>
            <p:cNvSpPr>
              <a:spLocks noEditPoints="1"/>
            </p:cNvSpPr>
            <p:nvPr/>
          </p:nvSpPr>
          <p:spPr bwMode="auto">
            <a:xfrm>
              <a:off x="7164388" y="4048125"/>
              <a:ext cx="192088" cy="188913"/>
            </a:xfrm>
            <a:custGeom>
              <a:avLst/>
              <a:gdLst>
                <a:gd name="T0" fmla="*/ 34 w 40"/>
                <a:gd name="T1" fmla="*/ 29 h 39"/>
                <a:gd name="T2" fmla="*/ 20 w 40"/>
                <a:gd name="T3" fmla="*/ 37 h 39"/>
                <a:gd name="T4" fmla="*/ 17 w 40"/>
                <a:gd name="T5" fmla="*/ 37 h 39"/>
                <a:gd name="T6" fmla="*/ 17 w 40"/>
                <a:gd name="T7" fmla="*/ 39 h 39"/>
                <a:gd name="T8" fmla="*/ 20 w 40"/>
                <a:gd name="T9" fmla="*/ 39 h 39"/>
                <a:gd name="T10" fmla="*/ 36 w 40"/>
                <a:gd name="T11" fmla="*/ 31 h 39"/>
                <a:gd name="T12" fmla="*/ 34 w 40"/>
                <a:gd name="T13" fmla="*/ 29 h 39"/>
                <a:gd name="T14" fmla="*/ 2 w 40"/>
                <a:gd name="T15" fmla="*/ 12 h 39"/>
                <a:gd name="T16" fmla="*/ 0 w 40"/>
                <a:gd name="T17" fmla="*/ 20 h 39"/>
                <a:gd name="T18" fmla="*/ 14 w 40"/>
                <a:gd name="T19" fmla="*/ 38 h 39"/>
                <a:gd name="T20" fmla="*/ 15 w 40"/>
                <a:gd name="T21" fmla="*/ 36 h 39"/>
                <a:gd name="T22" fmla="*/ 3 w 40"/>
                <a:gd name="T23" fmla="*/ 20 h 39"/>
                <a:gd name="T24" fmla="*/ 4 w 40"/>
                <a:gd name="T25" fmla="*/ 13 h 39"/>
                <a:gd name="T26" fmla="*/ 2 w 40"/>
                <a:gd name="T27" fmla="*/ 12 h 39"/>
                <a:gd name="T28" fmla="*/ 16 w 40"/>
                <a:gd name="T29" fmla="*/ 0 h 39"/>
                <a:gd name="T30" fmla="*/ 3 w 40"/>
                <a:gd name="T31" fmla="*/ 10 h 39"/>
                <a:gd name="T32" fmla="*/ 5 w 40"/>
                <a:gd name="T33" fmla="*/ 11 h 39"/>
                <a:gd name="T34" fmla="*/ 17 w 40"/>
                <a:gd name="T35" fmla="*/ 3 h 39"/>
                <a:gd name="T36" fmla="*/ 16 w 40"/>
                <a:gd name="T37" fmla="*/ 0 h 39"/>
                <a:gd name="T38" fmla="*/ 20 w 40"/>
                <a:gd name="T39" fmla="*/ 0 h 39"/>
                <a:gd name="T40" fmla="*/ 19 w 40"/>
                <a:gd name="T41" fmla="*/ 0 h 39"/>
                <a:gd name="T42" fmla="*/ 19 w 40"/>
                <a:gd name="T43" fmla="*/ 2 h 39"/>
                <a:gd name="T44" fmla="*/ 20 w 40"/>
                <a:gd name="T45" fmla="*/ 2 h 39"/>
                <a:gd name="T46" fmla="*/ 37 w 40"/>
                <a:gd name="T47" fmla="*/ 20 h 39"/>
                <a:gd name="T48" fmla="*/ 35 w 40"/>
                <a:gd name="T49" fmla="*/ 27 h 39"/>
                <a:gd name="T50" fmla="*/ 38 w 40"/>
                <a:gd name="T51" fmla="*/ 28 h 39"/>
                <a:gd name="T52" fmla="*/ 40 w 40"/>
                <a:gd name="T53" fmla="*/ 20 h 39"/>
                <a:gd name="T54" fmla="*/ 20 w 40"/>
                <a:gd name="T5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39">
                  <a:moveTo>
                    <a:pt x="34" y="29"/>
                  </a:moveTo>
                  <a:cubicBezTo>
                    <a:pt x="31" y="34"/>
                    <a:pt x="26" y="37"/>
                    <a:pt x="20" y="37"/>
                  </a:cubicBezTo>
                  <a:cubicBezTo>
                    <a:pt x="19" y="37"/>
                    <a:pt x="18" y="37"/>
                    <a:pt x="17" y="37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39"/>
                    <a:pt x="19" y="39"/>
                    <a:pt x="20" y="39"/>
                  </a:cubicBezTo>
                  <a:cubicBezTo>
                    <a:pt x="27" y="39"/>
                    <a:pt x="33" y="36"/>
                    <a:pt x="36" y="31"/>
                  </a:cubicBezTo>
                  <a:cubicBezTo>
                    <a:pt x="34" y="29"/>
                    <a:pt x="34" y="29"/>
                    <a:pt x="34" y="29"/>
                  </a:cubicBezTo>
                  <a:moveTo>
                    <a:pt x="2" y="12"/>
                  </a:moveTo>
                  <a:cubicBezTo>
                    <a:pt x="1" y="15"/>
                    <a:pt x="0" y="17"/>
                    <a:pt x="0" y="20"/>
                  </a:cubicBezTo>
                  <a:cubicBezTo>
                    <a:pt x="0" y="28"/>
                    <a:pt x="6" y="36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8" y="34"/>
                    <a:pt x="3" y="27"/>
                    <a:pt x="3" y="20"/>
                  </a:cubicBezTo>
                  <a:cubicBezTo>
                    <a:pt x="3" y="17"/>
                    <a:pt x="3" y="15"/>
                    <a:pt x="4" y="13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16" y="0"/>
                  </a:moveTo>
                  <a:cubicBezTo>
                    <a:pt x="10" y="1"/>
                    <a:pt x="5" y="5"/>
                    <a:pt x="3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7"/>
                    <a:pt x="12" y="4"/>
                    <a:pt x="17" y="3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9" y="2"/>
                    <a:pt x="37" y="10"/>
                    <a:pt x="37" y="20"/>
                  </a:cubicBezTo>
                  <a:cubicBezTo>
                    <a:pt x="37" y="22"/>
                    <a:pt x="37" y="25"/>
                    <a:pt x="35" y="27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9" y="26"/>
                    <a:pt x="40" y="23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8" name="Freeform 168"/>
            <p:cNvSpPr>
              <a:spLocks noEditPoints="1"/>
            </p:cNvSpPr>
            <p:nvPr/>
          </p:nvSpPr>
          <p:spPr bwMode="auto">
            <a:xfrm>
              <a:off x="7173913" y="4048125"/>
              <a:ext cx="173038" cy="188913"/>
            </a:xfrm>
            <a:custGeom>
              <a:avLst/>
              <a:gdLst>
                <a:gd name="T0" fmla="*/ 13 w 36"/>
                <a:gd name="T1" fmla="*/ 36 h 39"/>
                <a:gd name="T2" fmla="*/ 12 w 36"/>
                <a:gd name="T3" fmla="*/ 38 h 39"/>
                <a:gd name="T4" fmla="*/ 15 w 36"/>
                <a:gd name="T5" fmla="*/ 39 h 39"/>
                <a:gd name="T6" fmla="*/ 15 w 36"/>
                <a:gd name="T7" fmla="*/ 37 h 39"/>
                <a:gd name="T8" fmla="*/ 13 w 36"/>
                <a:gd name="T9" fmla="*/ 36 h 39"/>
                <a:gd name="T10" fmla="*/ 33 w 36"/>
                <a:gd name="T11" fmla="*/ 27 h 39"/>
                <a:gd name="T12" fmla="*/ 32 w 36"/>
                <a:gd name="T13" fmla="*/ 29 h 39"/>
                <a:gd name="T14" fmla="*/ 34 w 36"/>
                <a:gd name="T15" fmla="*/ 31 h 39"/>
                <a:gd name="T16" fmla="*/ 36 w 36"/>
                <a:gd name="T17" fmla="*/ 28 h 39"/>
                <a:gd name="T18" fmla="*/ 33 w 36"/>
                <a:gd name="T19" fmla="*/ 27 h 39"/>
                <a:gd name="T20" fmla="*/ 1 w 36"/>
                <a:gd name="T21" fmla="*/ 10 h 39"/>
                <a:gd name="T22" fmla="*/ 0 w 36"/>
                <a:gd name="T23" fmla="*/ 12 h 39"/>
                <a:gd name="T24" fmla="*/ 2 w 36"/>
                <a:gd name="T25" fmla="*/ 13 h 39"/>
                <a:gd name="T26" fmla="*/ 3 w 36"/>
                <a:gd name="T27" fmla="*/ 11 h 39"/>
                <a:gd name="T28" fmla="*/ 1 w 36"/>
                <a:gd name="T29" fmla="*/ 10 h 39"/>
                <a:gd name="T30" fmla="*/ 17 w 36"/>
                <a:gd name="T31" fmla="*/ 0 h 39"/>
                <a:gd name="T32" fmla="*/ 14 w 36"/>
                <a:gd name="T33" fmla="*/ 0 h 39"/>
                <a:gd name="T34" fmla="*/ 15 w 36"/>
                <a:gd name="T35" fmla="*/ 3 h 39"/>
                <a:gd name="T36" fmla="*/ 17 w 36"/>
                <a:gd name="T37" fmla="*/ 2 h 39"/>
                <a:gd name="T38" fmla="*/ 17 w 36"/>
                <a:gd name="T3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39">
                  <a:moveTo>
                    <a:pt x="13" y="36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3" y="39"/>
                    <a:pt x="14" y="39"/>
                    <a:pt x="15" y="39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7"/>
                    <a:pt x="13" y="36"/>
                    <a:pt x="13" y="36"/>
                  </a:cubicBezTo>
                  <a:moveTo>
                    <a:pt x="33" y="27"/>
                  </a:moveTo>
                  <a:cubicBezTo>
                    <a:pt x="33" y="28"/>
                    <a:pt x="33" y="29"/>
                    <a:pt x="32" y="29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30"/>
                    <a:pt x="35" y="29"/>
                    <a:pt x="36" y="28"/>
                  </a:cubicBezTo>
                  <a:cubicBezTo>
                    <a:pt x="33" y="27"/>
                    <a:pt x="33" y="27"/>
                    <a:pt x="33" y="27"/>
                  </a:cubicBezTo>
                  <a:moveTo>
                    <a:pt x="1" y="10"/>
                  </a:moveTo>
                  <a:cubicBezTo>
                    <a:pt x="0" y="11"/>
                    <a:pt x="0" y="12"/>
                    <a:pt x="0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2"/>
                    <a:pt x="3" y="11"/>
                  </a:cubicBezTo>
                  <a:cubicBezTo>
                    <a:pt x="1" y="10"/>
                    <a:pt x="1" y="10"/>
                    <a:pt x="1" y="10"/>
                  </a:cubicBezTo>
                  <a:moveTo>
                    <a:pt x="17" y="0"/>
                  </a:moveTo>
                  <a:cubicBezTo>
                    <a:pt x="16" y="0"/>
                    <a:pt x="15" y="0"/>
                    <a:pt x="14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6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9" name="Freeform 169"/>
            <p:cNvSpPr>
              <a:spLocks noEditPoints="1"/>
            </p:cNvSpPr>
            <p:nvPr/>
          </p:nvSpPr>
          <p:spPr bwMode="auto">
            <a:xfrm>
              <a:off x="8329613" y="4260850"/>
              <a:ext cx="179388" cy="173038"/>
            </a:xfrm>
            <a:custGeom>
              <a:avLst/>
              <a:gdLst>
                <a:gd name="T0" fmla="*/ 15 w 37"/>
                <a:gd name="T1" fmla="*/ 17 h 36"/>
                <a:gd name="T2" fmla="*/ 0 w 37"/>
                <a:gd name="T3" fmla="*/ 20 h 36"/>
                <a:gd name="T4" fmla="*/ 6 w 37"/>
                <a:gd name="T5" fmla="*/ 31 h 36"/>
                <a:gd name="T6" fmla="*/ 15 w 37"/>
                <a:gd name="T7" fmla="*/ 17 h 36"/>
                <a:gd name="T8" fmla="*/ 14 w 37"/>
                <a:gd name="T9" fmla="*/ 0 h 36"/>
                <a:gd name="T10" fmla="*/ 0 w 37"/>
                <a:gd name="T11" fmla="*/ 17 h 36"/>
                <a:gd name="T12" fmla="*/ 16 w 37"/>
                <a:gd name="T13" fmla="*/ 13 h 36"/>
                <a:gd name="T14" fmla="*/ 14 w 37"/>
                <a:gd name="T15" fmla="*/ 0 h 36"/>
                <a:gd name="T16" fmla="*/ 18 w 37"/>
                <a:gd name="T17" fmla="*/ 0 h 36"/>
                <a:gd name="T18" fmla="*/ 16 w 37"/>
                <a:gd name="T19" fmla="*/ 0 h 36"/>
                <a:gd name="T20" fmla="*/ 19 w 37"/>
                <a:gd name="T21" fmla="*/ 13 h 36"/>
                <a:gd name="T22" fmla="*/ 20 w 37"/>
                <a:gd name="T23" fmla="*/ 12 h 36"/>
                <a:gd name="T24" fmla="*/ 8 w 37"/>
                <a:gd name="T25" fmla="*/ 33 h 36"/>
                <a:gd name="T26" fmla="*/ 18 w 37"/>
                <a:gd name="T27" fmla="*/ 36 h 36"/>
                <a:gd name="T28" fmla="*/ 37 w 37"/>
                <a:gd name="T29" fmla="*/ 18 h 36"/>
                <a:gd name="T30" fmla="*/ 18 w 37"/>
                <a:gd name="T3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36">
                  <a:moveTo>
                    <a:pt x="15" y="17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1" y="24"/>
                    <a:pt x="3" y="28"/>
                    <a:pt x="6" y="31"/>
                  </a:cubicBezTo>
                  <a:cubicBezTo>
                    <a:pt x="15" y="17"/>
                    <a:pt x="15" y="17"/>
                    <a:pt x="15" y="17"/>
                  </a:cubicBezTo>
                  <a:moveTo>
                    <a:pt x="14" y="0"/>
                  </a:moveTo>
                  <a:cubicBezTo>
                    <a:pt x="6" y="2"/>
                    <a:pt x="0" y="9"/>
                    <a:pt x="0" y="17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1" y="35"/>
                    <a:pt x="14" y="36"/>
                    <a:pt x="18" y="36"/>
                  </a:cubicBezTo>
                  <a:cubicBezTo>
                    <a:pt x="29" y="36"/>
                    <a:pt x="37" y="28"/>
                    <a:pt x="37" y="18"/>
                  </a:cubicBezTo>
                  <a:cubicBezTo>
                    <a:pt x="37" y="8"/>
                    <a:pt x="29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0" name="Freeform 170"/>
            <p:cNvSpPr>
              <a:spLocks/>
            </p:cNvSpPr>
            <p:nvPr/>
          </p:nvSpPr>
          <p:spPr bwMode="auto">
            <a:xfrm>
              <a:off x="8329613" y="4260850"/>
              <a:ext cx="96838" cy="158750"/>
            </a:xfrm>
            <a:custGeom>
              <a:avLst/>
              <a:gdLst>
                <a:gd name="T0" fmla="*/ 16 w 20"/>
                <a:gd name="T1" fmla="*/ 0 h 33"/>
                <a:gd name="T2" fmla="*/ 14 w 20"/>
                <a:gd name="T3" fmla="*/ 0 h 33"/>
                <a:gd name="T4" fmla="*/ 16 w 20"/>
                <a:gd name="T5" fmla="*/ 13 h 33"/>
                <a:gd name="T6" fmla="*/ 0 w 20"/>
                <a:gd name="T7" fmla="*/ 17 h 33"/>
                <a:gd name="T8" fmla="*/ 0 w 20"/>
                <a:gd name="T9" fmla="*/ 18 h 33"/>
                <a:gd name="T10" fmla="*/ 0 w 20"/>
                <a:gd name="T11" fmla="*/ 20 h 33"/>
                <a:gd name="T12" fmla="*/ 15 w 20"/>
                <a:gd name="T13" fmla="*/ 17 h 33"/>
                <a:gd name="T14" fmla="*/ 6 w 20"/>
                <a:gd name="T15" fmla="*/ 31 h 33"/>
                <a:gd name="T16" fmla="*/ 8 w 20"/>
                <a:gd name="T17" fmla="*/ 33 h 33"/>
                <a:gd name="T18" fmla="*/ 20 w 20"/>
                <a:gd name="T19" fmla="*/ 12 h 33"/>
                <a:gd name="T20" fmla="*/ 19 w 20"/>
                <a:gd name="T21" fmla="*/ 13 h 33"/>
                <a:gd name="T22" fmla="*/ 16 w 20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33">
                  <a:moveTo>
                    <a:pt x="16" y="0"/>
                  </a:moveTo>
                  <a:cubicBezTo>
                    <a:pt x="16" y="0"/>
                    <a:pt x="15" y="0"/>
                    <a:pt x="14" y="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7" y="32"/>
                    <a:pt x="8" y="3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1" name="Freeform 171"/>
            <p:cNvSpPr>
              <a:spLocks noEditPoints="1"/>
            </p:cNvSpPr>
            <p:nvPr/>
          </p:nvSpPr>
          <p:spPr bwMode="auto">
            <a:xfrm>
              <a:off x="8301038" y="4227513"/>
              <a:ext cx="236538" cy="241300"/>
            </a:xfrm>
            <a:custGeom>
              <a:avLst/>
              <a:gdLst>
                <a:gd name="T0" fmla="*/ 3 w 49"/>
                <a:gd name="T1" fmla="*/ 28 h 50"/>
                <a:gd name="T2" fmla="*/ 0 w 49"/>
                <a:gd name="T3" fmla="*/ 29 h 50"/>
                <a:gd name="T4" fmla="*/ 8 w 49"/>
                <a:gd name="T5" fmla="*/ 44 h 50"/>
                <a:gd name="T6" fmla="*/ 10 w 49"/>
                <a:gd name="T7" fmla="*/ 41 h 50"/>
                <a:gd name="T8" fmla="*/ 3 w 49"/>
                <a:gd name="T9" fmla="*/ 28 h 50"/>
                <a:gd name="T10" fmla="*/ 19 w 49"/>
                <a:gd name="T11" fmla="*/ 1 h 50"/>
                <a:gd name="T12" fmla="*/ 0 w 49"/>
                <a:gd name="T13" fmla="*/ 25 h 50"/>
                <a:gd name="T14" fmla="*/ 0 w 49"/>
                <a:gd name="T15" fmla="*/ 26 h 50"/>
                <a:gd name="T16" fmla="*/ 3 w 49"/>
                <a:gd name="T17" fmla="*/ 25 h 50"/>
                <a:gd name="T18" fmla="*/ 3 w 49"/>
                <a:gd name="T19" fmla="*/ 25 h 50"/>
                <a:gd name="T20" fmla="*/ 19 w 49"/>
                <a:gd name="T21" fmla="*/ 4 h 50"/>
                <a:gd name="T22" fmla="*/ 19 w 49"/>
                <a:gd name="T23" fmla="*/ 1 h 50"/>
                <a:gd name="T24" fmla="*/ 24 w 49"/>
                <a:gd name="T25" fmla="*/ 0 h 50"/>
                <a:gd name="T26" fmla="*/ 21 w 49"/>
                <a:gd name="T27" fmla="*/ 0 h 50"/>
                <a:gd name="T28" fmla="*/ 22 w 49"/>
                <a:gd name="T29" fmla="*/ 4 h 50"/>
                <a:gd name="T30" fmla="*/ 24 w 49"/>
                <a:gd name="T31" fmla="*/ 3 h 50"/>
                <a:gd name="T32" fmla="*/ 46 w 49"/>
                <a:gd name="T33" fmla="*/ 25 h 50"/>
                <a:gd name="T34" fmla="*/ 24 w 49"/>
                <a:gd name="T35" fmla="*/ 47 h 50"/>
                <a:gd name="T36" fmla="*/ 12 w 49"/>
                <a:gd name="T37" fmla="*/ 43 h 50"/>
                <a:gd name="T38" fmla="*/ 10 w 49"/>
                <a:gd name="T39" fmla="*/ 45 h 50"/>
                <a:gd name="T40" fmla="*/ 24 w 49"/>
                <a:gd name="T41" fmla="*/ 50 h 50"/>
                <a:gd name="T42" fmla="*/ 49 w 49"/>
                <a:gd name="T43" fmla="*/ 25 h 50"/>
                <a:gd name="T44" fmla="*/ 24 w 49"/>
                <a:gd name="T4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0">
                  <a:moveTo>
                    <a:pt x="3" y="28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" y="35"/>
                    <a:pt x="4" y="40"/>
                    <a:pt x="8" y="44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6" y="38"/>
                    <a:pt x="4" y="33"/>
                    <a:pt x="3" y="28"/>
                  </a:cubicBezTo>
                  <a:moveTo>
                    <a:pt x="19" y="1"/>
                  </a:moveTo>
                  <a:cubicBezTo>
                    <a:pt x="8" y="3"/>
                    <a:pt x="0" y="13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15"/>
                    <a:pt x="10" y="6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moveTo>
                    <a:pt x="24" y="0"/>
                  </a:moveTo>
                  <a:cubicBezTo>
                    <a:pt x="23" y="0"/>
                    <a:pt x="22" y="0"/>
                    <a:pt x="21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3"/>
                    <a:pt x="24" y="3"/>
                    <a:pt x="24" y="3"/>
                  </a:cubicBezTo>
                  <a:cubicBezTo>
                    <a:pt x="36" y="3"/>
                    <a:pt x="46" y="13"/>
                    <a:pt x="46" y="25"/>
                  </a:cubicBezTo>
                  <a:cubicBezTo>
                    <a:pt x="46" y="37"/>
                    <a:pt x="36" y="47"/>
                    <a:pt x="24" y="47"/>
                  </a:cubicBezTo>
                  <a:cubicBezTo>
                    <a:pt x="20" y="47"/>
                    <a:pt x="16" y="45"/>
                    <a:pt x="12" y="43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4" y="48"/>
                    <a:pt x="19" y="50"/>
                    <a:pt x="24" y="50"/>
                  </a:cubicBezTo>
                  <a:cubicBezTo>
                    <a:pt x="38" y="50"/>
                    <a:pt x="49" y="39"/>
                    <a:pt x="49" y="25"/>
                  </a:cubicBezTo>
                  <a:cubicBezTo>
                    <a:pt x="49" y="11"/>
                    <a:pt x="38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2" name="Freeform 172"/>
            <p:cNvSpPr>
              <a:spLocks noEditPoints="1"/>
            </p:cNvSpPr>
            <p:nvPr/>
          </p:nvSpPr>
          <p:spPr bwMode="auto">
            <a:xfrm>
              <a:off x="8301038" y="4227513"/>
              <a:ext cx="106363" cy="215900"/>
            </a:xfrm>
            <a:custGeom>
              <a:avLst/>
              <a:gdLst>
                <a:gd name="T0" fmla="*/ 10 w 22"/>
                <a:gd name="T1" fmla="*/ 41 h 45"/>
                <a:gd name="T2" fmla="*/ 8 w 22"/>
                <a:gd name="T3" fmla="*/ 44 h 45"/>
                <a:gd name="T4" fmla="*/ 10 w 22"/>
                <a:gd name="T5" fmla="*/ 45 h 45"/>
                <a:gd name="T6" fmla="*/ 12 w 22"/>
                <a:gd name="T7" fmla="*/ 43 h 45"/>
                <a:gd name="T8" fmla="*/ 10 w 22"/>
                <a:gd name="T9" fmla="*/ 41 h 45"/>
                <a:gd name="T10" fmla="*/ 3 w 22"/>
                <a:gd name="T11" fmla="*/ 25 h 45"/>
                <a:gd name="T12" fmla="*/ 0 w 22"/>
                <a:gd name="T13" fmla="*/ 26 h 45"/>
                <a:gd name="T14" fmla="*/ 0 w 22"/>
                <a:gd name="T15" fmla="*/ 29 h 45"/>
                <a:gd name="T16" fmla="*/ 3 w 22"/>
                <a:gd name="T17" fmla="*/ 28 h 45"/>
                <a:gd name="T18" fmla="*/ 3 w 22"/>
                <a:gd name="T19" fmla="*/ 25 h 45"/>
                <a:gd name="T20" fmla="*/ 21 w 22"/>
                <a:gd name="T21" fmla="*/ 0 h 45"/>
                <a:gd name="T22" fmla="*/ 19 w 22"/>
                <a:gd name="T23" fmla="*/ 1 h 45"/>
                <a:gd name="T24" fmla="*/ 19 w 22"/>
                <a:gd name="T25" fmla="*/ 4 h 45"/>
                <a:gd name="T26" fmla="*/ 22 w 22"/>
                <a:gd name="T27" fmla="*/ 4 h 45"/>
                <a:gd name="T28" fmla="*/ 21 w 22"/>
                <a:gd name="T2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45">
                  <a:moveTo>
                    <a:pt x="10" y="41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10" y="45"/>
                    <a:pt x="10" y="45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1" y="42"/>
                    <a:pt x="11" y="42"/>
                    <a:pt x="10" y="41"/>
                  </a:cubicBezTo>
                  <a:moveTo>
                    <a:pt x="3" y="25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8"/>
                    <a:pt x="0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7"/>
                    <a:pt x="3" y="26"/>
                    <a:pt x="3" y="25"/>
                  </a:cubicBezTo>
                  <a:moveTo>
                    <a:pt x="21" y="0"/>
                  </a:moveTo>
                  <a:cubicBezTo>
                    <a:pt x="20" y="1"/>
                    <a:pt x="20" y="1"/>
                    <a:pt x="19" y="1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1" y="4"/>
                    <a:pt x="22" y="4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3" name="Freeform 173"/>
            <p:cNvSpPr>
              <a:spLocks noEditPoints="1"/>
            </p:cNvSpPr>
            <p:nvPr/>
          </p:nvSpPr>
          <p:spPr bwMode="auto">
            <a:xfrm>
              <a:off x="7723188" y="4395788"/>
              <a:ext cx="177800" cy="173038"/>
            </a:xfrm>
            <a:custGeom>
              <a:avLst/>
              <a:gdLst>
                <a:gd name="T0" fmla="*/ 18 w 37"/>
                <a:gd name="T1" fmla="*/ 19 h 36"/>
                <a:gd name="T2" fmla="*/ 2 w 37"/>
                <a:gd name="T3" fmla="*/ 26 h 36"/>
                <a:gd name="T4" fmla="*/ 18 w 37"/>
                <a:gd name="T5" fmla="*/ 36 h 36"/>
                <a:gd name="T6" fmla="*/ 27 w 37"/>
                <a:gd name="T7" fmla="*/ 34 h 36"/>
                <a:gd name="T8" fmla="*/ 19 w 37"/>
                <a:gd name="T9" fmla="*/ 20 h 36"/>
                <a:gd name="T10" fmla="*/ 17 w 37"/>
                <a:gd name="T11" fmla="*/ 25 h 36"/>
                <a:gd name="T12" fmla="*/ 18 w 37"/>
                <a:gd name="T13" fmla="*/ 19 h 36"/>
                <a:gd name="T14" fmla="*/ 36 w 37"/>
                <a:gd name="T15" fmla="*/ 14 h 36"/>
                <a:gd name="T16" fmla="*/ 21 w 37"/>
                <a:gd name="T17" fmla="*/ 18 h 36"/>
                <a:gd name="T18" fmla="*/ 30 w 37"/>
                <a:gd name="T19" fmla="*/ 32 h 36"/>
                <a:gd name="T20" fmla="*/ 37 w 37"/>
                <a:gd name="T21" fmla="*/ 18 h 36"/>
                <a:gd name="T22" fmla="*/ 36 w 37"/>
                <a:gd name="T23" fmla="*/ 14 h 36"/>
                <a:gd name="T24" fmla="*/ 2 w 37"/>
                <a:gd name="T25" fmla="*/ 9 h 36"/>
                <a:gd name="T26" fmla="*/ 0 w 37"/>
                <a:gd name="T27" fmla="*/ 18 h 36"/>
                <a:gd name="T28" fmla="*/ 1 w 37"/>
                <a:gd name="T29" fmla="*/ 23 h 36"/>
                <a:gd name="T30" fmla="*/ 16 w 37"/>
                <a:gd name="T31" fmla="*/ 17 h 36"/>
                <a:gd name="T32" fmla="*/ 2 w 37"/>
                <a:gd name="T33" fmla="*/ 9 h 36"/>
                <a:gd name="T34" fmla="*/ 28 w 37"/>
                <a:gd name="T35" fmla="*/ 2 h 36"/>
                <a:gd name="T36" fmla="*/ 22 w 37"/>
                <a:gd name="T37" fmla="*/ 15 h 36"/>
                <a:gd name="T38" fmla="*/ 35 w 37"/>
                <a:gd name="T39" fmla="*/ 12 h 36"/>
                <a:gd name="T40" fmla="*/ 28 w 37"/>
                <a:gd name="T41" fmla="*/ 2 h 36"/>
                <a:gd name="T42" fmla="*/ 22 w 37"/>
                <a:gd name="T43" fmla="*/ 0 h 36"/>
                <a:gd name="T44" fmla="*/ 21 w 37"/>
                <a:gd name="T45" fmla="*/ 10 h 36"/>
                <a:gd name="T46" fmla="*/ 25 w 37"/>
                <a:gd name="T47" fmla="*/ 1 h 36"/>
                <a:gd name="T48" fmla="*/ 22 w 37"/>
                <a:gd name="T49" fmla="*/ 0 h 36"/>
                <a:gd name="T50" fmla="*/ 18 w 37"/>
                <a:gd name="T51" fmla="*/ 0 h 36"/>
                <a:gd name="T52" fmla="*/ 4 w 37"/>
                <a:gd name="T53" fmla="*/ 7 h 36"/>
                <a:gd name="T54" fmla="*/ 18 w 37"/>
                <a:gd name="T55" fmla="*/ 15 h 36"/>
                <a:gd name="T56" fmla="*/ 19 w 37"/>
                <a:gd name="T57" fmla="*/ 0 h 36"/>
                <a:gd name="T58" fmla="*/ 18 w 37"/>
                <a:gd name="T5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36">
                  <a:moveTo>
                    <a:pt x="18" y="19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5" y="32"/>
                    <a:pt x="11" y="36"/>
                    <a:pt x="18" y="36"/>
                  </a:cubicBezTo>
                  <a:cubicBezTo>
                    <a:pt x="22" y="36"/>
                    <a:pt x="25" y="35"/>
                    <a:pt x="27" y="3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19"/>
                    <a:pt x="18" y="19"/>
                    <a:pt x="18" y="19"/>
                  </a:cubicBezTo>
                  <a:moveTo>
                    <a:pt x="36" y="14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4" y="29"/>
                    <a:pt x="37" y="24"/>
                    <a:pt x="37" y="18"/>
                  </a:cubicBezTo>
                  <a:cubicBezTo>
                    <a:pt x="37" y="17"/>
                    <a:pt x="36" y="16"/>
                    <a:pt x="36" y="14"/>
                  </a:cubicBezTo>
                  <a:moveTo>
                    <a:pt x="2" y="9"/>
                  </a:moveTo>
                  <a:cubicBezTo>
                    <a:pt x="1" y="11"/>
                    <a:pt x="0" y="15"/>
                    <a:pt x="0" y="18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8" y="2"/>
                  </a:moveTo>
                  <a:cubicBezTo>
                    <a:pt x="22" y="15"/>
                    <a:pt x="22" y="15"/>
                    <a:pt x="22" y="15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8"/>
                    <a:pt x="31" y="4"/>
                    <a:pt x="28" y="2"/>
                  </a:cubicBezTo>
                  <a:moveTo>
                    <a:pt x="22" y="0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3" y="0"/>
                    <a:pt x="22" y="0"/>
                  </a:cubicBezTo>
                  <a:moveTo>
                    <a:pt x="18" y="0"/>
                  </a:moveTo>
                  <a:cubicBezTo>
                    <a:pt x="13" y="0"/>
                    <a:pt x="7" y="2"/>
                    <a:pt x="4" y="7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4" name="Freeform 174"/>
            <p:cNvSpPr>
              <a:spLocks/>
            </p:cNvSpPr>
            <p:nvPr/>
          </p:nvSpPr>
          <p:spPr bwMode="auto">
            <a:xfrm>
              <a:off x="7727951" y="4395788"/>
              <a:ext cx="168275" cy="163513"/>
            </a:xfrm>
            <a:custGeom>
              <a:avLst/>
              <a:gdLst>
                <a:gd name="T0" fmla="*/ 18 w 35"/>
                <a:gd name="T1" fmla="*/ 0 h 34"/>
                <a:gd name="T2" fmla="*/ 17 w 35"/>
                <a:gd name="T3" fmla="*/ 15 h 34"/>
                <a:gd name="T4" fmla="*/ 3 w 35"/>
                <a:gd name="T5" fmla="*/ 7 h 34"/>
                <a:gd name="T6" fmla="*/ 1 w 35"/>
                <a:gd name="T7" fmla="*/ 9 h 34"/>
                <a:gd name="T8" fmla="*/ 15 w 35"/>
                <a:gd name="T9" fmla="*/ 17 h 34"/>
                <a:gd name="T10" fmla="*/ 0 w 35"/>
                <a:gd name="T11" fmla="*/ 23 h 34"/>
                <a:gd name="T12" fmla="*/ 1 w 35"/>
                <a:gd name="T13" fmla="*/ 26 h 34"/>
                <a:gd name="T14" fmla="*/ 17 w 35"/>
                <a:gd name="T15" fmla="*/ 19 h 34"/>
                <a:gd name="T16" fmla="*/ 16 w 35"/>
                <a:gd name="T17" fmla="*/ 25 h 34"/>
                <a:gd name="T18" fmla="*/ 18 w 35"/>
                <a:gd name="T19" fmla="*/ 20 h 34"/>
                <a:gd name="T20" fmla="*/ 26 w 35"/>
                <a:gd name="T21" fmla="*/ 34 h 34"/>
                <a:gd name="T22" fmla="*/ 29 w 35"/>
                <a:gd name="T23" fmla="*/ 32 h 34"/>
                <a:gd name="T24" fmla="*/ 20 w 35"/>
                <a:gd name="T25" fmla="*/ 18 h 34"/>
                <a:gd name="T26" fmla="*/ 35 w 35"/>
                <a:gd name="T27" fmla="*/ 14 h 34"/>
                <a:gd name="T28" fmla="*/ 34 w 35"/>
                <a:gd name="T29" fmla="*/ 12 h 34"/>
                <a:gd name="T30" fmla="*/ 21 w 35"/>
                <a:gd name="T31" fmla="*/ 15 h 34"/>
                <a:gd name="T32" fmla="*/ 27 w 35"/>
                <a:gd name="T33" fmla="*/ 2 h 34"/>
                <a:gd name="T34" fmla="*/ 24 w 35"/>
                <a:gd name="T35" fmla="*/ 1 h 34"/>
                <a:gd name="T36" fmla="*/ 20 w 35"/>
                <a:gd name="T37" fmla="*/ 10 h 34"/>
                <a:gd name="T38" fmla="*/ 21 w 35"/>
                <a:gd name="T39" fmla="*/ 0 h 34"/>
                <a:gd name="T40" fmla="*/ 18 w 35"/>
                <a:gd name="T4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4">
                  <a:moveTo>
                    <a:pt x="18" y="0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2" y="8"/>
                    <a:pt x="1" y="9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1" y="26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7" y="33"/>
                    <a:pt x="28" y="33"/>
                    <a:pt x="29" y="3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3"/>
                    <a:pt x="34" y="12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6" y="2"/>
                    <a:pt x="25" y="1"/>
                    <a:pt x="24" y="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5" name="Freeform 175"/>
            <p:cNvSpPr>
              <a:spLocks noEditPoints="1"/>
            </p:cNvSpPr>
            <p:nvPr/>
          </p:nvSpPr>
          <p:spPr bwMode="auto">
            <a:xfrm>
              <a:off x="7694613" y="4362450"/>
              <a:ext cx="234950" cy="241300"/>
            </a:xfrm>
            <a:custGeom>
              <a:avLst/>
              <a:gdLst>
                <a:gd name="T0" fmla="*/ 5 w 49"/>
                <a:gd name="T1" fmla="*/ 34 h 50"/>
                <a:gd name="T2" fmla="*/ 2 w 49"/>
                <a:gd name="T3" fmla="*/ 35 h 50"/>
                <a:gd name="T4" fmla="*/ 24 w 49"/>
                <a:gd name="T5" fmla="*/ 50 h 50"/>
                <a:gd name="T6" fmla="*/ 37 w 49"/>
                <a:gd name="T7" fmla="*/ 46 h 50"/>
                <a:gd name="T8" fmla="*/ 35 w 49"/>
                <a:gd name="T9" fmla="*/ 44 h 50"/>
                <a:gd name="T10" fmla="*/ 24 w 49"/>
                <a:gd name="T11" fmla="*/ 46 h 50"/>
                <a:gd name="T12" fmla="*/ 5 w 49"/>
                <a:gd name="T13" fmla="*/ 34 h 50"/>
                <a:gd name="T14" fmla="*/ 48 w 49"/>
                <a:gd name="T15" fmla="*/ 20 h 50"/>
                <a:gd name="T16" fmla="*/ 45 w 49"/>
                <a:gd name="T17" fmla="*/ 21 h 50"/>
                <a:gd name="T18" fmla="*/ 46 w 49"/>
                <a:gd name="T19" fmla="*/ 25 h 50"/>
                <a:gd name="T20" fmla="*/ 37 w 49"/>
                <a:gd name="T21" fmla="*/ 42 h 50"/>
                <a:gd name="T22" fmla="*/ 39 w 49"/>
                <a:gd name="T23" fmla="*/ 45 h 50"/>
                <a:gd name="T24" fmla="*/ 49 w 49"/>
                <a:gd name="T25" fmla="*/ 25 h 50"/>
                <a:gd name="T26" fmla="*/ 48 w 49"/>
                <a:gd name="T27" fmla="*/ 20 h 50"/>
                <a:gd name="T28" fmla="*/ 3 w 49"/>
                <a:gd name="T29" fmla="*/ 12 h 50"/>
                <a:gd name="T30" fmla="*/ 0 w 49"/>
                <a:gd name="T31" fmla="*/ 25 h 50"/>
                <a:gd name="T32" fmla="*/ 1 w 49"/>
                <a:gd name="T33" fmla="*/ 32 h 50"/>
                <a:gd name="T34" fmla="*/ 4 w 49"/>
                <a:gd name="T35" fmla="*/ 31 h 50"/>
                <a:gd name="T36" fmla="*/ 3 w 49"/>
                <a:gd name="T37" fmla="*/ 25 h 50"/>
                <a:gd name="T38" fmla="*/ 6 w 49"/>
                <a:gd name="T39" fmla="*/ 14 h 50"/>
                <a:gd name="T40" fmla="*/ 3 w 49"/>
                <a:gd name="T41" fmla="*/ 12 h 50"/>
                <a:gd name="T42" fmla="*/ 36 w 49"/>
                <a:gd name="T43" fmla="*/ 3 h 50"/>
                <a:gd name="T44" fmla="*/ 35 w 49"/>
                <a:gd name="T45" fmla="*/ 6 h 50"/>
                <a:gd name="T46" fmla="*/ 45 w 49"/>
                <a:gd name="T47" fmla="*/ 18 h 50"/>
                <a:gd name="T48" fmla="*/ 48 w 49"/>
                <a:gd name="T49" fmla="*/ 17 h 50"/>
                <a:gd name="T50" fmla="*/ 36 w 49"/>
                <a:gd name="T51" fmla="*/ 3 h 50"/>
                <a:gd name="T52" fmla="*/ 28 w 49"/>
                <a:gd name="T53" fmla="*/ 1 h 50"/>
                <a:gd name="T54" fmla="*/ 28 w 49"/>
                <a:gd name="T55" fmla="*/ 4 h 50"/>
                <a:gd name="T56" fmla="*/ 33 w 49"/>
                <a:gd name="T57" fmla="*/ 5 h 50"/>
                <a:gd name="T58" fmla="*/ 34 w 49"/>
                <a:gd name="T59" fmla="*/ 2 h 50"/>
                <a:gd name="T60" fmla="*/ 28 w 49"/>
                <a:gd name="T61" fmla="*/ 1 h 50"/>
                <a:gd name="T62" fmla="*/ 24 w 49"/>
                <a:gd name="T63" fmla="*/ 0 h 50"/>
                <a:gd name="T64" fmla="*/ 4 w 49"/>
                <a:gd name="T65" fmla="*/ 10 h 50"/>
                <a:gd name="T66" fmla="*/ 7 w 49"/>
                <a:gd name="T67" fmla="*/ 12 h 50"/>
                <a:gd name="T68" fmla="*/ 24 w 49"/>
                <a:gd name="T69" fmla="*/ 3 h 50"/>
                <a:gd name="T70" fmla="*/ 25 w 49"/>
                <a:gd name="T71" fmla="*/ 3 h 50"/>
                <a:gd name="T72" fmla="*/ 26 w 49"/>
                <a:gd name="T73" fmla="*/ 0 h 50"/>
                <a:gd name="T74" fmla="*/ 24 w 49"/>
                <a:gd name="T7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" h="50">
                  <a:moveTo>
                    <a:pt x="5" y="34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6" y="44"/>
                    <a:pt x="14" y="50"/>
                    <a:pt x="24" y="50"/>
                  </a:cubicBezTo>
                  <a:cubicBezTo>
                    <a:pt x="29" y="50"/>
                    <a:pt x="33" y="48"/>
                    <a:pt x="37" y="4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2" y="45"/>
                    <a:pt x="28" y="46"/>
                    <a:pt x="24" y="46"/>
                  </a:cubicBezTo>
                  <a:cubicBezTo>
                    <a:pt x="16" y="46"/>
                    <a:pt x="8" y="41"/>
                    <a:pt x="5" y="34"/>
                  </a:cubicBezTo>
                  <a:moveTo>
                    <a:pt x="48" y="20"/>
                  </a:moveTo>
                  <a:cubicBezTo>
                    <a:pt x="45" y="21"/>
                    <a:pt x="45" y="21"/>
                    <a:pt x="45" y="21"/>
                  </a:cubicBezTo>
                  <a:cubicBezTo>
                    <a:pt x="46" y="22"/>
                    <a:pt x="46" y="23"/>
                    <a:pt x="46" y="25"/>
                  </a:cubicBezTo>
                  <a:cubicBezTo>
                    <a:pt x="46" y="32"/>
                    <a:pt x="43" y="38"/>
                    <a:pt x="37" y="42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45" y="40"/>
                    <a:pt x="49" y="33"/>
                    <a:pt x="49" y="25"/>
                  </a:cubicBezTo>
                  <a:cubicBezTo>
                    <a:pt x="49" y="23"/>
                    <a:pt x="49" y="22"/>
                    <a:pt x="48" y="20"/>
                  </a:cubicBezTo>
                  <a:moveTo>
                    <a:pt x="3" y="12"/>
                  </a:moveTo>
                  <a:cubicBezTo>
                    <a:pt x="1" y="16"/>
                    <a:pt x="0" y="20"/>
                    <a:pt x="0" y="25"/>
                  </a:cubicBezTo>
                  <a:cubicBezTo>
                    <a:pt x="0" y="28"/>
                    <a:pt x="0" y="30"/>
                    <a:pt x="1" y="3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29"/>
                    <a:pt x="3" y="27"/>
                    <a:pt x="3" y="25"/>
                  </a:cubicBezTo>
                  <a:cubicBezTo>
                    <a:pt x="3" y="21"/>
                    <a:pt x="4" y="17"/>
                    <a:pt x="6" y="14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36" y="3"/>
                  </a:moveTo>
                  <a:cubicBezTo>
                    <a:pt x="35" y="6"/>
                    <a:pt x="35" y="6"/>
                    <a:pt x="35" y="6"/>
                  </a:cubicBezTo>
                  <a:cubicBezTo>
                    <a:pt x="40" y="9"/>
                    <a:pt x="43" y="13"/>
                    <a:pt x="45" y="18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1"/>
                    <a:pt x="42" y="6"/>
                    <a:pt x="36" y="3"/>
                  </a:cubicBezTo>
                  <a:moveTo>
                    <a:pt x="28" y="1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30" y="4"/>
                    <a:pt x="31" y="4"/>
                    <a:pt x="33" y="5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2" y="1"/>
                    <a:pt x="30" y="1"/>
                    <a:pt x="28" y="1"/>
                  </a:cubicBezTo>
                  <a:moveTo>
                    <a:pt x="24" y="0"/>
                  </a:moveTo>
                  <a:cubicBezTo>
                    <a:pt x="16" y="0"/>
                    <a:pt x="9" y="4"/>
                    <a:pt x="4" y="1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1" y="7"/>
                    <a:pt x="17" y="3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6" name="Freeform 176"/>
            <p:cNvSpPr>
              <a:spLocks noEditPoints="1"/>
            </p:cNvSpPr>
            <p:nvPr/>
          </p:nvSpPr>
          <p:spPr bwMode="auto">
            <a:xfrm>
              <a:off x="7699376" y="4362450"/>
              <a:ext cx="225425" cy="222250"/>
            </a:xfrm>
            <a:custGeom>
              <a:avLst/>
              <a:gdLst>
                <a:gd name="T0" fmla="*/ 36 w 47"/>
                <a:gd name="T1" fmla="*/ 42 h 46"/>
                <a:gd name="T2" fmla="*/ 34 w 47"/>
                <a:gd name="T3" fmla="*/ 44 h 46"/>
                <a:gd name="T4" fmla="*/ 36 w 47"/>
                <a:gd name="T5" fmla="*/ 46 h 46"/>
                <a:gd name="T6" fmla="*/ 38 w 47"/>
                <a:gd name="T7" fmla="*/ 45 h 46"/>
                <a:gd name="T8" fmla="*/ 36 w 47"/>
                <a:gd name="T9" fmla="*/ 42 h 46"/>
                <a:gd name="T10" fmla="*/ 3 w 47"/>
                <a:gd name="T11" fmla="*/ 31 h 46"/>
                <a:gd name="T12" fmla="*/ 0 w 47"/>
                <a:gd name="T13" fmla="*/ 32 h 46"/>
                <a:gd name="T14" fmla="*/ 1 w 47"/>
                <a:gd name="T15" fmla="*/ 35 h 46"/>
                <a:gd name="T16" fmla="*/ 4 w 47"/>
                <a:gd name="T17" fmla="*/ 34 h 46"/>
                <a:gd name="T18" fmla="*/ 3 w 47"/>
                <a:gd name="T19" fmla="*/ 31 h 46"/>
                <a:gd name="T20" fmla="*/ 47 w 47"/>
                <a:gd name="T21" fmla="*/ 17 h 46"/>
                <a:gd name="T22" fmla="*/ 44 w 47"/>
                <a:gd name="T23" fmla="*/ 18 h 46"/>
                <a:gd name="T24" fmla="*/ 44 w 47"/>
                <a:gd name="T25" fmla="*/ 21 h 46"/>
                <a:gd name="T26" fmla="*/ 47 w 47"/>
                <a:gd name="T27" fmla="*/ 20 h 46"/>
                <a:gd name="T28" fmla="*/ 47 w 47"/>
                <a:gd name="T29" fmla="*/ 17 h 46"/>
                <a:gd name="T30" fmla="*/ 3 w 47"/>
                <a:gd name="T31" fmla="*/ 10 h 46"/>
                <a:gd name="T32" fmla="*/ 2 w 47"/>
                <a:gd name="T33" fmla="*/ 12 h 46"/>
                <a:gd name="T34" fmla="*/ 5 w 47"/>
                <a:gd name="T35" fmla="*/ 14 h 46"/>
                <a:gd name="T36" fmla="*/ 6 w 47"/>
                <a:gd name="T37" fmla="*/ 12 h 46"/>
                <a:gd name="T38" fmla="*/ 3 w 47"/>
                <a:gd name="T39" fmla="*/ 10 h 46"/>
                <a:gd name="T40" fmla="*/ 33 w 47"/>
                <a:gd name="T41" fmla="*/ 2 h 46"/>
                <a:gd name="T42" fmla="*/ 32 w 47"/>
                <a:gd name="T43" fmla="*/ 5 h 46"/>
                <a:gd name="T44" fmla="*/ 34 w 47"/>
                <a:gd name="T45" fmla="*/ 6 h 46"/>
                <a:gd name="T46" fmla="*/ 35 w 47"/>
                <a:gd name="T47" fmla="*/ 3 h 46"/>
                <a:gd name="T48" fmla="*/ 33 w 47"/>
                <a:gd name="T49" fmla="*/ 2 h 46"/>
                <a:gd name="T50" fmla="*/ 25 w 47"/>
                <a:gd name="T51" fmla="*/ 0 h 46"/>
                <a:gd name="T52" fmla="*/ 24 w 47"/>
                <a:gd name="T53" fmla="*/ 3 h 46"/>
                <a:gd name="T54" fmla="*/ 27 w 47"/>
                <a:gd name="T55" fmla="*/ 4 h 46"/>
                <a:gd name="T56" fmla="*/ 27 w 47"/>
                <a:gd name="T57" fmla="*/ 1 h 46"/>
                <a:gd name="T58" fmla="*/ 25 w 47"/>
                <a:gd name="T5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7" h="46">
                  <a:moveTo>
                    <a:pt x="36" y="42"/>
                  </a:moveTo>
                  <a:cubicBezTo>
                    <a:pt x="36" y="43"/>
                    <a:pt x="35" y="43"/>
                    <a:pt x="34" y="44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7" y="46"/>
                    <a:pt x="37" y="45"/>
                    <a:pt x="38" y="45"/>
                  </a:cubicBezTo>
                  <a:cubicBezTo>
                    <a:pt x="36" y="42"/>
                    <a:pt x="36" y="42"/>
                    <a:pt x="36" y="42"/>
                  </a:cubicBezTo>
                  <a:moveTo>
                    <a:pt x="3" y="3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0" y="34"/>
                    <a:pt x="1" y="35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3" y="33"/>
                    <a:pt x="3" y="32"/>
                    <a:pt x="3" y="31"/>
                  </a:cubicBezTo>
                  <a:moveTo>
                    <a:pt x="47" y="17"/>
                  </a:moveTo>
                  <a:cubicBezTo>
                    <a:pt x="44" y="18"/>
                    <a:pt x="44" y="18"/>
                    <a:pt x="44" y="18"/>
                  </a:cubicBezTo>
                  <a:cubicBezTo>
                    <a:pt x="44" y="19"/>
                    <a:pt x="44" y="20"/>
                    <a:pt x="44" y="21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9"/>
                    <a:pt x="47" y="18"/>
                    <a:pt x="47" y="17"/>
                  </a:cubicBezTo>
                  <a:moveTo>
                    <a:pt x="3" y="10"/>
                  </a:moveTo>
                  <a:cubicBezTo>
                    <a:pt x="3" y="11"/>
                    <a:pt x="2" y="12"/>
                    <a:pt x="2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6" y="13"/>
                    <a:pt x="6" y="12"/>
                  </a:cubicBezTo>
                  <a:cubicBezTo>
                    <a:pt x="3" y="10"/>
                    <a:pt x="3" y="10"/>
                    <a:pt x="3" y="10"/>
                  </a:cubicBezTo>
                  <a:moveTo>
                    <a:pt x="33" y="2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3" y="6"/>
                    <a:pt x="34" y="6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4" y="3"/>
                    <a:pt x="33" y="2"/>
                  </a:cubicBezTo>
                  <a:moveTo>
                    <a:pt x="25" y="0"/>
                  </a:move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6" y="4"/>
                    <a:pt x="27" y="4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0"/>
                    <a:pt x="26" y="0"/>
                    <a:pt x="2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7" name="Freeform 177"/>
            <p:cNvSpPr>
              <a:spLocks noEditPoints="1"/>
            </p:cNvSpPr>
            <p:nvPr/>
          </p:nvSpPr>
          <p:spPr bwMode="auto">
            <a:xfrm>
              <a:off x="7578726" y="5003800"/>
              <a:ext cx="177800" cy="177800"/>
            </a:xfrm>
            <a:custGeom>
              <a:avLst/>
              <a:gdLst>
                <a:gd name="T0" fmla="*/ 12 w 37"/>
                <a:gd name="T1" fmla="*/ 24 h 37"/>
                <a:gd name="T2" fmla="*/ 1 w 37"/>
                <a:gd name="T3" fmla="*/ 25 h 37"/>
                <a:gd name="T4" fmla="*/ 19 w 37"/>
                <a:gd name="T5" fmla="*/ 37 h 37"/>
                <a:gd name="T6" fmla="*/ 26 w 37"/>
                <a:gd name="T7" fmla="*/ 35 h 37"/>
                <a:gd name="T8" fmla="*/ 12 w 37"/>
                <a:gd name="T9" fmla="*/ 24 h 37"/>
                <a:gd name="T10" fmla="*/ 0 w 37"/>
                <a:gd name="T11" fmla="*/ 16 h 37"/>
                <a:gd name="T12" fmla="*/ 0 w 37"/>
                <a:gd name="T13" fmla="*/ 19 h 37"/>
                <a:gd name="T14" fmla="*/ 1 w 37"/>
                <a:gd name="T15" fmla="*/ 22 h 37"/>
                <a:gd name="T16" fmla="*/ 9 w 37"/>
                <a:gd name="T17" fmla="*/ 21 h 37"/>
                <a:gd name="T18" fmla="*/ 0 w 37"/>
                <a:gd name="T19" fmla="*/ 16 h 37"/>
                <a:gd name="T20" fmla="*/ 36 w 37"/>
                <a:gd name="T21" fmla="*/ 12 h 37"/>
                <a:gd name="T22" fmla="*/ 16 w 37"/>
                <a:gd name="T23" fmla="*/ 23 h 37"/>
                <a:gd name="T24" fmla="*/ 17 w 37"/>
                <a:gd name="T25" fmla="*/ 24 h 37"/>
                <a:gd name="T26" fmla="*/ 16 w 37"/>
                <a:gd name="T27" fmla="*/ 24 h 37"/>
                <a:gd name="T28" fmla="*/ 29 w 37"/>
                <a:gd name="T29" fmla="*/ 34 h 37"/>
                <a:gd name="T30" fmla="*/ 37 w 37"/>
                <a:gd name="T31" fmla="*/ 19 h 37"/>
                <a:gd name="T32" fmla="*/ 36 w 37"/>
                <a:gd name="T33" fmla="*/ 12 h 37"/>
                <a:gd name="T34" fmla="*/ 19 w 37"/>
                <a:gd name="T35" fmla="*/ 0 h 37"/>
                <a:gd name="T36" fmla="*/ 1 w 37"/>
                <a:gd name="T37" fmla="*/ 13 h 37"/>
                <a:gd name="T38" fmla="*/ 13 w 37"/>
                <a:gd name="T39" fmla="*/ 21 h 37"/>
                <a:gd name="T40" fmla="*/ 35 w 37"/>
                <a:gd name="T41" fmla="*/ 10 h 37"/>
                <a:gd name="T42" fmla="*/ 19 w 37"/>
                <a:gd name="T4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37">
                  <a:moveTo>
                    <a:pt x="12" y="24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4" y="32"/>
                    <a:pt x="11" y="37"/>
                    <a:pt x="19" y="37"/>
                  </a:cubicBezTo>
                  <a:cubicBezTo>
                    <a:pt x="21" y="37"/>
                    <a:pt x="24" y="36"/>
                    <a:pt x="26" y="35"/>
                  </a:cubicBezTo>
                  <a:cubicBezTo>
                    <a:pt x="12" y="24"/>
                    <a:pt x="12" y="24"/>
                    <a:pt x="12" y="24"/>
                  </a:cubicBezTo>
                  <a:moveTo>
                    <a:pt x="0" y="16"/>
                  </a:moveTo>
                  <a:cubicBezTo>
                    <a:pt x="0" y="17"/>
                    <a:pt x="0" y="18"/>
                    <a:pt x="0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36" y="12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4" y="30"/>
                    <a:pt x="37" y="25"/>
                    <a:pt x="37" y="19"/>
                  </a:cubicBezTo>
                  <a:cubicBezTo>
                    <a:pt x="37" y="16"/>
                    <a:pt x="36" y="14"/>
                    <a:pt x="36" y="12"/>
                  </a:cubicBezTo>
                  <a:moveTo>
                    <a:pt x="19" y="0"/>
                  </a:moveTo>
                  <a:cubicBezTo>
                    <a:pt x="10" y="0"/>
                    <a:pt x="3" y="6"/>
                    <a:pt x="1" y="1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2" y="4"/>
                    <a:pt x="26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8" name="Freeform 178"/>
            <p:cNvSpPr>
              <a:spLocks/>
            </p:cNvSpPr>
            <p:nvPr/>
          </p:nvSpPr>
          <p:spPr bwMode="auto">
            <a:xfrm>
              <a:off x="7578726" y="5051425"/>
              <a:ext cx="173038" cy="120650"/>
            </a:xfrm>
            <a:custGeom>
              <a:avLst/>
              <a:gdLst>
                <a:gd name="T0" fmla="*/ 35 w 36"/>
                <a:gd name="T1" fmla="*/ 0 h 25"/>
                <a:gd name="T2" fmla="*/ 13 w 36"/>
                <a:gd name="T3" fmla="*/ 11 h 25"/>
                <a:gd name="T4" fmla="*/ 1 w 36"/>
                <a:gd name="T5" fmla="*/ 3 h 25"/>
                <a:gd name="T6" fmla="*/ 0 w 36"/>
                <a:gd name="T7" fmla="*/ 6 h 25"/>
                <a:gd name="T8" fmla="*/ 9 w 36"/>
                <a:gd name="T9" fmla="*/ 11 h 25"/>
                <a:gd name="T10" fmla="*/ 1 w 36"/>
                <a:gd name="T11" fmla="*/ 12 h 25"/>
                <a:gd name="T12" fmla="*/ 1 w 36"/>
                <a:gd name="T13" fmla="*/ 15 h 25"/>
                <a:gd name="T14" fmla="*/ 12 w 36"/>
                <a:gd name="T15" fmla="*/ 14 h 25"/>
                <a:gd name="T16" fmla="*/ 26 w 36"/>
                <a:gd name="T17" fmla="*/ 25 h 25"/>
                <a:gd name="T18" fmla="*/ 29 w 36"/>
                <a:gd name="T19" fmla="*/ 24 h 25"/>
                <a:gd name="T20" fmla="*/ 16 w 36"/>
                <a:gd name="T21" fmla="*/ 14 h 25"/>
                <a:gd name="T22" fmla="*/ 17 w 36"/>
                <a:gd name="T23" fmla="*/ 14 h 25"/>
                <a:gd name="T24" fmla="*/ 16 w 36"/>
                <a:gd name="T25" fmla="*/ 13 h 25"/>
                <a:gd name="T26" fmla="*/ 36 w 36"/>
                <a:gd name="T27" fmla="*/ 2 h 25"/>
                <a:gd name="T28" fmla="*/ 35 w 36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25">
                  <a:moveTo>
                    <a:pt x="35" y="0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5"/>
                    <a:pt x="0" y="6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4"/>
                    <a:pt x="1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8" y="24"/>
                    <a:pt x="29" y="2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5" y="1"/>
                    <a:pt x="3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9" name="Freeform 179"/>
            <p:cNvSpPr>
              <a:spLocks noEditPoints="1"/>
            </p:cNvSpPr>
            <p:nvPr/>
          </p:nvSpPr>
          <p:spPr bwMode="auto">
            <a:xfrm>
              <a:off x="7548563" y="4975225"/>
              <a:ext cx="236538" cy="234950"/>
            </a:xfrm>
            <a:custGeom>
              <a:avLst/>
              <a:gdLst>
                <a:gd name="T0" fmla="*/ 4 w 49"/>
                <a:gd name="T1" fmla="*/ 31 h 49"/>
                <a:gd name="T2" fmla="*/ 1 w 49"/>
                <a:gd name="T3" fmla="*/ 31 h 49"/>
                <a:gd name="T4" fmla="*/ 25 w 49"/>
                <a:gd name="T5" fmla="*/ 49 h 49"/>
                <a:gd name="T6" fmla="*/ 38 w 49"/>
                <a:gd name="T7" fmla="*/ 45 h 49"/>
                <a:gd name="T8" fmla="*/ 35 w 49"/>
                <a:gd name="T9" fmla="*/ 43 h 49"/>
                <a:gd name="T10" fmla="*/ 25 w 49"/>
                <a:gd name="T11" fmla="*/ 46 h 49"/>
                <a:gd name="T12" fmla="*/ 4 w 49"/>
                <a:gd name="T13" fmla="*/ 31 h 49"/>
                <a:gd name="T14" fmla="*/ 1 w 49"/>
                <a:gd name="T15" fmla="*/ 18 h 49"/>
                <a:gd name="T16" fmla="*/ 0 w 49"/>
                <a:gd name="T17" fmla="*/ 25 h 49"/>
                <a:gd name="T18" fmla="*/ 0 w 49"/>
                <a:gd name="T19" fmla="*/ 28 h 49"/>
                <a:gd name="T20" fmla="*/ 3 w 49"/>
                <a:gd name="T21" fmla="*/ 28 h 49"/>
                <a:gd name="T22" fmla="*/ 3 w 49"/>
                <a:gd name="T23" fmla="*/ 25 h 49"/>
                <a:gd name="T24" fmla="*/ 3 w 49"/>
                <a:gd name="T25" fmla="*/ 20 h 49"/>
                <a:gd name="T26" fmla="*/ 1 w 49"/>
                <a:gd name="T27" fmla="*/ 18 h 49"/>
                <a:gd name="T28" fmla="*/ 48 w 49"/>
                <a:gd name="T29" fmla="*/ 15 h 49"/>
                <a:gd name="T30" fmla="*/ 45 w 49"/>
                <a:gd name="T31" fmla="*/ 17 h 49"/>
                <a:gd name="T32" fmla="*/ 46 w 49"/>
                <a:gd name="T33" fmla="*/ 25 h 49"/>
                <a:gd name="T34" fmla="*/ 38 w 49"/>
                <a:gd name="T35" fmla="*/ 42 h 49"/>
                <a:gd name="T36" fmla="*/ 40 w 49"/>
                <a:gd name="T37" fmla="*/ 44 h 49"/>
                <a:gd name="T38" fmla="*/ 49 w 49"/>
                <a:gd name="T39" fmla="*/ 25 h 49"/>
                <a:gd name="T40" fmla="*/ 48 w 49"/>
                <a:gd name="T41" fmla="*/ 15 h 49"/>
                <a:gd name="T42" fmla="*/ 25 w 49"/>
                <a:gd name="T43" fmla="*/ 0 h 49"/>
                <a:gd name="T44" fmla="*/ 1 w 49"/>
                <a:gd name="T45" fmla="*/ 16 h 49"/>
                <a:gd name="T46" fmla="*/ 4 w 49"/>
                <a:gd name="T47" fmla="*/ 18 h 49"/>
                <a:gd name="T48" fmla="*/ 25 w 49"/>
                <a:gd name="T49" fmla="*/ 3 h 49"/>
                <a:gd name="T50" fmla="*/ 44 w 49"/>
                <a:gd name="T51" fmla="*/ 14 h 49"/>
                <a:gd name="T52" fmla="*/ 46 w 49"/>
                <a:gd name="T53" fmla="*/ 13 h 49"/>
                <a:gd name="T54" fmla="*/ 25 w 49"/>
                <a:gd name="T5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" h="49">
                  <a:moveTo>
                    <a:pt x="4" y="31"/>
                  </a:moveTo>
                  <a:cubicBezTo>
                    <a:pt x="1" y="31"/>
                    <a:pt x="1" y="31"/>
                    <a:pt x="1" y="31"/>
                  </a:cubicBezTo>
                  <a:cubicBezTo>
                    <a:pt x="4" y="42"/>
                    <a:pt x="13" y="49"/>
                    <a:pt x="25" y="49"/>
                  </a:cubicBezTo>
                  <a:cubicBezTo>
                    <a:pt x="29" y="49"/>
                    <a:pt x="34" y="48"/>
                    <a:pt x="38" y="45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2" y="45"/>
                    <a:pt x="28" y="46"/>
                    <a:pt x="25" y="46"/>
                  </a:cubicBezTo>
                  <a:cubicBezTo>
                    <a:pt x="15" y="46"/>
                    <a:pt x="7" y="40"/>
                    <a:pt x="4" y="31"/>
                  </a:cubicBezTo>
                  <a:moveTo>
                    <a:pt x="1" y="18"/>
                  </a:moveTo>
                  <a:cubicBezTo>
                    <a:pt x="0" y="20"/>
                    <a:pt x="0" y="22"/>
                    <a:pt x="0" y="25"/>
                  </a:cubicBezTo>
                  <a:cubicBezTo>
                    <a:pt x="0" y="26"/>
                    <a:pt x="0" y="27"/>
                    <a:pt x="0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7"/>
                    <a:pt x="3" y="26"/>
                    <a:pt x="3" y="25"/>
                  </a:cubicBezTo>
                  <a:cubicBezTo>
                    <a:pt x="3" y="23"/>
                    <a:pt x="3" y="22"/>
                    <a:pt x="3" y="20"/>
                  </a:cubicBezTo>
                  <a:cubicBezTo>
                    <a:pt x="1" y="18"/>
                    <a:pt x="1" y="18"/>
                    <a:pt x="1" y="18"/>
                  </a:cubicBezTo>
                  <a:moveTo>
                    <a:pt x="48" y="15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46" y="19"/>
                    <a:pt x="46" y="22"/>
                    <a:pt x="46" y="25"/>
                  </a:cubicBezTo>
                  <a:cubicBezTo>
                    <a:pt x="46" y="32"/>
                    <a:pt x="43" y="38"/>
                    <a:pt x="38" y="42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6" y="39"/>
                    <a:pt x="49" y="32"/>
                    <a:pt x="49" y="25"/>
                  </a:cubicBezTo>
                  <a:cubicBezTo>
                    <a:pt x="49" y="21"/>
                    <a:pt x="49" y="18"/>
                    <a:pt x="48" y="15"/>
                  </a:cubicBezTo>
                  <a:moveTo>
                    <a:pt x="25" y="0"/>
                  </a:moveTo>
                  <a:cubicBezTo>
                    <a:pt x="14" y="0"/>
                    <a:pt x="5" y="7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7" y="9"/>
                    <a:pt x="15" y="3"/>
                    <a:pt x="25" y="3"/>
                  </a:cubicBezTo>
                  <a:cubicBezTo>
                    <a:pt x="33" y="3"/>
                    <a:pt x="40" y="8"/>
                    <a:pt x="44" y="14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2" y="5"/>
                    <a:pt x="34" y="0"/>
                    <a:pt x="2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0" name="Freeform 180"/>
            <p:cNvSpPr>
              <a:spLocks noEditPoints="1"/>
            </p:cNvSpPr>
            <p:nvPr/>
          </p:nvSpPr>
          <p:spPr bwMode="auto">
            <a:xfrm>
              <a:off x="7548563" y="5037138"/>
              <a:ext cx="231775" cy="153988"/>
            </a:xfrm>
            <a:custGeom>
              <a:avLst/>
              <a:gdLst>
                <a:gd name="T0" fmla="*/ 38 w 48"/>
                <a:gd name="T1" fmla="*/ 29 h 32"/>
                <a:gd name="T2" fmla="*/ 35 w 48"/>
                <a:gd name="T3" fmla="*/ 30 h 32"/>
                <a:gd name="T4" fmla="*/ 38 w 48"/>
                <a:gd name="T5" fmla="*/ 32 h 32"/>
                <a:gd name="T6" fmla="*/ 40 w 48"/>
                <a:gd name="T7" fmla="*/ 31 h 32"/>
                <a:gd name="T8" fmla="*/ 38 w 48"/>
                <a:gd name="T9" fmla="*/ 29 h 32"/>
                <a:gd name="T10" fmla="*/ 3 w 48"/>
                <a:gd name="T11" fmla="*/ 15 h 32"/>
                <a:gd name="T12" fmla="*/ 0 w 48"/>
                <a:gd name="T13" fmla="*/ 15 h 32"/>
                <a:gd name="T14" fmla="*/ 1 w 48"/>
                <a:gd name="T15" fmla="*/ 18 h 32"/>
                <a:gd name="T16" fmla="*/ 4 w 48"/>
                <a:gd name="T17" fmla="*/ 18 h 32"/>
                <a:gd name="T18" fmla="*/ 3 w 48"/>
                <a:gd name="T19" fmla="*/ 15 h 32"/>
                <a:gd name="T20" fmla="*/ 1 w 48"/>
                <a:gd name="T21" fmla="*/ 3 h 32"/>
                <a:gd name="T22" fmla="*/ 1 w 48"/>
                <a:gd name="T23" fmla="*/ 5 h 32"/>
                <a:gd name="T24" fmla="*/ 3 w 48"/>
                <a:gd name="T25" fmla="*/ 7 h 32"/>
                <a:gd name="T26" fmla="*/ 4 w 48"/>
                <a:gd name="T27" fmla="*/ 5 h 32"/>
                <a:gd name="T28" fmla="*/ 1 w 48"/>
                <a:gd name="T29" fmla="*/ 3 h 32"/>
                <a:gd name="T30" fmla="*/ 46 w 48"/>
                <a:gd name="T31" fmla="*/ 0 h 32"/>
                <a:gd name="T32" fmla="*/ 44 w 48"/>
                <a:gd name="T33" fmla="*/ 1 h 32"/>
                <a:gd name="T34" fmla="*/ 45 w 48"/>
                <a:gd name="T35" fmla="*/ 4 h 32"/>
                <a:gd name="T36" fmla="*/ 48 w 48"/>
                <a:gd name="T37" fmla="*/ 2 h 32"/>
                <a:gd name="T38" fmla="*/ 46 w 48"/>
                <a:gd name="T3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32">
                  <a:moveTo>
                    <a:pt x="38" y="29"/>
                  </a:moveTo>
                  <a:cubicBezTo>
                    <a:pt x="37" y="29"/>
                    <a:pt x="36" y="30"/>
                    <a:pt x="35" y="30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2"/>
                    <a:pt x="39" y="31"/>
                    <a:pt x="40" y="31"/>
                  </a:cubicBezTo>
                  <a:cubicBezTo>
                    <a:pt x="38" y="29"/>
                    <a:pt x="38" y="29"/>
                    <a:pt x="38" y="29"/>
                  </a:cubicBezTo>
                  <a:moveTo>
                    <a:pt x="3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7"/>
                    <a:pt x="1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3" y="16"/>
                    <a:pt x="3" y="15"/>
                  </a:cubicBezTo>
                  <a:moveTo>
                    <a:pt x="1" y="3"/>
                  </a:moveTo>
                  <a:cubicBezTo>
                    <a:pt x="1" y="4"/>
                    <a:pt x="1" y="5"/>
                    <a:pt x="1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46" y="0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4" y="2"/>
                    <a:pt x="44" y="3"/>
                    <a:pt x="45" y="4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7" y="1"/>
                    <a:pt x="4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1" name="Freeform 181"/>
            <p:cNvSpPr>
              <a:spLocks noEditPoints="1"/>
            </p:cNvSpPr>
            <p:nvPr/>
          </p:nvSpPr>
          <p:spPr bwMode="auto">
            <a:xfrm>
              <a:off x="8210551" y="3406775"/>
              <a:ext cx="139700" cy="139700"/>
            </a:xfrm>
            <a:custGeom>
              <a:avLst/>
              <a:gdLst>
                <a:gd name="T0" fmla="*/ 13 w 29"/>
                <a:gd name="T1" fmla="*/ 24 h 29"/>
                <a:gd name="T2" fmla="*/ 10 w 29"/>
                <a:gd name="T3" fmla="*/ 29 h 29"/>
                <a:gd name="T4" fmla="*/ 14 w 29"/>
                <a:gd name="T5" fmla="*/ 29 h 29"/>
                <a:gd name="T6" fmla="*/ 13 w 29"/>
                <a:gd name="T7" fmla="*/ 24 h 29"/>
                <a:gd name="T8" fmla="*/ 26 w 29"/>
                <a:gd name="T9" fmla="*/ 6 h 29"/>
                <a:gd name="T10" fmla="*/ 15 w 29"/>
                <a:gd name="T11" fmla="*/ 20 h 29"/>
                <a:gd name="T12" fmla="*/ 16 w 29"/>
                <a:gd name="T13" fmla="*/ 29 h 29"/>
                <a:gd name="T14" fmla="*/ 29 w 29"/>
                <a:gd name="T15" fmla="*/ 15 h 29"/>
                <a:gd name="T16" fmla="*/ 26 w 29"/>
                <a:gd name="T17" fmla="*/ 6 h 29"/>
                <a:gd name="T18" fmla="*/ 4 w 29"/>
                <a:gd name="T19" fmla="*/ 4 h 29"/>
                <a:gd name="T20" fmla="*/ 0 w 29"/>
                <a:gd name="T21" fmla="*/ 15 h 29"/>
                <a:gd name="T22" fmla="*/ 8 w 29"/>
                <a:gd name="T23" fmla="*/ 28 h 29"/>
                <a:gd name="T24" fmla="*/ 12 w 29"/>
                <a:gd name="T25" fmla="*/ 19 h 29"/>
                <a:gd name="T26" fmla="*/ 4 w 29"/>
                <a:gd name="T27" fmla="*/ 4 h 29"/>
                <a:gd name="T28" fmla="*/ 14 w 29"/>
                <a:gd name="T29" fmla="*/ 0 h 29"/>
                <a:gd name="T30" fmla="*/ 7 w 29"/>
                <a:gd name="T31" fmla="*/ 2 h 29"/>
                <a:gd name="T32" fmla="*/ 14 w 29"/>
                <a:gd name="T33" fmla="*/ 17 h 29"/>
                <a:gd name="T34" fmla="*/ 24 w 29"/>
                <a:gd name="T35" fmla="*/ 4 h 29"/>
                <a:gd name="T36" fmla="*/ 14 w 29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29">
                  <a:moveTo>
                    <a:pt x="13" y="24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2" y="29"/>
                    <a:pt x="14" y="29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26" y="6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23" y="28"/>
                    <a:pt x="29" y="22"/>
                    <a:pt x="29" y="15"/>
                  </a:cubicBezTo>
                  <a:cubicBezTo>
                    <a:pt x="29" y="12"/>
                    <a:pt x="28" y="9"/>
                    <a:pt x="26" y="6"/>
                  </a:cubicBezTo>
                  <a:moveTo>
                    <a:pt x="4" y="4"/>
                  </a:moveTo>
                  <a:cubicBezTo>
                    <a:pt x="1" y="7"/>
                    <a:pt x="0" y="11"/>
                    <a:pt x="0" y="15"/>
                  </a:cubicBezTo>
                  <a:cubicBezTo>
                    <a:pt x="0" y="20"/>
                    <a:pt x="3" y="25"/>
                    <a:pt x="8" y="2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4" y="4"/>
                    <a:pt x="4" y="4"/>
                    <a:pt x="4" y="4"/>
                  </a:cubicBezTo>
                  <a:moveTo>
                    <a:pt x="14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2" name="Freeform 182"/>
            <p:cNvSpPr>
              <a:spLocks/>
            </p:cNvSpPr>
            <p:nvPr/>
          </p:nvSpPr>
          <p:spPr bwMode="auto">
            <a:xfrm>
              <a:off x="8229601" y="3416300"/>
              <a:ext cx="104775" cy="130175"/>
            </a:xfrm>
            <a:custGeom>
              <a:avLst/>
              <a:gdLst>
                <a:gd name="T0" fmla="*/ 3 w 22"/>
                <a:gd name="T1" fmla="*/ 0 h 27"/>
                <a:gd name="T2" fmla="*/ 0 w 22"/>
                <a:gd name="T3" fmla="*/ 2 h 27"/>
                <a:gd name="T4" fmla="*/ 8 w 22"/>
                <a:gd name="T5" fmla="*/ 17 h 27"/>
                <a:gd name="T6" fmla="*/ 4 w 22"/>
                <a:gd name="T7" fmla="*/ 26 h 27"/>
                <a:gd name="T8" fmla="*/ 6 w 22"/>
                <a:gd name="T9" fmla="*/ 27 h 27"/>
                <a:gd name="T10" fmla="*/ 9 w 22"/>
                <a:gd name="T11" fmla="*/ 22 h 27"/>
                <a:gd name="T12" fmla="*/ 10 w 22"/>
                <a:gd name="T13" fmla="*/ 27 h 27"/>
                <a:gd name="T14" fmla="*/ 10 w 22"/>
                <a:gd name="T15" fmla="*/ 27 h 27"/>
                <a:gd name="T16" fmla="*/ 12 w 22"/>
                <a:gd name="T17" fmla="*/ 27 h 27"/>
                <a:gd name="T18" fmla="*/ 11 w 22"/>
                <a:gd name="T19" fmla="*/ 18 h 27"/>
                <a:gd name="T20" fmla="*/ 22 w 22"/>
                <a:gd name="T21" fmla="*/ 4 h 27"/>
                <a:gd name="T22" fmla="*/ 20 w 22"/>
                <a:gd name="T23" fmla="*/ 2 h 27"/>
                <a:gd name="T24" fmla="*/ 10 w 22"/>
                <a:gd name="T25" fmla="*/ 15 h 27"/>
                <a:gd name="T26" fmla="*/ 3 w 22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7">
                  <a:moveTo>
                    <a:pt x="3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6" y="2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1" y="27"/>
                    <a:pt x="12" y="27"/>
                    <a:pt x="12" y="2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3"/>
                    <a:pt x="20" y="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3" name="Freeform 183"/>
            <p:cNvSpPr>
              <a:spLocks noEditPoints="1"/>
            </p:cNvSpPr>
            <p:nvPr/>
          </p:nvSpPr>
          <p:spPr bwMode="auto">
            <a:xfrm>
              <a:off x="8185151" y="3382963"/>
              <a:ext cx="188913" cy="188913"/>
            </a:xfrm>
            <a:custGeom>
              <a:avLst/>
              <a:gdLst>
                <a:gd name="T0" fmla="*/ 14 w 39"/>
                <a:gd name="T1" fmla="*/ 36 h 39"/>
                <a:gd name="T2" fmla="*/ 13 w 39"/>
                <a:gd name="T3" fmla="*/ 38 h 39"/>
                <a:gd name="T4" fmla="*/ 19 w 39"/>
                <a:gd name="T5" fmla="*/ 39 h 39"/>
                <a:gd name="T6" fmla="*/ 19 w 39"/>
                <a:gd name="T7" fmla="*/ 39 h 39"/>
                <a:gd name="T8" fmla="*/ 19 w 39"/>
                <a:gd name="T9" fmla="*/ 37 h 39"/>
                <a:gd name="T10" fmla="*/ 14 w 39"/>
                <a:gd name="T11" fmla="*/ 36 h 39"/>
                <a:gd name="T12" fmla="*/ 35 w 39"/>
                <a:gd name="T13" fmla="*/ 8 h 39"/>
                <a:gd name="T14" fmla="*/ 33 w 39"/>
                <a:gd name="T15" fmla="*/ 9 h 39"/>
                <a:gd name="T16" fmla="*/ 36 w 39"/>
                <a:gd name="T17" fmla="*/ 20 h 39"/>
                <a:gd name="T18" fmla="*/ 22 w 39"/>
                <a:gd name="T19" fmla="*/ 37 h 39"/>
                <a:gd name="T20" fmla="*/ 22 w 39"/>
                <a:gd name="T21" fmla="*/ 39 h 39"/>
                <a:gd name="T22" fmla="*/ 39 w 39"/>
                <a:gd name="T23" fmla="*/ 20 h 39"/>
                <a:gd name="T24" fmla="*/ 35 w 39"/>
                <a:gd name="T25" fmla="*/ 8 h 39"/>
                <a:gd name="T26" fmla="*/ 7 w 39"/>
                <a:gd name="T27" fmla="*/ 4 h 39"/>
                <a:gd name="T28" fmla="*/ 0 w 39"/>
                <a:gd name="T29" fmla="*/ 20 h 39"/>
                <a:gd name="T30" fmla="*/ 11 w 39"/>
                <a:gd name="T31" fmla="*/ 37 h 39"/>
                <a:gd name="T32" fmla="*/ 12 w 39"/>
                <a:gd name="T33" fmla="*/ 35 h 39"/>
                <a:gd name="T34" fmla="*/ 2 w 39"/>
                <a:gd name="T35" fmla="*/ 20 h 39"/>
                <a:gd name="T36" fmla="*/ 8 w 39"/>
                <a:gd name="T37" fmla="*/ 7 h 39"/>
                <a:gd name="T38" fmla="*/ 7 w 39"/>
                <a:gd name="T39" fmla="*/ 4 h 39"/>
                <a:gd name="T40" fmla="*/ 19 w 39"/>
                <a:gd name="T41" fmla="*/ 0 h 39"/>
                <a:gd name="T42" fmla="*/ 9 w 39"/>
                <a:gd name="T43" fmla="*/ 3 h 39"/>
                <a:gd name="T44" fmla="*/ 10 w 39"/>
                <a:gd name="T45" fmla="*/ 5 h 39"/>
                <a:gd name="T46" fmla="*/ 19 w 39"/>
                <a:gd name="T47" fmla="*/ 3 h 39"/>
                <a:gd name="T48" fmla="*/ 31 w 39"/>
                <a:gd name="T49" fmla="*/ 7 h 39"/>
                <a:gd name="T50" fmla="*/ 33 w 39"/>
                <a:gd name="T51" fmla="*/ 5 h 39"/>
                <a:gd name="T52" fmla="*/ 19 w 39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" h="39">
                  <a:moveTo>
                    <a:pt x="14" y="36"/>
                  </a:moveTo>
                  <a:cubicBezTo>
                    <a:pt x="13" y="38"/>
                    <a:pt x="13" y="38"/>
                    <a:pt x="13" y="38"/>
                  </a:cubicBezTo>
                  <a:cubicBezTo>
                    <a:pt x="15" y="39"/>
                    <a:pt x="17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7"/>
                    <a:pt x="16" y="37"/>
                    <a:pt x="14" y="36"/>
                  </a:cubicBezTo>
                  <a:moveTo>
                    <a:pt x="35" y="8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5" y="12"/>
                    <a:pt x="36" y="16"/>
                    <a:pt x="36" y="20"/>
                  </a:cubicBezTo>
                  <a:cubicBezTo>
                    <a:pt x="36" y="28"/>
                    <a:pt x="30" y="35"/>
                    <a:pt x="22" y="37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32" y="38"/>
                    <a:pt x="39" y="30"/>
                    <a:pt x="39" y="20"/>
                  </a:cubicBezTo>
                  <a:cubicBezTo>
                    <a:pt x="39" y="15"/>
                    <a:pt x="37" y="11"/>
                    <a:pt x="35" y="8"/>
                  </a:cubicBezTo>
                  <a:moveTo>
                    <a:pt x="7" y="4"/>
                  </a:moveTo>
                  <a:cubicBezTo>
                    <a:pt x="2" y="8"/>
                    <a:pt x="0" y="14"/>
                    <a:pt x="0" y="20"/>
                  </a:cubicBezTo>
                  <a:cubicBezTo>
                    <a:pt x="0" y="27"/>
                    <a:pt x="4" y="34"/>
                    <a:pt x="11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6" y="32"/>
                    <a:pt x="2" y="26"/>
                    <a:pt x="2" y="20"/>
                  </a:cubicBezTo>
                  <a:cubicBezTo>
                    <a:pt x="2" y="14"/>
                    <a:pt x="4" y="10"/>
                    <a:pt x="8" y="7"/>
                  </a:cubicBezTo>
                  <a:cubicBezTo>
                    <a:pt x="7" y="4"/>
                    <a:pt x="7" y="4"/>
                    <a:pt x="7" y="4"/>
                  </a:cubicBezTo>
                  <a:moveTo>
                    <a:pt x="19" y="0"/>
                  </a:moveTo>
                  <a:cubicBezTo>
                    <a:pt x="16" y="0"/>
                    <a:pt x="12" y="1"/>
                    <a:pt x="9" y="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3" y="3"/>
                    <a:pt x="16" y="3"/>
                    <a:pt x="19" y="3"/>
                  </a:cubicBezTo>
                  <a:cubicBezTo>
                    <a:pt x="24" y="3"/>
                    <a:pt x="28" y="4"/>
                    <a:pt x="31" y="7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29" y="2"/>
                    <a:pt x="24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4" name="Freeform 184"/>
            <p:cNvSpPr>
              <a:spLocks noEditPoints="1"/>
            </p:cNvSpPr>
            <p:nvPr/>
          </p:nvSpPr>
          <p:spPr bwMode="auto">
            <a:xfrm>
              <a:off x="8220076" y="3397250"/>
              <a:ext cx="134938" cy="174625"/>
            </a:xfrm>
            <a:custGeom>
              <a:avLst/>
              <a:gdLst>
                <a:gd name="T0" fmla="*/ 15 w 28"/>
                <a:gd name="T1" fmla="*/ 34 h 36"/>
                <a:gd name="T2" fmla="*/ 12 w 28"/>
                <a:gd name="T3" fmla="*/ 34 h 36"/>
                <a:gd name="T4" fmla="*/ 12 w 28"/>
                <a:gd name="T5" fmla="*/ 34 h 36"/>
                <a:gd name="T6" fmla="*/ 12 w 28"/>
                <a:gd name="T7" fmla="*/ 36 h 36"/>
                <a:gd name="T8" fmla="*/ 15 w 28"/>
                <a:gd name="T9" fmla="*/ 36 h 36"/>
                <a:gd name="T10" fmla="*/ 15 w 28"/>
                <a:gd name="T11" fmla="*/ 34 h 36"/>
                <a:gd name="T12" fmla="*/ 5 w 28"/>
                <a:gd name="T13" fmla="*/ 32 h 36"/>
                <a:gd name="T14" fmla="*/ 4 w 28"/>
                <a:gd name="T15" fmla="*/ 34 h 36"/>
                <a:gd name="T16" fmla="*/ 6 w 28"/>
                <a:gd name="T17" fmla="*/ 35 h 36"/>
                <a:gd name="T18" fmla="*/ 7 w 28"/>
                <a:gd name="T19" fmla="*/ 33 h 36"/>
                <a:gd name="T20" fmla="*/ 5 w 28"/>
                <a:gd name="T21" fmla="*/ 32 h 36"/>
                <a:gd name="T22" fmla="*/ 26 w 28"/>
                <a:gd name="T23" fmla="*/ 2 h 36"/>
                <a:gd name="T24" fmla="*/ 24 w 28"/>
                <a:gd name="T25" fmla="*/ 4 h 36"/>
                <a:gd name="T26" fmla="*/ 26 w 28"/>
                <a:gd name="T27" fmla="*/ 6 h 36"/>
                <a:gd name="T28" fmla="*/ 28 w 28"/>
                <a:gd name="T29" fmla="*/ 5 h 36"/>
                <a:gd name="T30" fmla="*/ 26 w 28"/>
                <a:gd name="T31" fmla="*/ 2 h 36"/>
                <a:gd name="T32" fmla="*/ 2 w 28"/>
                <a:gd name="T33" fmla="*/ 0 h 36"/>
                <a:gd name="T34" fmla="*/ 0 w 28"/>
                <a:gd name="T35" fmla="*/ 1 h 36"/>
                <a:gd name="T36" fmla="*/ 1 w 28"/>
                <a:gd name="T37" fmla="*/ 4 h 36"/>
                <a:gd name="T38" fmla="*/ 3 w 28"/>
                <a:gd name="T39" fmla="*/ 2 h 36"/>
                <a:gd name="T40" fmla="*/ 2 w 28"/>
                <a:gd name="T4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36">
                  <a:moveTo>
                    <a:pt x="15" y="34"/>
                  </a:moveTo>
                  <a:cubicBezTo>
                    <a:pt x="14" y="34"/>
                    <a:pt x="13" y="34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6"/>
                    <a:pt x="14" y="36"/>
                    <a:pt x="15" y="36"/>
                  </a:cubicBezTo>
                  <a:cubicBezTo>
                    <a:pt x="15" y="34"/>
                    <a:pt x="15" y="34"/>
                    <a:pt x="15" y="34"/>
                  </a:cubicBezTo>
                  <a:moveTo>
                    <a:pt x="5" y="32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5" y="35"/>
                    <a:pt x="6" y="35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6" y="33"/>
                    <a:pt x="5" y="32"/>
                    <a:pt x="5" y="32"/>
                  </a:cubicBezTo>
                  <a:moveTo>
                    <a:pt x="26" y="2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25" y="5"/>
                    <a:pt x="25" y="6"/>
                    <a:pt x="26" y="6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4"/>
                    <a:pt x="26" y="3"/>
                    <a:pt x="26" y="2"/>
                  </a:cubicBezTo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5" name="Freeform 185"/>
            <p:cNvSpPr>
              <a:spLocks noEditPoints="1"/>
            </p:cNvSpPr>
            <p:nvPr/>
          </p:nvSpPr>
          <p:spPr bwMode="auto">
            <a:xfrm>
              <a:off x="8210551" y="2090738"/>
              <a:ext cx="139700" cy="139700"/>
            </a:xfrm>
            <a:custGeom>
              <a:avLst/>
              <a:gdLst>
                <a:gd name="T0" fmla="*/ 14 w 29"/>
                <a:gd name="T1" fmla="*/ 11 h 29"/>
                <a:gd name="T2" fmla="*/ 20 w 29"/>
                <a:gd name="T3" fmla="*/ 28 h 29"/>
                <a:gd name="T4" fmla="*/ 29 w 29"/>
                <a:gd name="T5" fmla="*/ 17 h 29"/>
                <a:gd name="T6" fmla="*/ 14 w 29"/>
                <a:gd name="T7" fmla="*/ 11 h 29"/>
                <a:gd name="T8" fmla="*/ 11 w 29"/>
                <a:gd name="T9" fmla="*/ 11 h 29"/>
                <a:gd name="T10" fmla="*/ 1 w 29"/>
                <a:gd name="T11" fmla="*/ 20 h 29"/>
                <a:gd name="T12" fmla="*/ 14 w 29"/>
                <a:gd name="T13" fmla="*/ 29 h 29"/>
                <a:gd name="T14" fmla="*/ 17 w 29"/>
                <a:gd name="T15" fmla="*/ 29 h 29"/>
                <a:gd name="T16" fmla="*/ 11 w 29"/>
                <a:gd name="T17" fmla="*/ 11 h 29"/>
                <a:gd name="T18" fmla="*/ 8 w 29"/>
                <a:gd name="T19" fmla="*/ 10 h 29"/>
                <a:gd name="T20" fmla="*/ 0 w 29"/>
                <a:gd name="T21" fmla="*/ 11 h 29"/>
                <a:gd name="T22" fmla="*/ 0 w 29"/>
                <a:gd name="T23" fmla="*/ 15 h 29"/>
                <a:gd name="T24" fmla="*/ 0 w 29"/>
                <a:gd name="T25" fmla="*/ 17 h 29"/>
                <a:gd name="T26" fmla="*/ 8 w 29"/>
                <a:gd name="T27" fmla="*/ 10 h 29"/>
                <a:gd name="T28" fmla="*/ 14 w 29"/>
                <a:gd name="T29" fmla="*/ 0 h 29"/>
                <a:gd name="T30" fmla="*/ 1 w 29"/>
                <a:gd name="T31" fmla="*/ 8 h 29"/>
                <a:gd name="T32" fmla="*/ 11 w 29"/>
                <a:gd name="T33" fmla="*/ 7 h 29"/>
                <a:gd name="T34" fmla="*/ 12 w 29"/>
                <a:gd name="T35" fmla="*/ 6 h 29"/>
                <a:gd name="T36" fmla="*/ 13 w 29"/>
                <a:gd name="T37" fmla="*/ 7 h 29"/>
                <a:gd name="T38" fmla="*/ 29 w 29"/>
                <a:gd name="T39" fmla="*/ 14 h 29"/>
                <a:gd name="T40" fmla="*/ 14 w 29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9">
                  <a:moveTo>
                    <a:pt x="14" y="11"/>
                  </a:moveTo>
                  <a:cubicBezTo>
                    <a:pt x="20" y="28"/>
                    <a:pt x="20" y="28"/>
                    <a:pt x="20" y="28"/>
                  </a:cubicBezTo>
                  <a:cubicBezTo>
                    <a:pt x="24" y="27"/>
                    <a:pt x="28" y="22"/>
                    <a:pt x="29" y="17"/>
                  </a:cubicBezTo>
                  <a:cubicBezTo>
                    <a:pt x="14" y="11"/>
                    <a:pt x="14" y="11"/>
                    <a:pt x="14" y="11"/>
                  </a:cubicBezTo>
                  <a:moveTo>
                    <a:pt x="11" y="11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3" y="25"/>
                    <a:pt x="8" y="29"/>
                    <a:pt x="14" y="29"/>
                  </a:cubicBezTo>
                  <a:cubicBezTo>
                    <a:pt x="15" y="29"/>
                    <a:pt x="16" y="29"/>
                    <a:pt x="17" y="29"/>
                  </a:cubicBezTo>
                  <a:cubicBezTo>
                    <a:pt x="11" y="11"/>
                    <a:pt x="11" y="11"/>
                    <a:pt x="11" y="11"/>
                  </a:cubicBezTo>
                  <a:moveTo>
                    <a:pt x="8" y="1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8" y="10"/>
                    <a:pt x="8" y="10"/>
                    <a:pt x="8" y="10"/>
                  </a:cubicBezTo>
                  <a:moveTo>
                    <a:pt x="14" y="0"/>
                  </a:moveTo>
                  <a:cubicBezTo>
                    <a:pt x="9" y="0"/>
                    <a:pt x="4" y="4"/>
                    <a:pt x="1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7"/>
                    <a:pt x="22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6" name="Freeform 186"/>
            <p:cNvSpPr>
              <a:spLocks/>
            </p:cNvSpPr>
            <p:nvPr/>
          </p:nvSpPr>
          <p:spPr bwMode="auto">
            <a:xfrm>
              <a:off x="8210551" y="2119313"/>
              <a:ext cx="139700" cy="111125"/>
            </a:xfrm>
            <a:custGeom>
              <a:avLst/>
              <a:gdLst>
                <a:gd name="T0" fmla="*/ 12 w 29"/>
                <a:gd name="T1" fmla="*/ 0 h 23"/>
                <a:gd name="T2" fmla="*/ 11 w 29"/>
                <a:gd name="T3" fmla="*/ 1 h 23"/>
                <a:gd name="T4" fmla="*/ 1 w 29"/>
                <a:gd name="T5" fmla="*/ 2 h 23"/>
                <a:gd name="T6" fmla="*/ 0 w 29"/>
                <a:gd name="T7" fmla="*/ 5 h 23"/>
                <a:gd name="T8" fmla="*/ 8 w 29"/>
                <a:gd name="T9" fmla="*/ 4 h 23"/>
                <a:gd name="T10" fmla="*/ 0 w 29"/>
                <a:gd name="T11" fmla="*/ 11 h 23"/>
                <a:gd name="T12" fmla="*/ 1 w 29"/>
                <a:gd name="T13" fmla="*/ 14 h 23"/>
                <a:gd name="T14" fmla="*/ 11 w 29"/>
                <a:gd name="T15" fmla="*/ 5 h 23"/>
                <a:gd name="T16" fmla="*/ 17 w 29"/>
                <a:gd name="T17" fmla="*/ 23 h 23"/>
                <a:gd name="T18" fmla="*/ 20 w 29"/>
                <a:gd name="T19" fmla="*/ 22 h 23"/>
                <a:gd name="T20" fmla="*/ 14 w 29"/>
                <a:gd name="T21" fmla="*/ 5 h 23"/>
                <a:gd name="T22" fmla="*/ 29 w 29"/>
                <a:gd name="T23" fmla="*/ 11 h 23"/>
                <a:gd name="T24" fmla="*/ 29 w 29"/>
                <a:gd name="T25" fmla="*/ 9 h 23"/>
                <a:gd name="T26" fmla="*/ 29 w 29"/>
                <a:gd name="T27" fmla="*/ 8 h 23"/>
                <a:gd name="T28" fmla="*/ 13 w 29"/>
                <a:gd name="T29" fmla="*/ 1 h 23"/>
                <a:gd name="T30" fmla="*/ 12 w 29"/>
                <a:gd name="T3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23">
                  <a:moveTo>
                    <a:pt x="12" y="0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4"/>
                    <a:pt x="0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3"/>
                    <a:pt x="1" y="1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9" y="23"/>
                    <a:pt x="20" y="2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0"/>
                    <a:pt x="29" y="10"/>
                    <a:pt x="29" y="9"/>
                  </a:cubicBezTo>
                  <a:cubicBezTo>
                    <a:pt x="29" y="9"/>
                    <a:pt x="29" y="8"/>
                    <a:pt x="29" y="8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7" name="Freeform 187"/>
            <p:cNvSpPr>
              <a:spLocks noEditPoints="1"/>
            </p:cNvSpPr>
            <p:nvPr/>
          </p:nvSpPr>
          <p:spPr bwMode="auto">
            <a:xfrm>
              <a:off x="8185151" y="2066925"/>
              <a:ext cx="188913" cy="192088"/>
            </a:xfrm>
            <a:custGeom>
              <a:avLst/>
              <a:gdLst>
                <a:gd name="T0" fmla="*/ 3 w 39"/>
                <a:gd name="T1" fmla="*/ 27 h 40"/>
                <a:gd name="T2" fmla="*/ 2 w 39"/>
                <a:gd name="T3" fmla="*/ 28 h 40"/>
                <a:gd name="T4" fmla="*/ 19 w 39"/>
                <a:gd name="T5" fmla="*/ 40 h 40"/>
                <a:gd name="T6" fmla="*/ 24 w 39"/>
                <a:gd name="T7" fmla="*/ 39 h 40"/>
                <a:gd name="T8" fmla="*/ 23 w 39"/>
                <a:gd name="T9" fmla="*/ 37 h 40"/>
                <a:gd name="T10" fmla="*/ 19 w 39"/>
                <a:gd name="T11" fmla="*/ 37 h 40"/>
                <a:gd name="T12" fmla="*/ 3 w 39"/>
                <a:gd name="T13" fmla="*/ 27 h 40"/>
                <a:gd name="T14" fmla="*/ 36 w 39"/>
                <a:gd name="T15" fmla="*/ 23 h 40"/>
                <a:gd name="T16" fmla="*/ 25 w 39"/>
                <a:gd name="T17" fmla="*/ 36 h 40"/>
                <a:gd name="T18" fmla="*/ 26 w 39"/>
                <a:gd name="T19" fmla="*/ 38 h 40"/>
                <a:gd name="T20" fmla="*/ 38 w 39"/>
                <a:gd name="T21" fmla="*/ 24 h 40"/>
                <a:gd name="T22" fmla="*/ 36 w 39"/>
                <a:gd name="T23" fmla="*/ 23 h 40"/>
                <a:gd name="T24" fmla="*/ 2 w 39"/>
                <a:gd name="T25" fmla="*/ 16 h 40"/>
                <a:gd name="T26" fmla="*/ 0 w 39"/>
                <a:gd name="T27" fmla="*/ 17 h 40"/>
                <a:gd name="T28" fmla="*/ 0 w 39"/>
                <a:gd name="T29" fmla="*/ 20 h 40"/>
                <a:gd name="T30" fmla="*/ 0 w 39"/>
                <a:gd name="T31" fmla="*/ 26 h 40"/>
                <a:gd name="T32" fmla="*/ 3 w 39"/>
                <a:gd name="T33" fmla="*/ 24 h 40"/>
                <a:gd name="T34" fmla="*/ 2 w 39"/>
                <a:gd name="T35" fmla="*/ 20 h 40"/>
                <a:gd name="T36" fmla="*/ 2 w 39"/>
                <a:gd name="T37" fmla="*/ 16 h 40"/>
                <a:gd name="T38" fmla="*/ 19 w 39"/>
                <a:gd name="T39" fmla="*/ 0 h 40"/>
                <a:gd name="T40" fmla="*/ 1 w 39"/>
                <a:gd name="T41" fmla="*/ 14 h 40"/>
                <a:gd name="T42" fmla="*/ 3 w 39"/>
                <a:gd name="T43" fmla="*/ 13 h 40"/>
                <a:gd name="T44" fmla="*/ 19 w 39"/>
                <a:gd name="T45" fmla="*/ 3 h 40"/>
                <a:gd name="T46" fmla="*/ 36 w 39"/>
                <a:gd name="T47" fmla="*/ 20 h 40"/>
                <a:gd name="T48" fmla="*/ 36 w 39"/>
                <a:gd name="T49" fmla="*/ 20 h 40"/>
                <a:gd name="T50" fmla="*/ 39 w 39"/>
                <a:gd name="T51" fmla="*/ 21 h 40"/>
                <a:gd name="T52" fmla="*/ 39 w 39"/>
                <a:gd name="T53" fmla="*/ 20 h 40"/>
                <a:gd name="T54" fmla="*/ 19 w 39"/>
                <a:gd name="T5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" h="40">
                  <a:moveTo>
                    <a:pt x="3" y="27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5" y="35"/>
                    <a:pt x="11" y="40"/>
                    <a:pt x="19" y="40"/>
                  </a:cubicBezTo>
                  <a:cubicBezTo>
                    <a:pt x="21" y="40"/>
                    <a:pt x="22" y="39"/>
                    <a:pt x="24" y="39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0" y="37"/>
                    <a:pt x="19" y="37"/>
                  </a:cubicBezTo>
                  <a:cubicBezTo>
                    <a:pt x="12" y="37"/>
                    <a:pt x="6" y="33"/>
                    <a:pt x="3" y="27"/>
                  </a:cubicBezTo>
                  <a:moveTo>
                    <a:pt x="36" y="23"/>
                  </a:moveTo>
                  <a:cubicBezTo>
                    <a:pt x="35" y="29"/>
                    <a:pt x="31" y="34"/>
                    <a:pt x="25" y="36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32" y="36"/>
                    <a:pt x="37" y="31"/>
                    <a:pt x="38" y="24"/>
                  </a:cubicBezTo>
                  <a:cubicBezTo>
                    <a:pt x="36" y="23"/>
                    <a:pt x="36" y="23"/>
                    <a:pt x="36" y="23"/>
                  </a:cubicBezTo>
                  <a:moveTo>
                    <a:pt x="2" y="16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2" y="23"/>
                    <a:pt x="2" y="21"/>
                    <a:pt x="2" y="20"/>
                  </a:cubicBezTo>
                  <a:cubicBezTo>
                    <a:pt x="2" y="19"/>
                    <a:pt x="2" y="17"/>
                    <a:pt x="2" y="16"/>
                  </a:cubicBezTo>
                  <a:moveTo>
                    <a:pt x="19" y="0"/>
                  </a:moveTo>
                  <a:cubicBezTo>
                    <a:pt x="11" y="0"/>
                    <a:pt x="3" y="6"/>
                    <a:pt x="1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6" y="7"/>
                    <a:pt x="12" y="3"/>
                    <a:pt x="19" y="3"/>
                  </a:cubicBezTo>
                  <a:cubicBezTo>
                    <a:pt x="29" y="3"/>
                    <a:pt x="36" y="11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8" name="Freeform 188"/>
            <p:cNvSpPr>
              <a:spLocks noEditPoints="1"/>
            </p:cNvSpPr>
            <p:nvPr/>
          </p:nvSpPr>
          <p:spPr bwMode="auto">
            <a:xfrm>
              <a:off x="8185151" y="2128838"/>
              <a:ext cx="188913" cy="125413"/>
            </a:xfrm>
            <a:custGeom>
              <a:avLst/>
              <a:gdLst>
                <a:gd name="T0" fmla="*/ 25 w 39"/>
                <a:gd name="T1" fmla="*/ 23 h 26"/>
                <a:gd name="T2" fmla="*/ 23 w 39"/>
                <a:gd name="T3" fmla="*/ 24 h 26"/>
                <a:gd name="T4" fmla="*/ 24 w 39"/>
                <a:gd name="T5" fmla="*/ 26 h 26"/>
                <a:gd name="T6" fmla="*/ 26 w 39"/>
                <a:gd name="T7" fmla="*/ 25 h 26"/>
                <a:gd name="T8" fmla="*/ 25 w 39"/>
                <a:gd name="T9" fmla="*/ 23 h 26"/>
                <a:gd name="T10" fmla="*/ 3 w 39"/>
                <a:gd name="T11" fmla="*/ 11 h 26"/>
                <a:gd name="T12" fmla="*/ 0 w 39"/>
                <a:gd name="T13" fmla="*/ 13 h 26"/>
                <a:gd name="T14" fmla="*/ 2 w 39"/>
                <a:gd name="T15" fmla="*/ 15 h 26"/>
                <a:gd name="T16" fmla="*/ 3 w 39"/>
                <a:gd name="T17" fmla="*/ 14 h 26"/>
                <a:gd name="T18" fmla="*/ 3 w 39"/>
                <a:gd name="T19" fmla="*/ 11 h 26"/>
                <a:gd name="T20" fmla="*/ 36 w 39"/>
                <a:gd name="T21" fmla="*/ 7 h 26"/>
                <a:gd name="T22" fmla="*/ 36 w 39"/>
                <a:gd name="T23" fmla="*/ 10 h 26"/>
                <a:gd name="T24" fmla="*/ 38 w 39"/>
                <a:gd name="T25" fmla="*/ 11 h 26"/>
                <a:gd name="T26" fmla="*/ 39 w 39"/>
                <a:gd name="T27" fmla="*/ 8 h 26"/>
                <a:gd name="T28" fmla="*/ 36 w 39"/>
                <a:gd name="T29" fmla="*/ 7 h 26"/>
                <a:gd name="T30" fmla="*/ 3 w 39"/>
                <a:gd name="T31" fmla="*/ 0 h 26"/>
                <a:gd name="T32" fmla="*/ 1 w 39"/>
                <a:gd name="T33" fmla="*/ 1 h 26"/>
                <a:gd name="T34" fmla="*/ 0 w 39"/>
                <a:gd name="T35" fmla="*/ 4 h 26"/>
                <a:gd name="T36" fmla="*/ 2 w 39"/>
                <a:gd name="T37" fmla="*/ 3 h 26"/>
                <a:gd name="T38" fmla="*/ 3 w 39"/>
                <a:gd name="T3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26">
                  <a:moveTo>
                    <a:pt x="25" y="23"/>
                  </a:moveTo>
                  <a:cubicBezTo>
                    <a:pt x="25" y="23"/>
                    <a:pt x="24" y="24"/>
                    <a:pt x="23" y="2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5" y="26"/>
                    <a:pt x="26" y="25"/>
                  </a:cubicBezTo>
                  <a:cubicBezTo>
                    <a:pt x="25" y="23"/>
                    <a:pt x="25" y="23"/>
                    <a:pt x="25" y="23"/>
                  </a:cubicBezTo>
                  <a:moveTo>
                    <a:pt x="3" y="11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4"/>
                    <a:pt x="1" y="15"/>
                    <a:pt x="2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2"/>
                    <a:pt x="3" y="11"/>
                  </a:cubicBezTo>
                  <a:moveTo>
                    <a:pt x="36" y="7"/>
                  </a:moveTo>
                  <a:cubicBezTo>
                    <a:pt x="36" y="8"/>
                    <a:pt x="36" y="9"/>
                    <a:pt x="36" y="10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9" y="10"/>
                    <a:pt x="39" y="9"/>
                    <a:pt x="39" y="8"/>
                  </a:cubicBezTo>
                  <a:cubicBezTo>
                    <a:pt x="36" y="7"/>
                    <a:pt x="36" y="7"/>
                    <a:pt x="36" y="7"/>
                  </a:cubicBezTo>
                  <a:moveTo>
                    <a:pt x="3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3" y="1"/>
                    <a:pt x="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9" name="Freeform 189"/>
            <p:cNvSpPr>
              <a:spLocks noEditPoints="1"/>
            </p:cNvSpPr>
            <p:nvPr/>
          </p:nvSpPr>
          <p:spPr bwMode="auto">
            <a:xfrm>
              <a:off x="6807201" y="3898900"/>
              <a:ext cx="144463" cy="144463"/>
            </a:xfrm>
            <a:custGeom>
              <a:avLst/>
              <a:gdLst>
                <a:gd name="T0" fmla="*/ 3 w 30"/>
                <a:gd name="T1" fmla="*/ 7 h 30"/>
                <a:gd name="T2" fmla="*/ 0 w 30"/>
                <a:gd name="T3" fmla="*/ 15 h 30"/>
                <a:gd name="T4" fmla="*/ 15 w 30"/>
                <a:gd name="T5" fmla="*/ 30 h 30"/>
                <a:gd name="T6" fmla="*/ 29 w 30"/>
                <a:gd name="T7" fmla="*/ 22 h 30"/>
                <a:gd name="T8" fmla="*/ 18 w 30"/>
                <a:gd name="T9" fmla="*/ 17 h 30"/>
                <a:gd name="T10" fmla="*/ 17 w 30"/>
                <a:gd name="T11" fmla="*/ 17 h 30"/>
                <a:gd name="T12" fmla="*/ 16 w 30"/>
                <a:gd name="T13" fmla="*/ 16 h 30"/>
                <a:gd name="T14" fmla="*/ 16 w 30"/>
                <a:gd name="T15" fmla="*/ 16 h 30"/>
                <a:gd name="T16" fmla="*/ 16 w 30"/>
                <a:gd name="T17" fmla="*/ 16 h 30"/>
                <a:gd name="T18" fmla="*/ 3 w 30"/>
                <a:gd name="T19" fmla="*/ 7 h 30"/>
                <a:gd name="T20" fmla="*/ 25 w 30"/>
                <a:gd name="T21" fmla="*/ 3 h 30"/>
                <a:gd name="T22" fmla="*/ 19 w 30"/>
                <a:gd name="T23" fmla="*/ 15 h 30"/>
                <a:gd name="T24" fmla="*/ 30 w 30"/>
                <a:gd name="T25" fmla="*/ 19 h 30"/>
                <a:gd name="T26" fmla="*/ 30 w 30"/>
                <a:gd name="T27" fmla="*/ 15 h 30"/>
                <a:gd name="T28" fmla="*/ 25 w 30"/>
                <a:gd name="T29" fmla="*/ 3 h 30"/>
                <a:gd name="T30" fmla="*/ 9 w 30"/>
                <a:gd name="T31" fmla="*/ 1 h 30"/>
                <a:gd name="T32" fmla="*/ 4 w 30"/>
                <a:gd name="T33" fmla="*/ 4 h 30"/>
                <a:gd name="T34" fmla="*/ 14 w 30"/>
                <a:gd name="T35" fmla="*/ 11 h 30"/>
                <a:gd name="T36" fmla="*/ 9 w 30"/>
                <a:gd name="T37" fmla="*/ 1 h 30"/>
                <a:gd name="T38" fmla="*/ 15 w 30"/>
                <a:gd name="T39" fmla="*/ 0 h 30"/>
                <a:gd name="T40" fmla="*/ 12 w 30"/>
                <a:gd name="T41" fmla="*/ 0 h 30"/>
                <a:gd name="T42" fmla="*/ 17 w 30"/>
                <a:gd name="T43" fmla="*/ 12 h 30"/>
                <a:gd name="T44" fmla="*/ 23 w 30"/>
                <a:gd name="T45" fmla="*/ 2 h 30"/>
                <a:gd name="T46" fmla="*/ 15 w 30"/>
                <a:gd name="T4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30">
                  <a:moveTo>
                    <a:pt x="3" y="7"/>
                  </a:moveTo>
                  <a:cubicBezTo>
                    <a:pt x="1" y="9"/>
                    <a:pt x="0" y="12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21" y="30"/>
                    <a:pt x="26" y="27"/>
                    <a:pt x="29" y="22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5" y="3"/>
                  </a:moveTo>
                  <a:cubicBezTo>
                    <a:pt x="19" y="15"/>
                    <a:pt x="19" y="15"/>
                    <a:pt x="19" y="15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6"/>
                    <a:pt x="30" y="15"/>
                  </a:cubicBezTo>
                  <a:cubicBezTo>
                    <a:pt x="30" y="10"/>
                    <a:pt x="29" y="6"/>
                    <a:pt x="25" y="3"/>
                  </a:cubicBezTo>
                  <a:moveTo>
                    <a:pt x="9" y="1"/>
                  </a:moveTo>
                  <a:cubicBezTo>
                    <a:pt x="7" y="2"/>
                    <a:pt x="6" y="3"/>
                    <a:pt x="4" y="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9" y="1"/>
                    <a:pt x="9" y="1"/>
                    <a:pt x="9" y="1"/>
                  </a:cubicBezTo>
                  <a:moveTo>
                    <a:pt x="15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0"/>
                    <a:pt x="18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0" name="Freeform 190"/>
            <p:cNvSpPr>
              <a:spLocks/>
            </p:cNvSpPr>
            <p:nvPr/>
          </p:nvSpPr>
          <p:spPr bwMode="auto">
            <a:xfrm>
              <a:off x="6821488" y="3898900"/>
              <a:ext cx="130175" cy="106363"/>
            </a:xfrm>
            <a:custGeom>
              <a:avLst/>
              <a:gdLst>
                <a:gd name="T0" fmla="*/ 9 w 27"/>
                <a:gd name="T1" fmla="*/ 0 h 22"/>
                <a:gd name="T2" fmla="*/ 6 w 27"/>
                <a:gd name="T3" fmla="*/ 1 h 22"/>
                <a:gd name="T4" fmla="*/ 11 w 27"/>
                <a:gd name="T5" fmla="*/ 11 h 22"/>
                <a:gd name="T6" fmla="*/ 1 w 27"/>
                <a:gd name="T7" fmla="*/ 4 h 22"/>
                <a:gd name="T8" fmla="*/ 0 w 27"/>
                <a:gd name="T9" fmla="*/ 7 h 22"/>
                <a:gd name="T10" fmla="*/ 13 w 27"/>
                <a:gd name="T11" fmla="*/ 16 h 22"/>
                <a:gd name="T12" fmla="*/ 13 w 27"/>
                <a:gd name="T13" fmla="*/ 16 h 22"/>
                <a:gd name="T14" fmla="*/ 13 w 27"/>
                <a:gd name="T15" fmla="*/ 16 h 22"/>
                <a:gd name="T16" fmla="*/ 14 w 27"/>
                <a:gd name="T17" fmla="*/ 17 h 22"/>
                <a:gd name="T18" fmla="*/ 15 w 27"/>
                <a:gd name="T19" fmla="*/ 17 h 22"/>
                <a:gd name="T20" fmla="*/ 26 w 27"/>
                <a:gd name="T21" fmla="*/ 22 h 22"/>
                <a:gd name="T22" fmla="*/ 27 w 27"/>
                <a:gd name="T23" fmla="*/ 19 h 22"/>
                <a:gd name="T24" fmla="*/ 16 w 27"/>
                <a:gd name="T25" fmla="*/ 15 h 22"/>
                <a:gd name="T26" fmla="*/ 22 w 27"/>
                <a:gd name="T27" fmla="*/ 3 h 22"/>
                <a:gd name="T28" fmla="*/ 20 w 27"/>
                <a:gd name="T29" fmla="*/ 2 h 22"/>
                <a:gd name="T30" fmla="*/ 14 w 27"/>
                <a:gd name="T31" fmla="*/ 12 h 22"/>
                <a:gd name="T32" fmla="*/ 9 w 27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2">
                  <a:moveTo>
                    <a:pt x="9" y="0"/>
                  </a:moveTo>
                  <a:cubicBezTo>
                    <a:pt x="8" y="0"/>
                    <a:pt x="7" y="0"/>
                    <a:pt x="6" y="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1"/>
                    <a:pt x="26" y="20"/>
                    <a:pt x="27" y="19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1" y="2"/>
                    <a:pt x="20" y="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1" name="Freeform 191"/>
            <p:cNvSpPr>
              <a:spLocks noEditPoints="1"/>
            </p:cNvSpPr>
            <p:nvPr/>
          </p:nvSpPr>
          <p:spPr bwMode="auto">
            <a:xfrm>
              <a:off x="6753226" y="3841750"/>
              <a:ext cx="255588" cy="255588"/>
            </a:xfrm>
            <a:custGeom>
              <a:avLst/>
              <a:gdLst>
                <a:gd name="T0" fmla="*/ 4 w 53"/>
                <a:gd name="T1" fmla="*/ 12 h 53"/>
                <a:gd name="T2" fmla="*/ 0 w 53"/>
                <a:gd name="T3" fmla="*/ 27 h 53"/>
                <a:gd name="T4" fmla="*/ 26 w 53"/>
                <a:gd name="T5" fmla="*/ 53 h 53"/>
                <a:gd name="T6" fmla="*/ 50 w 53"/>
                <a:gd name="T7" fmla="*/ 39 h 53"/>
                <a:gd name="T8" fmla="*/ 48 w 53"/>
                <a:gd name="T9" fmla="*/ 38 h 53"/>
                <a:gd name="T10" fmla="*/ 26 w 53"/>
                <a:gd name="T11" fmla="*/ 51 h 53"/>
                <a:gd name="T12" fmla="*/ 2 w 53"/>
                <a:gd name="T13" fmla="*/ 27 h 53"/>
                <a:gd name="T14" fmla="*/ 6 w 53"/>
                <a:gd name="T15" fmla="*/ 13 h 53"/>
                <a:gd name="T16" fmla="*/ 4 w 53"/>
                <a:gd name="T17" fmla="*/ 12 h 53"/>
                <a:gd name="T18" fmla="*/ 42 w 53"/>
                <a:gd name="T19" fmla="*/ 5 h 53"/>
                <a:gd name="T20" fmla="*/ 41 w 53"/>
                <a:gd name="T21" fmla="*/ 8 h 53"/>
                <a:gd name="T22" fmla="*/ 50 w 53"/>
                <a:gd name="T23" fmla="*/ 27 h 53"/>
                <a:gd name="T24" fmla="*/ 49 w 53"/>
                <a:gd name="T25" fmla="*/ 35 h 53"/>
                <a:gd name="T26" fmla="*/ 51 w 53"/>
                <a:gd name="T27" fmla="*/ 36 h 53"/>
                <a:gd name="T28" fmla="*/ 53 w 53"/>
                <a:gd name="T29" fmla="*/ 27 h 53"/>
                <a:gd name="T30" fmla="*/ 42 w 53"/>
                <a:gd name="T31" fmla="*/ 5 h 53"/>
                <a:gd name="T32" fmla="*/ 16 w 53"/>
                <a:gd name="T33" fmla="*/ 2 h 53"/>
                <a:gd name="T34" fmla="*/ 6 w 53"/>
                <a:gd name="T35" fmla="*/ 10 h 53"/>
                <a:gd name="T36" fmla="*/ 8 w 53"/>
                <a:gd name="T37" fmla="*/ 11 h 53"/>
                <a:gd name="T38" fmla="*/ 17 w 53"/>
                <a:gd name="T39" fmla="*/ 5 h 53"/>
                <a:gd name="T40" fmla="*/ 16 w 53"/>
                <a:gd name="T41" fmla="*/ 2 h 53"/>
                <a:gd name="T42" fmla="*/ 26 w 53"/>
                <a:gd name="T43" fmla="*/ 0 h 53"/>
                <a:gd name="T44" fmla="*/ 19 w 53"/>
                <a:gd name="T45" fmla="*/ 1 h 53"/>
                <a:gd name="T46" fmla="*/ 20 w 53"/>
                <a:gd name="T47" fmla="*/ 4 h 53"/>
                <a:gd name="T48" fmla="*/ 26 w 53"/>
                <a:gd name="T49" fmla="*/ 3 h 53"/>
                <a:gd name="T50" fmla="*/ 39 w 53"/>
                <a:gd name="T51" fmla="*/ 6 h 53"/>
                <a:gd name="T52" fmla="*/ 40 w 53"/>
                <a:gd name="T53" fmla="*/ 4 h 53"/>
                <a:gd name="T54" fmla="*/ 26 w 53"/>
                <a:gd name="T5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" h="53">
                  <a:moveTo>
                    <a:pt x="4" y="12"/>
                  </a:moveTo>
                  <a:cubicBezTo>
                    <a:pt x="1" y="16"/>
                    <a:pt x="0" y="21"/>
                    <a:pt x="0" y="27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37" y="53"/>
                    <a:pt x="46" y="47"/>
                    <a:pt x="50" y="39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4" y="45"/>
                    <a:pt x="36" y="51"/>
                    <a:pt x="26" y="51"/>
                  </a:cubicBezTo>
                  <a:cubicBezTo>
                    <a:pt x="13" y="51"/>
                    <a:pt x="2" y="40"/>
                    <a:pt x="2" y="27"/>
                  </a:cubicBezTo>
                  <a:cubicBezTo>
                    <a:pt x="2" y="22"/>
                    <a:pt x="4" y="17"/>
                    <a:pt x="6" y="13"/>
                  </a:cubicBezTo>
                  <a:cubicBezTo>
                    <a:pt x="4" y="12"/>
                    <a:pt x="4" y="12"/>
                    <a:pt x="4" y="12"/>
                  </a:cubicBezTo>
                  <a:moveTo>
                    <a:pt x="42" y="5"/>
                  </a:moveTo>
                  <a:cubicBezTo>
                    <a:pt x="41" y="8"/>
                    <a:pt x="41" y="8"/>
                    <a:pt x="41" y="8"/>
                  </a:cubicBezTo>
                  <a:cubicBezTo>
                    <a:pt x="47" y="12"/>
                    <a:pt x="50" y="19"/>
                    <a:pt x="50" y="27"/>
                  </a:cubicBezTo>
                  <a:cubicBezTo>
                    <a:pt x="50" y="30"/>
                    <a:pt x="50" y="33"/>
                    <a:pt x="49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3"/>
                    <a:pt x="53" y="30"/>
                    <a:pt x="53" y="27"/>
                  </a:cubicBezTo>
                  <a:cubicBezTo>
                    <a:pt x="53" y="18"/>
                    <a:pt x="49" y="10"/>
                    <a:pt x="42" y="5"/>
                  </a:cubicBezTo>
                  <a:moveTo>
                    <a:pt x="16" y="2"/>
                  </a:moveTo>
                  <a:cubicBezTo>
                    <a:pt x="12" y="4"/>
                    <a:pt x="8" y="6"/>
                    <a:pt x="6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0" y="8"/>
                    <a:pt x="13" y="6"/>
                    <a:pt x="17" y="5"/>
                  </a:cubicBezTo>
                  <a:cubicBezTo>
                    <a:pt x="16" y="2"/>
                    <a:pt x="16" y="2"/>
                    <a:pt x="16" y="2"/>
                  </a:cubicBezTo>
                  <a:moveTo>
                    <a:pt x="26" y="0"/>
                  </a:moveTo>
                  <a:cubicBezTo>
                    <a:pt x="24" y="0"/>
                    <a:pt x="21" y="0"/>
                    <a:pt x="19" y="1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2" y="3"/>
                    <a:pt x="24" y="3"/>
                    <a:pt x="26" y="3"/>
                  </a:cubicBezTo>
                  <a:cubicBezTo>
                    <a:pt x="31" y="3"/>
                    <a:pt x="35" y="4"/>
                    <a:pt x="39" y="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6" y="1"/>
                    <a:pt x="31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2" name="Freeform 192"/>
            <p:cNvSpPr>
              <a:spLocks noEditPoints="1"/>
            </p:cNvSpPr>
            <p:nvPr/>
          </p:nvSpPr>
          <p:spPr bwMode="auto">
            <a:xfrm>
              <a:off x="6773863" y="3846513"/>
              <a:ext cx="225425" cy="182563"/>
            </a:xfrm>
            <a:custGeom>
              <a:avLst/>
              <a:gdLst>
                <a:gd name="T0" fmla="*/ 45 w 47"/>
                <a:gd name="T1" fmla="*/ 34 h 38"/>
                <a:gd name="T2" fmla="*/ 44 w 47"/>
                <a:gd name="T3" fmla="*/ 37 h 38"/>
                <a:gd name="T4" fmla="*/ 46 w 47"/>
                <a:gd name="T5" fmla="*/ 38 h 38"/>
                <a:gd name="T6" fmla="*/ 47 w 47"/>
                <a:gd name="T7" fmla="*/ 35 h 38"/>
                <a:gd name="T8" fmla="*/ 45 w 47"/>
                <a:gd name="T9" fmla="*/ 34 h 38"/>
                <a:gd name="T10" fmla="*/ 2 w 47"/>
                <a:gd name="T11" fmla="*/ 9 h 38"/>
                <a:gd name="T12" fmla="*/ 0 w 47"/>
                <a:gd name="T13" fmla="*/ 11 h 38"/>
                <a:gd name="T14" fmla="*/ 2 w 47"/>
                <a:gd name="T15" fmla="*/ 12 h 38"/>
                <a:gd name="T16" fmla="*/ 4 w 47"/>
                <a:gd name="T17" fmla="*/ 10 h 38"/>
                <a:gd name="T18" fmla="*/ 2 w 47"/>
                <a:gd name="T19" fmla="*/ 9 h 38"/>
                <a:gd name="T20" fmla="*/ 36 w 47"/>
                <a:gd name="T21" fmla="*/ 3 h 38"/>
                <a:gd name="T22" fmla="*/ 35 w 47"/>
                <a:gd name="T23" fmla="*/ 5 h 38"/>
                <a:gd name="T24" fmla="*/ 37 w 47"/>
                <a:gd name="T25" fmla="*/ 7 h 38"/>
                <a:gd name="T26" fmla="*/ 38 w 47"/>
                <a:gd name="T27" fmla="*/ 4 h 38"/>
                <a:gd name="T28" fmla="*/ 36 w 47"/>
                <a:gd name="T29" fmla="*/ 3 h 38"/>
                <a:gd name="T30" fmla="*/ 15 w 47"/>
                <a:gd name="T31" fmla="*/ 0 h 38"/>
                <a:gd name="T32" fmla="*/ 12 w 47"/>
                <a:gd name="T33" fmla="*/ 1 h 38"/>
                <a:gd name="T34" fmla="*/ 13 w 47"/>
                <a:gd name="T35" fmla="*/ 4 h 38"/>
                <a:gd name="T36" fmla="*/ 16 w 47"/>
                <a:gd name="T37" fmla="*/ 3 h 38"/>
                <a:gd name="T38" fmla="*/ 15 w 47"/>
                <a:gd name="T3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38">
                  <a:moveTo>
                    <a:pt x="45" y="34"/>
                  </a:moveTo>
                  <a:cubicBezTo>
                    <a:pt x="44" y="35"/>
                    <a:pt x="44" y="36"/>
                    <a:pt x="44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7" y="37"/>
                    <a:pt x="47" y="36"/>
                    <a:pt x="47" y="35"/>
                  </a:cubicBezTo>
                  <a:cubicBezTo>
                    <a:pt x="45" y="34"/>
                    <a:pt x="45" y="34"/>
                    <a:pt x="45" y="34"/>
                  </a:cubicBezTo>
                  <a:moveTo>
                    <a:pt x="2" y="9"/>
                  </a:moveTo>
                  <a:cubicBezTo>
                    <a:pt x="1" y="9"/>
                    <a:pt x="1" y="10"/>
                    <a:pt x="0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1"/>
                    <a:pt x="4" y="10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36" y="3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6" y="6"/>
                    <a:pt x="37" y="7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7" y="3"/>
                    <a:pt x="36" y="3"/>
                  </a:cubicBezTo>
                  <a:moveTo>
                    <a:pt x="15" y="0"/>
                  </a:moveTo>
                  <a:cubicBezTo>
                    <a:pt x="14" y="0"/>
                    <a:pt x="13" y="1"/>
                    <a:pt x="12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3" name="Freeform 193"/>
            <p:cNvSpPr>
              <a:spLocks noEditPoints="1"/>
            </p:cNvSpPr>
            <p:nvPr/>
          </p:nvSpPr>
          <p:spPr bwMode="auto">
            <a:xfrm>
              <a:off x="8755063" y="2298700"/>
              <a:ext cx="144463" cy="149225"/>
            </a:xfrm>
            <a:custGeom>
              <a:avLst/>
              <a:gdLst>
                <a:gd name="T0" fmla="*/ 1 w 30"/>
                <a:gd name="T1" fmla="*/ 11 h 31"/>
                <a:gd name="T2" fmla="*/ 0 w 30"/>
                <a:gd name="T3" fmla="*/ 15 h 31"/>
                <a:gd name="T4" fmla="*/ 8 w 30"/>
                <a:gd name="T5" fmla="*/ 29 h 31"/>
                <a:gd name="T6" fmla="*/ 12 w 30"/>
                <a:gd name="T7" fmla="*/ 16 h 31"/>
                <a:gd name="T8" fmla="*/ 1 w 30"/>
                <a:gd name="T9" fmla="*/ 11 h 31"/>
                <a:gd name="T10" fmla="*/ 15 w 30"/>
                <a:gd name="T11" fmla="*/ 0 h 31"/>
                <a:gd name="T12" fmla="*/ 2 w 30"/>
                <a:gd name="T13" fmla="*/ 8 h 31"/>
                <a:gd name="T14" fmla="*/ 15 w 30"/>
                <a:gd name="T15" fmla="*/ 14 h 31"/>
                <a:gd name="T16" fmla="*/ 11 w 30"/>
                <a:gd name="T17" fmla="*/ 30 h 31"/>
                <a:gd name="T18" fmla="*/ 15 w 30"/>
                <a:gd name="T19" fmla="*/ 31 h 31"/>
                <a:gd name="T20" fmla="*/ 30 w 30"/>
                <a:gd name="T21" fmla="*/ 15 h 31"/>
                <a:gd name="T22" fmla="*/ 15 w 30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1">
                  <a:moveTo>
                    <a:pt x="1" y="11"/>
                  </a:moveTo>
                  <a:cubicBezTo>
                    <a:pt x="0" y="12"/>
                    <a:pt x="0" y="14"/>
                    <a:pt x="0" y="15"/>
                  </a:cubicBezTo>
                  <a:cubicBezTo>
                    <a:pt x="0" y="21"/>
                    <a:pt x="3" y="26"/>
                    <a:pt x="8" y="29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" y="11"/>
                    <a:pt x="1" y="11"/>
                    <a:pt x="1" y="11"/>
                  </a:cubicBezTo>
                  <a:moveTo>
                    <a:pt x="15" y="0"/>
                  </a:moveTo>
                  <a:cubicBezTo>
                    <a:pt x="10" y="0"/>
                    <a:pt x="5" y="4"/>
                    <a:pt x="2" y="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2" y="30"/>
                    <a:pt x="14" y="31"/>
                    <a:pt x="15" y="31"/>
                  </a:cubicBezTo>
                  <a:cubicBezTo>
                    <a:pt x="24" y="31"/>
                    <a:pt x="30" y="24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4" name="Freeform 194"/>
            <p:cNvSpPr>
              <a:spLocks/>
            </p:cNvSpPr>
            <p:nvPr/>
          </p:nvSpPr>
          <p:spPr bwMode="auto">
            <a:xfrm>
              <a:off x="8759826" y="2336800"/>
              <a:ext cx="66675" cy="106363"/>
            </a:xfrm>
            <a:custGeom>
              <a:avLst/>
              <a:gdLst>
                <a:gd name="T0" fmla="*/ 1 w 14"/>
                <a:gd name="T1" fmla="*/ 0 h 22"/>
                <a:gd name="T2" fmla="*/ 0 w 14"/>
                <a:gd name="T3" fmla="*/ 3 h 22"/>
                <a:gd name="T4" fmla="*/ 11 w 14"/>
                <a:gd name="T5" fmla="*/ 8 h 22"/>
                <a:gd name="T6" fmla="*/ 7 w 14"/>
                <a:gd name="T7" fmla="*/ 21 h 22"/>
                <a:gd name="T8" fmla="*/ 10 w 14"/>
                <a:gd name="T9" fmla="*/ 22 h 22"/>
                <a:gd name="T10" fmla="*/ 14 w 14"/>
                <a:gd name="T11" fmla="*/ 6 h 22"/>
                <a:gd name="T12" fmla="*/ 1 w 1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2">
                  <a:moveTo>
                    <a:pt x="1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9" y="21"/>
                    <a:pt x="10" y="22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5" name="Freeform 195"/>
            <p:cNvSpPr>
              <a:spLocks noEditPoints="1"/>
            </p:cNvSpPr>
            <p:nvPr/>
          </p:nvSpPr>
          <p:spPr bwMode="auto">
            <a:xfrm>
              <a:off x="8701088" y="2244725"/>
              <a:ext cx="255588" cy="255588"/>
            </a:xfrm>
            <a:custGeom>
              <a:avLst/>
              <a:gdLst>
                <a:gd name="T0" fmla="*/ 1 w 53"/>
                <a:gd name="T1" fmla="*/ 17 h 53"/>
                <a:gd name="T2" fmla="*/ 0 w 53"/>
                <a:gd name="T3" fmla="*/ 26 h 53"/>
                <a:gd name="T4" fmla="*/ 16 w 53"/>
                <a:gd name="T5" fmla="*/ 51 h 53"/>
                <a:gd name="T6" fmla="*/ 16 w 53"/>
                <a:gd name="T7" fmla="*/ 48 h 53"/>
                <a:gd name="T8" fmla="*/ 2 w 53"/>
                <a:gd name="T9" fmla="*/ 26 h 53"/>
                <a:gd name="T10" fmla="*/ 4 w 53"/>
                <a:gd name="T11" fmla="*/ 18 h 53"/>
                <a:gd name="T12" fmla="*/ 1 w 53"/>
                <a:gd name="T13" fmla="*/ 17 h 53"/>
                <a:gd name="T14" fmla="*/ 26 w 53"/>
                <a:gd name="T15" fmla="*/ 0 h 53"/>
                <a:gd name="T16" fmla="*/ 2 w 53"/>
                <a:gd name="T17" fmla="*/ 15 h 53"/>
                <a:gd name="T18" fmla="*/ 5 w 53"/>
                <a:gd name="T19" fmla="*/ 16 h 53"/>
                <a:gd name="T20" fmla="*/ 26 w 53"/>
                <a:gd name="T21" fmla="*/ 2 h 53"/>
                <a:gd name="T22" fmla="*/ 50 w 53"/>
                <a:gd name="T23" fmla="*/ 26 h 53"/>
                <a:gd name="T24" fmla="*/ 26 w 53"/>
                <a:gd name="T25" fmla="*/ 50 h 53"/>
                <a:gd name="T26" fmla="*/ 19 w 53"/>
                <a:gd name="T27" fmla="*/ 49 h 53"/>
                <a:gd name="T28" fmla="*/ 18 w 53"/>
                <a:gd name="T29" fmla="*/ 52 h 53"/>
                <a:gd name="T30" fmla="*/ 26 w 53"/>
                <a:gd name="T31" fmla="*/ 53 h 53"/>
                <a:gd name="T32" fmla="*/ 53 w 53"/>
                <a:gd name="T33" fmla="*/ 26 h 53"/>
                <a:gd name="T34" fmla="*/ 26 w 53"/>
                <a:gd name="T3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53">
                  <a:moveTo>
                    <a:pt x="1" y="17"/>
                  </a:moveTo>
                  <a:cubicBezTo>
                    <a:pt x="0" y="20"/>
                    <a:pt x="0" y="23"/>
                    <a:pt x="0" y="26"/>
                  </a:cubicBezTo>
                  <a:cubicBezTo>
                    <a:pt x="0" y="37"/>
                    <a:pt x="6" y="47"/>
                    <a:pt x="16" y="51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8" y="45"/>
                    <a:pt x="2" y="36"/>
                    <a:pt x="2" y="26"/>
                  </a:cubicBezTo>
                  <a:cubicBezTo>
                    <a:pt x="2" y="24"/>
                    <a:pt x="3" y="21"/>
                    <a:pt x="4" y="18"/>
                  </a:cubicBezTo>
                  <a:cubicBezTo>
                    <a:pt x="1" y="17"/>
                    <a:pt x="1" y="17"/>
                    <a:pt x="1" y="17"/>
                  </a:cubicBezTo>
                  <a:moveTo>
                    <a:pt x="26" y="0"/>
                  </a:moveTo>
                  <a:cubicBezTo>
                    <a:pt x="16" y="0"/>
                    <a:pt x="7" y="6"/>
                    <a:pt x="2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9" y="8"/>
                    <a:pt x="17" y="2"/>
                    <a:pt x="26" y="2"/>
                  </a:cubicBezTo>
                  <a:cubicBezTo>
                    <a:pt x="40" y="2"/>
                    <a:pt x="50" y="13"/>
                    <a:pt x="50" y="26"/>
                  </a:cubicBezTo>
                  <a:cubicBezTo>
                    <a:pt x="50" y="40"/>
                    <a:pt x="40" y="50"/>
                    <a:pt x="26" y="50"/>
                  </a:cubicBezTo>
                  <a:cubicBezTo>
                    <a:pt x="24" y="50"/>
                    <a:pt x="21" y="50"/>
                    <a:pt x="19" y="49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21" y="53"/>
                    <a:pt x="24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cubicBezTo>
                    <a:pt x="53" y="12"/>
                    <a:pt x="41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6" name="Freeform 196"/>
            <p:cNvSpPr>
              <a:spLocks noEditPoints="1"/>
            </p:cNvSpPr>
            <p:nvPr/>
          </p:nvSpPr>
          <p:spPr bwMode="auto">
            <a:xfrm>
              <a:off x="8705851" y="2317750"/>
              <a:ext cx="87313" cy="177800"/>
            </a:xfrm>
            <a:custGeom>
              <a:avLst/>
              <a:gdLst>
                <a:gd name="T0" fmla="*/ 15 w 18"/>
                <a:gd name="T1" fmla="*/ 33 h 37"/>
                <a:gd name="T2" fmla="*/ 15 w 18"/>
                <a:gd name="T3" fmla="*/ 36 h 37"/>
                <a:gd name="T4" fmla="*/ 17 w 18"/>
                <a:gd name="T5" fmla="*/ 37 h 37"/>
                <a:gd name="T6" fmla="*/ 18 w 18"/>
                <a:gd name="T7" fmla="*/ 34 h 37"/>
                <a:gd name="T8" fmla="*/ 15 w 18"/>
                <a:gd name="T9" fmla="*/ 33 h 37"/>
                <a:gd name="T10" fmla="*/ 1 w 18"/>
                <a:gd name="T11" fmla="*/ 0 h 37"/>
                <a:gd name="T12" fmla="*/ 0 w 18"/>
                <a:gd name="T13" fmla="*/ 2 h 37"/>
                <a:gd name="T14" fmla="*/ 3 w 18"/>
                <a:gd name="T15" fmla="*/ 3 h 37"/>
                <a:gd name="T16" fmla="*/ 4 w 18"/>
                <a:gd name="T17" fmla="*/ 1 h 37"/>
                <a:gd name="T18" fmla="*/ 1 w 18"/>
                <a:gd name="T1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37">
                  <a:moveTo>
                    <a:pt x="15" y="33"/>
                  </a:move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7"/>
                    <a:pt x="17" y="37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7" y="34"/>
                    <a:pt x="16" y="34"/>
                    <a:pt x="15" y="33"/>
                  </a:cubicBezTo>
                  <a:moveTo>
                    <a:pt x="1" y="0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7" name="Freeform 197"/>
            <p:cNvSpPr>
              <a:spLocks noEditPoints="1"/>
            </p:cNvSpPr>
            <p:nvPr/>
          </p:nvSpPr>
          <p:spPr bwMode="auto">
            <a:xfrm>
              <a:off x="7304088" y="2163763"/>
              <a:ext cx="130175" cy="57150"/>
            </a:xfrm>
            <a:custGeom>
              <a:avLst/>
              <a:gdLst>
                <a:gd name="T0" fmla="*/ 25 w 27"/>
                <a:gd name="T1" fmla="*/ 7 h 12"/>
                <a:gd name="T2" fmla="*/ 20 w 27"/>
                <a:gd name="T3" fmla="*/ 12 h 12"/>
                <a:gd name="T4" fmla="*/ 27 w 27"/>
                <a:gd name="T5" fmla="*/ 11 h 12"/>
                <a:gd name="T6" fmla="*/ 25 w 27"/>
                <a:gd name="T7" fmla="*/ 7 h 12"/>
                <a:gd name="T8" fmla="*/ 19 w 27"/>
                <a:gd name="T9" fmla="*/ 1 h 12"/>
                <a:gd name="T10" fmla="*/ 17 w 27"/>
                <a:gd name="T11" fmla="*/ 10 h 12"/>
                <a:gd name="T12" fmla="*/ 24 w 27"/>
                <a:gd name="T13" fmla="*/ 5 h 12"/>
                <a:gd name="T14" fmla="*/ 19 w 27"/>
                <a:gd name="T15" fmla="*/ 1 h 12"/>
                <a:gd name="T16" fmla="*/ 13 w 27"/>
                <a:gd name="T17" fmla="*/ 0 h 12"/>
                <a:gd name="T18" fmla="*/ 0 w 27"/>
                <a:gd name="T19" fmla="*/ 9 h 12"/>
                <a:gd name="T20" fmla="*/ 10 w 27"/>
                <a:gd name="T21" fmla="*/ 12 h 12"/>
                <a:gd name="T22" fmla="*/ 11 w 27"/>
                <a:gd name="T23" fmla="*/ 12 h 12"/>
                <a:gd name="T24" fmla="*/ 11 w 27"/>
                <a:gd name="T25" fmla="*/ 12 h 12"/>
                <a:gd name="T26" fmla="*/ 14 w 27"/>
                <a:gd name="T27" fmla="*/ 12 h 12"/>
                <a:gd name="T28" fmla="*/ 16 w 27"/>
                <a:gd name="T29" fmla="*/ 0 h 12"/>
                <a:gd name="T30" fmla="*/ 13 w 27"/>
                <a:gd name="T3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12">
                  <a:moveTo>
                    <a:pt x="25" y="7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6" y="8"/>
                    <a:pt x="25" y="7"/>
                  </a:cubicBezTo>
                  <a:moveTo>
                    <a:pt x="19" y="1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2" y="3"/>
                    <a:pt x="21" y="2"/>
                    <a:pt x="19" y="1"/>
                  </a:cubicBezTo>
                  <a:moveTo>
                    <a:pt x="13" y="0"/>
                  </a:moveTo>
                  <a:cubicBezTo>
                    <a:pt x="7" y="0"/>
                    <a:pt x="2" y="4"/>
                    <a:pt x="0" y="9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8" name="Freeform 198"/>
            <p:cNvSpPr>
              <a:spLocks/>
            </p:cNvSpPr>
            <p:nvPr/>
          </p:nvSpPr>
          <p:spPr bwMode="auto">
            <a:xfrm>
              <a:off x="7370763" y="2163763"/>
              <a:ext cx="53975" cy="57150"/>
            </a:xfrm>
            <a:custGeom>
              <a:avLst/>
              <a:gdLst>
                <a:gd name="T0" fmla="*/ 2 w 11"/>
                <a:gd name="T1" fmla="*/ 0 h 12"/>
                <a:gd name="T2" fmla="*/ 0 w 11"/>
                <a:gd name="T3" fmla="*/ 12 h 12"/>
                <a:gd name="T4" fmla="*/ 6 w 11"/>
                <a:gd name="T5" fmla="*/ 12 h 12"/>
                <a:gd name="T6" fmla="*/ 11 w 11"/>
                <a:gd name="T7" fmla="*/ 7 h 12"/>
                <a:gd name="T8" fmla="*/ 10 w 11"/>
                <a:gd name="T9" fmla="*/ 5 h 12"/>
                <a:gd name="T10" fmla="*/ 3 w 11"/>
                <a:gd name="T11" fmla="*/ 10 h 12"/>
                <a:gd name="T12" fmla="*/ 5 w 11"/>
                <a:gd name="T13" fmla="*/ 1 h 12"/>
                <a:gd name="T14" fmla="*/ 2 w 11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2">
                  <a:moveTo>
                    <a:pt x="2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0" y="5"/>
                    <a:pt x="10" y="5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9" name="Freeform 199"/>
            <p:cNvSpPr>
              <a:spLocks noEditPoints="1"/>
            </p:cNvSpPr>
            <p:nvPr/>
          </p:nvSpPr>
          <p:spPr bwMode="auto">
            <a:xfrm>
              <a:off x="7299326" y="2220913"/>
              <a:ext cx="139700" cy="73025"/>
            </a:xfrm>
            <a:custGeom>
              <a:avLst/>
              <a:gdLst>
                <a:gd name="T0" fmla="*/ 15 w 29"/>
                <a:gd name="T1" fmla="*/ 3 h 15"/>
                <a:gd name="T2" fmla="*/ 14 w 29"/>
                <a:gd name="T3" fmla="*/ 3 h 15"/>
                <a:gd name="T4" fmla="*/ 15 w 29"/>
                <a:gd name="T5" fmla="*/ 4 h 15"/>
                <a:gd name="T6" fmla="*/ 15 w 29"/>
                <a:gd name="T7" fmla="*/ 3 h 15"/>
                <a:gd name="T8" fmla="*/ 28 w 29"/>
                <a:gd name="T9" fmla="*/ 1 h 15"/>
                <a:gd name="T10" fmla="*/ 17 w 29"/>
                <a:gd name="T11" fmla="*/ 3 h 15"/>
                <a:gd name="T12" fmla="*/ 15 w 29"/>
                <a:gd name="T13" fmla="*/ 5 h 15"/>
                <a:gd name="T14" fmla="*/ 21 w 29"/>
                <a:gd name="T15" fmla="*/ 15 h 15"/>
                <a:gd name="T16" fmla="*/ 29 w 29"/>
                <a:gd name="T17" fmla="*/ 2 h 15"/>
                <a:gd name="T18" fmla="*/ 28 w 29"/>
                <a:gd name="T19" fmla="*/ 1 h 15"/>
                <a:gd name="T20" fmla="*/ 0 w 29"/>
                <a:gd name="T21" fmla="*/ 0 h 15"/>
                <a:gd name="T22" fmla="*/ 0 w 29"/>
                <a:gd name="T23" fmla="*/ 2 h 15"/>
                <a:gd name="T24" fmla="*/ 0 w 29"/>
                <a:gd name="T25" fmla="*/ 3 h 15"/>
                <a:gd name="T26" fmla="*/ 6 w 29"/>
                <a:gd name="T27" fmla="*/ 2 h 15"/>
                <a:gd name="T28" fmla="*/ 0 w 29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15">
                  <a:moveTo>
                    <a:pt x="15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moveTo>
                    <a:pt x="28" y="1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3"/>
                    <a:pt x="29" y="8"/>
                    <a:pt x="29" y="2"/>
                  </a:cubicBezTo>
                  <a:cubicBezTo>
                    <a:pt x="29" y="2"/>
                    <a:pt x="29" y="2"/>
                    <a:pt x="28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0" name="Freeform 200"/>
            <p:cNvSpPr>
              <a:spLocks/>
            </p:cNvSpPr>
            <p:nvPr/>
          </p:nvSpPr>
          <p:spPr bwMode="auto">
            <a:xfrm>
              <a:off x="7370763" y="2235200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0 h 6"/>
                <a:gd name="T4" fmla="*/ 0 w 6"/>
                <a:gd name="T5" fmla="*/ 3 h 6"/>
                <a:gd name="T6" fmla="*/ 0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1" name="Freeform 201"/>
            <p:cNvSpPr>
              <a:spLocks/>
            </p:cNvSpPr>
            <p:nvPr/>
          </p:nvSpPr>
          <p:spPr bwMode="auto">
            <a:xfrm>
              <a:off x="7370763" y="2235200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0 h 6"/>
                <a:gd name="T4" fmla="*/ 0 w 6"/>
                <a:gd name="T5" fmla="*/ 3 h 6"/>
                <a:gd name="T6" fmla="*/ 0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2" name="Freeform 202"/>
            <p:cNvSpPr>
              <a:spLocks/>
            </p:cNvSpPr>
            <p:nvPr/>
          </p:nvSpPr>
          <p:spPr bwMode="auto">
            <a:xfrm>
              <a:off x="7299326" y="2235200"/>
              <a:ext cx="85725" cy="68263"/>
            </a:xfrm>
            <a:custGeom>
              <a:avLst/>
              <a:gdLst>
                <a:gd name="T0" fmla="*/ 11 w 18"/>
                <a:gd name="T1" fmla="*/ 0 h 14"/>
                <a:gd name="T2" fmla="*/ 0 w 18"/>
                <a:gd name="T3" fmla="*/ 3 h 14"/>
                <a:gd name="T4" fmla="*/ 14 w 18"/>
                <a:gd name="T5" fmla="*/ 14 h 14"/>
                <a:gd name="T6" fmla="*/ 18 w 18"/>
                <a:gd name="T7" fmla="*/ 13 h 14"/>
                <a:gd name="T8" fmla="*/ 11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9"/>
                    <a:pt x="8" y="14"/>
                    <a:pt x="14" y="14"/>
                  </a:cubicBezTo>
                  <a:cubicBezTo>
                    <a:pt x="16" y="14"/>
                    <a:pt x="17" y="13"/>
                    <a:pt x="18" y="13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3" name="Freeform 203"/>
            <p:cNvSpPr>
              <a:spLocks/>
            </p:cNvSpPr>
            <p:nvPr/>
          </p:nvSpPr>
          <p:spPr bwMode="auto">
            <a:xfrm>
              <a:off x="7299326" y="2206625"/>
              <a:ext cx="134938" cy="92075"/>
            </a:xfrm>
            <a:custGeom>
              <a:avLst/>
              <a:gdLst>
                <a:gd name="T0" fmla="*/ 1 w 28"/>
                <a:gd name="T1" fmla="*/ 0 h 19"/>
                <a:gd name="T2" fmla="*/ 0 w 28"/>
                <a:gd name="T3" fmla="*/ 3 h 19"/>
                <a:gd name="T4" fmla="*/ 6 w 28"/>
                <a:gd name="T5" fmla="*/ 5 h 19"/>
                <a:gd name="T6" fmla="*/ 0 w 28"/>
                <a:gd name="T7" fmla="*/ 6 h 19"/>
                <a:gd name="T8" fmla="*/ 0 w 28"/>
                <a:gd name="T9" fmla="*/ 9 h 19"/>
                <a:gd name="T10" fmla="*/ 11 w 28"/>
                <a:gd name="T11" fmla="*/ 6 h 19"/>
                <a:gd name="T12" fmla="*/ 18 w 28"/>
                <a:gd name="T13" fmla="*/ 19 h 19"/>
                <a:gd name="T14" fmla="*/ 21 w 28"/>
                <a:gd name="T15" fmla="*/ 18 h 19"/>
                <a:gd name="T16" fmla="*/ 15 w 28"/>
                <a:gd name="T17" fmla="*/ 8 h 19"/>
                <a:gd name="T18" fmla="*/ 15 w 28"/>
                <a:gd name="T19" fmla="*/ 7 h 19"/>
                <a:gd name="T20" fmla="*/ 14 w 28"/>
                <a:gd name="T21" fmla="*/ 6 h 19"/>
                <a:gd name="T22" fmla="*/ 15 w 28"/>
                <a:gd name="T23" fmla="*/ 6 h 19"/>
                <a:gd name="T24" fmla="*/ 17 w 28"/>
                <a:gd name="T25" fmla="*/ 6 h 19"/>
                <a:gd name="T26" fmla="*/ 28 w 28"/>
                <a:gd name="T27" fmla="*/ 4 h 19"/>
                <a:gd name="T28" fmla="*/ 28 w 28"/>
                <a:gd name="T29" fmla="*/ 2 h 19"/>
                <a:gd name="T30" fmla="*/ 21 w 28"/>
                <a:gd name="T31" fmla="*/ 3 h 19"/>
                <a:gd name="T32" fmla="*/ 15 w 28"/>
                <a:gd name="T33" fmla="*/ 3 h 19"/>
                <a:gd name="T34" fmla="*/ 12 w 28"/>
                <a:gd name="T35" fmla="*/ 3 h 19"/>
                <a:gd name="T36" fmla="*/ 12 w 28"/>
                <a:gd name="T37" fmla="*/ 3 h 19"/>
                <a:gd name="T38" fmla="*/ 11 w 28"/>
                <a:gd name="T39" fmla="*/ 3 h 19"/>
                <a:gd name="T40" fmla="*/ 1 w 28"/>
                <a:gd name="T4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19">
                  <a:moveTo>
                    <a:pt x="1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4" name="Freeform 204"/>
            <p:cNvSpPr>
              <a:spLocks noEditPoints="1"/>
            </p:cNvSpPr>
            <p:nvPr/>
          </p:nvSpPr>
          <p:spPr bwMode="auto">
            <a:xfrm>
              <a:off x="7254876" y="2109788"/>
              <a:ext cx="231775" cy="101600"/>
            </a:xfrm>
            <a:custGeom>
              <a:avLst/>
              <a:gdLst>
                <a:gd name="T0" fmla="*/ 44 w 48"/>
                <a:gd name="T1" fmla="*/ 11 h 21"/>
                <a:gd name="T2" fmla="*/ 42 w 48"/>
                <a:gd name="T3" fmla="*/ 12 h 21"/>
                <a:gd name="T4" fmla="*/ 45 w 48"/>
                <a:gd name="T5" fmla="*/ 21 h 21"/>
                <a:gd name="T6" fmla="*/ 48 w 48"/>
                <a:gd name="T7" fmla="*/ 21 h 21"/>
                <a:gd name="T8" fmla="*/ 44 w 48"/>
                <a:gd name="T9" fmla="*/ 11 h 21"/>
                <a:gd name="T10" fmla="*/ 30 w 48"/>
                <a:gd name="T11" fmla="*/ 1 h 21"/>
                <a:gd name="T12" fmla="*/ 30 w 48"/>
                <a:gd name="T13" fmla="*/ 4 h 21"/>
                <a:gd name="T14" fmla="*/ 40 w 48"/>
                <a:gd name="T15" fmla="*/ 10 h 21"/>
                <a:gd name="T16" fmla="*/ 42 w 48"/>
                <a:gd name="T17" fmla="*/ 8 h 21"/>
                <a:gd name="T18" fmla="*/ 30 w 48"/>
                <a:gd name="T19" fmla="*/ 1 h 21"/>
                <a:gd name="T20" fmla="*/ 23 w 48"/>
                <a:gd name="T21" fmla="*/ 0 h 21"/>
                <a:gd name="T22" fmla="*/ 0 w 48"/>
                <a:gd name="T23" fmla="*/ 17 h 21"/>
                <a:gd name="T24" fmla="*/ 2 w 48"/>
                <a:gd name="T25" fmla="*/ 17 h 21"/>
                <a:gd name="T26" fmla="*/ 23 w 48"/>
                <a:gd name="T27" fmla="*/ 3 h 21"/>
                <a:gd name="T28" fmla="*/ 27 w 48"/>
                <a:gd name="T29" fmla="*/ 3 h 21"/>
                <a:gd name="T30" fmla="*/ 27 w 48"/>
                <a:gd name="T31" fmla="*/ 0 h 21"/>
                <a:gd name="T32" fmla="*/ 23 w 48"/>
                <a:gd name="T3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1">
                  <a:moveTo>
                    <a:pt x="44" y="11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44" y="15"/>
                    <a:pt x="45" y="18"/>
                    <a:pt x="45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7" y="17"/>
                    <a:pt x="46" y="13"/>
                    <a:pt x="44" y="11"/>
                  </a:cubicBezTo>
                  <a:moveTo>
                    <a:pt x="30" y="1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4" y="5"/>
                    <a:pt x="37" y="7"/>
                    <a:pt x="40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9" y="5"/>
                    <a:pt x="35" y="2"/>
                    <a:pt x="30" y="1"/>
                  </a:cubicBezTo>
                  <a:moveTo>
                    <a:pt x="23" y="0"/>
                  </a:moveTo>
                  <a:cubicBezTo>
                    <a:pt x="12" y="0"/>
                    <a:pt x="3" y="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5" y="9"/>
                    <a:pt x="14" y="3"/>
                    <a:pt x="23" y="3"/>
                  </a:cubicBezTo>
                  <a:cubicBezTo>
                    <a:pt x="25" y="3"/>
                    <a:pt x="26" y="3"/>
                    <a:pt x="27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5" y="0"/>
                    <a:pt x="2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5" name="Freeform 206"/>
            <p:cNvSpPr>
              <a:spLocks noEditPoints="1"/>
            </p:cNvSpPr>
            <p:nvPr/>
          </p:nvSpPr>
          <p:spPr bwMode="auto">
            <a:xfrm>
              <a:off x="7385051" y="2109787"/>
              <a:ext cx="82550" cy="58738"/>
            </a:xfrm>
            <a:custGeom>
              <a:avLst/>
              <a:gdLst>
                <a:gd name="T0" fmla="*/ 15 w 17"/>
                <a:gd name="T1" fmla="*/ 8 h 12"/>
                <a:gd name="T2" fmla="*/ 13 w 17"/>
                <a:gd name="T3" fmla="*/ 10 h 12"/>
                <a:gd name="T4" fmla="*/ 15 w 17"/>
                <a:gd name="T5" fmla="*/ 12 h 12"/>
                <a:gd name="T6" fmla="*/ 17 w 17"/>
                <a:gd name="T7" fmla="*/ 11 h 12"/>
                <a:gd name="T8" fmla="*/ 15 w 17"/>
                <a:gd name="T9" fmla="*/ 8 h 12"/>
                <a:gd name="T10" fmla="*/ 0 w 17"/>
                <a:gd name="T11" fmla="*/ 0 h 12"/>
                <a:gd name="T12" fmla="*/ 0 w 17"/>
                <a:gd name="T13" fmla="*/ 3 h 12"/>
                <a:gd name="T14" fmla="*/ 3 w 17"/>
                <a:gd name="T15" fmla="*/ 4 h 12"/>
                <a:gd name="T16" fmla="*/ 3 w 17"/>
                <a:gd name="T17" fmla="*/ 1 h 12"/>
                <a:gd name="T18" fmla="*/ 0 w 17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15" y="8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4" y="11"/>
                    <a:pt x="14" y="12"/>
                    <a:pt x="15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0"/>
                    <a:pt x="16" y="9"/>
                    <a:pt x="15" y="8"/>
                  </a:cubicBezTo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3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6" name="Freeform 207"/>
            <p:cNvSpPr>
              <a:spLocks noEditPoints="1"/>
            </p:cNvSpPr>
            <p:nvPr/>
          </p:nvSpPr>
          <p:spPr bwMode="auto">
            <a:xfrm>
              <a:off x="7245351" y="2201862"/>
              <a:ext cx="241300" cy="149225"/>
            </a:xfrm>
            <a:custGeom>
              <a:avLst/>
              <a:gdLst>
                <a:gd name="T0" fmla="*/ 3 w 50"/>
                <a:gd name="T1" fmla="*/ 12 h 31"/>
                <a:gd name="T2" fmla="*/ 1 w 50"/>
                <a:gd name="T3" fmla="*/ 12 h 31"/>
                <a:gd name="T4" fmla="*/ 25 w 50"/>
                <a:gd name="T5" fmla="*/ 31 h 31"/>
                <a:gd name="T6" fmla="*/ 35 w 50"/>
                <a:gd name="T7" fmla="*/ 29 h 31"/>
                <a:gd name="T8" fmla="*/ 34 w 50"/>
                <a:gd name="T9" fmla="*/ 27 h 31"/>
                <a:gd name="T10" fmla="*/ 25 w 50"/>
                <a:gd name="T11" fmla="*/ 29 h 31"/>
                <a:gd name="T12" fmla="*/ 3 w 50"/>
                <a:gd name="T13" fmla="*/ 12 h 31"/>
                <a:gd name="T14" fmla="*/ 50 w 50"/>
                <a:gd name="T15" fmla="*/ 4 h 31"/>
                <a:gd name="T16" fmla="*/ 48 w 50"/>
                <a:gd name="T17" fmla="*/ 4 h 31"/>
                <a:gd name="T18" fmla="*/ 48 w 50"/>
                <a:gd name="T19" fmla="*/ 6 h 31"/>
                <a:gd name="T20" fmla="*/ 36 w 50"/>
                <a:gd name="T21" fmla="*/ 26 h 31"/>
                <a:gd name="T22" fmla="*/ 38 w 50"/>
                <a:gd name="T23" fmla="*/ 28 h 31"/>
                <a:gd name="T24" fmla="*/ 50 w 50"/>
                <a:gd name="T25" fmla="*/ 6 h 31"/>
                <a:gd name="T26" fmla="*/ 50 w 50"/>
                <a:gd name="T27" fmla="*/ 4 h 31"/>
                <a:gd name="T28" fmla="*/ 1 w 50"/>
                <a:gd name="T29" fmla="*/ 0 h 31"/>
                <a:gd name="T30" fmla="*/ 0 w 50"/>
                <a:gd name="T31" fmla="*/ 6 h 31"/>
                <a:gd name="T32" fmla="*/ 0 w 50"/>
                <a:gd name="T33" fmla="*/ 10 h 31"/>
                <a:gd name="T34" fmla="*/ 3 w 50"/>
                <a:gd name="T35" fmla="*/ 9 h 31"/>
                <a:gd name="T36" fmla="*/ 3 w 50"/>
                <a:gd name="T37" fmla="*/ 6 h 31"/>
                <a:gd name="T38" fmla="*/ 3 w 50"/>
                <a:gd name="T39" fmla="*/ 1 h 31"/>
                <a:gd name="T40" fmla="*/ 1 w 50"/>
                <a:gd name="T4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31">
                  <a:moveTo>
                    <a:pt x="3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3" y="23"/>
                    <a:pt x="13" y="31"/>
                    <a:pt x="25" y="31"/>
                  </a:cubicBezTo>
                  <a:cubicBezTo>
                    <a:pt x="29" y="31"/>
                    <a:pt x="32" y="31"/>
                    <a:pt x="35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1" y="28"/>
                    <a:pt x="28" y="29"/>
                    <a:pt x="25" y="29"/>
                  </a:cubicBezTo>
                  <a:cubicBezTo>
                    <a:pt x="15" y="29"/>
                    <a:pt x="6" y="22"/>
                    <a:pt x="3" y="12"/>
                  </a:cubicBezTo>
                  <a:moveTo>
                    <a:pt x="50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5"/>
                    <a:pt x="48" y="6"/>
                    <a:pt x="48" y="6"/>
                  </a:cubicBezTo>
                  <a:cubicBezTo>
                    <a:pt x="48" y="15"/>
                    <a:pt x="43" y="22"/>
                    <a:pt x="36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5" y="24"/>
                    <a:pt x="50" y="16"/>
                    <a:pt x="50" y="6"/>
                  </a:cubicBezTo>
                  <a:cubicBezTo>
                    <a:pt x="50" y="6"/>
                    <a:pt x="50" y="5"/>
                    <a:pt x="50" y="4"/>
                  </a:cubicBezTo>
                  <a:moveTo>
                    <a:pt x="1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8"/>
                    <a:pt x="0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8"/>
                    <a:pt x="3" y="7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7" name="Freeform 208"/>
            <p:cNvSpPr>
              <a:spLocks noEditPoints="1"/>
            </p:cNvSpPr>
            <p:nvPr/>
          </p:nvSpPr>
          <p:spPr bwMode="auto">
            <a:xfrm>
              <a:off x="7245351" y="2192337"/>
              <a:ext cx="241300" cy="149225"/>
            </a:xfrm>
            <a:custGeom>
              <a:avLst/>
              <a:gdLst>
                <a:gd name="T0" fmla="*/ 36 w 50"/>
                <a:gd name="T1" fmla="*/ 28 h 31"/>
                <a:gd name="T2" fmla="*/ 34 w 50"/>
                <a:gd name="T3" fmla="*/ 29 h 31"/>
                <a:gd name="T4" fmla="*/ 35 w 50"/>
                <a:gd name="T5" fmla="*/ 31 h 31"/>
                <a:gd name="T6" fmla="*/ 38 w 50"/>
                <a:gd name="T7" fmla="*/ 30 h 31"/>
                <a:gd name="T8" fmla="*/ 36 w 50"/>
                <a:gd name="T9" fmla="*/ 28 h 31"/>
                <a:gd name="T10" fmla="*/ 3 w 50"/>
                <a:gd name="T11" fmla="*/ 11 h 31"/>
                <a:gd name="T12" fmla="*/ 0 w 50"/>
                <a:gd name="T13" fmla="*/ 12 h 31"/>
                <a:gd name="T14" fmla="*/ 1 w 50"/>
                <a:gd name="T15" fmla="*/ 14 h 31"/>
                <a:gd name="T16" fmla="*/ 3 w 50"/>
                <a:gd name="T17" fmla="*/ 14 h 31"/>
                <a:gd name="T18" fmla="*/ 3 w 50"/>
                <a:gd name="T19" fmla="*/ 11 h 31"/>
                <a:gd name="T20" fmla="*/ 50 w 50"/>
                <a:gd name="T21" fmla="*/ 4 h 31"/>
                <a:gd name="T22" fmla="*/ 47 w 50"/>
                <a:gd name="T23" fmla="*/ 4 h 31"/>
                <a:gd name="T24" fmla="*/ 48 w 50"/>
                <a:gd name="T25" fmla="*/ 6 h 31"/>
                <a:gd name="T26" fmla="*/ 50 w 50"/>
                <a:gd name="T27" fmla="*/ 6 h 31"/>
                <a:gd name="T28" fmla="*/ 50 w 50"/>
                <a:gd name="T29" fmla="*/ 4 h 31"/>
                <a:gd name="T30" fmla="*/ 2 w 50"/>
                <a:gd name="T31" fmla="*/ 0 h 31"/>
                <a:gd name="T32" fmla="*/ 1 w 50"/>
                <a:gd name="T33" fmla="*/ 2 h 31"/>
                <a:gd name="T34" fmla="*/ 3 w 50"/>
                <a:gd name="T35" fmla="*/ 3 h 31"/>
                <a:gd name="T36" fmla="*/ 4 w 50"/>
                <a:gd name="T37" fmla="*/ 0 h 31"/>
                <a:gd name="T38" fmla="*/ 2 w 50"/>
                <a:gd name="T3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31">
                  <a:moveTo>
                    <a:pt x="36" y="28"/>
                  </a:moveTo>
                  <a:cubicBezTo>
                    <a:pt x="35" y="28"/>
                    <a:pt x="35" y="29"/>
                    <a:pt x="34" y="29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7" y="31"/>
                    <a:pt x="38" y="30"/>
                  </a:cubicBezTo>
                  <a:cubicBezTo>
                    <a:pt x="36" y="28"/>
                    <a:pt x="36" y="28"/>
                    <a:pt x="36" y="28"/>
                  </a:cubicBezTo>
                  <a:moveTo>
                    <a:pt x="3" y="11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2"/>
                    <a:pt x="3" y="11"/>
                  </a:cubicBezTo>
                  <a:moveTo>
                    <a:pt x="50" y="4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48" y="5"/>
                    <a:pt x="48" y="6"/>
                    <a:pt x="48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50" y="4"/>
                    <a:pt x="50" y="4"/>
                  </a:cubicBezTo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4" y="1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8" name="Freeform 209"/>
            <p:cNvSpPr>
              <a:spLocks noEditPoints="1"/>
            </p:cNvSpPr>
            <p:nvPr/>
          </p:nvSpPr>
          <p:spPr bwMode="auto">
            <a:xfrm>
              <a:off x="8504238" y="3051175"/>
              <a:ext cx="149225" cy="144463"/>
            </a:xfrm>
            <a:custGeom>
              <a:avLst/>
              <a:gdLst>
                <a:gd name="T0" fmla="*/ 1 w 31"/>
                <a:gd name="T1" fmla="*/ 12 h 30"/>
                <a:gd name="T2" fmla="*/ 0 w 31"/>
                <a:gd name="T3" fmla="*/ 15 h 30"/>
                <a:gd name="T4" fmla="*/ 8 w 31"/>
                <a:gd name="T5" fmla="*/ 28 h 30"/>
                <a:gd name="T6" fmla="*/ 15 w 31"/>
                <a:gd name="T7" fmla="*/ 19 h 30"/>
                <a:gd name="T8" fmla="*/ 1 w 31"/>
                <a:gd name="T9" fmla="*/ 12 h 30"/>
                <a:gd name="T10" fmla="*/ 24 w 31"/>
                <a:gd name="T11" fmla="*/ 2 h 30"/>
                <a:gd name="T12" fmla="*/ 19 w 31"/>
                <a:gd name="T13" fmla="*/ 19 h 30"/>
                <a:gd name="T14" fmla="*/ 19 w 31"/>
                <a:gd name="T15" fmla="*/ 21 h 30"/>
                <a:gd name="T16" fmla="*/ 18 w 31"/>
                <a:gd name="T17" fmla="*/ 20 h 30"/>
                <a:gd name="T18" fmla="*/ 10 w 31"/>
                <a:gd name="T19" fmla="*/ 29 h 30"/>
                <a:gd name="T20" fmla="*/ 15 w 31"/>
                <a:gd name="T21" fmla="*/ 30 h 30"/>
                <a:gd name="T22" fmla="*/ 31 w 31"/>
                <a:gd name="T23" fmla="*/ 15 h 30"/>
                <a:gd name="T24" fmla="*/ 24 w 31"/>
                <a:gd name="T25" fmla="*/ 2 h 30"/>
                <a:gd name="T26" fmla="*/ 10 w 31"/>
                <a:gd name="T27" fmla="*/ 1 h 30"/>
                <a:gd name="T28" fmla="*/ 1 w 31"/>
                <a:gd name="T29" fmla="*/ 10 h 30"/>
                <a:gd name="T30" fmla="*/ 15 w 31"/>
                <a:gd name="T31" fmla="*/ 16 h 30"/>
                <a:gd name="T32" fmla="*/ 10 w 31"/>
                <a:gd name="T33" fmla="*/ 1 h 30"/>
                <a:gd name="T34" fmla="*/ 15 w 31"/>
                <a:gd name="T35" fmla="*/ 0 h 30"/>
                <a:gd name="T36" fmla="*/ 13 w 31"/>
                <a:gd name="T37" fmla="*/ 0 h 30"/>
                <a:gd name="T38" fmla="*/ 17 w 31"/>
                <a:gd name="T39" fmla="*/ 14 h 30"/>
                <a:gd name="T40" fmla="*/ 21 w 31"/>
                <a:gd name="T41" fmla="*/ 1 h 30"/>
                <a:gd name="T42" fmla="*/ 15 w 31"/>
                <a:gd name="T4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30">
                  <a:moveTo>
                    <a:pt x="1" y="12"/>
                  </a:moveTo>
                  <a:cubicBezTo>
                    <a:pt x="0" y="13"/>
                    <a:pt x="0" y="14"/>
                    <a:pt x="0" y="15"/>
                  </a:cubicBezTo>
                  <a:cubicBezTo>
                    <a:pt x="0" y="20"/>
                    <a:pt x="3" y="25"/>
                    <a:pt x="8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24" y="2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29"/>
                    <a:pt x="14" y="30"/>
                    <a:pt x="15" y="30"/>
                  </a:cubicBezTo>
                  <a:cubicBezTo>
                    <a:pt x="24" y="30"/>
                    <a:pt x="31" y="23"/>
                    <a:pt x="31" y="15"/>
                  </a:cubicBezTo>
                  <a:cubicBezTo>
                    <a:pt x="31" y="9"/>
                    <a:pt x="28" y="5"/>
                    <a:pt x="24" y="2"/>
                  </a:cubicBezTo>
                  <a:moveTo>
                    <a:pt x="10" y="1"/>
                  </a:moveTo>
                  <a:cubicBezTo>
                    <a:pt x="6" y="2"/>
                    <a:pt x="3" y="5"/>
                    <a:pt x="1" y="1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0" y="1"/>
                    <a:pt x="10" y="1"/>
                    <a:pt x="10" y="1"/>
                  </a:cubicBezTo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9" name="Freeform 210"/>
            <p:cNvSpPr>
              <a:spLocks/>
            </p:cNvSpPr>
            <p:nvPr/>
          </p:nvSpPr>
          <p:spPr bwMode="auto">
            <a:xfrm>
              <a:off x="8509001" y="3051175"/>
              <a:ext cx="111125" cy="139700"/>
            </a:xfrm>
            <a:custGeom>
              <a:avLst/>
              <a:gdLst>
                <a:gd name="T0" fmla="*/ 12 w 23"/>
                <a:gd name="T1" fmla="*/ 0 h 29"/>
                <a:gd name="T2" fmla="*/ 9 w 23"/>
                <a:gd name="T3" fmla="*/ 1 h 29"/>
                <a:gd name="T4" fmla="*/ 14 w 23"/>
                <a:gd name="T5" fmla="*/ 16 h 29"/>
                <a:gd name="T6" fmla="*/ 0 w 23"/>
                <a:gd name="T7" fmla="*/ 10 h 29"/>
                <a:gd name="T8" fmla="*/ 0 w 23"/>
                <a:gd name="T9" fmla="*/ 12 h 29"/>
                <a:gd name="T10" fmla="*/ 14 w 23"/>
                <a:gd name="T11" fmla="*/ 19 h 29"/>
                <a:gd name="T12" fmla="*/ 7 w 23"/>
                <a:gd name="T13" fmla="*/ 28 h 29"/>
                <a:gd name="T14" fmla="*/ 9 w 23"/>
                <a:gd name="T15" fmla="*/ 29 h 29"/>
                <a:gd name="T16" fmla="*/ 17 w 23"/>
                <a:gd name="T17" fmla="*/ 20 h 29"/>
                <a:gd name="T18" fmla="*/ 18 w 23"/>
                <a:gd name="T19" fmla="*/ 21 h 29"/>
                <a:gd name="T20" fmla="*/ 18 w 23"/>
                <a:gd name="T21" fmla="*/ 19 h 29"/>
                <a:gd name="T22" fmla="*/ 23 w 23"/>
                <a:gd name="T23" fmla="*/ 2 h 29"/>
                <a:gd name="T24" fmla="*/ 20 w 23"/>
                <a:gd name="T25" fmla="*/ 1 h 29"/>
                <a:gd name="T26" fmla="*/ 16 w 23"/>
                <a:gd name="T27" fmla="*/ 14 h 29"/>
                <a:gd name="T28" fmla="*/ 12 w 23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29">
                  <a:moveTo>
                    <a:pt x="12" y="0"/>
                  </a:moveTo>
                  <a:cubicBezTo>
                    <a:pt x="11" y="0"/>
                    <a:pt x="10" y="0"/>
                    <a:pt x="9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8" y="28"/>
                    <a:pt x="9" y="2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0" name="Freeform 211"/>
            <p:cNvSpPr>
              <a:spLocks noEditPoints="1"/>
            </p:cNvSpPr>
            <p:nvPr/>
          </p:nvSpPr>
          <p:spPr bwMode="auto">
            <a:xfrm>
              <a:off x="8450263" y="2992437"/>
              <a:ext cx="255588" cy="255588"/>
            </a:xfrm>
            <a:custGeom>
              <a:avLst/>
              <a:gdLst>
                <a:gd name="T0" fmla="*/ 1 w 53"/>
                <a:gd name="T1" fmla="*/ 19 h 53"/>
                <a:gd name="T2" fmla="*/ 0 w 53"/>
                <a:gd name="T3" fmla="*/ 27 h 53"/>
                <a:gd name="T4" fmla="*/ 11 w 53"/>
                <a:gd name="T5" fmla="*/ 48 h 53"/>
                <a:gd name="T6" fmla="*/ 13 w 53"/>
                <a:gd name="T7" fmla="*/ 46 h 53"/>
                <a:gd name="T8" fmla="*/ 2 w 53"/>
                <a:gd name="T9" fmla="*/ 27 h 53"/>
                <a:gd name="T10" fmla="*/ 3 w 53"/>
                <a:gd name="T11" fmla="*/ 20 h 53"/>
                <a:gd name="T12" fmla="*/ 1 w 53"/>
                <a:gd name="T13" fmla="*/ 19 h 53"/>
                <a:gd name="T14" fmla="*/ 38 w 53"/>
                <a:gd name="T15" fmla="*/ 3 h 53"/>
                <a:gd name="T16" fmla="*/ 37 w 53"/>
                <a:gd name="T17" fmla="*/ 5 h 53"/>
                <a:gd name="T18" fmla="*/ 50 w 53"/>
                <a:gd name="T19" fmla="*/ 27 h 53"/>
                <a:gd name="T20" fmla="*/ 26 w 53"/>
                <a:gd name="T21" fmla="*/ 51 h 53"/>
                <a:gd name="T22" fmla="*/ 15 w 53"/>
                <a:gd name="T23" fmla="*/ 48 h 53"/>
                <a:gd name="T24" fmla="*/ 13 w 53"/>
                <a:gd name="T25" fmla="*/ 50 h 53"/>
                <a:gd name="T26" fmla="*/ 26 w 53"/>
                <a:gd name="T27" fmla="*/ 53 h 53"/>
                <a:gd name="T28" fmla="*/ 53 w 53"/>
                <a:gd name="T29" fmla="*/ 27 h 53"/>
                <a:gd name="T30" fmla="*/ 38 w 53"/>
                <a:gd name="T31" fmla="*/ 3 h 53"/>
                <a:gd name="T32" fmla="*/ 18 w 53"/>
                <a:gd name="T33" fmla="*/ 2 h 53"/>
                <a:gd name="T34" fmla="*/ 2 w 53"/>
                <a:gd name="T35" fmla="*/ 17 h 53"/>
                <a:gd name="T36" fmla="*/ 4 w 53"/>
                <a:gd name="T37" fmla="*/ 18 h 53"/>
                <a:gd name="T38" fmla="*/ 18 w 53"/>
                <a:gd name="T39" fmla="*/ 4 h 53"/>
                <a:gd name="T40" fmla="*/ 18 w 53"/>
                <a:gd name="T41" fmla="*/ 2 h 53"/>
                <a:gd name="T42" fmla="*/ 26 w 53"/>
                <a:gd name="T43" fmla="*/ 0 h 53"/>
                <a:gd name="T44" fmla="*/ 20 w 53"/>
                <a:gd name="T45" fmla="*/ 1 h 53"/>
                <a:gd name="T46" fmla="*/ 21 w 53"/>
                <a:gd name="T47" fmla="*/ 3 h 53"/>
                <a:gd name="T48" fmla="*/ 26 w 53"/>
                <a:gd name="T49" fmla="*/ 3 h 53"/>
                <a:gd name="T50" fmla="*/ 35 w 53"/>
                <a:gd name="T51" fmla="*/ 4 h 53"/>
                <a:gd name="T52" fmla="*/ 36 w 53"/>
                <a:gd name="T53" fmla="*/ 2 h 53"/>
                <a:gd name="T54" fmla="*/ 26 w 53"/>
                <a:gd name="T5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" h="53">
                  <a:moveTo>
                    <a:pt x="1" y="19"/>
                  </a:moveTo>
                  <a:cubicBezTo>
                    <a:pt x="0" y="21"/>
                    <a:pt x="0" y="24"/>
                    <a:pt x="0" y="27"/>
                  </a:cubicBezTo>
                  <a:cubicBezTo>
                    <a:pt x="0" y="36"/>
                    <a:pt x="4" y="44"/>
                    <a:pt x="11" y="48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7" y="42"/>
                    <a:pt x="2" y="35"/>
                    <a:pt x="2" y="27"/>
                  </a:cubicBezTo>
                  <a:cubicBezTo>
                    <a:pt x="2" y="24"/>
                    <a:pt x="3" y="22"/>
                    <a:pt x="3" y="20"/>
                  </a:cubicBezTo>
                  <a:cubicBezTo>
                    <a:pt x="1" y="19"/>
                    <a:pt x="1" y="19"/>
                    <a:pt x="1" y="19"/>
                  </a:cubicBezTo>
                  <a:moveTo>
                    <a:pt x="38" y="3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45" y="9"/>
                    <a:pt x="50" y="17"/>
                    <a:pt x="50" y="27"/>
                  </a:cubicBezTo>
                  <a:cubicBezTo>
                    <a:pt x="50" y="40"/>
                    <a:pt x="40" y="51"/>
                    <a:pt x="26" y="51"/>
                  </a:cubicBezTo>
                  <a:cubicBezTo>
                    <a:pt x="22" y="51"/>
                    <a:pt x="18" y="50"/>
                    <a:pt x="15" y="48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7" y="52"/>
                    <a:pt x="22" y="53"/>
                    <a:pt x="26" y="53"/>
                  </a:cubicBezTo>
                  <a:cubicBezTo>
                    <a:pt x="41" y="53"/>
                    <a:pt x="53" y="41"/>
                    <a:pt x="53" y="27"/>
                  </a:cubicBezTo>
                  <a:cubicBezTo>
                    <a:pt x="53" y="16"/>
                    <a:pt x="47" y="7"/>
                    <a:pt x="38" y="3"/>
                  </a:cubicBezTo>
                  <a:moveTo>
                    <a:pt x="18" y="2"/>
                  </a:moveTo>
                  <a:cubicBezTo>
                    <a:pt x="10" y="4"/>
                    <a:pt x="5" y="10"/>
                    <a:pt x="2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7" y="11"/>
                    <a:pt x="12" y="6"/>
                    <a:pt x="18" y="4"/>
                  </a:cubicBezTo>
                  <a:cubicBezTo>
                    <a:pt x="18" y="2"/>
                    <a:pt x="18" y="2"/>
                    <a:pt x="18" y="2"/>
                  </a:cubicBezTo>
                  <a:moveTo>
                    <a:pt x="26" y="0"/>
                  </a:moveTo>
                  <a:cubicBezTo>
                    <a:pt x="24" y="0"/>
                    <a:pt x="22" y="0"/>
                    <a:pt x="20" y="1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3" y="3"/>
                    <a:pt x="25" y="3"/>
                    <a:pt x="26" y="3"/>
                  </a:cubicBezTo>
                  <a:cubicBezTo>
                    <a:pt x="29" y="3"/>
                    <a:pt x="32" y="3"/>
                    <a:pt x="35" y="4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3" y="1"/>
                    <a:pt x="30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1" name="Freeform 212"/>
            <p:cNvSpPr>
              <a:spLocks noEditPoints="1"/>
            </p:cNvSpPr>
            <p:nvPr/>
          </p:nvSpPr>
          <p:spPr bwMode="auto">
            <a:xfrm>
              <a:off x="8455026" y="2997200"/>
              <a:ext cx="179388" cy="236538"/>
            </a:xfrm>
            <a:custGeom>
              <a:avLst/>
              <a:gdLst>
                <a:gd name="T0" fmla="*/ 12 w 37"/>
                <a:gd name="T1" fmla="*/ 45 h 49"/>
                <a:gd name="T2" fmla="*/ 10 w 37"/>
                <a:gd name="T3" fmla="*/ 47 h 49"/>
                <a:gd name="T4" fmla="*/ 12 w 37"/>
                <a:gd name="T5" fmla="*/ 49 h 49"/>
                <a:gd name="T6" fmla="*/ 14 w 37"/>
                <a:gd name="T7" fmla="*/ 47 h 49"/>
                <a:gd name="T8" fmla="*/ 12 w 37"/>
                <a:gd name="T9" fmla="*/ 45 h 49"/>
                <a:gd name="T10" fmla="*/ 1 w 37"/>
                <a:gd name="T11" fmla="*/ 16 h 49"/>
                <a:gd name="T12" fmla="*/ 0 w 37"/>
                <a:gd name="T13" fmla="*/ 18 h 49"/>
                <a:gd name="T14" fmla="*/ 2 w 37"/>
                <a:gd name="T15" fmla="*/ 19 h 49"/>
                <a:gd name="T16" fmla="*/ 3 w 37"/>
                <a:gd name="T17" fmla="*/ 17 h 49"/>
                <a:gd name="T18" fmla="*/ 1 w 37"/>
                <a:gd name="T19" fmla="*/ 16 h 49"/>
                <a:gd name="T20" fmla="*/ 35 w 37"/>
                <a:gd name="T21" fmla="*/ 1 h 49"/>
                <a:gd name="T22" fmla="*/ 34 w 37"/>
                <a:gd name="T23" fmla="*/ 3 h 49"/>
                <a:gd name="T24" fmla="*/ 36 w 37"/>
                <a:gd name="T25" fmla="*/ 4 h 49"/>
                <a:gd name="T26" fmla="*/ 37 w 37"/>
                <a:gd name="T27" fmla="*/ 2 h 49"/>
                <a:gd name="T28" fmla="*/ 35 w 37"/>
                <a:gd name="T29" fmla="*/ 1 h 49"/>
                <a:gd name="T30" fmla="*/ 19 w 37"/>
                <a:gd name="T31" fmla="*/ 0 h 49"/>
                <a:gd name="T32" fmla="*/ 17 w 37"/>
                <a:gd name="T33" fmla="*/ 1 h 49"/>
                <a:gd name="T34" fmla="*/ 17 w 37"/>
                <a:gd name="T35" fmla="*/ 3 h 49"/>
                <a:gd name="T36" fmla="*/ 20 w 37"/>
                <a:gd name="T37" fmla="*/ 2 h 49"/>
                <a:gd name="T38" fmla="*/ 19 w 37"/>
                <a:gd name="T3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" h="49">
                  <a:moveTo>
                    <a:pt x="12" y="45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1" y="48"/>
                    <a:pt x="11" y="48"/>
                    <a:pt x="12" y="49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3" y="46"/>
                    <a:pt x="12" y="46"/>
                    <a:pt x="12" y="45"/>
                  </a:cubicBezTo>
                  <a:moveTo>
                    <a:pt x="1" y="16"/>
                  </a:moveTo>
                  <a:cubicBezTo>
                    <a:pt x="0" y="16"/>
                    <a:pt x="0" y="17"/>
                    <a:pt x="0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3" y="18"/>
                    <a:pt x="3" y="18"/>
                    <a:pt x="3" y="17"/>
                  </a:cubicBezTo>
                  <a:cubicBezTo>
                    <a:pt x="1" y="16"/>
                    <a:pt x="1" y="16"/>
                    <a:pt x="1" y="16"/>
                  </a:cubicBezTo>
                  <a:moveTo>
                    <a:pt x="35" y="1"/>
                  </a:moveTo>
                  <a:cubicBezTo>
                    <a:pt x="34" y="3"/>
                    <a:pt x="34" y="3"/>
                    <a:pt x="34" y="3"/>
                  </a:cubicBezTo>
                  <a:cubicBezTo>
                    <a:pt x="35" y="4"/>
                    <a:pt x="35" y="4"/>
                    <a:pt x="36" y="4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1"/>
                    <a:pt x="35" y="1"/>
                    <a:pt x="35" y="1"/>
                  </a:cubicBezTo>
                  <a:moveTo>
                    <a:pt x="19" y="0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3"/>
                    <a:pt x="19" y="3"/>
                    <a:pt x="20" y="2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2" name="Freeform 213"/>
            <p:cNvSpPr>
              <a:spLocks noEditPoints="1"/>
            </p:cNvSpPr>
            <p:nvPr/>
          </p:nvSpPr>
          <p:spPr bwMode="auto">
            <a:xfrm>
              <a:off x="6353176" y="3590925"/>
              <a:ext cx="111125" cy="115888"/>
            </a:xfrm>
            <a:custGeom>
              <a:avLst/>
              <a:gdLst>
                <a:gd name="T0" fmla="*/ 15 w 23"/>
                <a:gd name="T1" fmla="*/ 13 h 24"/>
                <a:gd name="T2" fmla="*/ 14 w 23"/>
                <a:gd name="T3" fmla="*/ 23 h 24"/>
                <a:gd name="T4" fmla="*/ 22 w 23"/>
                <a:gd name="T5" fmla="*/ 18 h 24"/>
                <a:gd name="T6" fmla="*/ 15 w 23"/>
                <a:gd name="T7" fmla="*/ 13 h 24"/>
                <a:gd name="T8" fmla="*/ 13 w 23"/>
                <a:gd name="T9" fmla="*/ 13 h 24"/>
                <a:gd name="T10" fmla="*/ 1 w 23"/>
                <a:gd name="T11" fmla="*/ 16 h 24"/>
                <a:gd name="T12" fmla="*/ 11 w 23"/>
                <a:gd name="T13" fmla="*/ 24 h 24"/>
                <a:gd name="T14" fmla="*/ 13 w 23"/>
                <a:gd name="T15" fmla="*/ 13 h 24"/>
                <a:gd name="T16" fmla="*/ 2 w 23"/>
                <a:gd name="T17" fmla="*/ 5 h 24"/>
                <a:gd name="T18" fmla="*/ 0 w 23"/>
                <a:gd name="T19" fmla="*/ 12 h 24"/>
                <a:gd name="T20" fmla="*/ 0 w 23"/>
                <a:gd name="T21" fmla="*/ 14 h 24"/>
                <a:gd name="T22" fmla="*/ 11 w 23"/>
                <a:gd name="T23" fmla="*/ 10 h 24"/>
                <a:gd name="T24" fmla="*/ 2 w 23"/>
                <a:gd name="T25" fmla="*/ 5 h 24"/>
                <a:gd name="T26" fmla="*/ 12 w 23"/>
                <a:gd name="T27" fmla="*/ 0 h 24"/>
                <a:gd name="T28" fmla="*/ 4 w 23"/>
                <a:gd name="T29" fmla="*/ 3 h 24"/>
                <a:gd name="T30" fmla="*/ 14 w 23"/>
                <a:gd name="T31" fmla="*/ 9 h 24"/>
                <a:gd name="T32" fmla="*/ 14 w 23"/>
                <a:gd name="T33" fmla="*/ 9 h 24"/>
                <a:gd name="T34" fmla="*/ 15 w 23"/>
                <a:gd name="T35" fmla="*/ 9 h 24"/>
                <a:gd name="T36" fmla="*/ 16 w 23"/>
                <a:gd name="T37" fmla="*/ 10 h 24"/>
                <a:gd name="T38" fmla="*/ 16 w 23"/>
                <a:gd name="T39" fmla="*/ 10 h 24"/>
                <a:gd name="T40" fmla="*/ 23 w 23"/>
                <a:gd name="T41" fmla="*/ 15 h 24"/>
                <a:gd name="T42" fmla="*/ 23 w 23"/>
                <a:gd name="T43" fmla="*/ 12 h 24"/>
                <a:gd name="T44" fmla="*/ 12 w 23"/>
                <a:gd name="T4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24">
                  <a:moveTo>
                    <a:pt x="15" y="1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7" y="23"/>
                    <a:pt x="20" y="21"/>
                    <a:pt x="22" y="18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3" y="13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2" y="20"/>
                    <a:pt x="6" y="23"/>
                    <a:pt x="11" y="24"/>
                  </a:cubicBezTo>
                  <a:cubicBezTo>
                    <a:pt x="13" y="13"/>
                    <a:pt x="13" y="13"/>
                    <a:pt x="13" y="13"/>
                  </a:cubicBezTo>
                  <a:moveTo>
                    <a:pt x="2" y="5"/>
                  </a:moveTo>
                  <a:cubicBezTo>
                    <a:pt x="0" y="7"/>
                    <a:pt x="0" y="9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12" y="0"/>
                  </a:moveTo>
                  <a:cubicBezTo>
                    <a:pt x="9" y="0"/>
                    <a:pt x="6" y="1"/>
                    <a:pt x="4" y="3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3" name="Freeform 214"/>
            <p:cNvSpPr>
              <a:spLocks/>
            </p:cNvSpPr>
            <p:nvPr/>
          </p:nvSpPr>
          <p:spPr bwMode="auto">
            <a:xfrm>
              <a:off x="6353176" y="3605212"/>
              <a:ext cx="111125" cy="101600"/>
            </a:xfrm>
            <a:custGeom>
              <a:avLst/>
              <a:gdLst>
                <a:gd name="T0" fmla="*/ 4 w 23"/>
                <a:gd name="T1" fmla="*/ 0 h 21"/>
                <a:gd name="T2" fmla="*/ 2 w 23"/>
                <a:gd name="T3" fmla="*/ 2 h 21"/>
                <a:gd name="T4" fmla="*/ 11 w 23"/>
                <a:gd name="T5" fmla="*/ 7 h 21"/>
                <a:gd name="T6" fmla="*/ 0 w 23"/>
                <a:gd name="T7" fmla="*/ 11 h 21"/>
                <a:gd name="T8" fmla="*/ 1 w 23"/>
                <a:gd name="T9" fmla="*/ 13 h 21"/>
                <a:gd name="T10" fmla="*/ 13 w 23"/>
                <a:gd name="T11" fmla="*/ 10 h 21"/>
                <a:gd name="T12" fmla="*/ 11 w 23"/>
                <a:gd name="T13" fmla="*/ 21 h 21"/>
                <a:gd name="T14" fmla="*/ 12 w 23"/>
                <a:gd name="T15" fmla="*/ 21 h 21"/>
                <a:gd name="T16" fmla="*/ 14 w 23"/>
                <a:gd name="T17" fmla="*/ 20 h 21"/>
                <a:gd name="T18" fmla="*/ 15 w 23"/>
                <a:gd name="T19" fmla="*/ 10 h 21"/>
                <a:gd name="T20" fmla="*/ 22 w 23"/>
                <a:gd name="T21" fmla="*/ 15 h 21"/>
                <a:gd name="T22" fmla="*/ 23 w 23"/>
                <a:gd name="T23" fmla="*/ 12 h 21"/>
                <a:gd name="T24" fmla="*/ 16 w 23"/>
                <a:gd name="T25" fmla="*/ 7 h 21"/>
                <a:gd name="T26" fmla="*/ 16 w 23"/>
                <a:gd name="T27" fmla="*/ 7 h 21"/>
                <a:gd name="T28" fmla="*/ 15 w 23"/>
                <a:gd name="T29" fmla="*/ 6 h 21"/>
                <a:gd name="T30" fmla="*/ 14 w 23"/>
                <a:gd name="T31" fmla="*/ 6 h 21"/>
                <a:gd name="T32" fmla="*/ 14 w 23"/>
                <a:gd name="T33" fmla="*/ 6 h 21"/>
                <a:gd name="T34" fmla="*/ 4 w 23"/>
                <a:gd name="T3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" h="21">
                  <a:moveTo>
                    <a:pt x="4" y="0"/>
                  </a:moveTo>
                  <a:cubicBezTo>
                    <a:pt x="3" y="0"/>
                    <a:pt x="2" y="1"/>
                    <a:pt x="2" y="2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2" y="21"/>
                  </a:cubicBezTo>
                  <a:cubicBezTo>
                    <a:pt x="12" y="21"/>
                    <a:pt x="13" y="20"/>
                    <a:pt x="14" y="2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4"/>
                    <a:pt x="23" y="13"/>
                    <a:pt x="23" y="1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4" name="Freeform 215"/>
            <p:cNvSpPr>
              <a:spLocks noEditPoints="1"/>
            </p:cNvSpPr>
            <p:nvPr/>
          </p:nvSpPr>
          <p:spPr bwMode="auto">
            <a:xfrm>
              <a:off x="6310313" y="3546475"/>
              <a:ext cx="203200" cy="203200"/>
            </a:xfrm>
            <a:custGeom>
              <a:avLst/>
              <a:gdLst>
                <a:gd name="T0" fmla="*/ 37 w 42"/>
                <a:gd name="T1" fmla="*/ 31 h 42"/>
                <a:gd name="T2" fmla="*/ 22 w 42"/>
                <a:gd name="T3" fmla="*/ 39 h 42"/>
                <a:gd name="T4" fmla="*/ 21 w 42"/>
                <a:gd name="T5" fmla="*/ 42 h 42"/>
                <a:gd name="T6" fmla="*/ 38 w 42"/>
                <a:gd name="T7" fmla="*/ 32 h 42"/>
                <a:gd name="T8" fmla="*/ 37 w 42"/>
                <a:gd name="T9" fmla="*/ 31 h 42"/>
                <a:gd name="T10" fmla="*/ 3 w 42"/>
                <a:gd name="T11" fmla="*/ 28 h 42"/>
                <a:gd name="T12" fmla="*/ 1 w 42"/>
                <a:gd name="T13" fmla="*/ 28 h 42"/>
                <a:gd name="T14" fmla="*/ 19 w 42"/>
                <a:gd name="T15" fmla="*/ 42 h 42"/>
                <a:gd name="T16" fmla="*/ 19 w 42"/>
                <a:gd name="T17" fmla="*/ 39 h 42"/>
                <a:gd name="T18" fmla="*/ 3 w 42"/>
                <a:gd name="T19" fmla="*/ 28 h 42"/>
                <a:gd name="T20" fmla="*/ 3 w 42"/>
                <a:gd name="T21" fmla="*/ 9 h 42"/>
                <a:gd name="T22" fmla="*/ 0 w 42"/>
                <a:gd name="T23" fmla="*/ 21 h 42"/>
                <a:gd name="T24" fmla="*/ 0 w 42"/>
                <a:gd name="T25" fmla="*/ 26 h 42"/>
                <a:gd name="T26" fmla="*/ 2 w 42"/>
                <a:gd name="T27" fmla="*/ 25 h 42"/>
                <a:gd name="T28" fmla="*/ 2 w 42"/>
                <a:gd name="T29" fmla="*/ 21 h 42"/>
                <a:gd name="T30" fmla="*/ 5 w 42"/>
                <a:gd name="T31" fmla="*/ 10 h 42"/>
                <a:gd name="T32" fmla="*/ 3 w 42"/>
                <a:gd name="T33" fmla="*/ 9 h 42"/>
                <a:gd name="T34" fmla="*/ 21 w 42"/>
                <a:gd name="T35" fmla="*/ 0 h 42"/>
                <a:gd name="T36" fmla="*/ 5 w 42"/>
                <a:gd name="T37" fmla="*/ 7 h 42"/>
                <a:gd name="T38" fmla="*/ 6 w 42"/>
                <a:gd name="T39" fmla="*/ 8 h 42"/>
                <a:gd name="T40" fmla="*/ 21 w 42"/>
                <a:gd name="T41" fmla="*/ 2 h 42"/>
                <a:gd name="T42" fmla="*/ 39 w 42"/>
                <a:gd name="T43" fmla="*/ 21 h 42"/>
                <a:gd name="T44" fmla="*/ 38 w 42"/>
                <a:gd name="T45" fmla="*/ 28 h 42"/>
                <a:gd name="T46" fmla="*/ 40 w 42"/>
                <a:gd name="T47" fmla="*/ 29 h 42"/>
                <a:gd name="T48" fmla="*/ 42 w 42"/>
                <a:gd name="T49" fmla="*/ 21 h 42"/>
                <a:gd name="T50" fmla="*/ 21 w 42"/>
                <a:gd name="T5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" h="42">
                  <a:moveTo>
                    <a:pt x="37" y="31"/>
                  </a:moveTo>
                  <a:cubicBezTo>
                    <a:pt x="33" y="36"/>
                    <a:pt x="28" y="39"/>
                    <a:pt x="22" y="3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9" y="41"/>
                    <a:pt x="35" y="38"/>
                    <a:pt x="38" y="32"/>
                  </a:cubicBezTo>
                  <a:cubicBezTo>
                    <a:pt x="37" y="31"/>
                    <a:pt x="37" y="31"/>
                    <a:pt x="37" y="31"/>
                  </a:cubicBezTo>
                  <a:moveTo>
                    <a:pt x="3" y="28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4" y="36"/>
                    <a:pt x="11" y="41"/>
                    <a:pt x="19" y="42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2" y="39"/>
                    <a:pt x="6" y="34"/>
                    <a:pt x="3" y="28"/>
                  </a:cubicBezTo>
                  <a:moveTo>
                    <a:pt x="3" y="9"/>
                  </a:moveTo>
                  <a:cubicBezTo>
                    <a:pt x="1" y="13"/>
                    <a:pt x="0" y="16"/>
                    <a:pt x="0" y="21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4"/>
                    <a:pt x="2" y="22"/>
                    <a:pt x="2" y="21"/>
                  </a:cubicBezTo>
                  <a:cubicBezTo>
                    <a:pt x="2" y="17"/>
                    <a:pt x="3" y="13"/>
                    <a:pt x="5" y="10"/>
                  </a:cubicBezTo>
                  <a:cubicBezTo>
                    <a:pt x="3" y="9"/>
                    <a:pt x="3" y="9"/>
                    <a:pt x="3" y="9"/>
                  </a:cubicBezTo>
                  <a:moveTo>
                    <a:pt x="21" y="0"/>
                  </a:moveTo>
                  <a:cubicBezTo>
                    <a:pt x="14" y="0"/>
                    <a:pt x="8" y="3"/>
                    <a:pt x="5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0" y="4"/>
                    <a:pt x="15" y="2"/>
                    <a:pt x="21" y="2"/>
                  </a:cubicBezTo>
                  <a:cubicBezTo>
                    <a:pt x="31" y="2"/>
                    <a:pt x="39" y="10"/>
                    <a:pt x="39" y="21"/>
                  </a:cubicBezTo>
                  <a:cubicBezTo>
                    <a:pt x="39" y="23"/>
                    <a:pt x="39" y="26"/>
                    <a:pt x="38" y="28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1" y="27"/>
                    <a:pt x="42" y="24"/>
                    <a:pt x="42" y="21"/>
                  </a:cubicBezTo>
                  <a:cubicBezTo>
                    <a:pt x="42" y="9"/>
                    <a:pt x="32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5" name="Freeform 216"/>
            <p:cNvSpPr>
              <a:spLocks noEditPoints="1"/>
            </p:cNvSpPr>
            <p:nvPr/>
          </p:nvSpPr>
          <p:spPr bwMode="auto">
            <a:xfrm>
              <a:off x="6310313" y="3581400"/>
              <a:ext cx="192088" cy="168275"/>
            </a:xfrm>
            <a:custGeom>
              <a:avLst/>
              <a:gdLst>
                <a:gd name="T0" fmla="*/ 19 w 40"/>
                <a:gd name="T1" fmla="*/ 32 h 35"/>
                <a:gd name="T2" fmla="*/ 19 w 40"/>
                <a:gd name="T3" fmla="*/ 35 h 35"/>
                <a:gd name="T4" fmla="*/ 21 w 40"/>
                <a:gd name="T5" fmla="*/ 35 h 35"/>
                <a:gd name="T6" fmla="*/ 21 w 40"/>
                <a:gd name="T7" fmla="*/ 35 h 35"/>
                <a:gd name="T8" fmla="*/ 22 w 40"/>
                <a:gd name="T9" fmla="*/ 32 h 35"/>
                <a:gd name="T10" fmla="*/ 21 w 40"/>
                <a:gd name="T11" fmla="*/ 33 h 35"/>
                <a:gd name="T12" fmla="*/ 19 w 40"/>
                <a:gd name="T13" fmla="*/ 32 h 35"/>
                <a:gd name="T14" fmla="*/ 38 w 40"/>
                <a:gd name="T15" fmla="*/ 21 h 35"/>
                <a:gd name="T16" fmla="*/ 37 w 40"/>
                <a:gd name="T17" fmla="*/ 24 h 35"/>
                <a:gd name="T18" fmla="*/ 38 w 40"/>
                <a:gd name="T19" fmla="*/ 25 h 35"/>
                <a:gd name="T20" fmla="*/ 40 w 40"/>
                <a:gd name="T21" fmla="*/ 22 h 35"/>
                <a:gd name="T22" fmla="*/ 38 w 40"/>
                <a:gd name="T23" fmla="*/ 21 h 35"/>
                <a:gd name="T24" fmla="*/ 2 w 40"/>
                <a:gd name="T25" fmla="*/ 18 h 35"/>
                <a:gd name="T26" fmla="*/ 0 w 40"/>
                <a:gd name="T27" fmla="*/ 19 h 35"/>
                <a:gd name="T28" fmla="*/ 1 w 40"/>
                <a:gd name="T29" fmla="*/ 21 h 35"/>
                <a:gd name="T30" fmla="*/ 3 w 40"/>
                <a:gd name="T31" fmla="*/ 21 h 35"/>
                <a:gd name="T32" fmla="*/ 2 w 40"/>
                <a:gd name="T33" fmla="*/ 18 h 35"/>
                <a:gd name="T34" fmla="*/ 5 w 40"/>
                <a:gd name="T35" fmla="*/ 0 h 35"/>
                <a:gd name="T36" fmla="*/ 3 w 40"/>
                <a:gd name="T37" fmla="*/ 2 h 35"/>
                <a:gd name="T38" fmla="*/ 5 w 40"/>
                <a:gd name="T39" fmla="*/ 3 h 35"/>
                <a:gd name="T40" fmla="*/ 6 w 40"/>
                <a:gd name="T41" fmla="*/ 1 h 35"/>
                <a:gd name="T42" fmla="*/ 5 w 40"/>
                <a:gd name="T4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35">
                  <a:moveTo>
                    <a:pt x="19" y="32"/>
                  </a:move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20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2"/>
                    <a:pt x="21" y="33"/>
                    <a:pt x="21" y="33"/>
                  </a:cubicBezTo>
                  <a:cubicBezTo>
                    <a:pt x="20" y="33"/>
                    <a:pt x="20" y="32"/>
                    <a:pt x="19" y="32"/>
                  </a:cubicBezTo>
                  <a:moveTo>
                    <a:pt x="38" y="21"/>
                  </a:moveTo>
                  <a:cubicBezTo>
                    <a:pt x="37" y="22"/>
                    <a:pt x="37" y="23"/>
                    <a:pt x="37" y="2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4"/>
                    <a:pt x="39" y="23"/>
                    <a:pt x="40" y="22"/>
                  </a:cubicBezTo>
                  <a:cubicBezTo>
                    <a:pt x="38" y="21"/>
                    <a:pt x="38" y="21"/>
                    <a:pt x="38" y="21"/>
                  </a:cubicBezTo>
                  <a:moveTo>
                    <a:pt x="2" y="18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1" y="20"/>
                    <a:pt x="1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0"/>
                    <a:pt x="2" y="19"/>
                    <a:pt x="2" y="18"/>
                  </a:cubicBezTo>
                  <a:moveTo>
                    <a:pt x="5" y="0"/>
                  </a:moveTo>
                  <a:cubicBezTo>
                    <a:pt x="4" y="1"/>
                    <a:pt x="3" y="2"/>
                    <a:pt x="3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6" name="Freeform 217"/>
            <p:cNvSpPr>
              <a:spLocks noEditPoints="1"/>
            </p:cNvSpPr>
            <p:nvPr/>
          </p:nvSpPr>
          <p:spPr bwMode="auto">
            <a:xfrm>
              <a:off x="6956426" y="4622800"/>
              <a:ext cx="288925" cy="288925"/>
            </a:xfrm>
            <a:custGeom>
              <a:avLst/>
              <a:gdLst>
                <a:gd name="T0" fmla="*/ 39 w 60"/>
                <a:gd name="T1" fmla="*/ 34 h 60"/>
                <a:gd name="T2" fmla="*/ 56 w 60"/>
                <a:gd name="T3" fmla="*/ 45 h 60"/>
                <a:gd name="T4" fmla="*/ 59 w 60"/>
                <a:gd name="T5" fmla="*/ 36 h 60"/>
                <a:gd name="T6" fmla="*/ 39 w 60"/>
                <a:gd name="T7" fmla="*/ 34 h 60"/>
                <a:gd name="T8" fmla="*/ 23 w 60"/>
                <a:gd name="T9" fmla="*/ 32 h 60"/>
                <a:gd name="T10" fmla="*/ 1 w 60"/>
                <a:gd name="T11" fmla="*/ 36 h 60"/>
                <a:gd name="T12" fmla="*/ 4 w 60"/>
                <a:gd name="T13" fmla="*/ 44 h 60"/>
                <a:gd name="T14" fmla="*/ 23 w 60"/>
                <a:gd name="T15" fmla="*/ 32 h 60"/>
                <a:gd name="T16" fmla="*/ 29 w 60"/>
                <a:gd name="T17" fmla="*/ 31 h 60"/>
                <a:gd name="T18" fmla="*/ 5 w 60"/>
                <a:gd name="T19" fmla="*/ 46 h 60"/>
                <a:gd name="T20" fmla="*/ 30 w 60"/>
                <a:gd name="T21" fmla="*/ 60 h 60"/>
                <a:gd name="T22" fmla="*/ 54 w 60"/>
                <a:gd name="T23" fmla="*/ 47 h 60"/>
                <a:gd name="T24" fmla="*/ 29 w 60"/>
                <a:gd name="T25" fmla="*/ 31 h 60"/>
                <a:gd name="T26" fmla="*/ 1 w 60"/>
                <a:gd name="T27" fmla="*/ 23 h 60"/>
                <a:gd name="T28" fmla="*/ 0 w 60"/>
                <a:gd name="T29" fmla="*/ 30 h 60"/>
                <a:gd name="T30" fmla="*/ 0 w 60"/>
                <a:gd name="T31" fmla="*/ 34 h 60"/>
                <a:gd name="T32" fmla="*/ 24 w 60"/>
                <a:gd name="T33" fmla="*/ 29 h 60"/>
                <a:gd name="T34" fmla="*/ 1 w 60"/>
                <a:gd name="T35" fmla="*/ 23 h 60"/>
                <a:gd name="T36" fmla="*/ 58 w 60"/>
                <a:gd name="T37" fmla="*/ 19 h 60"/>
                <a:gd name="T38" fmla="*/ 31 w 60"/>
                <a:gd name="T39" fmla="*/ 30 h 60"/>
                <a:gd name="T40" fmla="*/ 59 w 60"/>
                <a:gd name="T41" fmla="*/ 34 h 60"/>
                <a:gd name="T42" fmla="*/ 60 w 60"/>
                <a:gd name="T43" fmla="*/ 30 h 60"/>
                <a:gd name="T44" fmla="*/ 58 w 60"/>
                <a:gd name="T45" fmla="*/ 19 h 60"/>
                <a:gd name="T46" fmla="*/ 7 w 60"/>
                <a:gd name="T47" fmla="*/ 11 h 60"/>
                <a:gd name="T48" fmla="*/ 2 w 60"/>
                <a:gd name="T49" fmla="*/ 20 h 60"/>
                <a:gd name="T50" fmla="*/ 19 w 60"/>
                <a:gd name="T51" fmla="*/ 25 h 60"/>
                <a:gd name="T52" fmla="*/ 7 w 60"/>
                <a:gd name="T53" fmla="*/ 11 h 60"/>
                <a:gd name="T54" fmla="*/ 38 w 60"/>
                <a:gd name="T55" fmla="*/ 1 h 60"/>
                <a:gd name="T56" fmla="*/ 32 w 60"/>
                <a:gd name="T57" fmla="*/ 27 h 60"/>
                <a:gd name="T58" fmla="*/ 57 w 60"/>
                <a:gd name="T59" fmla="*/ 17 h 60"/>
                <a:gd name="T60" fmla="*/ 38 w 60"/>
                <a:gd name="T61" fmla="*/ 1 h 60"/>
                <a:gd name="T62" fmla="*/ 30 w 60"/>
                <a:gd name="T63" fmla="*/ 0 h 60"/>
                <a:gd name="T64" fmla="*/ 9 w 60"/>
                <a:gd name="T65" fmla="*/ 9 h 60"/>
                <a:gd name="T66" fmla="*/ 26 w 60"/>
                <a:gd name="T67" fmla="*/ 29 h 60"/>
                <a:gd name="T68" fmla="*/ 29 w 60"/>
                <a:gd name="T69" fmla="*/ 28 h 60"/>
                <a:gd name="T70" fmla="*/ 36 w 60"/>
                <a:gd name="T71" fmla="*/ 1 h 60"/>
                <a:gd name="T72" fmla="*/ 30 w 6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0">
                  <a:moveTo>
                    <a:pt x="39" y="34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7" y="42"/>
                    <a:pt x="58" y="39"/>
                    <a:pt x="59" y="36"/>
                  </a:cubicBezTo>
                  <a:cubicBezTo>
                    <a:pt x="39" y="34"/>
                    <a:pt x="39" y="34"/>
                    <a:pt x="39" y="34"/>
                  </a:cubicBezTo>
                  <a:moveTo>
                    <a:pt x="23" y="32"/>
                  </a:moveTo>
                  <a:cubicBezTo>
                    <a:pt x="1" y="36"/>
                    <a:pt x="1" y="36"/>
                    <a:pt x="1" y="36"/>
                  </a:cubicBezTo>
                  <a:cubicBezTo>
                    <a:pt x="1" y="39"/>
                    <a:pt x="2" y="41"/>
                    <a:pt x="4" y="44"/>
                  </a:cubicBezTo>
                  <a:cubicBezTo>
                    <a:pt x="23" y="32"/>
                    <a:pt x="23" y="32"/>
                    <a:pt x="23" y="32"/>
                  </a:cubicBezTo>
                  <a:moveTo>
                    <a:pt x="29" y="31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10" y="54"/>
                    <a:pt x="19" y="60"/>
                    <a:pt x="30" y="60"/>
                  </a:cubicBezTo>
                  <a:cubicBezTo>
                    <a:pt x="40" y="60"/>
                    <a:pt x="49" y="55"/>
                    <a:pt x="54" y="47"/>
                  </a:cubicBezTo>
                  <a:cubicBezTo>
                    <a:pt x="29" y="31"/>
                    <a:pt x="29" y="31"/>
                    <a:pt x="29" y="31"/>
                  </a:cubicBezTo>
                  <a:moveTo>
                    <a:pt x="1" y="23"/>
                  </a:moveTo>
                  <a:cubicBezTo>
                    <a:pt x="0" y="25"/>
                    <a:pt x="0" y="27"/>
                    <a:pt x="0" y="30"/>
                  </a:cubicBezTo>
                  <a:cubicBezTo>
                    <a:pt x="0" y="31"/>
                    <a:pt x="0" y="32"/>
                    <a:pt x="0" y="34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58" y="19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2"/>
                    <a:pt x="60" y="31"/>
                    <a:pt x="60" y="30"/>
                  </a:cubicBezTo>
                  <a:cubicBezTo>
                    <a:pt x="60" y="26"/>
                    <a:pt x="59" y="23"/>
                    <a:pt x="58" y="19"/>
                  </a:cubicBezTo>
                  <a:moveTo>
                    <a:pt x="7" y="11"/>
                  </a:moveTo>
                  <a:cubicBezTo>
                    <a:pt x="5" y="14"/>
                    <a:pt x="3" y="17"/>
                    <a:pt x="2" y="20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7" y="11"/>
                    <a:pt x="7" y="11"/>
                    <a:pt x="7" y="11"/>
                  </a:cubicBezTo>
                  <a:moveTo>
                    <a:pt x="38" y="1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0"/>
                    <a:pt x="46" y="4"/>
                    <a:pt x="38" y="1"/>
                  </a:cubicBezTo>
                  <a:moveTo>
                    <a:pt x="30" y="0"/>
                  </a:moveTo>
                  <a:cubicBezTo>
                    <a:pt x="22" y="0"/>
                    <a:pt x="14" y="4"/>
                    <a:pt x="9" y="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4" y="0"/>
                    <a:pt x="32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7" name="Freeform 218"/>
            <p:cNvSpPr>
              <a:spLocks/>
            </p:cNvSpPr>
            <p:nvPr/>
          </p:nvSpPr>
          <p:spPr bwMode="auto">
            <a:xfrm>
              <a:off x="6956426" y="4627562"/>
              <a:ext cx="284163" cy="222250"/>
            </a:xfrm>
            <a:custGeom>
              <a:avLst/>
              <a:gdLst>
                <a:gd name="T0" fmla="*/ 36 w 59"/>
                <a:gd name="T1" fmla="*/ 0 h 46"/>
                <a:gd name="T2" fmla="*/ 29 w 59"/>
                <a:gd name="T3" fmla="*/ 27 h 46"/>
                <a:gd name="T4" fmla="*/ 26 w 59"/>
                <a:gd name="T5" fmla="*/ 28 h 46"/>
                <a:gd name="T6" fmla="*/ 9 w 59"/>
                <a:gd name="T7" fmla="*/ 8 h 46"/>
                <a:gd name="T8" fmla="*/ 7 w 59"/>
                <a:gd name="T9" fmla="*/ 10 h 46"/>
                <a:gd name="T10" fmla="*/ 19 w 59"/>
                <a:gd name="T11" fmla="*/ 24 h 46"/>
                <a:gd name="T12" fmla="*/ 2 w 59"/>
                <a:gd name="T13" fmla="*/ 19 h 46"/>
                <a:gd name="T14" fmla="*/ 1 w 59"/>
                <a:gd name="T15" fmla="*/ 22 h 46"/>
                <a:gd name="T16" fmla="*/ 24 w 59"/>
                <a:gd name="T17" fmla="*/ 28 h 46"/>
                <a:gd name="T18" fmla="*/ 0 w 59"/>
                <a:gd name="T19" fmla="*/ 33 h 46"/>
                <a:gd name="T20" fmla="*/ 1 w 59"/>
                <a:gd name="T21" fmla="*/ 35 h 46"/>
                <a:gd name="T22" fmla="*/ 23 w 59"/>
                <a:gd name="T23" fmla="*/ 31 h 46"/>
                <a:gd name="T24" fmla="*/ 4 w 59"/>
                <a:gd name="T25" fmla="*/ 43 h 46"/>
                <a:gd name="T26" fmla="*/ 5 w 59"/>
                <a:gd name="T27" fmla="*/ 45 h 46"/>
                <a:gd name="T28" fmla="*/ 29 w 59"/>
                <a:gd name="T29" fmla="*/ 30 h 46"/>
                <a:gd name="T30" fmla="*/ 54 w 59"/>
                <a:gd name="T31" fmla="*/ 46 h 46"/>
                <a:gd name="T32" fmla="*/ 56 w 59"/>
                <a:gd name="T33" fmla="*/ 44 h 46"/>
                <a:gd name="T34" fmla="*/ 39 w 59"/>
                <a:gd name="T35" fmla="*/ 33 h 46"/>
                <a:gd name="T36" fmla="*/ 59 w 59"/>
                <a:gd name="T37" fmla="*/ 35 h 46"/>
                <a:gd name="T38" fmla="*/ 59 w 59"/>
                <a:gd name="T39" fmla="*/ 33 h 46"/>
                <a:gd name="T40" fmla="*/ 31 w 59"/>
                <a:gd name="T41" fmla="*/ 29 h 46"/>
                <a:gd name="T42" fmla="*/ 58 w 59"/>
                <a:gd name="T43" fmla="*/ 18 h 46"/>
                <a:gd name="T44" fmla="*/ 57 w 59"/>
                <a:gd name="T45" fmla="*/ 16 h 46"/>
                <a:gd name="T46" fmla="*/ 32 w 59"/>
                <a:gd name="T47" fmla="*/ 26 h 46"/>
                <a:gd name="T48" fmla="*/ 38 w 59"/>
                <a:gd name="T49" fmla="*/ 0 h 46"/>
                <a:gd name="T50" fmla="*/ 36 w 59"/>
                <a:gd name="T5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46">
                  <a:moveTo>
                    <a:pt x="36" y="0"/>
                  </a:moveTo>
                  <a:cubicBezTo>
                    <a:pt x="29" y="27"/>
                    <a:pt x="29" y="27"/>
                    <a:pt x="29" y="2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9"/>
                    <a:pt x="7" y="9"/>
                    <a:pt x="7" y="1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1" y="21"/>
                    <a:pt x="1" y="22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4"/>
                    <a:pt x="4" y="44"/>
                    <a:pt x="5" y="45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5" y="45"/>
                    <a:pt x="55" y="44"/>
                    <a:pt x="56" y="44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4"/>
                    <a:pt x="59" y="33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7" y="18"/>
                    <a:pt x="57" y="17"/>
                    <a:pt x="57" y="1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8" name="Freeform 219"/>
            <p:cNvSpPr>
              <a:spLocks noEditPoints="1"/>
            </p:cNvSpPr>
            <p:nvPr/>
          </p:nvSpPr>
          <p:spPr bwMode="auto">
            <a:xfrm>
              <a:off x="6908801" y="4573587"/>
              <a:ext cx="385763" cy="385763"/>
            </a:xfrm>
            <a:custGeom>
              <a:avLst/>
              <a:gdLst>
                <a:gd name="T0" fmla="*/ 10 w 80"/>
                <a:gd name="T1" fmla="*/ 59 h 80"/>
                <a:gd name="T2" fmla="*/ 7 w 80"/>
                <a:gd name="T3" fmla="*/ 61 h 80"/>
                <a:gd name="T4" fmla="*/ 40 w 80"/>
                <a:gd name="T5" fmla="*/ 80 h 80"/>
                <a:gd name="T6" fmla="*/ 73 w 80"/>
                <a:gd name="T7" fmla="*/ 62 h 80"/>
                <a:gd name="T8" fmla="*/ 69 w 80"/>
                <a:gd name="T9" fmla="*/ 60 h 80"/>
                <a:gd name="T10" fmla="*/ 40 w 80"/>
                <a:gd name="T11" fmla="*/ 75 h 80"/>
                <a:gd name="T12" fmla="*/ 10 w 80"/>
                <a:gd name="T13" fmla="*/ 59 h 80"/>
                <a:gd name="T14" fmla="*/ 5 w 80"/>
                <a:gd name="T15" fmla="*/ 48 h 80"/>
                <a:gd name="T16" fmla="*/ 1 w 80"/>
                <a:gd name="T17" fmla="*/ 48 h 80"/>
                <a:gd name="T18" fmla="*/ 5 w 80"/>
                <a:gd name="T19" fmla="*/ 59 h 80"/>
                <a:gd name="T20" fmla="*/ 9 w 80"/>
                <a:gd name="T21" fmla="*/ 57 h 80"/>
                <a:gd name="T22" fmla="*/ 5 w 80"/>
                <a:gd name="T23" fmla="*/ 48 h 80"/>
                <a:gd name="T24" fmla="*/ 75 w 80"/>
                <a:gd name="T25" fmla="*/ 47 h 80"/>
                <a:gd name="T26" fmla="*/ 71 w 80"/>
                <a:gd name="T27" fmla="*/ 58 h 80"/>
                <a:gd name="T28" fmla="*/ 74 w 80"/>
                <a:gd name="T29" fmla="*/ 60 h 80"/>
                <a:gd name="T30" fmla="*/ 79 w 80"/>
                <a:gd name="T31" fmla="*/ 48 h 80"/>
                <a:gd name="T32" fmla="*/ 75 w 80"/>
                <a:gd name="T33" fmla="*/ 47 h 80"/>
                <a:gd name="T34" fmla="*/ 1 w 80"/>
                <a:gd name="T35" fmla="*/ 30 h 80"/>
                <a:gd name="T36" fmla="*/ 0 w 80"/>
                <a:gd name="T37" fmla="*/ 40 h 80"/>
                <a:gd name="T38" fmla="*/ 1 w 80"/>
                <a:gd name="T39" fmla="*/ 46 h 80"/>
                <a:gd name="T40" fmla="*/ 5 w 80"/>
                <a:gd name="T41" fmla="*/ 45 h 80"/>
                <a:gd name="T42" fmla="*/ 4 w 80"/>
                <a:gd name="T43" fmla="*/ 40 h 80"/>
                <a:gd name="T44" fmla="*/ 5 w 80"/>
                <a:gd name="T45" fmla="*/ 31 h 80"/>
                <a:gd name="T46" fmla="*/ 1 w 80"/>
                <a:gd name="T47" fmla="*/ 30 h 80"/>
                <a:gd name="T48" fmla="*/ 77 w 80"/>
                <a:gd name="T49" fmla="*/ 26 h 80"/>
                <a:gd name="T50" fmla="*/ 73 w 80"/>
                <a:gd name="T51" fmla="*/ 27 h 80"/>
                <a:gd name="T52" fmla="*/ 75 w 80"/>
                <a:gd name="T53" fmla="*/ 40 h 80"/>
                <a:gd name="T54" fmla="*/ 75 w 80"/>
                <a:gd name="T55" fmla="*/ 44 h 80"/>
                <a:gd name="T56" fmla="*/ 79 w 80"/>
                <a:gd name="T57" fmla="*/ 45 h 80"/>
                <a:gd name="T58" fmla="*/ 80 w 80"/>
                <a:gd name="T59" fmla="*/ 40 h 80"/>
                <a:gd name="T60" fmla="*/ 77 w 80"/>
                <a:gd name="T61" fmla="*/ 26 h 80"/>
                <a:gd name="T62" fmla="*/ 10 w 80"/>
                <a:gd name="T63" fmla="*/ 13 h 80"/>
                <a:gd name="T64" fmla="*/ 2 w 80"/>
                <a:gd name="T65" fmla="*/ 27 h 80"/>
                <a:gd name="T66" fmla="*/ 6 w 80"/>
                <a:gd name="T67" fmla="*/ 29 h 80"/>
                <a:gd name="T68" fmla="*/ 13 w 80"/>
                <a:gd name="T69" fmla="*/ 17 h 80"/>
                <a:gd name="T70" fmla="*/ 10 w 80"/>
                <a:gd name="T71" fmla="*/ 13 h 80"/>
                <a:gd name="T72" fmla="*/ 51 w 80"/>
                <a:gd name="T73" fmla="*/ 2 h 80"/>
                <a:gd name="T74" fmla="*/ 50 w 80"/>
                <a:gd name="T75" fmla="*/ 6 h 80"/>
                <a:gd name="T76" fmla="*/ 72 w 80"/>
                <a:gd name="T77" fmla="*/ 25 h 80"/>
                <a:gd name="T78" fmla="*/ 76 w 80"/>
                <a:gd name="T79" fmla="*/ 23 h 80"/>
                <a:gd name="T80" fmla="*/ 51 w 80"/>
                <a:gd name="T81" fmla="*/ 2 h 80"/>
                <a:gd name="T82" fmla="*/ 40 w 80"/>
                <a:gd name="T83" fmla="*/ 0 h 80"/>
                <a:gd name="T84" fmla="*/ 12 w 80"/>
                <a:gd name="T85" fmla="*/ 12 h 80"/>
                <a:gd name="T86" fmla="*/ 15 w 80"/>
                <a:gd name="T87" fmla="*/ 15 h 80"/>
                <a:gd name="T88" fmla="*/ 40 w 80"/>
                <a:gd name="T89" fmla="*/ 4 h 80"/>
                <a:gd name="T90" fmla="*/ 47 w 80"/>
                <a:gd name="T91" fmla="*/ 5 h 80"/>
                <a:gd name="T92" fmla="*/ 48 w 80"/>
                <a:gd name="T93" fmla="*/ 1 h 80"/>
                <a:gd name="T94" fmla="*/ 40 w 80"/>
                <a:gd name="T9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" h="80">
                  <a:moveTo>
                    <a:pt x="10" y="59"/>
                  </a:moveTo>
                  <a:cubicBezTo>
                    <a:pt x="7" y="61"/>
                    <a:pt x="7" y="61"/>
                    <a:pt x="7" y="61"/>
                  </a:cubicBezTo>
                  <a:cubicBezTo>
                    <a:pt x="14" y="72"/>
                    <a:pt x="26" y="80"/>
                    <a:pt x="40" y="80"/>
                  </a:cubicBezTo>
                  <a:cubicBezTo>
                    <a:pt x="53" y="80"/>
                    <a:pt x="65" y="73"/>
                    <a:pt x="73" y="6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3" y="69"/>
                    <a:pt x="52" y="75"/>
                    <a:pt x="40" y="75"/>
                  </a:cubicBezTo>
                  <a:cubicBezTo>
                    <a:pt x="27" y="75"/>
                    <a:pt x="16" y="69"/>
                    <a:pt x="10" y="59"/>
                  </a:cubicBezTo>
                  <a:moveTo>
                    <a:pt x="5" y="48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2" y="52"/>
                    <a:pt x="3" y="56"/>
                    <a:pt x="5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6" y="51"/>
                    <a:pt x="5" y="48"/>
                  </a:cubicBezTo>
                  <a:moveTo>
                    <a:pt x="75" y="47"/>
                  </a:moveTo>
                  <a:cubicBezTo>
                    <a:pt x="74" y="51"/>
                    <a:pt x="73" y="55"/>
                    <a:pt x="71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6" y="56"/>
                    <a:pt x="78" y="52"/>
                    <a:pt x="79" y="48"/>
                  </a:cubicBezTo>
                  <a:cubicBezTo>
                    <a:pt x="75" y="47"/>
                    <a:pt x="75" y="47"/>
                    <a:pt x="75" y="47"/>
                  </a:cubicBezTo>
                  <a:moveTo>
                    <a:pt x="1" y="30"/>
                  </a:moveTo>
                  <a:cubicBezTo>
                    <a:pt x="1" y="33"/>
                    <a:pt x="0" y="36"/>
                    <a:pt x="0" y="40"/>
                  </a:cubicBezTo>
                  <a:cubicBezTo>
                    <a:pt x="0" y="42"/>
                    <a:pt x="0" y="44"/>
                    <a:pt x="1" y="46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4" y="43"/>
                    <a:pt x="4" y="42"/>
                    <a:pt x="4" y="40"/>
                  </a:cubicBezTo>
                  <a:cubicBezTo>
                    <a:pt x="4" y="37"/>
                    <a:pt x="5" y="34"/>
                    <a:pt x="5" y="31"/>
                  </a:cubicBezTo>
                  <a:cubicBezTo>
                    <a:pt x="1" y="30"/>
                    <a:pt x="1" y="30"/>
                    <a:pt x="1" y="30"/>
                  </a:cubicBezTo>
                  <a:moveTo>
                    <a:pt x="77" y="26"/>
                  </a:moveTo>
                  <a:cubicBezTo>
                    <a:pt x="73" y="27"/>
                    <a:pt x="73" y="27"/>
                    <a:pt x="73" y="27"/>
                  </a:cubicBezTo>
                  <a:cubicBezTo>
                    <a:pt x="75" y="31"/>
                    <a:pt x="75" y="35"/>
                    <a:pt x="75" y="40"/>
                  </a:cubicBezTo>
                  <a:cubicBezTo>
                    <a:pt x="75" y="41"/>
                    <a:pt x="75" y="43"/>
                    <a:pt x="75" y="44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3"/>
                    <a:pt x="80" y="42"/>
                    <a:pt x="80" y="40"/>
                  </a:cubicBezTo>
                  <a:cubicBezTo>
                    <a:pt x="80" y="35"/>
                    <a:pt x="79" y="30"/>
                    <a:pt x="77" y="26"/>
                  </a:cubicBezTo>
                  <a:moveTo>
                    <a:pt x="10" y="13"/>
                  </a:moveTo>
                  <a:cubicBezTo>
                    <a:pt x="7" y="17"/>
                    <a:pt x="4" y="22"/>
                    <a:pt x="2" y="2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24"/>
                    <a:pt x="10" y="20"/>
                    <a:pt x="13" y="17"/>
                  </a:cubicBezTo>
                  <a:cubicBezTo>
                    <a:pt x="10" y="13"/>
                    <a:pt x="10" y="13"/>
                    <a:pt x="10" y="13"/>
                  </a:cubicBezTo>
                  <a:moveTo>
                    <a:pt x="51" y="2"/>
                  </a:moveTo>
                  <a:cubicBezTo>
                    <a:pt x="50" y="6"/>
                    <a:pt x="50" y="6"/>
                    <a:pt x="50" y="6"/>
                  </a:cubicBezTo>
                  <a:cubicBezTo>
                    <a:pt x="60" y="9"/>
                    <a:pt x="68" y="16"/>
                    <a:pt x="72" y="25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1" y="13"/>
                    <a:pt x="62" y="5"/>
                    <a:pt x="51" y="2"/>
                  </a:cubicBezTo>
                  <a:moveTo>
                    <a:pt x="40" y="0"/>
                  </a:moveTo>
                  <a:cubicBezTo>
                    <a:pt x="29" y="0"/>
                    <a:pt x="19" y="4"/>
                    <a:pt x="12" y="12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1" y="8"/>
                    <a:pt x="30" y="4"/>
                    <a:pt x="40" y="4"/>
                  </a:cubicBezTo>
                  <a:cubicBezTo>
                    <a:pt x="42" y="4"/>
                    <a:pt x="45" y="4"/>
                    <a:pt x="47" y="5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6" y="0"/>
                    <a:pt x="43" y="0"/>
                    <a:pt x="4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9" name="Freeform 220"/>
            <p:cNvSpPr>
              <a:spLocks noEditPoints="1"/>
            </p:cNvSpPr>
            <p:nvPr/>
          </p:nvSpPr>
          <p:spPr bwMode="auto">
            <a:xfrm>
              <a:off x="6913563" y="4578350"/>
              <a:ext cx="374650" cy="295275"/>
            </a:xfrm>
            <a:custGeom>
              <a:avLst/>
              <a:gdLst>
                <a:gd name="T0" fmla="*/ 70 w 78"/>
                <a:gd name="T1" fmla="*/ 57 h 61"/>
                <a:gd name="T2" fmla="*/ 68 w 78"/>
                <a:gd name="T3" fmla="*/ 59 h 61"/>
                <a:gd name="T4" fmla="*/ 72 w 78"/>
                <a:gd name="T5" fmla="*/ 61 h 61"/>
                <a:gd name="T6" fmla="*/ 73 w 78"/>
                <a:gd name="T7" fmla="*/ 59 h 61"/>
                <a:gd name="T8" fmla="*/ 70 w 78"/>
                <a:gd name="T9" fmla="*/ 57 h 61"/>
                <a:gd name="T10" fmla="*/ 8 w 78"/>
                <a:gd name="T11" fmla="*/ 56 h 61"/>
                <a:gd name="T12" fmla="*/ 4 w 78"/>
                <a:gd name="T13" fmla="*/ 58 h 61"/>
                <a:gd name="T14" fmla="*/ 6 w 78"/>
                <a:gd name="T15" fmla="*/ 60 h 61"/>
                <a:gd name="T16" fmla="*/ 9 w 78"/>
                <a:gd name="T17" fmla="*/ 58 h 61"/>
                <a:gd name="T18" fmla="*/ 8 w 78"/>
                <a:gd name="T19" fmla="*/ 56 h 61"/>
                <a:gd name="T20" fmla="*/ 4 w 78"/>
                <a:gd name="T21" fmla="*/ 44 h 61"/>
                <a:gd name="T22" fmla="*/ 0 w 78"/>
                <a:gd name="T23" fmla="*/ 45 h 61"/>
                <a:gd name="T24" fmla="*/ 0 w 78"/>
                <a:gd name="T25" fmla="*/ 47 h 61"/>
                <a:gd name="T26" fmla="*/ 4 w 78"/>
                <a:gd name="T27" fmla="*/ 47 h 61"/>
                <a:gd name="T28" fmla="*/ 4 w 78"/>
                <a:gd name="T29" fmla="*/ 44 h 61"/>
                <a:gd name="T30" fmla="*/ 74 w 78"/>
                <a:gd name="T31" fmla="*/ 43 h 61"/>
                <a:gd name="T32" fmla="*/ 74 w 78"/>
                <a:gd name="T33" fmla="*/ 46 h 61"/>
                <a:gd name="T34" fmla="*/ 78 w 78"/>
                <a:gd name="T35" fmla="*/ 47 h 61"/>
                <a:gd name="T36" fmla="*/ 78 w 78"/>
                <a:gd name="T37" fmla="*/ 44 h 61"/>
                <a:gd name="T38" fmla="*/ 74 w 78"/>
                <a:gd name="T39" fmla="*/ 43 h 61"/>
                <a:gd name="T40" fmla="*/ 1 w 78"/>
                <a:gd name="T41" fmla="*/ 26 h 61"/>
                <a:gd name="T42" fmla="*/ 0 w 78"/>
                <a:gd name="T43" fmla="*/ 29 h 61"/>
                <a:gd name="T44" fmla="*/ 4 w 78"/>
                <a:gd name="T45" fmla="*/ 30 h 61"/>
                <a:gd name="T46" fmla="*/ 5 w 78"/>
                <a:gd name="T47" fmla="*/ 28 h 61"/>
                <a:gd name="T48" fmla="*/ 1 w 78"/>
                <a:gd name="T49" fmla="*/ 26 h 61"/>
                <a:gd name="T50" fmla="*/ 75 w 78"/>
                <a:gd name="T51" fmla="*/ 22 h 61"/>
                <a:gd name="T52" fmla="*/ 71 w 78"/>
                <a:gd name="T53" fmla="*/ 24 h 61"/>
                <a:gd name="T54" fmla="*/ 72 w 78"/>
                <a:gd name="T55" fmla="*/ 26 h 61"/>
                <a:gd name="T56" fmla="*/ 76 w 78"/>
                <a:gd name="T57" fmla="*/ 25 h 61"/>
                <a:gd name="T58" fmla="*/ 75 w 78"/>
                <a:gd name="T59" fmla="*/ 22 h 61"/>
                <a:gd name="T60" fmla="*/ 11 w 78"/>
                <a:gd name="T61" fmla="*/ 11 h 61"/>
                <a:gd name="T62" fmla="*/ 9 w 78"/>
                <a:gd name="T63" fmla="*/ 12 h 61"/>
                <a:gd name="T64" fmla="*/ 12 w 78"/>
                <a:gd name="T65" fmla="*/ 16 h 61"/>
                <a:gd name="T66" fmla="*/ 14 w 78"/>
                <a:gd name="T67" fmla="*/ 14 h 61"/>
                <a:gd name="T68" fmla="*/ 11 w 78"/>
                <a:gd name="T69" fmla="*/ 11 h 61"/>
                <a:gd name="T70" fmla="*/ 47 w 78"/>
                <a:gd name="T71" fmla="*/ 0 h 61"/>
                <a:gd name="T72" fmla="*/ 46 w 78"/>
                <a:gd name="T73" fmla="*/ 4 h 61"/>
                <a:gd name="T74" fmla="*/ 49 w 78"/>
                <a:gd name="T75" fmla="*/ 5 h 61"/>
                <a:gd name="T76" fmla="*/ 50 w 78"/>
                <a:gd name="T77" fmla="*/ 1 h 61"/>
                <a:gd name="T78" fmla="*/ 47 w 78"/>
                <a:gd name="T7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8" h="61">
                  <a:moveTo>
                    <a:pt x="70" y="57"/>
                  </a:moveTo>
                  <a:cubicBezTo>
                    <a:pt x="69" y="58"/>
                    <a:pt x="69" y="58"/>
                    <a:pt x="68" y="59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2" y="61"/>
                    <a:pt x="73" y="60"/>
                    <a:pt x="73" y="59"/>
                  </a:cubicBezTo>
                  <a:cubicBezTo>
                    <a:pt x="70" y="57"/>
                    <a:pt x="70" y="57"/>
                    <a:pt x="70" y="57"/>
                  </a:cubicBezTo>
                  <a:moveTo>
                    <a:pt x="8" y="56"/>
                  </a:moveTo>
                  <a:cubicBezTo>
                    <a:pt x="4" y="58"/>
                    <a:pt x="4" y="58"/>
                    <a:pt x="4" y="58"/>
                  </a:cubicBezTo>
                  <a:cubicBezTo>
                    <a:pt x="5" y="59"/>
                    <a:pt x="5" y="60"/>
                    <a:pt x="6" y="6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8" y="58"/>
                    <a:pt x="8" y="57"/>
                    <a:pt x="8" y="56"/>
                  </a:cubicBezTo>
                  <a:moveTo>
                    <a:pt x="4" y="44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6"/>
                    <a:pt x="0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6"/>
                    <a:pt x="4" y="45"/>
                    <a:pt x="4" y="44"/>
                  </a:cubicBezTo>
                  <a:moveTo>
                    <a:pt x="74" y="43"/>
                  </a:moveTo>
                  <a:cubicBezTo>
                    <a:pt x="74" y="44"/>
                    <a:pt x="74" y="45"/>
                    <a:pt x="74" y="46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6"/>
                    <a:pt x="78" y="45"/>
                    <a:pt x="78" y="44"/>
                  </a:cubicBezTo>
                  <a:cubicBezTo>
                    <a:pt x="74" y="43"/>
                    <a:pt x="74" y="43"/>
                    <a:pt x="74" y="43"/>
                  </a:cubicBezTo>
                  <a:moveTo>
                    <a:pt x="1" y="26"/>
                  </a:moveTo>
                  <a:cubicBezTo>
                    <a:pt x="1" y="27"/>
                    <a:pt x="1" y="28"/>
                    <a:pt x="0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29"/>
                    <a:pt x="5" y="28"/>
                    <a:pt x="5" y="28"/>
                  </a:cubicBezTo>
                  <a:cubicBezTo>
                    <a:pt x="1" y="26"/>
                    <a:pt x="1" y="26"/>
                    <a:pt x="1" y="26"/>
                  </a:cubicBezTo>
                  <a:moveTo>
                    <a:pt x="75" y="22"/>
                  </a:moveTo>
                  <a:cubicBezTo>
                    <a:pt x="71" y="24"/>
                    <a:pt x="71" y="24"/>
                    <a:pt x="71" y="24"/>
                  </a:cubicBezTo>
                  <a:cubicBezTo>
                    <a:pt x="72" y="25"/>
                    <a:pt x="72" y="25"/>
                    <a:pt x="72" y="26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5" y="23"/>
                    <a:pt x="75" y="22"/>
                  </a:cubicBezTo>
                  <a:moveTo>
                    <a:pt x="11" y="11"/>
                  </a:moveTo>
                  <a:cubicBezTo>
                    <a:pt x="10" y="11"/>
                    <a:pt x="10" y="12"/>
                    <a:pt x="9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5"/>
                    <a:pt x="13" y="14"/>
                    <a:pt x="14" y="14"/>
                  </a:cubicBezTo>
                  <a:cubicBezTo>
                    <a:pt x="11" y="11"/>
                    <a:pt x="11" y="11"/>
                    <a:pt x="11" y="11"/>
                  </a:cubicBezTo>
                  <a:moveTo>
                    <a:pt x="47" y="0"/>
                  </a:moveTo>
                  <a:cubicBezTo>
                    <a:pt x="46" y="4"/>
                    <a:pt x="46" y="4"/>
                    <a:pt x="46" y="4"/>
                  </a:cubicBezTo>
                  <a:cubicBezTo>
                    <a:pt x="47" y="4"/>
                    <a:pt x="48" y="4"/>
                    <a:pt x="49" y="5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9" y="0"/>
                    <a:pt x="48" y="0"/>
                    <a:pt x="4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0" name="Freeform 221"/>
            <p:cNvSpPr>
              <a:spLocks noEditPoints="1"/>
            </p:cNvSpPr>
            <p:nvPr/>
          </p:nvSpPr>
          <p:spPr bwMode="auto">
            <a:xfrm>
              <a:off x="7848601" y="2727325"/>
              <a:ext cx="201613" cy="203200"/>
            </a:xfrm>
            <a:custGeom>
              <a:avLst/>
              <a:gdLst>
                <a:gd name="T0" fmla="*/ 22 w 42"/>
                <a:gd name="T1" fmla="*/ 27 h 42"/>
                <a:gd name="T2" fmla="*/ 20 w 42"/>
                <a:gd name="T3" fmla="*/ 42 h 42"/>
                <a:gd name="T4" fmla="*/ 21 w 42"/>
                <a:gd name="T5" fmla="*/ 42 h 42"/>
                <a:gd name="T6" fmla="*/ 28 w 42"/>
                <a:gd name="T7" fmla="*/ 40 h 42"/>
                <a:gd name="T8" fmla="*/ 22 w 42"/>
                <a:gd name="T9" fmla="*/ 27 h 42"/>
                <a:gd name="T10" fmla="*/ 19 w 42"/>
                <a:gd name="T11" fmla="*/ 25 h 42"/>
                <a:gd name="T12" fmla="*/ 6 w 42"/>
                <a:gd name="T13" fmla="*/ 36 h 42"/>
                <a:gd name="T14" fmla="*/ 18 w 42"/>
                <a:gd name="T15" fmla="*/ 41 h 42"/>
                <a:gd name="T16" fmla="*/ 19 w 42"/>
                <a:gd name="T17" fmla="*/ 25 h 42"/>
                <a:gd name="T18" fmla="*/ 24 w 42"/>
                <a:gd name="T19" fmla="*/ 25 h 42"/>
                <a:gd name="T20" fmla="*/ 31 w 42"/>
                <a:gd name="T21" fmla="*/ 39 h 42"/>
                <a:gd name="T22" fmla="*/ 38 w 42"/>
                <a:gd name="T23" fmla="*/ 32 h 42"/>
                <a:gd name="T24" fmla="*/ 24 w 42"/>
                <a:gd name="T25" fmla="*/ 25 h 42"/>
                <a:gd name="T26" fmla="*/ 16 w 42"/>
                <a:gd name="T27" fmla="*/ 24 h 42"/>
                <a:gd name="T28" fmla="*/ 1 w 42"/>
                <a:gd name="T29" fmla="*/ 26 h 42"/>
                <a:gd name="T30" fmla="*/ 5 w 42"/>
                <a:gd name="T31" fmla="*/ 34 h 42"/>
                <a:gd name="T32" fmla="*/ 16 w 42"/>
                <a:gd name="T33" fmla="*/ 24 h 42"/>
                <a:gd name="T34" fmla="*/ 1 w 42"/>
                <a:gd name="T35" fmla="*/ 14 h 42"/>
                <a:gd name="T36" fmla="*/ 0 w 42"/>
                <a:gd name="T37" fmla="*/ 21 h 42"/>
                <a:gd name="T38" fmla="*/ 0 w 42"/>
                <a:gd name="T39" fmla="*/ 24 h 42"/>
                <a:gd name="T40" fmla="*/ 16 w 42"/>
                <a:gd name="T41" fmla="*/ 22 h 42"/>
                <a:gd name="T42" fmla="*/ 1 w 42"/>
                <a:gd name="T43" fmla="*/ 14 h 42"/>
                <a:gd name="T44" fmla="*/ 21 w 42"/>
                <a:gd name="T45" fmla="*/ 0 h 42"/>
                <a:gd name="T46" fmla="*/ 2 w 42"/>
                <a:gd name="T47" fmla="*/ 12 h 42"/>
                <a:gd name="T48" fmla="*/ 20 w 42"/>
                <a:gd name="T49" fmla="*/ 21 h 42"/>
                <a:gd name="T50" fmla="*/ 22 w 42"/>
                <a:gd name="T51" fmla="*/ 19 h 42"/>
                <a:gd name="T52" fmla="*/ 22 w 42"/>
                <a:gd name="T53" fmla="*/ 21 h 42"/>
                <a:gd name="T54" fmla="*/ 40 w 42"/>
                <a:gd name="T55" fmla="*/ 30 h 42"/>
                <a:gd name="T56" fmla="*/ 42 w 42"/>
                <a:gd name="T57" fmla="*/ 21 h 42"/>
                <a:gd name="T58" fmla="*/ 21 w 42"/>
                <a:gd name="T5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" h="42">
                  <a:moveTo>
                    <a:pt x="22" y="27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3" y="42"/>
                    <a:pt x="26" y="41"/>
                    <a:pt x="28" y="40"/>
                  </a:cubicBezTo>
                  <a:cubicBezTo>
                    <a:pt x="22" y="27"/>
                    <a:pt x="22" y="27"/>
                    <a:pt x="22" y="27"/>
                  </a:cubicBezTo>
                  <a:moveTo>
                    <a:pt x="19" y="25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10" y="39"/>
                    <a:pt x="13" y="41"/>
                    <a:pt x="18" y="41"/>
                  </a:cubicBezTo>
                  <a:cubicBezTo>
                    <a:pt x="19" y="25"/>
                    <a:pt x="19" y="25"/>
                    <a:pt x="19" y="25"/>
                  </a:cubicBezTo>
                  <a:moveTo>
                    <a:pt x="24" y="25"/>
                  </a:moveTo>
                  <a:cubicBezTo>
                    <a:pt x="31" y="39"/>
                    <a:pt x="31" y="39"/>
                    <a:pt x="31" y="39"/>
                  </a:cubicBezTo>
                  <a:cubicBezTo>
                    <a:pt x="34" y="38"/>
                    <a:pt x="36" y="35"/>
                    <a:pt x="38" y="32"/>
                  </a:cubicBezTo>
                  <a:cubicBezTo>
                    <a:pt x="24" y="25"/>
                    <a:pt x="24" y="25"/>
                    <a:pt x="24" y="25"/>
                  </a:cubicBezTo>
                  <a:moveTo>
                    <a:pt x="16" y="24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2" y="29"/>
                    <a:pt x="3" y="32"/>
                    <a:pt x="5" y="34"/>
                  </a:cubicBezTo>
                  <a:cubicBezTo>
                    <a:pt x="16" y="24"/>
                    <a:pt x="16" y="24"/>
                    <a:pt x="16" y="24"/>
                  </a:cubicBezTo>
                  <a:moveTo>
                    <a:pt x="1" y="14"/>
                  </a:moveTo>
                  <a:cubicBezTo>
                    <a:pt x="0" y="16"/>
                    <a:pt x="0" y="18"/>
                    <a:pt x="0" y="21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" y="14"/>
                    <a:pt x="1" y="14"/>
                    <a:pt x="1" y="14"/>
                  </a:cubicBezTo>
                  <a:moveTo>
                    <a:pt x="21" y="0"/>
                  </a:moveTo>
                  <a:cubicBezTo>
                    <a:pt x="12" y="0"/>
                    <a:pt x="5" y="5"/>
                    <a:pt x="2" y="1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7"/>
                    <a:pt x="42" y="24"/>
                    <a:pt x="42" y="21"/>
                  </a:cubicBezTo>
                  <a:cubicBezTo>
                    <a:pt x="42" y="9"/>
                    <a:pt x="32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1" name="Freeform 222"/>
            <p:cNvSpPr>
              <a:spLocks/>
            </p:cNvSpPr>
            <p:nvPr/>
          </p:nvSpPr>
          <p:spPr bwMode="auto">
            <a:xfrm>
              <a:off x="7848601" y="2784475"/>
              <a:ext cx="192088" cy="146050"/>
            </a:xfrm>
            <a:custGeom>
              <a:avLst/>
              <a:gdLst>
                <a:gd name="T0" fmla="*/ 2 w 40"/>
                <a:gd name="T1" fmla="*/ 0 h 30"/>
                <a:gd name="T2" fmla="*/ 1 w 40"/>
                <a:gd name="T3" fmla="*/ 2 h 30"/>
                <a:gd name="T4" fmla="*/ 16 w 40"/>
                <a:gd name="T5" fmla="*/ 10 h 30"/>
                <a:gd name="T6" fmla="*/ 0 w 40"/>
                <a:gd name="T7" fmla="*/ 12 h 30"/>
                <a:gd name="T8" fmla="*/ 1 w 40"/>
                <a:gd name="T9" fmla="*/ 14 h 30"/>
                <a:gd name="T10" fmla="*/ 16 w 40"/>
                <a:gd name="T11" fmla="*/ 12 h 30"/>
                <a:gd name="T12" fmla="*/ 5 w 40"/>
                <a:gd name="T13" fmla="*/ 22 h 30"/>
                <a:gd name="T14" fmla="*/ 6 w 40"/>
                <a:gd name="T15" fmla="*/ 24 h 30"/>
                <a:gd name="T16" fmla="*/ 19 w 40"/>
                <a:gd name="T17" fmla="*/ 13 h 30"/>
                <a:gd name="T18" fmla="*/ 18 w 40"/>
                <a:gd name="T19" fmla="*/ 29 h 30"/>
                <a:gd name="T20" fmla="*/ 20 w 40"/>
                <a:gd name="T21" fmla="*/ 30 h 30"/>
                <a:gd name="T22" fmla="*/ 22 w 40"/>
                <a:gd name="T23" fmla="*/ 15 h 30"/>
                <a:gd name="T24" fmla="*/ 28 w 40"/>
                <a:gd name="T25" fmla="*/ 28 h 30"/>
                <a:gd name="T26" fmla="*/ 31 w 40"/>
                <a:gd name="T27" fmla="*/ 27 h 30"/>
                <a:gd name="T28" fmla="*/ 24 w 40"/>
                <a:gd name="T29" fmla="*/ 13 h 30"/>
                <a:gd name="T30" fmla="*/ 38 w 40"/>
                <a:gd name="T31" fmla="*/ 20 h 30"/>
                <a:gd name="T32" fmla="*/ 40 w 40"/>
                <a:gd name="T33" fmla="*/ 18 h 30"/>
                <a:gd name="T34" fmla="*/ 22 w 40"/>
                <a:gd name="T35" fmla="*/ 9 h 30"/>
                <a:gd name="T36" fmla="*/ 22 w 40"/>
                <a:gd name="T37" fmla="*/ 7 h 30"/>
                <a:gd name="T38" fmla="*/ 20 w 40"/>
                <a:gd name="T39" fmla="*/ 9 h 30"/>
                <a:gd name="T40" fmla="*/ 2 w 4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30">
                  <a:moveTo>
                    <a:pt x="2" y="0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6" y="23"/>
                    <a:pt x="6" y="2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30"/>
                    <a:pt x="20" y="30"/>
                    <a:pt x="20" y="30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30" y="28"/>
                    <a:pt x="31" y="27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9" y="19"/>
                    <a:pt x="39" y="19"/>
                    <a:pt x="40" y="1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2" name="Freeform 223"/>
            <p:cNvSpPr>
              <a:spLocks noEditPoints="1"/>
            </p:cNvSpPr>
            <p:nvPr/>
          </p:nvSpPr>
          <p:spPr bwMode="auto">
            <a:xfrm>
              <a:off x="7813676" y="2693987"/>
              <a:ext cx="271463" cy="269875"/>
            </a:xfrm>
            <a:custGeom>
              <a:avLst/>
              <a:gdLst>
                <a:gd name="T0" fmla="*/ 37 w 56"/>
                <a:gd name="T1" fmla="*/ 51 h 56"/>
                <a:gd name="T2" fmla="*/ 28 w 56"/>
                <a:gd name="T3" fmla="*/ 53 h 56"/>
                <a:gd name="T4" fmla="*/ 27 w 56"/>
                <a:gd name="T5" fmla="*/ 53 h 56"/>
                <a:gd name="T6" fmla="*/ 27 w 56"/>
                <a:gd name="T7" fmla="*/ 56 h 56"/>
                <a:gd name="T8" fmla="*/ 28 w 56"/>
                <a:gd name="T9" fmla="*/ 56 h 56"/>
                <a:gd name="T10" fmla="*/ 38 w 56"/>
                <a:gd name="T11" fmla="*/ 54 h 56"/>
                <a:gd name="T12" fmla="*/ 37 w 56"/>
                <a:gd name="T13" fmla="*/ 51 h 56"/>
                <a:gd name="T14" fmla="*/ 10 w 56"/>
                <a:gd name="T15" fmla="*/ 46 h 56"/>
                <a:gd name="T16" fmla="*/ 8 w 56"/>
                <a:gd name="T17" fmla="*/ 47 h 56"/>
                <a:gd name="T18" fmla="*/ 24 w 56"/>
                <a:gd name="T19" fmla="*/ 55 h 56"/>
                <a:gd name="T20" fmla="*/ 24 w 56"/>
                <a:gd name="T21" fmla="*/ 53 h 56"/>
                <a:gd name="T22" fmla="*/ 10 w 56"/>
                <a:gd name="T23" fmla="*/ 46 h 56"/>
                <a:gd name="T24" fmla="*/ 49 w 56"/>
                <a:gd name="T25" fmla="*/ 41 h 56"/>
                <a:gd name="T26" fmla="*/ 39 w 56"/>
                <a:gd name="T27" fmla="*/ 50 h 56"/>
                <a:gd name="T28" fmla="*/ 41 w 56"/>
                <a:gd name="T29" fmla="*/ 53 h 56"/>
                <a:gd name="T30" fmla="*/ 52 w 56"/>
                <a:gd name="T31" fmla="*/ 42 h 56"/>
                <a:gd name="T32" fmla="*/ 49 w 56"/>
                <a:gd name="T33" fmla="*/ 41 h 56"/>
                <a:gd name="T34" fmla="*/ 4 w 56"/>
                <a:gd name="T35" fmla="*/ 34 h 56"/>
                <a:gd name="T36" fmla="*/ 1 w 56"/>
                <a:gd name="T37" fmla="*/ 34 h 56"/>
                <a:gd name="T38" fmla="*/ 6 w 56"/>
                <a:gd name="T39" fmla="*/ 45 h 56"/>
                <a:gd name="T40" fmla="*/ 8 w 56"/>
                <a:gd name="T41" fmla="*/ 44 h 56"/>
                <a:gd name="T42" fmla="*/ 4 w 56"/>
                <a:gd name="T43" fmla="*/ 34 h 56"/>
                <a:gd name="T44" fmla="*/ 2 w 56"/>
                <a:gd name="T45" fmla="*/ 18 h 56"/>
                <a:gd name="T46" fmla="*/ 0 w 56"/>
                <a:gd name="T47" fmla="*/ 28 h 56"/>
                <a:gd name="T48" fmla="*/ 0 w 56"/>
                <a:gd name="T49" fmla="*/ 32 h 56"/>
                <a:gd name="T50" fmla="*/ 3 w 56"/>
                <a:gd name="T51" fmla="*/ 31 h 56"/>
                <a:gd name="T52" fmla="*/ 3 w 56"/>
                <a:gd name="T53" fmla="*/ 28 h 56"/>
                <a:gd name="T54" fmla="*/ 4 w 56"/>
                <a:gd name="T55" fmla="*/ 19 h 56"/>
                <a:gd name="T56" fmla="*/ 2 w 56"/>
                <a:gd name="T57" fmla="*/ 18 h 56"/>
                <a:gd name="T58" fmla="*/ 28 w 56"/>
                <a:gd name="T59" fmla="*/ 0 h 56"/>
                <a:gd name="T60" fmla="*/ 3 w 56"/>
                <a:gd name="T61" fmla="*/ 16 h 56"/>
                <a:gd name="T62" fmla="*/ 5 w 56"/>
                <a:gd name="T63" fmla="*/ 17 h 56"/>
                <a:gd name="T64" fmla="*/ 28 w 56"/>
                <a:gd name="T65" fmla="*/ 3 h 56"/>
                <a:gd name="T66" fmla="*/ 53 w 56"/>
                <a:gd name="T67" fmla="*/ 28 h 56"/>
                <a:gd name="T68" fmla="*/ 50 w 56"/>
                <a:gd name="T69" fmla="*/ 39 h 56"/>
                <a:gd name="T70" fmla="*/ 53 w 56"/>
                <a:gd name="T71" fmla="*/ 40 h 56"/>
                <a:gd name="T72" fmla="*/ 56 w 56"/>
                <a:gd name="T73" fmla="*/ 28 h 56"/>
                <a:gd name="T74" fmla="*/ 28 w 56"/>
                <a:gd name="T7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6">
                  <a:moveTo>
                    <a:pt x="37" y="51"/>
                  </a:moveTo>
                  <a:cubicBezTo>
                    <a:pt x="34" y="52"/>
                    <a:pt x="31" y="53"/>
                    <a:pt x="28" y="53"/>
                  </a:cubicBezTo>
                  <a:cubicBezTo>
                    <a:pt x="28" y="53"/>
                    <a:pt x="27" y="53"/>
                    <a:pt x="27" y="53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8" y="56"/>
                    <a:pt x="28" y="56"/>
                  </a:cubicBezTo>
                  <a:cubicBezTo>
                    <a:pt x="32" y="56"/>
                    <a:pt x="35" y="55"/>
                    <a:pt x="38" y="54"/>
                  </a:cubicBezTo>
                  <a:cubicBezTo>
                    <a:pt x="37" y="51"/>
                    <a:pt x="37" y="51"/>
                    <a:pt x="37" y="51"/>
                  </a:cubicBezTo>
                  <a:moveTo>
                    <a:pt x="10" y="46"/>
                  </a:moveTo>
                  <a:cubicBezTo>
                    <a:pt x="8" y="47"/>
                    <a:pt x="8" y="47"/>
                    <a:pt x="8" y="47"/>
                  </a:cubicBezTo>
                  <a:cubicBezTo>
                    <a:pt x="12" y="52"/>
                    <a:pt x="18" y="55"/>
                    <a:pt x="24" y="55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19" y="52"/>
                    <a:pt x="14" y="49"/>
                    <a:pt x="10" y="46"/>
                  </a:cubicBezTo>
                  <a:moveTo>
                    <a:pt x="49" y="41"/>
                  </a:moveTo>
                  <a:cubicBezTo>
                    <a:pt x="47" y="45"/>
                    <a:pt x="43" y="48"/>
                    <a:pt x="39" y="50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5" y="50"/>
                    <a:pt x="49" y="47"/>
                    <a:pt x="52" y="42"/>
                  </a:cubicBezTo>
                  <a:cubicBezTo>
                    <a:pt x="49" y="41"/>
                    <a:pt x="49" y="41"/>
                    <a:pt x="49" y="41"/>
                  </a:cubicBezTo>
                  <a:moveTo>
                    <a:pt x="4" y="34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2" y="39"/>
                    <a:pt x="4" y="42"/>
                    <a:pt x="6" y="4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6" y="41"/>
                    <a:pt x="5" y="38"/>
                    <a:pt x="4" y="34"/>
                  </a:cubicBezTo>
                  <a:moveTo>
                    <a:pt x="2" y="18"/>
                  </a:moveTo>
                  <a:cubicBezTo>
                    <a:pt x="0" y="21"/>
                    <a:pt x="0" y="24"/>
                    <a:pt x="0" y="28"/>
                  </a:cubicBezTo>
                  <a:cubicBezTo>
                    <a:pt x="0" y="29"/>
                    <a:pt x="0" y="30"/>
                    <a:pt x="0" y="3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29"/>
                    <a:pt x="3" y="28"/>
                  </a:cubicBezTo>
                  <a:cubicBezTo>
                    <a:pt x="3" y="25"/>
                    <a:pt x="3" y="22"/>
                    <a:pt x="4" y="19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28" y="0"/>
                  </a:moveTo>
                  <a:cubicBezTo>
                    <a:pt x="17" y="0"/>
                    <a:pt x="7" y="6"/>
                    <a:pt x="3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9" y="8"/>
                    <a:pt x="18" y="3"/>
                    <a:pt x="28" y="3"/>
                  </a:cubicBezTo>
                  <a:cubicBezTo>
                    <a:pt x="42" y="3"/>
                    <a:pt x="53" y="14"/>
                    <a:pt x="53" y="28"/>
                  </a:cubicBezTo>
                  <a:cubicBezTo>
                    <a:pt x="53" y="32"/>
                    <a:pt x="52" y="35"/>
                    <a:pt x="50" y="39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5" y="36"/>
                    <a:pt x="56" y="32"/>
                    <a:pt x="56" y="28"/>
                  </a:cubicBezTo>
                  <a:cubicBezTo>
                    <a:pt x="56" y="12"/>
                    <a:pt x="43" y="0"/>
                    <a:pt x="2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3" name="Freeform 224"/>
            <p:cNvSpPr>
              <a:spLocks noEditPoints="1"/>
            </p:cNvSpPr>
            <p:nvPr/>
          </p:nvSpPr>
          <p:spPr bwMode="auto">
            <a:xfrm>
              <a:off x="7813676" y="2770187"/>
              <a:ext cx="255588" cy="193675"/>
            </a:xfrm>
            <a:custGeom>
              <a:avLst/>
              <a:gdLst>
                <a:gd name="T0" fmla="*/ 24 w 53"/>
                <a:gd name="T1" fmla="*/ 37 h 40"/>
                <a:gd name="T2" fmla="*/ 24 w 53"/>
                <a:gd name="T3" fmla="*/ 39 h 40"/>
                <a:gd name="T4" fmla="*/ 27 w 53"/>
                <a:gd name="T5" fmla="*/ 40 h 40"/>
                <a:gd name="T6" fmla="*/ 27 w 53"/>
                <a:gd name="T7" fmla="*/ 37 h 40"/>
                <a:gd name="T8" fmla="*/ 24 w 53"/>
                <a:gd name="T9" fmla="*/ 37 h 40"/>
                <a:gd name="T10" fmla="*/ 39 w 53"/>
                <a:gd name="T11" fmla="*/ 34 h 40"/>
                <a:gd name="T12" fmla="*/ 37 w 53"/>
                <a:gd name="T13" fmla="*/ 35 h 40"/>
                <a:gd name="T14" fmla="*/ 38 w 53"/>
                <a:gd name="T15" fmla="*/ 38 h 40"/>
                <a:gd name="T16" fmla="*/ 41 w 53"/>
                <a:gd name="T17" fmla="*/ 37 h 40"/>
                <a:gd name="T18" fmla="*/ 39 w 53"/>
                <a:gd name="T19" fmla="*/ 34 h 40"/>
                <a:gd name="T20" fmla="*/ 8 w 53"/>
                <a:gd name="T21" fmla="*/ 28 h 40"/>
                <a:gd name="T22" fmla="*/ 6 w 53"/>
                <a:gd name="T23" fmla="*/ 29 h 40"/>
                <a:gd name="T24" fmla="*/ 8 w 53"/>
                <a:gd name="T25" fmla="*/ 31 h 40"/>
                <a:gd name="T26" fmla="*/ 10 w 53"/>
                <a:gd name="T27" fmla="*/ 30 h 40"/>
                <a:gd name="T28" fmla="*/ 8 w 53"/>
                <a:gd name="T29" fmla="*/ 28 h 40"/>
                <a:gd name="T30" fmla="*/ 50 w 53"/>
                <a:gd name="T31" fmla="*/ 23 h 40"/>
                <a:gd name="T32" fmla="*/ 49 w 53"/>
                <a:gd name="T33" fmla="*/ 25 h 40"/>
                <a:gd name="T34" fmla="*/ 52 w 53"/>
                <a:gd name="T35" fmla="*/ 26 h 40"/>
                <a:gd name="T36" fmla="*/ 53 w 53"/>
                <a:gd name="T37" fmla="*/ 24 h 40"/>
                <a:gd name="T38" fmla="*/ 50 w 53"/>
                <a:gd name="T39" fmla="*/ 23 h 40"/>
                <a:gd name="T40" fmla="*/ 3 w 53"/>
                <a:gd name="T41" fmla="*/ 15 h 40"/>
                <a:gd name="T42" fmla="*/ 0 w 53"/>
                <a:gd name="T43" fmla="*/ 16 h 40"/>
                <a:gd name="T44" fmla="*/ 1 w 53"/>
                <a:gd name="T45" fmla="*/ 18 h 40"/>
                <a:gd name="T46" fmla="*/ 4 w 53"/>
                <a:gd name="T47" fmla="*/ 18 h 40"/>
                <a:gd name="T48" fmla="*/ 3 w 53"/>
                <a:gd name="T49" fmla="*/ 15 h 40"/>
                <a:gd name="T50" fmla="*/ 3 w 53"/>
                <a:gd name="T51" fmla="*/ 0 h 40"/>
                <a:gd name="T52" fmla="*/ 2 w 53"/>
                <a:gd name="T53" fmla="*/ 2 h 40"/>
                <a:gd name="T54" fmla="*/ 4 w 53"/>
                <a:gd name="T55" fmla="*/ 3 h 40"/>
                <a:gd name="T56" fmla="*/ 5 w 53"/>
                <a:gd name="T57" fmla="*/ 1 h 40"/>
                <a:gd name="T58" fmla="*/ 3 w 53"/>
                <a:gd name="T5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40">
                  <a:moveTo>
                    <a:pt x="24" y="37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25" y="40"/>
                    <a:pt x="26" y="40"/>
                    <a:pt x="27" y="40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moveTo>
                    <a:pt x="39" y="34"/>
                  </a:moveTo>
                  <a:cubicBezTo>
                    <a:pt x="39" y="34"/>
                    <a:pt x="38" y="35"/>
                    <a:pt x="37" y="35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37"/>
                    <a:pt x="40" y="37"/>
                    <a:pt x="41" y="37"/>
                  </a:cubicBezTo>
                  <a:cubicBezTo>
                    <a:pt x="39" y="34"/>
                    <a:pt x="39" y="34"/>
                    <a:pt x="39" y="34"/>
                  </a:cubicBezTo>
                  <a:moveTo>
                    <a:pt x="8" y="28"/>
                  </a:moveTo>
                  <a:cubicBezTo>
                    <a:pt x="6" y="29"/>
                    <a:pt x="6" y="29"/>
                    <a:pt x="6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9"/>
                    <a:pt x="9" y="28"/>
                    <a:pt x="8" y="28"/>
                  </a:cubicBezTo>
                  <a:moveTo>
                    <a:pt x="50" y="23"/>
                  </a:moveTo>
                  <a:cubicBezTo>
                    <a:pt x="50" y="23"/>
                    <a:pt x="50" y="24"/>
                    <a:pt x="49" y="25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25"/>
                    <a:pt x="53" y="25"/>
                    <a:pt x="53" y="24"/>
                  </a:cubicBezTo>
                  <a:cubicBezTo>
                    <a:pt x="50" y="23"/>
                    <a:pt x="50" y="23"/>
                    <a:pt x="50" y="23"/>
                  </a:cubicBezTo>
                  <a:moveTo>
                    <a:pt x="3" y="15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7"/>
                    <a:pt x="3" y="16"/>
                    <a:pt x="3" y="15"/>
                  </a:cubicBezTo>
                  <a:moveTo>
                    <a:pt x="3" y="0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2"/>
                    <a:pt x="5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4" name="Freeform 225"/>
            <p:cNvSpPr>
              <a:spLocks noEditPoints="1"/>
            </p:cNvSpPr>
            <p:nvPr/>
          </p:nvSpPr>
          <p:spPr bwMode="auto">
            <a:xfrm>
              <a:off x="6059488" y="3629025"/>
              <a:ext cx="203200" cy="203200"/>
            </a:xfrm>
            <a:custGeom>
              <a:avLst/>
              <a:gdLst>
                <a:gd name="T0" fmla="*/ 20 w 42"/>
                <a:gd name="T1" fmla="*/ 21 h 42"/>
                <a:gd name="T2" fmla="*/ 1 w 42"/>
                <a:gd name="T3" fmla="*/ 27 h 42"/>
                <a:gd name="T4" fmla="*/ 21 w 42"/>
                <a:gd name="T5" fmla="*/ 42 h 42"/>
                <a:gd name="T6" fmla="*/ 34 w 42"/>
                <a:gd name="T7" fmla="*/ 37 h 42"/>
                <a:gd name="T8" fmla="*/ 20 w 42"/>
                <a:gd name="T9" fmla="*/ 21 h 42"/>
                <a:gd name="T10" fmla="*/ 41 w 42"/>
                <a:gd name="T11" fmla="*/ 15 h 42"/>
                <a:gd name="T12" fmla="*/ 24 w 42"/>
                <a:gd name="T13" fmla="*/ 21 h 42"/>
                <a:gd name="T14" fmla="*/ 36 w 42"/>
                <a:gd name="T15" fmla="*/ 35 h 42"/>
                <a:gd name="T16" fmla="*/ 42 w 42"/>
                <a:gd name="T17" fmla="*/ 21 h 42"/>
                <a:gd name="T18" fmla="*/ 41 w 42"/>
                <a:gd name="T19" fmla="*/ 15 h 42"/>
                <a:gd name="T20" fmla="*/ 6 w 42"/>
                <a:gd name="T21" fmla="*/ 7 h 42"/>
                <a:gd name="T22" fmla="*/ 0 w 42"/>
                <a:gd name="T23" fmla="*/ 21 h 42"/>
                <a:gd name="T24" fmla="*/ 0 w 42"/>
                <a:gd name="T25" fmla="*/ 25 h 42"/>
                <a:gd name="T26" fmla="*/ 17 w 42"/>
                <a:gd name="T27" fmla="*/ 19 h 42"/>
                <a:gd name="T28" fmla="*/ 6 w 42"/>
                <a:gd name="T29" fmla="*/ 7 h 42"/>
                <a:gd name="T30" fmla="*/ 21 w 42"/>
                <a:gd name="T31" fmla="*/ 0 h 42"/>
                <a:gd name="T32" fmla="*/ 8 w 42"/>
                <a:gd name="T33" fmla="*/ 5 h 42"/>
                <a:gd name="T34" fmla="*/ 20 w 42"/>
                <a:gd name="T35" fmla="*/ 19 h 42"/>
                <a:gd name="T36" fmla="*/ 40 w 42"/>
                <a:gd name="T37" fmla="*/ 13 h 42"/>
                <a:gd name="T38" fmla="*/ 21 w 42"/>
                <a:gd name="T3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42">
                  <a:moveTo>
                    <a:pt x="20" y="21"/>
                  </a:moveTo>
                  <a:cubicBezTo>
                    <a:pt x="1" y="27"/>
                    <a:pt x="1" y="27"/>
                    <a:pt x="1" y="27"/>
                  </a:cubicBezTo>
                  <a:cubicBezTo>
                    <a:pt x="4" y="36"/>
                    <a:pt x="12" y="42"/>
                    <a:pt x="21" y="42"/>
                  </a:cubicBezTo>
                  <a:cubicBezTo>
                    <a:pt x="26" y="42"/>
                    <a:pt x="31" y="40"/>
                    <a:pt x="34" y="37"/>
                  </a:cubicBezTo>
                  <a:cubicBezTo>
                    <a:pt x="20" y="21"/>
                    <a:pt x="20" y="21"/>
                    <a:pt x="20" y="21"/>
                  </a:cubicBezTo>
                  <a:moveTo>
                    <a:pt x="41" y="15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40" y="31"/>
                    <a:pt x="42" y="26"/>
                    <a:pt x="42" y="21"/>
                  </a:cubicBezTo>
                  <a:cubicBezTo>
                    <a:pt x="42" y="19"/>
                    <a:pt x="42" y="17"/>
                    <a:pt x="41" y="15"/>
                  </a:cubicBezTo>
                  <a:moveTo>
                    <a:pt x="6" y="7"/>
                  </a:moveTo>
                  <a:cubicBezTo>
                    <a:pt x="2" y="10"/>
                    <a:pt x="0" y="15"/>
                    <a:pt x="0" y="21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6" y="7"/>
                    <a:pt x="6" y="7"/>
                    <a:pt x="6" y="7"/>
                  </a:cubicBezTo>
                  <a:moveTo>
                    <a:pt x="21" y="0"/>
                  </a:moveTo>
                  <a:cubicBezTo>
                    <a:pt x="16" y="0"/>
                    <a:pt x="11" y="2"/>
                    <a:pt x="8" y="5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5"/>
                    <a:pt x="30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5" name="Freeform 226"/>
            <p:cNvSpPr>
              <a:spLocks/>
            </p:cNvSpPr>
            <p:nvPr/>
          </p:nvSpPr>
          <p:spPr bwMode="auto">
            <a:xfrm>
              <a:off x="6059488" y="3652837"/>
              <a:ext cx="198438" cy="153988"/>
            </a:xfrm>
            <a:custGeom>
              <a:avLst/>
              <a:gdLst>
                <a:gd name="T0" fmla="*/ 8 w 41"/>
                <a:gd name="T1" fmla="*/ 0 h 32"/>
                <a:gd name="T2" fmla="*/ 6 w 41"/>
                <a:gd name="T3" fmla="*/ 2 h 32"/>
                <a:gd name="T4" fmla="*/ 17 w 41"/>
                <a:gd name="T5" fmla="*/ 14 h 32"/>
                <a:gd name="T6" fmla="*/ 0 w 41"/>
                <a:gd name="T7" fmla="*/ 20 h 32"/>
                <a:gd name="T8" fmla="*/ 1 w 41"/>
                <a:gd name="T9" fmla="*/ 22 h 32"/>
                <a:gd name="T10" fmla="*/ 20 w 41"/>
                <a:gd name="T11" fmla="*/ 16 h 32"/>
                <a:gd name="T12" fmla="*/ 34 w 41"/>
                <a:gd name="T13" fmla="*/ 32 h 32"/>
                <a:gd name="T14" fmla="*/ 36 w 41"/>
                <a:gd name="T15" fmla="*/ 30 h 32"/>
                <a:gd name="T16" fmla="*/ 24 w 41"/>
                <a:gd name="T17" fmla="*/ 16 h 32"/>
                <a:gd name="T18" fmla="*/ 41 w 41"/>
                <a:gd name="T19" fmla="*/ 10 h 32"/>
                <a:gd name="T20" fmla="*/ 40 w 41"/>
                <a:gd name="T21" fmla="*/ 8 h 32"/>
                <a:gd name="T22" fmla="*/ 20 w 41"/>
                <a:gd name="T23" fmla="*/ 14 h 32"/>
                <a:gd name="T24" fmla="*/ 8 w 41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8" y="0"/>
                  </a:moveTo>
                  <a:cubicBezTo>
                    <a:pt x="7" y="0"/>
                    <a:pt x="7" y="1"/>
                    <a:pt x="6" y="2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1"/>
                    <a:pt x="1" y="22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1"/>
                    <a:pt x="36" y="31"/>
                    <a:pt x="36" y="30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9"/>
                    <a:pt x="41" y="9"/>
                    <a:pt x="40" y="8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6" name="Freeform 227"/>
            <p:cNvSpPr>
              <a:spLocks noEditPoints="1"/>
            </p:cNvSpPr>
            <p:nvPr/>
          </p:nvSpPr>
          <p:spPr bwMode="auto">
            <a:xfrm>
              <a:off x="6026151" y="3595687"/>
              <a:ext cx="269875" cy="269875"/>
            </a:xfrm>
            <a:custGeom>
              <a:avLst/>
              <a:gdLst>
                <a:gd name="T0" fmla="*/ 4 w 56"/>
                <a:gd name="T1" fmla="*/ 36 h 56"/>
                <a:gd name="T2" fmla="*/ 1 w 56"/>
                <a:gd name="T3" fmla="*/ 36 h 56"/>
                <a:gd name="T4" fmla="*/ 28 w 56"/>
                <a:gd name="T5" fmla="*/ 56 h 56"/>
                <a:gd name="T6" fmla="*/ 46 w 56"/>
                <a:gd name="T7" fmla="*/ 49 h 56"/>
                <a:gd name="T8" fmla="*/ 44 w 56"/>
                <a:gd name="T9" fmla="*/ 47 h 56"/>
                <a:gd name="T10" fmla="*/ 28 w 56"/>
                <a:gd name="T11" fmla="*/ 53 h 56"/>
                <a:gd name="T12" fmla="*/ 4 w 56"/>
                <a:gd name="T13" fmla="*/ 36 h 56"/>
                <a:gd name="T14" fmla="*/ 55 w 56"/>
                <a:gd name="T15" fmla="*/ 20 h 56"/>
                <a:gd name="T16" fmla="*/ 52 w 56"/>
                <a:gd name="T17" fmla="*/ 21 h 56"/>
                <a:gd name="T18" fmla="*/ 53 w 56"/>
                <a:gd name="T19" fmla="*/ 28 h 56"/>
                <a:gd name="T20" fmla="*/ 46 w 56"/>
                <a:gd name="T21" fmla="*/ 45 h 56"/>
                <a:gd name="T22" fmla="*/ 48 w 56"/>
                <a:gd name="T23" fmla="*/ 47 h 56"/>
                <a:gd name="T24" fmla="*/ 56 w 56"/>
                <a:gd name="T25" fmla="*/ 28 h 56"/>
                <a:gd name="T26" fmla="*/ 55 w 56"/>
                <a:gd name="T27" fmla="*/ 20 h 56"/>
                <a:gd name="T28" fmla="*/ 8 w 56"/>
                <a:gd name="T29" fmla="*/ 8 h 56"/>
                <a:gd name="T30" fmla="*/ 0 w 56"/>
                <a:gd name="T31" fmla="*/ 28 h 56"/>
                <a:gd name="T32" fmla="*/ 1 w 56"/>
                <a:gd name="T33" fmla="*/ 34 h 56"/>
                <a:gd name="T34" fmla="*/ 3 w 56"/>
                <a:gd name="T35" fmla="*/ 33 h 56"/>
                <a:gd name="T36" fmla="*/ 3 w 56"/>
                <a:gd name="T37" fmla="*/ 28 h 56"/>
                <a:gd name="T38" fmla="*/ 10 w 56"/>
                <a:gd name="T39" fmla="*/ 10 h 56"/>
                <a:gd name="T40" fmla="*/ 8 w 56"/>
                <a:gd name="T41" fmla="*/ 8 h 56"/>
                <a:gd name="T42" fmla="*/ 28 w 56"/>
                <a:gd name="T43" fmla="*/ 0 h 56"/>
                <a:gd name="T44" fmla="*/ 10 w 56"/>
                <a:gd name="T45" fmla="*/ 6 h 56"/>
                <a:gd name="T46" fmla="*/ 12 w 56"/>
                <a:gd name="T47" fmla="*/ 9 h 56"/>
                <a:gd name="T48" fmla="*/ 28 w 56"/>
                <a:gd name="T49" fmla="*/ 3 h 56"/>
                <a:gd name="T50" fmla="*/ 51 w 56"/>
                <a:gd name="T51" fmla="*/ 18 h 56"/>
                <a:gd name="T52" fmla="*/ 54 w 56"/>
                <a:gd name="T53" fmla="*/ 18 h 56"/>
                <a:gd name="T54" fmla="*/ 28 w 56"/>
                <a:gd name="T5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" h="56">
                  <a:moveTo>
                    <a:pt x="4" y="36"/>
                  </a:moveTo>
                  <a:cubicBezTo>
                    <a:pt x="1" y="36"/>
                    <a:pt x="1" y="36"/>
                    <a:pt x="1" y="36"/>
                  </a:cubicBezTo>
                  <a:cubicBezTo>
                    <a:pt x="5" y="48"/>
                    <a:pt x="16" y="56"/>
                    <a:pt x="28" y="56"/>
                  </a:cubicBezTo>
                  <a:cubicBezTo>
                    <a:pt x="35" y="56"/>
                    <a:pt x="41" y="53"/>
                    <a:pt x="46" y="49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0" y="51"/>
                    <a:pt x="34" y="53"/>
                    <a:pt x="28" y="53"/>
                  </a:cubicBezTo>
                  <a:cubicBezTo>
                    <a:pt x="17" y="53"/>
                    <a:pt x="7" y="46"/>
                    <a:pt x="4" y="36"/>
                  </a:cubicBezTo>
                  <a:moveTo>
                    <a:pt x="55" y="20"/>
                  </a:moveTo>
                  <a:cubicBezTo>
                    <a:pt x="52" y="21"/>
                    <a:pt x="52" y="21"/>
                    <a:pt x="52" y="21"/>
                  </a:cubicBezTo>
                  <a:cubicBezTo>
                    <a:pt x="53" y="23"/>
                    <a:pt x="53" y="26"/>
                    <a:pt x="53" y="28"/>
                  </a:cubicBezTo>
                  <a:cubicBezTo>
                    <a:pt x="53" y="35"/>
                    <a:pt x="50" y="41"/>
                    <a:pt x="46" y="45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3" y="42"/>
                    <a:pt x="56" y="36"/>
                    <a:pt x="56" y="28"/>
                  </a:cubicBezTo>
                  <a:cubicBezTo>
                    <a:pt x="56" y="25"/>
                    <a:pt x="55" y="23"/>
                    <a:pt x="55" y="20"/>
                  </a:cubicBezTo>
                  <a:moveTo>
                    <a:pt x="8" y="8"/>
                  </a:moveTo>
                  <a:cubicBezTo>
                    <a:pt x="3" y="13"/>
                    <a:pt x="0" y="20"/>
                    <a:pt x="0" y="28"/>
                  </a:cubicBezTo>
                  <a:cubicBezTo>
                    <a:pt x="0" y="30"/>
                    <a:pt x="0" y="32"/>
                    <a:pt x="1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1"/>
                    <a:pt x="3" y="30"/>
                    <a:pt x="3" y="28"/>
                  </a:cubicBezTo>
                  <a:cubicBezTo>
                    <a:pt x="3" y="21"/>
                    <a:pt x="6" y="15"/>
                    <a:pt x="10" y="10"/>
                  </a:cubicBezTo>
                  <a:cubicBezTo>
                    <a:pt x="8" y="8"/>
                    <a:pt x="8" y="8"/>
                    <a:pt x="8" y="8"/>
                  </a:cubicBezTo>
                  <a:moveTo>
                    <a:pt x="28" y="0"/>
                  </a:moveTo>
                  <a:cubicBezTo>
                    <a:pt x="21" y="0"/>
                    <a:pt x="15" y="2"/>
                    <a:pt x="10" y="6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6" y="5"/>
                    <a:pt x="22" y="3"/>
                    <a:pt x="28" y="3"/>
                  </a:cubicBezTo>
                  <a:cubicBezTo>
                    <a:pt x="38" y="3"/>
                    <a:pt x="47" y="9"/>
                    <a:pt x="51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0" y="7"/>
                    <a:pt x="40" y="0"/>
                    <a:pt x="2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7" name="Freeform 228"/>
            <p:cNvSpPr>
              <a:spLocks noEditPoints="1"/>
            </p:cNvSpPr>
            <p:nvPr/>
          </p:nvSpPr>
          <p:spPr bwMode="auto">
            <a:xfrm>
              <a:off x="6030913" y="3624262"/>
              <a:ext cx="260350" cy="207963"/>
            </a:xfrm>
            <a:custGeom>
              <a:avLst/>
              <a:gdLst>
                <a:gd name="T0" fmla="*/ 45 w 54"/>
                <a:gd name="T1" fmla="*/ 39 h 43"/>
                <a:gd name="T2" fmla="*/ 43 w 54"/>
                <a:gd name="T3" fmla="*/ 41 h 43"/>
                <a:gd name="T4" fmla="*/ 45 w 54"/>
                <a:gd name="T5" fmla="*/ 43 h 43"/>
                <a:gd name="T6" fmla="*/ 47 w 54"/>
                <a:gd name="T7" fmla="*/ 41 h 43"/>
                <a:gd name="T8" fmla="*/ 45 w 54"/>
                <a:gd name="T9" fmla="*/ 39 h 43"/>
                <a:gd name="T10" fmla="*/ 2 w 54"/>
                <a:gd name="T11" fmla="*/ 27 h 43"/>
                <a:gd name="T12" fmla="*/ 0 w 54"/>
                <a:gd name="T13" fmla="*/ 28 h 43"/>
                <a:gd name="T14" fmla="*/ 0 w 54"/>
                <a:gd name="T15" fmla="*/ 30 h 43"/>
                <a:gd name="T16" fmla="*/ 3 w 54"/>
                <a:gd name="T17" fmla="*/ 30 h 43"/>
                <a:gd name="T18" fmla="*/ 2 w 54"/>
                <a:gd name="T19" fmla="*/ 27 h 43"/>
                <a:gd name="T20" fmla="*/ 53 w 54"/>
                <a:gd name="T21" fmla="*/ 12 h 43"/>
                <a:gd name="T22" fmla="*/ 50 w 54"/>
                <a:gd name="T23" fmla="*/ 12 h 43"/>
                <a:gd name="T24" fmla="*/ 51 w 54"/>
                <a:gd name="T25" fmla="*/ 15 h 43"/>
                <a:gd name="T26" fmla="*/ 54 w 54"/>
                <a:gd name="T27" fmla="*/ 14 h 43"/>
                <a:gd name="T28" fmla="*/ 53 w 54"/>
                <a:gd name="T29" fmla="*/ 12 h 43"/>
                <a:gd name="T30" fmla="*/ 9 w 54"/>
                <a:gd name="T31" fmla="*/ 0 h 43"/>
                <a:gd name="T32" fmla="*/ 7 w 54"/>
                <a:gd name="T33" fmla="*/ 2 h 43"/>
                <a:gd name="T34" fmla="*/ 9 w 54"/>
                <a:gd name="T35" fmla="*/ 4 h 43"/>
                <a:gd name="T36" fmla="*/ 11 w 54"/>
                <a:gd name="T37" fmla="*/ 3 h 43"/>
                <a:gd name="T38" fmla="*/ 9 w 54"/>
                <a:gd name="T3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43">
                  <a:moveTo>
                    <a:pt x="45" y="39"/>
                  </a:moveTo>
                  <a:cubicBezTo>
                    <a:pt x="44" y="40"/>
                    <a:pt x="44" y="41"/>
                    <a:pt x="43" y="41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6" y="43"/>
                    <a:pt x="46" y="42"/>
                    <a:pt x="47" y="41"/>
                  </a:cubicBezTo>
                  <a:cubicBezTo>
                    <a:pt x="45" y="39"/>
                    <a:pt x="45" y="39"/>
                    <a:pt x="45" y="39"/>
                  </a:cubicBezTo>
                  <a:moveTo>
                    <a:pt x="2" y="27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29"/>
                    <a:pt x="3" y="28"/>
                    <a:pt x="2" y="27"/>
                  </a:cubicBezTo>
                  <a:moveTo>
                    <a:pt x="53" y="12"/>
                  </a:moveTo>
                  <a:cubicBezTo>
                    <a:pt x="50" y="12"/>
                    <a:pt x="50" y="12"/>
                    <a:pt x="50" y="12"/>
                  </a:cubicBezTo>
                  <a:cubicBezTo>
                    <a:pt x="50" y="13"/>
                    <a:pt x="51" y="14"/>
                    <a:pt x="51" y="1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3" y="13"/>
                    <a:pt x="53" y="12"/>
                    <a:pt x="53" y="12"/>
                  </a:cubicBezTo>
                  <a:moveTo>
                    <a:pt x="9" y="0"/>
                  </a:moveTo>
                  <a:cubicBezTo>
                    <a:pt x="9" y="1"/>
                    <a:pt x="8" y="2"/>
                    <a:pt x="7" y="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3"/>
                    <a:pt x="11" y="3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8" name="Freeform 229"/>
            <p:cNvSpPr>
              <a:spLocks noEditPoints="1"/>
            </p:cNvSpPr>
            <p:nvPr/>
          </p:nvSpPr>
          <p:spPr bwMode="auto">
            <a:xfrm>
              <a:off x="6411913" y="2905125"/>
              <a:ext cx="139700" cy="139700"/>
            </a:xfrm>
            <a:custGeom>
              <a:avLst/>
              <a:gdLst>
                <a:gd name="T0" fmla="*/ 12 w 29"/>
                <a:gd name="T1" fmla="*/ 18 h 29"/>
                <a:gd name="T2" fmla="*/ 2 w 29"/>
                <a:gd name="T3" fmla="*/ 22 h 29"/>
                <a:gd name="T4" fmla="*/ 14 w 29"/>
                <a:gd name="T5" fmla="*/ 29 h 29"/>
                <a:gd name="T6" fmla="*/ 17 w 29"/>
                <a:gd name="T7" fmla="*/ 29 h 29"/>
                <a:gd name="T8" fmla="*/ 12 w 29"/>
                <a:gd name="T9" fmla="*/ 18 h 29"/>
                <a:gd name="T10" fmla="*/ 29 w 29"/>
                <a:gd name="T11" fmla="*/ 16 h 29"/>
                <a:gd name="T12" fmla="*/ 15 w 29"/>
                <a:gd name="T13" fmla="*/ 17 h 29"/>
                <a:gd name="T14" fmla="*/ 20 w 29"/>
                <a:gd name="T15" fmla="*/ 28 h 29"/>
                <a:gd name="T16" fmla="*/ 29 w 29"/>
                <a:gd name="T17" fmla="*/ 16 h 29"/>
                <a:gd name="T18" fmla="*/ 1 w 29"/>
                <a:gd name="T19" fmla="*/ 8 h 29"/>
                <a:gd name="T20" fmla="*/ 0 w 29"/>
                <a:gd name="T21" fmla="*/ 15 h 29"/>
                <a:gd name="T22" fmla="*/ 1 w 29"/>
                <a:gd name="T23" fmla="*/ 20 h 29"/>
                <a:gd name="T24" fmla="*/ 10 w 29"/>
                <a:gd name="T25" fmla="*/ 15 h 29"/>
                <a:gd name="T26" fmla="*/ 1 w 29"/>
                <a:gd name="T27" fmla="*/ 8 h 29"/>
                <a:gd name="T28" fmla="*/ 22 w 29"/>
                <a:gd name="T29" fmla="*/ 2 h 29"/>
                <a:gd name="T30" fmla="*/ 15 w 29"/>
                <a:gd name="T31" fmla="*/ 14 h 29"/>
                <a:gd name="T32" fmla="*/ 29 w 29"/>
                <a:gd name="T33" fmla="*/ 13 h 29"/>
                <a:gd name="T34" fmla="*/ 22 w 29"/>
                <a:gd name="T35" fmla="*/ 2 h 29"/>
                <a:gd name="T36" fmla="*/ 14 w 29"/>
                <a:gd name="T37" fmla="*/ 0 h 29"/>
                <a:gd name="T38" fmla="*/ 3 w 29"/>
                <a:gd name="T39" fmla="*/ 6 h 29"/>
                <a:gd name="T40" fmla="*/ 12 w 29"/>
                <a:gd name="T41" fmla="*/ 14 h 29"/>
                <a:gd name="T42" fmla="*/ 19 w 29"/>
                <a:gd name="T43" fmla="*/ 1 h 29"/>
                <a:gd name="T44" fmla="*/ 14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2" y="18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4" y="27"/>
                    <a:pt x="9" y="29"/>
                    <a:pt x="14" y="29"/>
                  </a:cubicBezTo>
                  <a:cubicBezTo>
                    <a:pt x="15" y="29"/>
                    <a:pt x="16" y="29"/>
                    <a:pt x="17" y="29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29" y="16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5" y="26"/>
                    <a:pt x="28" y="22"/>
                    <a:pt x="29" y="16"/>
                  </a:cubicBezTo>
                  <a:moveTo>
                    <a:pt x="1" y="8"/>
                  </a:moveTo>
                  <a:cubicBezTo>
                    <a:pt x="0" y="10"/>
                    <a:pt x="0" y="12"/>
                    <a:pt x="0" y="15"/>
                  </a:cubicBezTo>
                  <a:cubicBezTo>
                    <a:pt x="0" y="17"/>
                    <a:pt x="0" y="18"/>
                    <a:pt x="1" y="2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22" y="2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9"/>
                    <a:pt x="26" y="5"/>
                    <a:pt x="22" y="2"/>
                  </a:cubicBezTo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9" name="Freeform 230"/>
            <p:cNvSpPr>
              <a:spLocks/>
            </p:cNvSpPr>
            <p:nvPr/>
          </p:nvSpPr>
          <p:spPr bwMode="auto">
            <a:xfrm>
              <a:off x="6416676" y="2909887"/>
              <a:ext cx="134938" cy="134938"/>
            </a:xfrm>
            <a:custGeom>
              <a:avLst/>
              <a:gdLst>
                <a:gd name="T0" fmla="*/ 18 w 28"/>
                <a:gd name="T1" fmla="*/ 0 h 28"/>
                <a:gd name="T2" fmla="*/ 11 w 28"/>
                <a:gd name="T3" fmla="*/ 13 h 28"/>
                <a:gd name="T4" fmla="*/ 2 w 28"/>
                <a:gd name="T5" fmla="*/ 5 h 28"/>
                <a:gd name="T6" fmla="*/ 0 w 28"/>
                <a:gd name="T7" fmla="*/ 7 h 28"/>
                <a:gd name="T8" fmla="*/ 9 w 28"/>
                <a:gd name="T9" fmla="*/ 14 h 28"/>
                <a:gd name="T10" fmla="*/ 0 w 28"/>
                <a:gd name="T11" fmla="*/ 19 h 28"/>
                <a:gd name="T12" fmla="*/ 1 w 28"/>
                <a:gd name="T13" fmla="*/ 21 h 28"/>
                <a:gd name="T14" fmla="*/ 11 w 28"/>
                <a:gd name="T15" fmla="*/ 17 h 28"/>
                <a:gd name="T16" fmla="*/ 16 w 28"/>
                <a:gd name="T17" fmla="*/ 28 h 28"/>
                <a:gd name="T18" fmla="*/ 19 w 28"/>
                <a:gd name="T19" fmla="*/ 27 h 28"/>
                <a:gd name="T20" fmla="*/ 14 w 28"/>
                <a:gd name="T21" fmla="*/ 16 h 28"/>
                <a:gd name="T22" fmla="*/ 28 w 28"/>
                <a:gd name="T23" fmla="*/ 15 h 28"/>
                <a:gd name="T24" fmla="*/ 28 w 28"/>
                <a:gd name="T25" fmla="*/ 14 h 28"/>
                <a:gd name="T26" fmla="*/ 28 w 28"/>
                <a:gd name="T27" fmla="*/ 12 h 28"/>
                <a:gd name="T28" fmla="*/ 14 w 28"/>
                <a:gd name="T29" fmla="*/ 13 h 28"/>
                <a:gd name="T30" fmla="*/ 21 w 28"/>
                <a:gd name="T31" fmla="*/ 1 h 28"/>
                <a:gd name="T32" fmla="*/ 18 w 28"/>
                <a:gd name="T3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8">
                  <a:moveTo>
                    <a:pt x="18" y="0"/>
                  </a:moveTo>
                  <a:cubicBezTo>
                    <a:pt x="11" y="13"/>
                    <a:pt x="11" y="13"/>
                    <a:pt x="11" y="1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6"/>
                    <a:pt x="0" y="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1"/>
                    <a:pt x="1" y="21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8" y="28"/>
                    <a:pt x="19" y="2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4"/>
                    <a:pt x="28" y="14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19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0" name="Freeform 231"/>
            <p:cNvSpPr>
              <a:spLocks noEditPoints="1"/>
            </p:cNvSpPr>
            <p:nvPr/>
          </p:nvSpPr>
          <p:spPr bwMode="auto">
            <a:xfrm>
              <a:off x="6388101" y="2881312"/>
              <a:ext cx="187325" cy="188913"/>
            </a:xfrm>
            <a:custGeom>
              <a:avLst/>
              <a:gdLst>
                <a:gd name="T0" fmla="*/ 4 w 39"/>
                <a:gd name="T1" fmla="*/ 29 h 39"/>
                <a:gd name="T2" fmla="*/ 2 w 39"/>
                <a:gd name="T3" fmla="*/ 29 h 39"/>
                <a:gd name="T4" fmla="*/ 19 w 39"/>
                <a:gd name="T5" fmla="*/ 39 h 39"/>
                <a:gd name="T6" fmla="*/ 24 w 39"/>
                <a:gd name="T7" fmla="*/ 39 h 39"/>
                <a:gd name="T8" fmla="*/ 23 w 39"/>
                <a:gd name="T9" fmla="*/ 37 h 39"/>
                <a:gd name="T10" fmla="*/ 19 w 39"/>
                <a:gd name="T11" fmla="*/ 37 h 39"/>
                <a:gd name="T12" fmla="*/ 4 w 39"/>
                <a:gd name="T13" fmla="*/ 29 h 39"/>
                <a:gd name="T14" fmla="*/ 39 w 39"/>
                <a:gd name="T15" fmla="*/ 21 h 39"/>
                <a:gd name="T16" fmla="*/ 37 w 39"/>
                <a:gd name="T17" fmla="*/ 21 h 39"/>
                <a:gd name="T18" fmla="*/ 26 w 39"/>
                <a:gd name="T19" fmla="*/ 36 h 39"/>
                <a:gd name="T20" fmla="*/ 26 w 39"/>
                <a:gd name="T21" fmla="*/ 38 h 39"/>
                <a:gd name="T22" fmla="*/ 39 w 39"/>
                <a:gd name="T23" fmla="*/ 21 h 39"/>
                <a:gd name="T24" fmla="*/ 3 w 39"/>
                <a:gd name="T25" fmla="*/ 10 h 39"/>
                <a:gd name="T26" fmla="*/ 0 w 39"/>
                <a:gd name="T27" fmla="*/ 20 h 39"/>
                <a:gd name="T28" fmla="*/ 1 w 39"/>
                <a:gd name="T29" fmla="*/ 27 h 39"/>
                <a:gd name="T30" fmla="*/ 3 w 39"/>
                <a:gd name="T31" fmla="*/ 26 h 39"/>
                <a:gd name="T32" fmla="*/ 2 w 39"/>
                <a:gd name="T33" fmla="*/ 20 h 39"/>
                <a:gd name="T34" fmla="*/ 4 w 39"/>
                <a:gd name="T35" fmla="*/ 11 h 39"/>
                <a:gd name="T36" fmla="*/ 3 w 39"/>
                <a:gd name="T37" fmla="*/ 10 h 39"/>
                <a:gd name="T38" fmla="*/ 29 w 39"/>
                <a:gd name="T39" fmla="*/ 3 h 39"/>
                <a:gd name="T40" fmla="*/ 28 w 39"/>
                <a:gd name="T41" fmla="*/ 5 h 39"/>
                <a:gd name="T42" fmla="*/ 37 w 39"/>
                <a:gd name="T43" fmla="*/ 18 h 39"/>
                <a:gd name="T44" fmla="*/ 39 w 39"/>
                <a:gd name="T45" fmla="*/ 18 h 39"/>
                <a:gd name="T46" fmla="*/ 29 w 39"/>
                <a:gd name="T47" fmla="*/ 3 h 39"/>
                <a:gd name="T48" fmla="*/ 19 w 39"/>
                <a:gd name="T49" fmla="*/ 0 h 39"/>
                <a:gd name="T50" fmla="*/ 4 w 39"/>
                <a:gd name="T51" fmla="*/ 7 h 39"/>
                <a:gd name="T52" fmla="*/ 6 w 39"/>
                <a:gd name="T53" fmla="*/ 9 h 39"/>
                <a:gd name="T54" fmla="*/ 19 w 39"/>
                <a:gd name="T55" fmla="*/ 2 h 39"/>
                <a:gd name="T56" fmla="*/ 26 w 39"/>
                <a:gd name="T57" fmla="*/ 3 h 39"/>
                <a:gd name="T58" fmla="*/ 27 w 39"/>
                <a:gd name="T59" fmla="*/ 2 h 39"/>
                <a:gd name="T60" fmla="*/ 19 w 39"/>
                <a:gd name="T6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9" h="39">
                  <a:moveTo>
                    <a:pt x="4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6" y="35"/>
                    <a:pt x="12" y="39"/>
                    <a:pt x="19" y="39"/>
                  </a:cubicBezTo>
                  <a:cubicBezTo>
                    <a:pt x="21" y="39"/>
                    <a:pt x="22" y="39"/>
                    <a:pt x="24" y="39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3" y="37"/>
                    <a:pt x="7" y="34"/>
                    <a:pt x="4" y="29"/>
                  </a:cubicBezTo>
                  <a:moveTo>
                    <a:pt x="39" y="21"/>
                  </a:moveTo>
                  <a:cubicBezTo>
                    <a:pt x="37" y="21"/>
                    <a:pt x="37" y="21"/>
                    <a:pt x="37" y="21"/>
                  </a:cubicBezTo>
                  <a:cubicBezTo>
                    <a:pt x="36" y="28"/>
                    <a:pt x="32" y="34"/>
                    <a:pt x="26" y="36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33" y="35"/>
                    <a:pt x="38" y="29"/>
                    <a:pt x="39" y="21"/>
                  </a:cubicBezTo>
                  <a:moveTo>
                    <a:pt x="3" y="10"/>
                  </a:moveTo>
                  <a:cubicBezTo>
                    <a:pt x="1" y="13"/>
                    <a:pt x="0" y="16"/>
                    <a:pt x="0" y="20"/>
                  </a:cubicBezTo>
                  <a:cubicBezTo>
                    <a:pt x="0" y="22"/>
                    <a:pt x="0" y="25"/>
                    <a:pt x="1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2" y="24"/>
                    <a:pt x="2" y="22"/>
                    <a:pt x="2" y="20"/>
                  </a:cubicBezTo>
                  <a:cubicBezTo>
                    <a:pt x="2" y="17"/>
                    <a:pt x="3" y="14"/>
                    <a:pt x="4" y="11"/>
                  </a:cubicBezTo>
                  <a:cubicBezTo>
                    <a:pt x="3" y="10"/>
                    <a:pt x="3" y="10"/>
                    <a:pt x="3" y="10"/>
                  </a:cubicBezTo>
                  <a:moveTo>
                    <a:pt x="29" y="3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33" y="7"/>
                    <a:pt x="36" y="12"/>
                    <a:pt x="37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8" y="12"/>
                    <a:pt x="34" y="6"/>
                    <a:pt x="29" y="3"/>
                  </a:cubicBezTo>
                  <a:moveTo>
                    <a:pt x="19" y="0"/>
                  </a:moveTo>
                  <a:cubicBezTo>
                    <a:pt x="13" y="0"/>
                    <a:pt x="8" y="3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9" y="5"/>
                    <a:pt x="14" y="2"/>
                    <a:pt x="19" y="2"/>
                  </a:cubicBezTo>
                  <a:cubicBezTo>
                    <a:pt x="21" y="2"/>
                    <a:pt x="24" y="3"/>
                    <a:pt x="26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1"/>
                    <a:pt x="22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1" name="Freeform 232"/>
            <p:cNvSpPr>
              <a:spLocks noEditPoints="1"/>
            </p:cNvSpPr>
            <p:nvPr/>
          </p:nvSpPr>
          <p:spPr bwMode="auto">
            <a:xfrm>
              <a:off x="6392863" y="2890837"/>
              <a:ext cx="182563" cy="179388"/>
            </a:xfrm>
            <a:custGeom>
              <a:avLst/>
              <a:gdLst>
                <a:gd name="T0" fmla="*/ 25 w 38"/>
                <a:gd name="T1" fmla="*/ 34 h 37"/>
                <a:gd name="T2" fmla="*/ 22 w 38"/>
                <a:gd name="T3" fmla="*/ 35 h 37"/>
                <a:gd name="T4" fmla="*/ 23 w 38"/>
                <a:gd name="T5" fmla="*/ 37 h 37"/>
                <a:gd name="T6" fmla="*/ 25 w 38"/>
                <a:gd name="T7" fmla="*/ 36 h 37"/>
                <a:gd name="T8" fmla="*/ 25 w 38"/>
                <a:gd name="T9" fmla="*/ 34 h 37"/>
                <a:gd name="T10" fmla="*/ 2 w 38"/>
                <a:gd name="T11" fmla="*/ 24 h 37"/>
                <a:gd name="T12" fmla="*/ 0 w 38"/>
                <a:gd name="T13" fmla="*/ 25 h 37"/>
                <a:gd name="T14" fmla="*/ 1 w 38"/>
                <a:gd name="T15" fmla="*/ 27 h 37"/>
                <a:gd name="T16" fmla="*/ 3 w 38"/>
                <a:gd name="T17" fmla="*/ 27 h 37"/>
                <a:gd name="T18" fmla="*/ 2 w 38"/>
                <a:gd name="T19" fmla="*/ 24 h 37"/>
                <a:gd name="T20" fmla="*/ 38 w 38"/>
                <a:gd name="T21" fmla="*/ 16 h 37"/>
                <a:gd name="T22" fmla="*/ 36 w 38"/>
                <a:gd name="T23" fmla="*/ 16 h 37"/>
                <a:gd name="T24" fmla="*/ 36 w 38"/>
                <a:gd name="T25" fmla="*/ 18 h 37"/>
                <a:gd name="T26" fmla="*/ 36 w 38"/>
                <a:gd name="T27" fmla="*/ 19 h 37"/>
                <a:gd name="T28" fmla="*/ 38 w 38"/>
                <a:gd name="T29" fmla="*/ 19 h 37"/>
                <a:gd name="T30" fmla="*/ 38 w 38"/>
                <a:gd name="T31" fmla="*/ 18 h 37"/>
                <a:gd name="T32" fmla="*/ 38 w 38"/>
                <a:gd name="T33" fmla="*/ 16 h 37"/>
                <a:gd name="T34" fmla="*/ 3 w 38"/>
                <a:gd name="T35" fmla="*/ 5 h 37"/>
                <a:gd name="T36" fmla="*/ 2 w 38"/>
                <a:gd name="T37" fmla="*/ 8 h 37"/>
                <a:gd name="T38" fmla="*/ 3 w 38"/>
                <a:gd name="T39" fmla="*/ 9 h 37"/>
                <a:gd name="T40" fmla="*/ 5 w 38"/>
                <a:gd name="T41" fmla="*/ 7 h 37"/>
                <a:gd name="T42" fmla="*/ 3 w 38"/>
                <a:gd name="T43" fmla="*/ 5 h 37"/>
                <a:gd name="T44" fmla="*/ 26 w 38"/>
                <a:gd name="T45" fmla="*/ 0 h 37"/>
                <a:gd name="T46" fmla="*/ 25 w 38"/>
                <a:gd name="T47" fmla="*/ 1 h 37"/>
                <a:gd name="T48" fmla="*/ 27 w 38"/>
                <a:gd name="T49" fmla="*/ 3 h 37"/>
                <a:gd name="T50" fmla="*/ 28 w 38"/>
                <a:gd name="T51" fmla="*/ 1 h 37"/>
                <a:gd name="T52" fmla="*/ 26 w 38"/>
                <a:gd name="T5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7">
                  <a:moveTo>
                    <a:pt x="25" y="34"/>
                  </a:moveTo>
                  <a:cubicBezTo>
                    <a:pt x="24" y="34"/>
                    <a:pt x="23" y="35"/>
                    <a:pt x="22" y="35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5" y="36"/>
                    <a:pt x="25" y="36"/>
                  </a:cubicBezTo>
                  <a:cubicBezTo>
                    <a:pt x="25" y="34"/>
                    <a:pt x="25" y="34"/>
                    <a:pt x="25" y="34"/>
                  </a:cubicBezTo>
                  <a:moveTo>
                    <a:pt x="2" y="24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1" y="27"/>
                    <a:pt x="1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6"/>
                    <a:pt x="2" y="25"/>
                    <a:pt x="2" y="24"/>
                  </a:cubicBezTo>
                  <a:moveTo>
                    <a:pt x="38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36" y="17"/>
                    <a:pt x="36" y="17"/>
                    <a:pt x="36" y="18"/>
                  </a:cubicBezTo>
                  <a:cubicBezTo>
                    <a:pt x="36" y="18"/>
                    <a:pt x="36" y="19"/>
                    <a:pt x="36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7"/>
                    <a:pt x="38" y="17"/>
                    <a:pt x="38" y="16"/>
                  </a:cubicBezTo>
                  <a:moveTo>
                    <a:pt x="3" y="5"/>
                  </a:moveTo>
                  <a:cubicBezTo>
                    <a:pt x="3" y="6"/>
                    <a:pt x="2" y="7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8"/>
                    <a:pt x="4" y="7"/>
                    <a:pt x="5" y="7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26" y="0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2"/>
                    <a:pt x="26" y="2"/>
                    <a:pt x="27" y="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2" name="Freeform 233"/>
            <p:cNvSpPr>
              <a:spLocks noEditPoints="1"/>
            </p:cNvSpPr>
            <p:nvPr/>
          </p:nvSpPr>
          <p:spPr bwMode="auto">
            <a:xfrm>
              <a:off x="6478588" y="1898650"/>
              <a:ext cx="139700" cy="139700"/>
            </a:xfrm>
            <a:custGeom>
              <a:avLst/>
              <a:gdLst>
                <a:gd name="T0" fmla="*/ 18 w 29"/>
                <a:gd name="T1" fmla="*/ 16 h 29"/>
                <a:gd name="T2" fmla="*/ 24 w 29"/>
                <a:gd name="T3" fmla="*/ 25 h 29"/>
                <a:gd name="T4" fmla="*/ 28 w 29"/>
                <a:gd name="T5" fmla="*/ 19 h 29"/>
                <a:gd name="T6" fmla="*/ 18 w 29"/>
                <a:gd name="T7" fmla="*/ 16 h 29"/>
                <a:gd name="T8" fmla="*/ 14 w 29"/>
                <a:gd name="T9" fmla="*/ 15 h 29"/>
                <a:gd name="T10" fmla="*/ 1 w 29"/>
                <a:gd name="T11" fmla="*/ 20 h 29"/>
                <a:gd name="T12" fmla="*/ 14 w 29"/>
                <a:gd name="T13" fmla="*/ 29 h 29"/>
                <a:gd name="T14" fmla="*/ 22 w 29"/>
                <a:gd name="T15" fmla="*/ 27 h 29"/>
                <a:gd name="T16" fmla="*/ 14 w 29"/>
                <a:gd name="T17" fmla="*/ 15 h 29"/>
                <a:gd name="T18" fmla="*/ 0 w 29"/>
                <a:gd name="T19" fmla="*/ 10 h 29"/>
                <a:gd name="T20" fmla="*/ 0 w 29"/>
                <a:gd name="T21" fmla="*/ 15 h 29"/>
                <a:gd name="T22" fmla="*/ 0 w 29"/>
                <a:gd name="T23" fmla="*/ 17 h 29"/>
                <a:gd name="T24" fmla="*/ 11 w 29"/>
                <a:gd name="T25" fmla="*/ 14 h 29"/>
                <a:gd name="T26" fmla="*/ 0 w 29"/>
                <a:gd name="T27" fmla="*/ 10 h 29"/>
                <a:gd name="T28" fmla="*/ 14 w 29"/>
                <a:gd name="T29" fmla="*/ 0 h 29"/>
                <a:gd name="T30" fmla="*/ 1 w 29"/>
                <a:gd name="T31" fmla="*/ 8 h 29"/>
                <a:gd name="T32" fmla="*/ 15 w 29"/>
                <a:gd name="T33" fmla="*/ 12 h 29"/>
                <a:gd name="T34" fmla="*/ 15 w 29"/>
                <a:gd name="T35" fmla="*/ 12 h 29"/>
                <a:gd name="T36" fmla="*/ 15 w 29"/>
                <a:gd name="T37" fmla="*/ 12 h 29"/>
                <a:gd name="T38" fmla="*/ 29 w 29"/>
                <a:gd name="T39" fmla="*/ 17 h 29"/>
                <a:gd name="T40" fmla="*/ 29 w 29"/>
                <a:gd name="T41" fmla="*/ 15 h 29"/>
                <a:gd name="T42" fmla="*/ 14 w 29"/>
                <a:gd name="T4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29">
                  <a:moveTo>
                    <a:pt x="18" y="16"/>
                  </a:moveTo>
                  <a:cubicBezTo>
                    <a:pt x="24" y="25"/>
                    <a:pt x="24" y="25"/>
                    <a:pt x="24" y="25"/>
                  </a:cubicBezTo>
                  <a:cubicBezTo>
                    <a:pt x="26" y="24"/>
                    <a:pt x="27" y="22"/>
                    <a:pt x="28" y="19"/>
                  </a:cubicBezTo>
                  <a:cubicBezTo>
                    <a:pt x="18" y="16"/>
                    <a:pt x="18" y="16"/>
                    <a:pt x="18" y="16"/>
                  </a:cubicBezTo>
                  <a:moveTo>
                    <a:pt x="14" y="15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3" y="25"/>
                    <a:pt x="8" y="29"/>
                    <a:pt x="14" y="29"/>
                  </a:cubicBezTo>
                  <a:cubicBezTo>
                    <a:pt x="17" y="29"/>
                    <a:pt x="20" y="28"/>
                    <a:pt x="22" y="27"/>
                  </a:cubicBezTo>
                  <a:cubicBezTo>
                    <a:pt x="14" y="15"/>
                    <a:pt x="14" y="15"/>
                    <a:pt x="14" y="15"/>
                  </a:cubicBezTo>
                  <a:moveTo>
                    <a:pt x="0" y="10"/>
                  </a:moveTo>
                  <a:cubicBezTo>
                    <a:pt x="0" y="11"/>
                    <a:pt x="0" y="13"/>
                    <a:pt x="0" y="15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0" y="10"/>
                    <a:pt x="0" y="10"/>
                    <a:pt x="0" y="10"/>
                  </a:cubicBezTo>
                  <a:moveTo>
                    <a:pt x="14" y="0"/>
                  </a:moveTo>
                  <a:cubicBezTo>
                    <a:pt x="9" y="0"/>
                    <a:pt x="4" y="3"/>
                    <a:pt x="1" y="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6"/>
                    <a:pt x="29" y="15"/>
                    <a:pt x="29" y="15"/>
                  </a:cubicBezTo>
                  <a:cubicBezTo>
                    <a:pt x="29" y="6"/>
                    <a:pt x="22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3" name="Freeform 234"/>
            <p:cNvSpPr>
              <a:spLocks/>
            </p:cNvSpPr>
            <p:nvPr/>
          </p:nvSpPr>
          <p:spPr bwMode="auto">
            <a:xfrm>
              <a:off x="6478588" y="1936750"/>
              <a:ext cx="139700" cy="92075"/>
            </a:xfrm>
            <a:custGeom>
              <a:avLst/>
              <a:gdLst>
                <a:gd name="T0" fmla="*/ 1 w 29"/>
                <a:gd name="T1" fmla="*/ 0 h 19"/>
                <a:gd name="T2" fmla="*/ 0 w 29"/>
                <a:gd name="T3" fmla="*/ 2 h 19"/>
                <a:gd name="T4" fmla="*/ 11 w 29"/>
                <a:gd name="T5" fmla="*/ 6 h 19"/>
                <a:gd name="T6" fmla="*/ 0 w 29"/>
                <a:gd name="T7" fmla="*/ 9 h 19"/>
                <a:gd name="T8" fmla="*/ 1 w 29"/>
                <a:gd name="T9" fmla="*/ 12 h 19"/>
                <a:gd name="T10" fmla="*/ 14 w 29"/>
                <a:gd name="T11" fmla="*/ 7 h 19"/>
                <a:gd name="T12" fmla="*/ 22 w 29"/>
                <a:gd name="T13" fmla="*/ 19 h 19"/>
                <a:gd name="T14" fmla="*/ 24 w 29"/>
                <a:gd name="T15" fmla="*/ 17 h 19"/>
                <a:gd name="T16" fmla="*/ 18 w 29"/>
                <a:gd name="T17" fmla="*/ 8 h 19"/>
                <a:gd name="T18" fmla="*/ 28 w 29"/>
                <a:gd name="T19" fmla="*/ 11 h 19"/>
                <a:gd name="T20" fmla="*/ 29 w 29"/>
                <a:gd name="T21" fmla="*/ 9 h 19"/>
                <a:gd name="T22" fmla="*/ 15 w 29"/>
                <a:gd name="T23" fmla="*/ 4 h 19"/>
                <a:gd name="T24" fmla="*/ 15 w 29"/>
                <a:gd name="T25" fmla="*/ 4 h 19"/>
                <a:gd name="T26" fmla="*/ 15 w 29"/>
                <a:gd name="T27" fmla="*/ 4 h 19"/>
                <a:gd name="T28" fmla="*/ 1 w 29"/>
                <a:gd name="T2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19">
                  <a:moveTo>
                    <a:pt x="1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3" y="19"/>
                    <a:pt x="23" y="18"/>
                    <a:pt x="24" y="1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9" y="10"/>
                    <a:pt x="29" y="9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4" name="Freeform 235"/>
            <p:cNvSpPr>
              <a:spLocks noEditPoints="1"/>
            </p:cNvSpPr>
            <p:nvPr/>
          </p:nvSpPr>
          <p:spPr bwMode="auto">
            <a:xfrm>
              <a:off x="6454776" y="1873250"/>
              <a:ext cx="188913" cy="188913"/>
            </a:xfrm>
            <a:custGeom>
              <a:avLst/>
              <a:gdLst>
                <a:gd name="T0" fmla="*/ 3 w 39"/>
                <a:gd name="T1" fmla="*/ 26 h 39"/>
                <a:gd name="T2" fmla="*/ 1 w 39"/>
                <a:gd name="T3" fmla="*/ 27 h 39"/>
                <a:gd name="T4" fmla="*/ 19 w 39"/>
                <a:gd name="T5" fmla="*/ 39 h 39"/>
                <a:gd name="T6" fmla="*/ 30 w 39"/>
                <a:gd name="T7" fmla="*/ 36 h 39"/>
                <a:gd name="T8" fmla="*/ 28 w 39"/>
                <a:gd name="T9" fmla="*/ 34 h 39"/>
                <a:gd name="T10" fmla="*/ 19 w 39"/>
                <a:gd name="T11" fmla="*/ 37 h 39"/>
                <a:gd name="T12" fmla="*/ 3 w 39"/>
                <a:gd name="T13" fmla="*/ 26 h 39"/>
                <a:gd name="T14" fmla="*/ 36 w 39"/>
                <a:gd name="T15" fmla="*/ 25 h 39"/>
                <a:gd name="T16" fmla="*/ 31 w 39"/>
                <a:gd name="T17" fmla="*/ 33 h 39"/>
                <a:gd name="T18" fmla="*/ 32 w 39"/>
                <a:gd name="T19" fmla="*/ 35 h 39"/>
                <a:gd name="T20" fmla="*/ 38 w 39"/>
                <a:gd name="T21" fmla="*/ 26 h 39"/>
                <a:gd name="T22" fmla="*/ 36 w 39"/>
                <a:gd name="T23" fmla="*/ 25 h 39"/>
                <a:gd name="T24" fmla="*/ 1 w 39"/>
                <a:gd name="T25" fmla="*/ 14 h 39"/>
                <a:gd name="T26" fmla="*/ 0 w 39"/>
                <a:gd name="T27" fmla="*/ 20 h 39"/>
                <a:gd name="T28" fmla="*/ 0 w 39"/>
                <a:gd name="T29" fmla="*/ 24 h 39"/>
                <a:gd name="T30" fmla="*/ 2 w 39"/>
                <a:gd name="T31" fmla="*/ 23 h 39"/>
                <a:gd name="T32" fmla="*/ 2 w 39"/>
                <a:gd name="T33" fmla="*/ 20 h 39"/>
                <a:gd name="T34" fmla="*/ 3 w 39"/>
                <a:gd name="T35" fmla="*/ 14 h 39"/>
                <a:gd name="T36" fmla="*/ 1 w 39"/>
                <a:gd name="T37" fmla="*/ 14 h 39"/>
                <a:gd name="T38" fmla="*/ 19 w 39"/>
                <a:gd name="T39" fmla="*/ 0 h 39"/>
                <a:gd name="T40" fmla="*/ 2 w 39"/>
                <a:gd name="T41" fmla="*/ 11 h 39"/>
                <a:gd name="T42" fmla="*/ 4 w 39"/>
                <a:gd name="T43" fmla="*/ 12 h 39"/>
                <a:gd name="T44" fmla="*/ 19 w 39"/>
                <a:gd name="T45" fmla="*/ 2 h 39"/>
                <a:gd name="T46" fmla="*/ 37 w 39"/>
                <a:gd name="T47" fmla="*/ 20 h 39"/>
                <a:gd name="T48" fmla="*/ 37 w 39"/>
                <a:gd name="T49" fmla="*/ 23 h 39"/>
                <a:gd name="T50" fmla="*/ 38 w 39"/>
                <a:gd name="T51" fmla="*/ 23 h 39"/>
                <a:gd name="T52" fmla="*/ 39 w 39"/>
                <a:gd name="T53" fmla="*/ 20 h 39"/>
                <a:gd name="T54" fmla="*/ 19 w 39"/>
                <a:gd name="T5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" h="39">
                  <a:moveTo>
                    <a:pt x="3" y="26"/>
                  </a:moveTo>
                  <a:cubicBezTo>
                    <a:pt x="1" y="27"/>
                    <a:pt x="1" y="27"/>
                    <a:pt x="1" y="27"/>
                  </a:cubicBezTo>
                  <a:cubicBezTo>
                    <a:pt x="4" y="34"/>
                    <a:pt x="11" y="39"/>
                    <a:pt x="19" y="39"/>
                  </a:cubicBezTo>
                  <a:cubicBezTo>
                    <a:pt x="23" y="39"/>
                    <a:pt x="27" y="38"/>
                    <a:pt x="30" y="36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6"/>
                    <a:pt x="23" y="37"/>
                    <a:pt x="19" y="37"/>
                  </a:cubicBezTo>
                  <a:cubicBezTo>
                    <a:pt x="12" y="37"/>
                    <a:pt x="6" y="32"/>
                    <a:pt x="3" y="26"/>
                  </a:cubicBezTo>
                  <a:moveTo>
                    <a:pt x="36" y="25"/>
                  </a:moveTo>
                  <a:cubicBezTo>
                    <a:pt x="35" y="28"/>
                    <a:pt x="33" y="31"/>
                    <a:pt x="31" y="33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4" y="32"/>
                    <a:pt x="37" y="29"/>
                    <a:pt x="38" y="26"/>
                  </a:cubicBezTo>
                  <a:cubicBezTo>
                    <a:pt x="36" y="25"/>
                    <a:pt x="36" y="25"/>
                    <a:pt x="36" y="25"/>
                  </a:cubicBezTo>
                  <a:moveTo>
                    <a:pt x="1" y="14"/>
                  </a:moveTo>
                  <a:cubicBezTo>
                    <a:pt x="0" y="15"/>
                    <a:pt x="0" y="17"/>
                    <a:pt x="0" y="20"/>
                  </a:cubicBezTo>
                  <a:cubicBezTo>
                    <a:pt x="0" y="21"/>
                    <a:pt x="0" y="23"/>
                    <a:pt x="0" y="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2"/>
                    <a:pt x="2" y="21"/>
                    <a:pt x="2" y="20"/>
                  </a:cubicBezTo>
                  <a:cubicBezTo>
                    <a:pt x="2" y="18"/>
                    <a:pt x="2" y="16"/>
                    <a:pt x="3" y="14"/>
                  </a:cubicBezTo>
                  <a:cubicBezTo>
                    <a:pt x="1" y="14"/>
                    <a:pt x="1" y="14"/>
                    <a:pt x="1" y="14"/>
                  </a:cubicBezTo>
                  <a:moveTo>
                    <a:pt x="19" y="0"/>
                  </a:moveTo>
                  <a:cubicBezTo>
                    <a:pt x="12" y="0"/>
                    <a:pt x="5" y="5"/>
                    <a:pt x="2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7" y="6"/>
                    <a:pt x="13" y="2"/>
                    <a:pt x="19" y="2"/>
                  </a:cubicBezTo>
                  <a:cubicBezTo>
                    <a:pt x="29" y="2"/>
                    <a:pt x="37" y="10"/>
                    <a:pt x="37" y="20"/>
                  </a:cubicBezTo>
                  <a:cubicBezTo>
                    <a:pt x="37" y="21"/>
                    <a:pt x="37" y="22"/>
                    <a:pt x="37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2"/>
                    <a:pt x="39" y="21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5" name="Freeform 236"/>
            <p:cNvSpPr>
              <a:spLocks noEditPoints="1"/>
            </p:cNvSpPr>
            <p:nvPr/>
          </p:nvSpPr>
          <p:spPr bwMode="auto">
            <a:xfrm>
              <a:off x="6454776" y="1927225"/>
              <a:ext cx="184150" cy="120650"/>
            </a:xfrm>
            <a:custGeom>
              <a:avLst/>
              <a:gdLst>
                <a:gd name="T0" fmla="*/ 31 w 38"/>
                <a:gd name="T1" fmla="*/ 22 h 25"/>
                <a:gd name="T2" fmla="*/ 28 w 38"/>
                <a:gd name="T3" fmla="*/ 23 h 25"/>
                <a:gd name="T4" fmla="*/ 30 w 38"/>
                <a:gd name="T5" fmla="*/ 25 h 25"/>
                <a:gd name="T6" fmla="*/ 32 w 38"/>
                <a:gd name="T7" fmla="*/ 24 h 25"/>
                <a:gd name="T8" fmla="*/ 31 w 38"/>
                <a:gd name="T9" fmla="*/ 22 h 25"/>
                <a:gd name="T10" fmla="*/ 2 w 38"/>
                <a:gd name="T11" fmla="*/ 12 h 25"/>
                <a:gd name="T12" fmla="*/ 0 w 38"/>
                <a:gd name="T13" fmla="*/ 13 h 25"/>
                <a:gd name="T14" fmla="*/ 1 w 38"/>
                <a:gd name="T15" fmla="*/ 16 h 25"/>
                <a:gd name="T16" fmla="*/ 3 w 38"/>
                <a:gd name="T17" fmla="*/ 15 h 25"/>
                <a:gd name="T18" fmla="*/ 2 w 38"/>
                <a:gd name="T19" fmla="*/ 12 h 25"/>
                <a:gd name="T20" fmla="*/ 37 w 38"/>
                <a:gd name="T21" fmla="*/ 12 h 25"/>
                <a:gd name="T22" fmla="*/ 36 w 38"/>
                <a:gd name="T23" fmla="*/ 14 h 25"/>
                <a:gd name="T24" fmla="*/ 38 w 38"/>
                <a:gd name="T25" fmla="*/ 15 h 25"/>
                <a:gd name="T26" fmla="*/ 38 w 38"/>
                <a:gd name="T27" fmla="*/ 12 h 25"/>
                <a:gd name="T28" fmla="*/ 37 w 38"/>
                <a:gd name="T29" fmla="*/ 12 h 25"/>
                <a:gd name="T30" fmla="*/ 2 w 38"/>
                <a:gd name="T31" fmla="*/ 0 h 25"/>
                <a:gd name="T32" fmla="*/ 1 w 38"/>
                <a:gd name="T33" fmla="*/ 3 h 25"/>
                <a:gd name="T34" fmla="*/ 3 w 38"/>
                <a:gd name="T35" fmla="*/ 3 h 25"/>
                <a:gd name="T36" fmla="*/ 4 w 38"/>
                <a:gd name="T37" fmla="*/ 1 h 25"/>
                <a:gd name="T38" fmla="*/ 2 w 38"/>
                <a:gd name="T3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25">
                  <a:moveTo>
                    <a:pt x="31" y="22"/>
                  </a:moveTo>
                  <a:cubicBezTo>
                    <a:pt x="30" y="22"/>
                    <a:pt x="29" y="23"/>
                    <a:pt x="28" y="23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1" y="24"/>
                    <a:pt x="32" y="24"/>
                  </a:cubicBezTo>
                  <a:cubicBezTo>
                    <a:pt x="31" y="22"/>
                    <a:pt x="31" y="22"/>
                    <a:pt x="31" y="22"/>
                  </a:cubicBezTo>
                  <a:moveTo>
                    <a:pt x="2" y="12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4"/>
                    <a:pt x="1" y="15"/>
                    <a:pt x="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4"/>
                    <a:pt x="2" y="13"/>
                    <a:pt x="2" y="12"/>
                  </a:cubicBezTo>
                  <a:moveTo>
                    <a:pt x="37" y="12"/>
                  </a:moveTo>
                  <a:cubicBezTo>
                    <a:pt x="36" y="13"/>
                    <a:pt x="36" y="13"/>
                    <a:pt x="36" y="14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4"/>
                    <a:pt x="38" y="13"/>
                    <a:pt x="38" y="12"/>
                  </a:cubicBezTo>
                  <a:cubicBezTo>
                    <a:pt x="37" y="12"/>
                    <a:pt x="37" y="12"/>
                    <a:pt x="37" y="12"/>
                  </a:cubicBezTo>
                  <a:moveTo>
                    <a:pt x="2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6" name="Freeform 237"/>
            <p:cNvSpPr>
              <a:spLocks noEditPoints="1"/>
            </p:cNvSpPr>
            <p:nvPr/>
          </p:nvSpPr>
          <p:spPr bwMode="auto">
            <a:xfrm>
              <a:off x="5408613" y="4289425"/>
              <a:ext cx="115888" cy="115888"/>
            </a:xfrm>
            <a:custGeom>
              <a:avLst/>
              <a:gdLst>
                <a:gd name="T0" fmla="*/ 15 w 24"/>
                <a:gd name="T1" fmla="*/ 10 h 24"/>
                <a:gd name="T2" fmla="*/ 17 w 24"/>
                <a:gd name="T3" fmla="*/ 23 h 24"/>
                <a:gd name="T4" fmla="*/ 24 w 24"/>
                <a:gd name="T5" fmla="*/ 12 h 24"/>
                <a:gd name="T6" fmla="*/ 15 w 24"/>
                <a:gd name="T7" fmla="*/ 10 h 24"/>
                <a:gd name="T8" fmla="*/ 12 w 24"/>
                <a:gd name="T9" fmla="*/ 0 h 24"/>
                <a:gd name="T10" fmla="*/ 0 w 24"/>
                <a:gd name="T11" fmla="*/ 12 h 24"/>
                <a:gd name="T12" fmla="*/ 12 w 24"/>
                <a:gd name="T13" fmla="*/ 24 h 24"/>
                <a:gd name="T14" fmla="*/ 15 w 24"/>
                <a:gd name="T15" fmla="*/ 24 h 24"/>
                <a:gd name="T16" fmla="*/ 12 w 24"/>
                <a:gd name="T17" fmla="*/ 7 h 24"/>
                <a:gd name="T18" fmla="*/ 24 w 24"/>
                <a:gd name="T19" fmla="*/ 10 h 24"/>
                <a:gd name="T20" fmla="*/ 12 w 24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4">
                  <a:moveTo>
                    <a:pt x="15" y="10"/>
                  </a:moveTo>
                  <a:cubicBezTo>
                    <a:pt x="17" y="23"/>
                    <a:pt x="17" y="23"/>
                    <a:pt x="17" y="23"/>
                  </a:cubicBezTo>
                  <a:cubicBezTo>
                    <a:pt x="21" y="21"/>
                    <a:pt x="24" y="17"/>
                    <a:pt x="24" y="12"/>
                  </a:cubicBezTo>
                  <a:cubicBezTo>
                    <a:pt x="15" y="10"/>
                    <a:pt x="15" y="10"/>
                    <a:pt x="15" y="10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3" y="24"/>
                    <a:pt x="14" y="24"/>
                    <a:pt x="15" y="2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7" name="Freeform 238"/>
            <p:cNvSpPr>
              <a:spLocks/>
            </p:cNvSpPr>
            <p:nvPr/>
          </p:nvSpPr>
          <p:spPr bwMode="auto">
            <a:xfrm>
              <a:off x="5467351" y="4322762"/>
              <a:ext cx="57150" cy="82550"/>
            </a:xfrm>
            <a:custGeom>
              <a:avLst/>
              <a:gdLst>
                <a:gd name="T0" fmla="*/ 0 w 12"/>
                <a:gd name="T1" fmla="*/ 0 h 17"/>
                <a:gd name="T2" fmla="*/ 3 w 12"/>
                <a:gd name="T3" fmla="*/ 17 h 17"/>
                <a:gd name="T4" fmla="*/ 5 w 12"/>
                <a:gd name="T5" fmla="*/ 16 h 17"/>
                <a:gd name="T6" fmla="*/ 3 w 12"/>
                <a:gd name="T7" fmla="*/ 3 h 17"/>
                <a:gd name="T8" fmla="*/ 12 w 12"/>
                <a:gd name="T9" fmla="*/ 5 h 17"/>
                <a:gd name="T10" fmla="*/ 12 w 12"/>
                <a:gd name="T11" fmla="*/ 5 h 17"/>
                <a:gd name="T12" fmla="*/ 12 w 12"/>
                <a:gd name="T13" fmla="*/ 3 h 17"/>
                <a:gd name="T14" fmla="*/ 0 w 12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7">
                  <a:moveTo>
                    <a:pt x="0" y="0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6"/>
                    <a:pt x="5" y="1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8" name="Freeform 239"/>
            <p:cNvSpPr>
              <a:spLocks noEditPoints="1"/>
            </p:cNvSpPr>
            <p:nvPr/>
          </p:nvSpPr>
          <p:spPr bwMode="auto">
            <a:xfrm>
              <a:off x="5351463" y="4232275"/>
              <a:ext cx="225425" cy="231775"/>
            </a:xfrm>
            <a:custGeom>
              <a:avLst/>
              <a:gdLst>
                <a:gd name="T0" fmla="*/ 43 w 47"/>
                <a:gd name="T1" fmla="*/ 26 h 48"/>
                <a:gd name="T2" fmla="*/ 30 w 47"/>
                <a:gd name="T3" fmla="*/ 42 h 48"/>
                <a:gd name="T4" fmla="*/ 31 w 47"/>
                <a:gd name="T5" fmla="*/ 46 h 48"/>
                <a:gd name="T6" fmla="*/ 47 w 47"/>
                <a:gd name="T7" fmla="*/ 27 h 48"/>
                <a:gd name="T8" fmla="*/ 43 w 47"/>
                <a:gd name="T9" fmla="*/ 26 h 48"/>
                <a:gd name="T10" fmla="*/ 24 w 47"/>
                <a:gd name="T11" fmla="*/ 0 h 48"/>
                <a:gd name="T12" fmla="*/ 0 w 47"/>
                <a:gd name="T13" fmla="*/ 24 h 48"/>
                <a:gd name="T14" fmla="*/ 24 w 47"/>
                <a:gd name="T15" fmla="*/ 48 h 48"/>
                <a:gd name="T16" fmla="*/ 28 w 47"/>
                <a:gd name="T17" fmla="*/ 47 h 48"/>
                <a:gd name="T18" fmla="*/ 28 w 47"/>
                <a:gd name="T19" fmla="*/ 43 h 48"/>
                <a:gd name="T20" fmla="*/ 24 w 47"/>
                <a:gd name="T21" fmla="*/ 43 h 48"/>
                <a:gd name="T22" fmla="*/ 4 w 47"/>
                <a:gd name="T23" fmla="*/ 24 h 48"/>
                <a:gd name="T24" fmla="*/ 24 w 47"/>
                <a:gd name="T25" fmla="*/ 5 h 48"/>
                <a:gd name="T26" fmla="*/ 43 w 47"/>
                <a:gd name="T27" fmla="*/ 24 h 48"/>
                <a:gd name="T28" fmla="*/ 47 w 47"/>
                <a:gd name="T29" fmla="*/ 25 h 48"/>
                <a:gd name="T30" fmla="*/ 47 w 47"/>
                <a:gd name="T31" fmla="*/ 24 h 48"/>
                <a:gd name="T32" fmla="*/ 24 w 47"/>
                <a:gd name="T3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8">
                  <a:moveTo>
                    <a:pt x="43" y="26"/>
                  </a:moveTo>
                  <a:cubicBezTo>
                    <a:pt x="42" y="34"/>
                    <a:pt x="37" y="40"/>
                    <a:pt x="30" y="42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9" y="44"/>
                    <a:pt x="46" y="36"/>
                    <a:pt x="47" y="27"/>
                  </a:cubicBezTo>
                  <a:cubicBezTo>
                    <a:pt x="43" y="26"/>
                    <a:pt x="43" y="26"/>
                    <a:pt x="43" y="26"/>
                  </a:cubicBezTo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25" y="48"/>
                    <a:pt x="27" y="47"/>
                    <a:pt x="28" y="47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3"/>
                    <a:pt x="25" y="43"/>
                    <a:pt x="24" y="43"/>
                  </a:cubicBezTo>
                  <a:cubicBezTo>
                    <a:pt x="13" y="43"/>
                    <a:pt x="4" y="35"/>
                    <a:pt x="4" y="24"/>
                  </a:cubicBezTo>
                  <a:cubicBezTo>
                    <a:pt x="4" y="13"/>
                    <a:pt x="13" y="5"/>
                    <a:pt x="24" y="5"/>
                  </a:cubicBezTo>
                  <a:cubicBezTo>
                    <a:pt x="34" y="5"/>
                    <a:pt x="43" y="13"/>
                    <a:pt x="43" y="24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9" name="Freeform 240"/>
            <p:cNvSpPr>
              <a:spLocks noEditPoints="1"/>
            </p:cNvSpPr>
            <p:nvPr/>
          </p:nvSpPr>
          <p:spPr bwMode="auto">
            <a:xfrm>
              <a:off x="5486401" y="4348162"/>
              <a:ext cx="90488" cy="111125"/>
            </a:xfrm>
            <a:custGeom>
              <a:avLst/>
              <a:gdLst>
                <a:gd name="T0" fmla="*/ 2 w 19"/>
                <a:gd name="T1" fmla="*/ 18 h 23"/>
                <a:gd name="T2" fmla="*/ 0 w 19"/>
                <a:gd name="T3" fmla="*/ 19 h 23"/>
                <a:gd name="T4" fmla="*/ 0 w 19"/>
                <a:gd name="T5" fmla="*/ 23 h 23"/>
                <a:gd name="T6" fmla="*/ 3 w 19"/>
                <a:gd name="T7" fmla="*/ 22 h 23"/>
                <a:gd name="T8" fmla="*/ 2 w 19"/>
                <a:gd name="T9" fmla="*/ 18 h 23"/>
                <a:gd name="T10" fmla="*/ 15 w 19"/>
                <a:gd name="T11" fmla="*/ 0 h 23"/>
                <a:gd name="T12" fmla="*/ 15 w 19"/>
                <a:gd name="T13" fmla="*/ 0 h 23"/>
                <a:gd name="T14" fmla="*/ 15 w 19"/>
                <a:gd name="T15" fmla="*/ 2 h 23"/>
                <a:gd name="T16" fmla="*/ 19 w 19"/>
                <a:gd name="T17" fmla="*/ 3 h 23"/>
                <a:gd name="T18" fmla="*/ 19 w 19"/>
                <a:gd name="T19" fmla="*/ 1 h 23"/>
                <a:gd name="T20" fmla="*/ 15 w 19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3">
                  <a:moveTo>
                    <a:pt x="2" y="18"/>
                  </a:moveTo>
                  <a:cubicBezTo>
                    <a:pt x="1" y="18"/>
                    <a:pt x="1" y="19"/>
                    <a:pt x="0" y="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2" y="23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15" y="2"/>
                    <a:pt x="15" y="2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"/>
                    <a:pt x="19" y="2"/>
                    <a:pt x="19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0" name="Freeform 241"/>
            <p:cNvSpPr>
              <a:spLocks noEditPoints="1"/>
            </p:cNvSpPr>
            <p:nvPr/>
          </p:nvSpPr>
          <p:spPr bwMode="auto">
            <a:xfrm>
              <a:off x="5514976" y="4994275"/>
              <a:ext cx="130175" cy="130175"/>
            </a:xfrm>
            <a:custGeom>
              <a:avLst/>
              <a:gdLst>
                <a:gd name="T0" fmla="*/ 17 w 27"/>
                <a:gd name="T1" fmla="*/ 17 h 27"/>
                <a:gd name="T2" fmla="*/ 14 w 27"/>
                <a:gd name="T3" fmla="*/ 27 h 27"/>
                <a:gd name="T4" fmla="*/ 26 w 27"/>
                <a:gd name="T5" fmla="*/ 19 h 27"/>
                <a:gd name="T6" fmla="*/ 17 w 27"/>
                <a:gd name="T7" fmla="*/ 17 h 27"/>
                <a:gd name="T8" fmla="*/ 27 w 27"/>
                <a:gd name="T9" fmla="*/ 15 h 27"/>
                <a:gd name="T10" fmla="*/ 24 w 27"/>
                <a:gd name="T11" fmla="*/ 15 h 27"/>
                <a:gd name="T12" fmla="*/ 27 w 27"/>
                <a:gd name="T13" fmla="*/ 16 h 27"/>
                <a:gd name="T14" fmla="*/ 27 w 27"/>
                <a:gd name="T15" fmla="*/ 15 h 27"/>
                <a:gd name="T16" fmla="*/ 23 w 27"/>
                <a:gd name="T17" fmla="*/ 4 h 27"/>
                <a:gd name="T18" fmla="*/ 18 w 27"/>
                <a:gd name="T19" fmla="*/ 14 h 27"/>
                <a:gd name="T20" fmla="*/ 27 w 27"/>
                <a:gd name="T21" fmla="*/ 12 h 27"/>
                <a:gd name="T22" fmla="*/ 23 w 27"/>
                <a:gd name="T23" fmla="*/ 4 h 27"/>
                <a:gd name="T24" fmla="*/ 8 w 27"/>
                <a:gd name="T25" fmla="*/ 1 h 27"/>
                <a:gd name="T26" fmla="*/ 0 w 27"/>
                <a:gd name="T27" fmla="*/ 14 h 27"/>
                <a:gd name="T28" fmla="*/ 11 w 27"/>
                <a:gd name="T29" fmla="*/ 27 h 27"/>
                <a:gd name="T30" fmla="*/ 14 w 27"/>
                <a:gd name="T31" fmla="*/ 17 h 27"/>
                <a:gd name="T32" fmla="*/ 14 w 27"/>
                <a:gd name="T33" fmla="*/ 17 h 27"/>
                <a:gd name="T34" fmla="*/ 14 w 27"/>
                <a:gd name="T35" fmla="*/ 16 h 27"/>
                <a:gd name="T36" fmla="*/ 8 w 27"/>
                <a:gd name="T37" fmla="*/ 1 h 27"/>
                <a:gd name="T38" fmla="*/ 12 w 27"/>
                <a:gd name="T39" fmla="*/ 0 h 27"/>
                <a:gd name="T40" fmla="*/ 10 w 27"/>
                <a:gd name="T41" fmla="*/ 0 h 27"/>
                <a:gd name="T42" fmla="*/ 13 w 27"/>
                <a:gd name="T43" fmla="*/ 6 h 27"/>
                <a:gd name="T44" fmla="*/ 12 w 27"/>
                <a:gd name="T45" fmla="*/ 0 h 27"/>
                <a:gd name="T46" fmla="*/ 14 w 27"/>
                <a:gd name="T47" fmla="*/ 0 h 27"/>
                <a:gd name="T48" fmla="*/ 16 w 27"/>
                <a:gd name="T49" fmla="*/ 11 h 27"/>
                <a:gd name="T50" fmla="*/ 20 w 27"/>
                <a:gd name="T51" fmla="*/ 2 h 27"/>
                <a:gd name="T52" fmla="*/ 14 w 27"/>
                <a:gd name="T5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27">
                  <a:moveTo>
                    <a:pt x="17" y="1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20" y="27"/>
                    <a:pt x="24" y="23"/>
                    <a:pt x="26" y="19"/>
                  </a:cubicBezTo>
                  <a:cubicBezTo>
                    <a:pt x="17" y="17"/>
                    <a:pt x="17" y="17"/>
                    <a:pt x="17" y="17"/>
                  </a:cubicBezTo>
                  <a:moveTo>
                    <a:pt x="27" y="15"/>
                  </a:moveTo>
                  <a:cubicBezTo>
                    <a:pt x="24" y="15"/>
                    <a:pt x="24" y="15"/>
                    <a:pt x="24" y="15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5"/>
                    <a:pt x="27" y="15"/>
                  </a:cubicBezTo>
                  <a:moveTo>
                    <a:pt x="23" y="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9"/>
                    <a:pt x="25" y="6"/>
                    <a:pt x="23" y="4"/>
                  </a:cubicBezTo>
                  <a:moveTo>
                    <a:pt x="8" y="1"/>
                  </a:moveTo>
                  <a:cubicBezTo>
                    <a:pt x="3" y="3"/>
                    <a:pt x="0" y="8"/>
                    <a:pt x="0" y="14"/>
                  </a:cubicBezTo>
                  <a:cubicBezTo>
                    <a:pt x="0" y="21"/>
                    <a:pt x="5" y="26"/>
                    <a:pt x="11" y="2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8" y="1"/>
                    <a:pt x="8" y="1"/>
                    <a:pt x="8" y="1"/>
                  </a:cubicBezTo>
                  <a:moveTo>
                    <a:pt x="12" y="0"/>
                  </a:moveTo>
                  <a:cubicBezTo>
                    <a:pt x="11" y="0"/>
                    <a:pt x="11" y="0"/>
                    <a:pt x="10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14" y="0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1" name="Freeform 242"/>
            <p:cNvSpPr>
              <a:spLocks/>
            </p:cNvSpPr>
            <p:nvPr/>
          </p:nvSpPr>
          <p:spPr bwMode="auto">
            <a:xfrm>
              <a:off x="5553076" y="4994275"/>
              <a:ext cx="92075" cy="130175"/>
            </a:xfrm>
            <a:custGeom>
              <a:avLst/>
              <a:gdLst>
                <a:gd name="T0" fmla="*/ 5 w 19"/>
                <a:gd name="T1" fmla="*/ 0 h 27"/>
                <a:gd name="T2" fmla="*/ 4 w 19"/>
                <a:gd name="T3" fmla="*/ 0 h 27"/>
                <a:gd name="T4" fmla="*/ 5 w 19"/>
                <a:gd name="T5" fmla="*/ 6 h 27"/>
                <a:gd name="T6" fmla="*/ 2 w 19"/>
                <a:gd name="T7" fmla="*/ 0 h 27"/>
                <a:gd name="T8" fmla="*/ 0 w 19"/>
                <a:gd name="T9" fmla="*/ 1 h 27"/>
                <a:gd name="T10" fmla="*/ 6 w 19"/>
                <a:gd name="T11" fmla="*/ 16 h 27"/>
                <a:gd name="T12" fmla="*/ 6 w 19"/>
                <a:gd name="T13" fmla="*/ 17 h 27"/>
                <a:gd name="T14" fmla="*/ 6 w 19"/>
                <a:gd name="T15" fmla="*/ 17 h 27"/>
                <a:gd name="T16" fmla="*/ 3 w 19"/>
                <a:gd name="T17" fmla="*/ 27 h 27"/>
                <a:gd name="T18" fmla="*/ 5 w 19"/>
                <a:gd name="T19" fmla="*/ 27 h 27"/>
                <a:gd name="T20" fmla="*/ 6 w 19"/>
                <a:gd name="T21" fmla="*/ 27 h 27"/>
                <a:gd name="T22" fmla="*/ 9 w 19"/>
                <a:gd name="T23" fmla="*/ 17 h 27"/>
                <a:gd name="T24" fmla="*/ 18 w 19"/>
                <a:gd name="T25" fmla="*/ 19 h 27"/>
                <a:gd name="T26" fmla="*/ 19 w 19"/>
                <a:gd name="T27" fmla="*/ 16 h 27"/>
                <a:gd name="T28" fmla="*/ 16 w 19"/>
                <a:gd name="T29" fmla="*/ 15 h 27"/>
                <a:gd name="T30" fmla="*/ 19 w 19"/>
                <a:gd name="T31" fmla="*/ 15 h 27"/>
                <a:gd name="T32" fmla="*/ 19 w 19"/>
                <a:gd name="T33" fmla="*/ 14 h 27"/>
                <a:gd name="T34" fmla="*/ 19 w 19"/>
                <a:gd name="T35" fmla="*/ 12 h 27"/>
                <a:gd name="T36" fmla="*/ 10 w 19"/>
                <a:gd name="T37" fmla="*/ 14 h 27"/>
                <a:gd name="T38" fmla="*/ 15 w 19"/>
                <a:gd name="T39" fmla="*/ 4 h 27"/>
                <a:gd name="T40" fmla="*/ 12 w 19"/>
                <a:gd name="T41" fmla="*/ 2 h 27"/>
                <a:gd name="T42" fmla="*/ 8 w 19"/>
                <a:gd name="T43" fmla="*/ 11 h 27"/>
                <a:gd name="T44" fmla="*/ 6 w 19"/>
                <a:gd name="T45" fmla="*/ 0 h 27"/>
                <a:gd name="T46" fmla="*/ 5 w 19"/>
                <a:gd name="T4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" h="27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27"/>
                    <a:pt x="5" y="27"/>
                    <a:pt x="5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9" y="17"/>
                    <a:pt x="19" y="16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3"/>
                    <a:pt x="19" y="13"/>
                    <a:pt x="19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3"/>
                    <a:pt x="13" y="2"/>
                    <a:pt x="12" y="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2" name="Freeform 243"/>
            <p:cNvSpPr>
              <a:spLocks noEditPoints="1"/>
            </p:cNvSpPr>
            <p:nvPr/>
          </p:nvSpPr>
          <p:spPr bwMode="auto">
            <a:xfrm>
              <a:off x="5462588" y="4940300"/>
              <a:ext cx="234950" cy="236538"/>
            </a:xfrm>
            <a:custGeom>
              <a:avLst/>
              <a:gdLst>
                <a:gd name="T0" fmla="*/ 45 w 49"/>
                <a:gd name="T1" fmla="*/ 31 h 49"/>
                <a:gd name="T2" fmla="*/ 24 w 49"/>
                <a:gd name="T3" fmla="*/ 46 h 49"/>
                <a:gd name="T4" fmla="*/ 23 w 49"/>
                <a:gd name="T5" fmla="*/ 46 h 49"/>
                <a:gd name="T6" fmla="*/ 23 w 49"/>
                <a:gd name="T7" fmla="*/ 49 h 49"/>
                <a:gd name="T8" fmla="*/ 24 w 49"/>
                <a:gd name="T9" fmla="*/ 49 h 49"/>
                <a:gd name="T10" fmla="*/ 48 w 49"/>
                <a:gd name="T11" fmla="*/ 31 h 49"/>
                <a:gd name="T12" fmla="*/ 45 w 49"/>
                <a:gd name="T13" fmla="*/ 31 h 49"/>
                <a:gd name="T14" fmla="*/ 49 w 49"/>
                <a:gd name="T15" fmla="*/ 24 h 49"/>
                <a:gd name="T16" fmla="*/ 46 w 49"/>
                <a:gd name="T17" fmla="*/ 24 h 49"/>
                <a:gd name="T18" fmla="*/ 46 w 49"/>
                <a:gd name="T19" fmla="*/ 25 h 49"/>
                <a:gd name="T20" fmla="*/ 46 w 49"/>
                <a:gd name="T21" fmla="*/ 28 h 49"/>
                <a:gd name="T22" fmla="*/ 48 w 49"/>
                <a:gd name="T23" fmla="*/ 28 h 49"/>
                <a:gd name="T24" fmla="*/ 49 w 49"/>
                <a:gd name="T25" fmla="*/ 25 h 49"/>
                <a:gd name="T26" fmla="*/ 49 w 49"/>
                <a:gd name="T27" fmla="*/ 24 h 49"/>
                <a:gd name="T28" fmla="*/ 38 w 49"/>
                <a:gd name="T29" fmla="*/ 5 h 49"/>
                <a:gd name="T30" fmla="*/ 37 w 49"/>
                <a:gd name="T31" fmla="*/ 7 h 49"/>
                <a:gd name="T32" fmla="*/ 46 w 49"/>
                <a:gd name="T33" fmla="*/ 21 h 49"/>
                <a:gd name="T34" fmla="*/ 48 w 49"/>
                <a:gd name="T35" fmla="*/ 21 h 49"/>
                <a:gd name="T36" fmla="*/ 38 w 49"/>
                <a:gd name="T37" fmla="*/ 5 h 49"/>
                <a:gd name="T38" fmla="*/ 14 w 49"/>
                <a:gd name="T39" fmla="*/ 2 h 49"/>
                <a:gd name="T40" fmla="*/ 0 w 49"/>
                <a:gd name="T41" fmla="*/ 25 h 49"/>
                <a:gd name="T42" fmla="*/ 20 w 49"/>
                <a:gd name="T43" fmla="*/ 48 h 49"/>
                <a:gd name="T44" fmla="*/ 21 w 49"/>
                <a:gd name="T45" fmla="*/ 46 h 49"/>
                <a:gd name="T46" fmla="*/ 2 w 49"/>
                <a:gd name="T47" fmla="*/ 25 h 49"/>
                <a:gd name="T48" fmla="*/ 15 w 49"/>
                <a:gd name="T49" fmla="*/ 5 h 49"/>
                <a:gd name="T50" fmla="*/ 14 w 49"/>
                <a:gd name="T51" fmla="*/ 2 h 49"/>
                <a:gd name="T52" fmla="*/ 21 w 49"/>
                <a:gd name="T53" fmla="*/ 0 h 49"/>
                <a:gd name="T54" fmla="*/ 17 w 49"/>
                <a:gd name="T55" fmla="*/ 1 h 49"/>
                <a:gd name="T56" fmla="*/ 18 w 49"/>
                <a:gd name="T57" fmla="*/ 4 h 49"/>
                <a:gd name="T58" fmla="*/ 21 w 49"/>
                <a:gd name="T59" fmla="*/ 3 h 49"/>
                <a:gd name="T60" fmla="*/ 21 w 49"/>
                <a:gd name="T61" fmla="*/ 0 h 49"/>
                <a:gd name="T62" fmla="*/ 24 w 49"/>
                <a:gd name="T63" fmla="*/ 0 h 49"/>
                <a:gd name="T64" fmla="*/ 24 w 49"/>
                <a:gd name="T65" fmla="*/ 0 h 49"/>
                <a:gd name="T66" fmla="*/ 24 w 49"/>
                <a:gd name="T67" fmla="*/ 3 h 49"/>
                <a:gd name="T68" fmla="*/ 24 w 49"/>
                <a:gd name="T69" fmla="*/ 3 h 49"/>
                <a:gd name="T70" fmla="*/ 35 w 49"/>
                <a:gd name="T71" fmla="*/ 6 h 49"/>
                <a:gd name="T72" fmla="*/ 36 w 49"/>
                <a:gd name="T73" fmla="*/ 3 h 49"/>
                <a:gd name="T74" fmla="*/ 24 w 49"/>
                <a:gd name="T7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" h="49">
                  <a:moveTo>
                    <a:pt x="45" y="31"/>
                  </a:moveTo>
                  <a:cubicBezTo>
                    <a:pt x="43" y="40"/>
                    <a:pt x="34" y="46"/>
                    <a:pt x="24" y="46"/>
                  </a:cubicBezTo>
                  <a:cubicBezTo>
                    <a:pt x="24" y="46"/>
                    <a:pt x="24" y="46"/>
                    <a:pt x="23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35" y="49"/>
                    <a:pt x="45" y="41"/>
                    <a:pt x="48" y="31"/>
                  </a:cubicBezTo>
                  <a:cubicBezTo>
                    <a:pt x="45" y="31"/>
                    <a:pt x="45" y="31"/>
                    <a:pt x="45" y="31"/>
                  </a:cubicBezTo>
                  <a:moveTo>
                    <a:pt x="49" y="24"/>
                  </a:move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5"/>
                  </a:cubicBezTo>
                  <a:cubicBezTo>
                    <a:pt x="46" y="26"/>
                    <a:pt x="46" y="27"/>
                    <a:pt x="46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7"/>
                    <a:pt x="49" y="26"/>
                    <a:pt x="49" y="25"/>
                  </a:cubicBezTo>
                  <a:cubicBezTo>
                    <a:pt x="49" y="24"/>
                    <a:pt x="49" y="24"/>
                    <a:pt x="49" y="24"/>
                  </a:cubicBezTo>
                  <a:moveTo>
                    <a:pt x="38" y="5"/>
                  </a:moveTo>
                  <a:cubicBezTo>
                    <a:pt x="37" y="7"/>
                    <a:pt x="37" y="7"/>
                    <a:pt x="37" y="7"/>
                  </a:cubicBezTo>
                  <a:cubicBezTo>
                    <a:pt x="42" y="10"/>
                    <a:pt x="45" y="15"/>
                    <a:pt x="46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7" y="14"/>
                    <a:pt x="44" y="8"/>
                    <a:pt x="38" y="5"/>
                  </a:cubicBezTo>
                  <a:moveTo>
                    <a:pt x="14" y="2"/>
                  </a:moveTo>
                  <a:cubicBezTo>
                    <a:pt x="6" y="6"/>
                    <a:pt x="0" y="15"/>
                    <a:pt x="0" y="25"/>
                  </a:cubicBezTo>
                  <a:cubicBezTo>
                    <a:pt x="0" y="36"/>
                    <a:pt x="9" y="46"/>
                    <a:pt x="20" y="48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10" y="44"/>
                    <a:pt x="2" y="35"/>
                    <a:pt x="2" y="25"/>
                  </a:cubicBezTo>
                  <a:cubicBezTo>
                    <a:pt x="2" y="16"/>
                    <a:pt x="8" y="8"/>
                    <a:pt x="15" y="5"/>
                  </a:cubicBezTo>
                  <a:cubicBezTo>
                    <a:pt x="14" y="2"/>
                    <a:pt x="14" y="2"/>
                    <a:pt x="14" y="2"/>
                  </a:cubicBezTo>
                  <a:moveTo>
                    <a:pt x="21" y="0"/>
                  </a:moveTo>
                  <a:cubicBezTo>
                    <a:pt x="20" y="1"/>
                    <a:pt x="18" y="1"/>
                    <a:pt x="17" y="1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3"/>
                    <a:pt x="20" y="3"/>
                    <a:pt x="21" y="3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8" y="3"/>
                    <a:pt x="32" y="4"/>
                    <a:pt x="35" y="6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2" y="1"/>
                    <a:pt x="29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3" name="Freeform 244"/>
            <p:cNvSpPr>
              <a:spLocks noEditPoints="1"/>
            </p:cNvSpPr>
            <p:nvPr/>
          </p:nvSpPr>
          <p:spPr bwMode="auto">
            <a:xfrm>
              <a:off x="5529263" y="4940300"/>
              <a:ext cx="168275" cy="236538"/>
            </a:xfrm>
            <a:custGeom>
              <a:avLst/>
              <a:gdLst>
                <a:gd name="T0" fmla="*/ 7 w 35"/>
                <a:gd name="T1" fmla="*/ 46 h 49"/>
                <a:gd name="T2" fmla="*/ 6 w 35"/>
                <a:gd name="T3" fmla="*/ 48 h 49"/>
                <a:gd name="T4" fmla="*/ 9 w 35"/>
                <a:gd name="T5" fmla="*/ 49 h 49"/>
                <a:gd name="T6" fmla="*/ 9 w 35"/>
                <a:gd name="T7" fmla="*/ 46 h 49"/>
                <a:gd name="T8" fmla="*/ 7 w 35"/>
                <a:gd name="T9" fmla="*/ 46 h 49"/>
                <a:gd name="T10" fmla="*/ 32 w 35"/>
                <a:gd name="T11" fmla="*/ 28 h 49"/>
                <a:gd name="T12" fmla="*/ 31 w 35"/>
                <a:gd name="T13" fmla="*/ 31 h 49"/>
                <a:gd name="T14" fmla="*/ 34 w 35"/>
                <a:gd name="T15" fmla="*/ 31 h 49"/>
                <a:gd name="T16" fmla="*/ 34 w 35"/>
                <a:gd name="T17" fmla="*/ 28 h 49"/>
                <a:gd name="T18" fmla="*/ 32 w 35"/>
                <a:gd name="T19" fmla="*/ 28 h 49"/>
                <a:gd name="T20" fmla="*/ 34 w 35"/>
                <a:gd name="T21" fmla="*/ 21 h 49"/>
                <a:gd name="T22" fmla="*/ 32 w 35"/>
                <a:gd name="T23" fmla="*/ 21 h 49"/>
                <a:gd name="T24" fmla="*/ 32 w 35"/>
                <a:gd name="T25" fmla="*/ 24 h 49"/>
                <a:gd name="T26" fmla="*/ 35 w 35"/>
                <a:gd name="T27" fmla="*/ 24 h 49"/>
                <a:gd name="T28" fmla="*/ 34 w 35"/>
                <a:gd name="T29" fmla="*/ 21 h 49"/>
                <a:gd name="T30" fmla="*/ 22 w 35"/>
                <a:gd name="T31" fmla="*/ 3 h 49"/>
                <a:gd name="T32" fmla="*/ 21 w 35"/>
                <a:gd name="T33" fmla="*/ 6 h 49"/>
                <a:gd name="T34" fmla="*/ 23 w 35"/>
                <a:gd name="T35" fmla="*/ 7 h 49"/>
                <a:gd name="T36" fmla="*/ 24 w 35"/>
                <a:gd name="T37" fmla="*/ 5 h 49"/>
                <a:gd name="T38" fmla="*/ 22 w 35"/>
                <a:gd name="T39" fmla="*/ 3 h 49"/>
                <a:gd name="T40" fmla="*/ 3 w 35"/>
                <a:gd name="T41" fmla="*/ 1 h 49"/>
                <a:gd name="T42" fmla="*/ 0 w 35"/>
                <a:gd name="T43" fmla="*/ 2 h 49"/>
                <a:gd name="T44" fmla="*/ 1 w 35"/>
                <a:gd name="T45" fmla="*/ 5 h 49"/>
                <a:gd name="T46" fmla="*/ 4 w 35"/>
                <a:gd name="T47" fmla="*/ 4 h 49"/>
                <a:gd name="T48" fmla="*/ 3 w 35"/>
                <a:gd name="T49" fmla="*/ 1 h 49"/>
                <a:gd name="T50" fmla="*/ 10 w 35"/>
                <a:gd name="T51" fmla="*/ 0 h 49"/>
                <a:gd name="T52" fmla="*/ 7 w 35"/>
                <a:gd name="T53" fmla="*/ 0 h 49"/>
                <a:gd name="T54" fmla="*/ 7 w 35"/>
                <a:gd name="T55" fmla="*/ 3 h 49"/>
                <a:gd name="T56" fmla="*/ 10 w 35"/>
                <a:gd name="T57" fmla="*/ 3 h 49"/>
                <a:gd name="T58" fmla="*/ 10 w 35"/>
                <a:gd name="T5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49">
                  <a:moveTo>
                    <a:pt x="7" y="46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7" y="49"/>
                    <a:pt x="8" y="49"/>
                    <a:pt x="9" y="49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6"/>
                    <a:pt x="7" y="46"/>
                    <a:pt x="7" y="46"/>
                  </a:cubicBezTo>
                  <a:moveTo>
                    <a:pt x="32" y="28"/>
                  </a:moveTo>
                  <a:cubicBezTo>
                    <a:pt x="32" y="29"/>
                    <a:pt x="31" y="30"/>
                    <a:pt x="31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4" y="29"/>
                    <a:pt x="34" y="28"/>
                  </a:cubicBezTo>
                  <a:cubicBezTo>
                    <a:pt x="32" y="28"/>
                    <a:pt x="32" y="28"/>
                    <a:pt x="32" y="28"/>
                  </a:cubicBezTo>
                  <a:moveTo>
                    <a:pt x="34" y="21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2"/>
                    <a:pt x="32" y="23"/>
                    <a:pt x="32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4" y="22"/>
                    <a:pt x="34" y="21"/>
                  </a:cubicBezTo>
                  <a:moveTo>
                    <a:pt x="22" y="3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6"/>
                    <a:pt x="23" y="7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3" y="4"/>
                    <a:pt x="22" y="3"/>
                  </a:cubicBezTo>
                  <a:moveTo>
                    <a:pt x="3" y="1"/>
                  </a:moveTo>
                  <a:cubicBezTo>
                    <a:pt x="2" y="2"/>
                    <a:pt x="1" y="2"/>
                    <a:pt x="0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4" name="Freeform 245"/>
            <p:cNvSpPr>
              <a:spLocks noEditPoints="1"/>
            </p:cNvSpPr>
            <p:nvPr/>
          </p:nvSpPr>
          <p:spPr bwMode="auto">
            <a:xfrm>
              <a:off x="5056188" y="3943350"/>
              <a:ext cx="203200" cy="201613"/>
            </a:xfrm>
            <a:custGeom>
              <a:avLst/>
              <a:gdLst>
                <a:gd name="T0" fmla="*/ 42 w 42"/>
                <a:gd name="T1" fmla="*/ 17 h 42"/>
                <a:gd name="T2" fmla="*/ 21 w 42"/>
                <a:gd name="T3" fmla="*/ 24 h 42"/>
                <a:gd name="T4" fmla="*/ 28 w 42"/>
                <a:gd name="T5" fmla="*/ 41 h 42"/>
                <a:gd name="T6" fmla="*/ 42 w 42"/>
                <a:gd name="T7" fmla="*/ 21 h 42"/>
                <a:gd name="T8" fmla="*/ 42 w 42"/>
                <a:gd name="T9" fmla="*/ 17 h 42"/>
                <a:gd name="T10" fmla="*/ 23 w 42"/>
                <a:gd name="T11" fmla="*/ 0 h 42"/>
                <a:gd name="T12" fmla="*/ 21 w 42"/>
                <a:gd name="T13" fmla="*/ 22 h 42"/>
                <a:gd name="T14" fmla="*/ 41 w 42"/>
                <a:gd name="T15" fmla="*/ 15 h 42"/>
                <a:gd name="T16" fmla="*/ 23 w 42"/>
                <a:gd name="T17" fmla="*/ 0 h 42"/>
                <a:gd name="T18" fmla="*/ 21 w 42"/>
                <a:gd name="T19" fmla="*/ 0 h 42"/>
                <a:gd name="T20" fmla="*/ 0 w 42"/>
                <a:gd name="T21" fmla="*/ 21 h 42"/>
                <a:gd name="T22" fmla="*/ 21 w 42"/>
                <a:gd name="T23" fmla="*/ 42 h 42"/>
                <a:gd name="T24" fmla="*/ 25 w 42"/>
                <a:gd name="T25" fmla="*/ 41 h 42"/>
                <a:gd name="T26" fmla="*/ 17 w 42"/>
                <a:gd name="T27" fmla="*/ 23 h 42"/>
                <a:gd name="T28" fmla="*/ 18 w 42"/>
                <a:gd name="T29" fmla="*/ 23 h 42"/>
                <a:gd name="T30" fmla="*/ 21 w 42"/>
                <a:gd name="T3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2">
                  <a:moveTo>
                    <a:pt x="42" y="17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6" y="38"/>
                    <a:pt x="42" y="30"/>
                    <a:pt x="42" y="21"/>
                  </a:cubicBezTo>
                  <a:cubicBezTo>
                    <a:pt x="42" y="20"/>
                    <a:pt x="42" y="18"/>
                    <a:pt x="42" y="17"/>
                  </a:cubicBezTo>
                  <a:moveTo>
                    <a:pt x="23" y="0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39" y="7"/>
                    <a:pt x="32" y="1"/>
                    <a:pt x="23" y="0"/>
                  </a:cubicBezTo>
                  <a:moveTo>
                    <a:pt x="21" y="0"/>
                  </a:moveTo>
                  <a:cubicBezTo>
                    <a:pt x="9" y="0"/>
                    <a:pt x="0" y="10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23" y="42"/>
                    <a:pt x="24" y="42"/>
                    <a:pt x="25" y="4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5" name="Freeform 246"/>
            <p:cNvSpPr>
              <a:spLocks/>
            </p:cNvSpPr>
            <p:nvPr/>
          </p:nvSpPr>
          <p:spPr bwMode="auto">
            <a:xfrm>
              <a:off x="5138738" y="3943350"/>
              <a:ext cx="120650" cy="196850"/>
            </a:xfrm>
            <a:custGeom>
              <a:avLst/>
              <a:gdLst>
                <a:gd name="T0" fmla="*/ 4 w 25"/>
                <a:gd name="T1" fmla="*/ 0 h 41"/>
                <a:gd name="T2" fmla="*/ 4 w 25"/>
                <a:gd name="T3" fmla="*/ 0 h 41"/>
                <a:gd name="T4" fmla="*/ 1 w 25"/>
                <a:gd name="T5" fmla="*/ 23 h 41"/>
                <a:gd name="T6" fmla="*/ 0 w 25"/>
                <a:gd name="T7" fmla="*/ 23 h 41"/>
                <a:gd name="T8" fmla="*/ 8 w 25"/>
                <a:gd name="T9" fmla="*/ 41 h 41"/>
                <a:gd name="T10" fmla="*/ 11 w 25"/>
                <a:gd name="T11" fmla="*/ 41 h 41"/>
                <a:gd name="T12" fmla="*/ 4 w 25"/>
                <a:gd name="T13" fmla="*/ 24 h 41"/>
                <a:gd name="T14" fmla="*/ 25 w 25"/>
                <a:gd name="T15" fmla="*/ 17 h 41"/>
                <a:gd name="T16" fmla="*/ 24 w 25"/>
                <a:gd name="T17" fmla="*/ 15 h 41"/>
                <a:gd name="T18" fmla="*/ 4 w 25"/>
                <a:gd name="T19" fmla="*/ 22 h 41"/>
                <a:gd name="T20" fmla="*/ 6 w 25"/>
                <a:gd name="T21" fmla="*/ 0 h 41"/>
                <a:gd name="T22" fmla="*/ 4 w 25"/>
                <a:gd name="T2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9" y="41"/>
                    <a:pt x="10" y="41"/>
                    <a:pt x="11" y="41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6"/>
                    <a:pt x="25" y="16"/>
                    <a:pt x="24" y="15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6" name="Freeform 247"/>
            <p:cNvSpPr>
              <a:spLocks noEditPoints="1"/>
            </p:cNvSpPr>
            <p:nvPr/>
          </p:nvSpPr>
          <p:spPr bwMode="auto">
            <a:xfrm>
              <a:off x="5022851" y="3908425"/>
              <a:ext cx="269875" cy="269875"/>
            </a:xfrm>
            <a:custGeom>
              <a:avLst/>
              <a:gdLst>
                <a:gd name="T0" fmla="*/ 56 w 56"/>
                <a:gd name="T1" fmla="*/ 22 h 56"/>
                <a:gd name="T2" fmla="*/ 53 w 56"/>
                <a:gd name="T3" fmla="*/ 23 h 56"/>
                <a:gd name="T4" fmla="*/ 53 w 56"/>
                <a:gd name="T5" fmla="*/ 28 h 56"/>
                <a:gd name="T6" fmla="*/ 36 w 56"/>
                <a:gd name="T7" fmla="*/ 51 h 56"/>
                <a:gd name="T8" fmla="*/ 38 w 56"/>
                <a:gd name="T9" fmla="*/ 54 h 56"/>
                <a:gd name="T10" fmla="*/ 56 w 56"/>
                <a:gd name="T11" fmla="*/ 28 h 56"/>
                <a:gd name="T12" fmla="*/ 56 w 56"/>
                <a:gd name="T13" fmla="*/ 22 h 56"/>
                <a:gd name="T14" fmla="*/ 31 w 56"/>
                <a:gd name="T15" fmla="*/ 0 h 56"/>
                <a:gd name="T16" fmla="*/ 31 w 56"/>
                <a:gd name="T17" fmla="*/ 3 h 56"/>
                <a:gd name="T18" fmla="*/ 52 w 56"/>
                <a:gd name="T19" fmla="*/ 20 h 56"/>
                <a:gd name="T20" fmla="*/ 55 w 56"/>
                <a:gd name="T21" fmla="*/ 20 h 56"/>
                <a:gd name="T22" fmla="*/ 31 w 56"/>
                <a:gd name="T23" fmla="*/ 0 h 56"/>
                <a:gd name="T24" fmla="*/ 28 w 56"/>
                <a:gd name="T25" fmla="*/ 0 h 56"/>
                <a:gd name="T26" fmla="*/ 0 w 56"/>
                <a:gd name="T27" fmla="*/ 28 h 56"/>
                <a:gd name="T28" fmla="*/ 28 w 56"/>
                <a:gd name="T29" fmla="*/ 56 h 56"/>
                <a:gd name="T30" fmla="*/ 35 w 56"/>
                <a:gd name="T31" fmla="*/ 55 h 56"/>
                <a:gd name="T32" fmla="*/ 34 w 56"/>
                <a:gd name="T33" fmla="*/ 52 h 56"/>
                <a:gd name="T34" fmla="*/ 28 w 56"/>
                <a:gd name="T35" fmla="*/ 53 h 56"/>
                <a:gd name="T36" fmla="*/ 3 w 56"/>
                <a:gd name="T37" fmla="*/ 28 h 56"/>
                <a:gd name="T38" fmla="*/ 28 w 56"/>
                <a:gd name="T39" fmla="*/ 3 h 56"/>
                <a:gd name="T40" fmla="*/ 28 w 56"/>
                <a:gd name="T41" fmla="*/ 0 h 56"/>
                <a:gd name="T42" fmla="*/ 28 w 56"/>
                <a:gd name="T4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6">
                  <a:moveTo>
                    <a:pt x="56" y="22"/>
                  </a:moveTo>
                  <a:cubicBezTo>
                    <a:pt x="53" y="23"/>
                    <a:pt x="53" y="23"/>
                    <a:pt x="53" y="23"/>
                  </a:cubicBezTo>
                  <a:cubicBezTo>
                    <a:pt x="53" y="25"/>
                    <a:pt x="53" y="26"/>
                    <a:pt x="53" y="28"/>
                  </a:cubicBezTo>
                  <a:cubicBezTo>
                    <a:pt x="53" y="39"/>
                    <a:pt x="46" y="48"/>
                    <a:pt x="36" y="51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8" y="50"/>
                    <a:pt x="56" y="40"/>
                    <a:pt x="56" y="28"/>
                  </a:cubicBezTo>
                  <a:cubicBezTo>
                    <a:pt x="56" y="26"/>
                    <a:pt x="56" y="24"/>
                    <a:pt x="56" y="22"/>
                  </a:cubicBezTo>
                  <a:moveTo>
                    <a:pt x="31" y="0"/>
                  </a:moveTo>
                  <a:cubicBezTo>
                    <a:pt x="31" y="3"/>
                    <a:pt x="31" y="3"/>
                    <a:pt x="31" y="3"/>
                  </a:cubicBezTo>
                  <a:cubicBezTo>
                    <a:pt x="41" y="4"/>
                    <a:pt x="49" y="11"/>
                    <a:pt x="52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2" y="9"/>
                    <a:pt x="42" y="1"/>
                    <a:pt x="31" y="0"/>
                  </a:cubicBezTo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31" y="56"/>
                    <a:pt x="33" y="55"/>
                    <a:pt x="35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2" y="53"/>
                    <a:pt x="30" y="53"/>
                    <a:pt x="28" y="53"/>
                  </a:cubicBezTo>
                  <a:cubicBezTo>
                    <a:pt x="15" y="53"/>
                    <a:pt x="3" y="42"/>
                    <a:pt x="3" y="28"/>
                  </a:cubicBezTo>
                  <a:cubicBezTo>
                    <a:pt x="3" y="14"/>
                    <a:pt x="14" y="3"/>
                    <a:pt x="28" y="3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7" name="Freeform 248"/>
            <p:cNvSpPr>
              <a:spLocks noEditPoints="1"/>
            </p:cNvSpPr>
            <p:nvPr/>
          </p:nvSpPr>
          <p:spPr bwMode="auto">
            <a:xfrm>
              <a:off x="5157788" y="3908425"/>
              <a:ext cx="134938" cy="265113"/>
            </a:xfrm>
            <a:custGeom>
              <a:avLst/>
              <a:gdLst>
                <a:gd name="T0" fmla="*/ 8 w 28"/>
                <a:gd name="T1" fmla="*/ 51 h 55"/>
                <a:gd name="T2" fmla="*/ 6 w 28"/>
                <a:gd name="T3" fmla="*/ 52 h 55"/>
                <a:gd name="T4" fmla="*/ 7 w 28"/>
                <a:gd name="T5" fmla="*/ 55 h 55"/>
                <a:gd name="T6" fmla="*/ 10 w 28"/>
                <a:gd name="T7" fmla="*/ 54 h 55"/>
                <a:gd name="T8" fmla="*/ 8 w 28"/>
                <a:gd name="T9" fmla="*/ 51 h 55"/>
                <a:gd name="T10" fmla="*/ 27 w 28"/>
                <a:gd name="T11" fmla="*/ 20 h 55"/>
                <a:gd name="T12" fmla="*/ 24 w 28"/>
                <a:gd name="T13" fmla="*/ 20 h 55"/>
                <a:gd name="T14" fmla="*/ 25 w 28"/>
                <a:gd name="T15" fmla="*/ 23 h 55"/>
                <a:gd name="T16" fmla="*/ 28 w 28"/>
                <a:gd name="T17" fmla="*/ 22 h 55"/>
                <a:gd name="T18" fmla="*/ 27 w 28"/>
                <a:gd name="T19" fmla="*/ 20 h 55"/>
                <a:gd name="T20" fmla="*/ 0 w 28"/>
                <a:gd name="T21" fmla="*/ 0 h 55"/>
                <a:gd name="T22" fmla="*/ 0 w 28"/>
                <a:gd name="T23" fmla="*/ 3 h 55"/>
                <a:gd name="T24" fmla="*/ 0 w 28"/>
                <a:gd name="T25" fmla="*/ 3 h 55"/>
                <a:gd name="T26" fmla="*/ 3 w 28"/>
                <a:gd name="T27" fmla="*/ 3 h 55"/>
                <a:gd name="T28" fmla="*/ 3 w 28"/>
                <a:gd name="T29" fmla="*/ 0 h 55"/>
                <a:gd name="T30" fmla="*/ 0 w 28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55">
                  <a:moveTo>
                    <a:pt x="8" y="51"/>
                  </a:moveTo>
                  <a:cubicBezTo>
                    <a:pt x="8" y="52"/>
                    <a:pt x="7" y="52"/>
                    <a:pt x="6" y="52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8" y="55"/>
                    <a:pt x="9" y="54"/>
                    <a:pt x="10" y="54"/>
                  </a:cubicBezTo>
                  <a:cubicBezTo>
                    <a:pt x="8" y="51"/>
                    <a:pt x="8" y="51"/>
                    <a:pt x="8" y="51"/>
                  </a:cubicBezTo>
                  <a:moveTo>
                    <a:pt x="27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5" y="21"/>
                    <a:pt x="25" y="22"/>
                    <a:pt x="25" y="23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7" y="21"/>
                    <a:pt x="27" y="20"/>
                    <a:pt x="27" y="20"/>
                  </a:cubicBezTo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8" name="Freeform 249"/>
            <p:cNvSpPr>
              <a:spLocks noEditPoints="1"/>
            </p:cNvSpPr>
            <p:nvPr/>
          </p:nvSpPr>
          <p:spPr bwMode="auto">
            <a:xfrm>
              <a:off x="5211763" y="2689225"/>
              <a:ext cx="201613" cy="196850"/>
            </a:xfrm>
            <a:custGeom>
              <a:avLst/>
              <a:gdLst>
                <a:gd name="T0" fmla="*/ 23 w 42"/>
                <a:gd name="T1" fmla="*/ 17 h 41"/>
                <a:gd name="T2" fmla="*/ 20 w 42"/>
                <a:gd name="T3" fmla="*/ 41 h 41"/>
                <a:gd name="T4" fmla="*/ 21 w 42"/>
                <a:gd name="T5" fmla="*/ 41 h 41"/>
                <a:gd name="T6" fmla="*/ 37 w 42"/>
                <a:gd name="T7" fmla="*/ 34 h 41"/>
                <a:gd name="T8" fmla="*/ 23 w 42"/>
                <a:gd name="T9" fmla="*/ 17 h 41"/>
                <a:gd name="T10" fmla="*/ 25 w 42"/>
                <a:gd name="T11" fmla="*/ 16 h 41"/>
                <a:gd name="T12" fmla="*/ 39 w 42"/>
                <a:gd name="T13" fmla="*/ 31 h 41"/>
                <a:gd name="T14" fmla="*/ 42 w 42"/>
                <a:gd name="T15" fmla="*/ 20 h 41"/>
                <a:gd name="T16" fmla="*/ 42 w 42"/>
                <a:gd name="T17" fmla="*/ 19 h 41"/>
                <a:gd name="T18" fmla="*/ 25 w 42"/>
                <a:gd name="T19" fmla="*/ 16 h 41"/>
                <a:gd name="T20" fmla="*/ 32 w 42"/>
                <a:gd name="T21" fmla="*/ 3 h 41"/>
                <a:gd name="T22" fmla="*/ 24 w 42"/>
                <a:gd name="T23" fmla="*/ 13 h 41"/>
                <a:gd name="T24" fmla="*/ 41 w 42"/>
                <a:gd name="T25" fmla="*/ 17 h 41"/>
                <a:gd name="T26" fmla="*/ 32 w 42"/>
                <a:gd name="T27" fmla="*/ 3 h 41"/>
                <a:gd name="T28" fmla="*/ 21 w 42"/>
                <a:gd name="T29" fmla="*/ 0 h 41"/>
                <a:gd name="T30" fmla="*/ 0 w 42"/>
                <a:gd name="T31" fmla="*/ 20 h 41"/>
                <a:gd name="T32" fmla="*/ 17 w 42"/>
                <a:gd name="T33" fmla="*/ 41 h 41"/>
                <a:gd name="T34" fmla="*/ 20 w 42"/>
                <a:gd name="T35" fmla="*/ 14 h 41"/>
                <a:gd name="T36" fmla="*/ 18 w 42"/>
                <a:gd name="T37" fmla="*/ 11 h 41"/>
                <a:gd name="T38" fmla="*/ 21 w 42"/>
                <a:gd name="T39" fmla="*/ 12 h 41"/>
                <a:gd name="T40" fmla="*/ 29 w 42"/>
                <a:gd name="T41" fmla="*/ 1 h 41"/>
                <a:gd name="T42" fmla="*/ 21 w 42"/>
                <a:gd name="T4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41">
                  <a:moveTo>
                    <a:pt x="23" y="17"/>
                  </a:move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1" y="41"/>
                  </a:cubicBezTo>
                  <a:cubicBezTo>
                    <a:pt x="27" y="41"/>
                    <a:pt x="33" y="38"/>
                    <a:pt x="37" y="34"/>
                  </a:cubicBezTo>
                  <a:cubicBezTo>
                    <a:pt x="23" y="17"/>
                    <a:pt x="23" y="17"/>
                    <a:pt x="23" y="17"/>
                  </a:cubicBezTo>
                  <a:moveTo>
                    <a:pt x="25" y="16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41" y="28"/>
                    <a:pt x="42" y="24"/>
                    <a:pt x="42" y="20"/>
                  </a:cubicBezTo>
                  <a:cubicBezTo>
                    <a:pt x="42" y="20"/>
                    <a:pt x="42" y="20"/>
                    <a:pt x="42" y="19"/>
                  </a:cubicBezTo>
                  <a:cubicBezTo>
                    <a:pt x="25" y="16"/>
                    <a:pt x="25" y="16"/>
                    <a:pt x="25" y="16"/>
                  </a:cubicBezTo>
                  <a:moveTo>
                    <a:pt x="32" y="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1"/>
                    <a:pt x="37" y="6"/>
                    <a:pt x="32" y="3"/>
                  </a:cubicBezTo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7" y="39"/>
                    <a:pt x="17" y="4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7" y="0"/>
                    <a:pt x="24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9" name="Freeform 250"/>
            <p:cNvSpPr>
              <a:spLocks/>
            </p:cNvSpPr>
            <p:nvPr/>
          </p:nvSpPr>
          <p:spPr bwMode="auto">
            <a:xfrm>
              <a:off x="5292726" y="2693987"/>
              <a:ext cx="120650" cy="192088"/>
            </a:xfrm>
            <a:custGeom>
              <a:avLst/>
              <a:gdLst>
                <a:gd name="T0" fmla="*/ 12 w 25"/>
                <a:gd name="T1" fmla="*/ 0 h 40"/>
                <a:gd name="T2" fmla="*/ 4 w 25"/>
                <a:gd name="T3" fmla="*/ 11 h 40"/>
                <a:gd name="T4" fmla="*/ 1 w 25"/>
                <a:gd name="T5" fmla="*/ 10 h 40"/>
                <a:gd name="T6" fmla="*/ 3 w 25"/>
                <a:gd name="T7" fmla="*/ 13 h 40"/>
                <a:gd name="T8" fmla="*/ 0 w 25"/>
                <a:gd name="T9" fmla="*/ 40 h 40"/>
                <a:gd name="T10" fmla="*/ 3 w 25"/>
                <a:gd name="T11" fmla="*/ 40 h 40"/>
                <a:gd name="T12" fmla="*/ 6 w 25"/>
                <a:gd name="T13" fmla="*/ 16 h 40"/>
                <a:gd name="T14" fmla="*/ 20 w 25"/>
                <a:gd name="T15" fmla="*/ 33 h 40"/>
                <a:gd name="T16" fmla="*/ 22 w 25"/>
                <a:gd name="T17" fmla="*/ 30 h 40"/>
                <a:gd name="T18" fmla="*/ 8 w 25"/>
                <a:gd name="T19" fmla="*/ 15 h 40"/>
                <a:gd name="T20" fmla="*/ 25 w 25"/>
                <a:gd name="T21" fmla="*/ 18 h 40"/>
                <a:gd name="T22" fmla="*/ 24 w 25"/>
                <a:gd name="T23" fmla="*/ 16 h 40"/>
                <a:gd name="T24" fmla="*/ 7 w 25"/>
                <a:gd name="T25" fmla="*/ 12 h 40"/>
                <a:gd name="T26" fmla="*/ 15 w 25"/>
                <a:gd name="T27" fmla="*/ 2 h 40"/>
                <a:gd name="T28" fmla="*/ 12 w 25"/>
                <a:gd name="T2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40">
                  <a:moveTo>
                    <a:pt x="12" y="0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2" y="40"/>
                    <a:pt x="3" y="4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2"/>
                    <a:pt x="21" y="31"/>
                    <a:pt x="22" y="3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7"/>
                    <a:pt x="25" y="17"/>
                    <a:pt x="24" y="1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1"/>
                    <a:pt x="13" y="1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0" name="Freeform 251"/>
            <p:cNvSpPr>
              <a:spLocks noEditPoints="1"/>
            </p:cNvSpPr>
            <p:nvPr/>
          </p:nvSpPr>
          <p:spPr bwMode="auto">
            <a:xfrm>
              <a:off x="5176838" y="2654300"/>
              <a:ext cx="269875" cy="266700"/>
            </a:xfrm>
            <a:custGeom>
              <a:avLst/>
              <a:gdLst>
                <a:gd name="T0" fmla="*/ 47 w 56"/>
                <a:gd name="T1" fmla="*/ 44 h 55"/>
                <a:gd name="T2" fmla="*/ 28 w 56"/>
                <a:gd name="T3" fmla="*/ 52 h 55"/>
                <a:gd name="T4" fmla="*/ 26 w 56"/>
                <a:gd name="T5" fmla="*/ 52 h 55"/>
                <a:gd name="T6" fmla="*/ 26 w 56"/>
                <a:gd name="T7" fmla="*/ 55 h 55"/>
                <a:gd name="T8" fmla="*/ 28 w 56"/>
                <a:gd name="T9" fmla="*/ 55 h 55"/>
                <a:gd name="T10" fmla="*/ 49 w 56"/>
                <a:gd name="T11" fmla="*/ 46 h 55"/>
                <a:gd name="T12" fmla="*/ 47 w 56"/>
                <a:gd name="T13" fmla="*/ 44 h 55"/>
                <a:gd name="T14" fmla="*/ 53 w 56"/>
                <a:gd name="T15" fmla="*/ 27 h 55"/>
                <a:gd name="T16" fmla="*/ 53 w 56"/>
                <a:gd name="T17" fmla="*/ 27 h 55"/>
                <a:gd name="T18" fmla="*/ 49 w 56"/>
                <a:gd name="T19" fmla="*/ 42 h 55"/>
                <a:gd name="T20" fmla="*/ 51 w 56"/>
                <a:gd name="T21" fmla="*/ 44 h 55"/>
                <a:gd name="T22" fmla="*/ 56 w 56"/>
                <a:gd name="T23" fmla="*/ 28 h 55"/>
                <a:gd name="T24" fmla="*/ 53 w 56"/>
                <a:gd name="T25" fmla="*/ 27 h 55"/>
                <a:gd name="T26" fmla="*/ 43 w 56"/>
                <a:gd name="T27" fmla="*/ 4 h 55"/>
                <a:gd name="T28" fmla="*/ 41 w 56"/>
                <a:gd name="T29" fmla="*/ 6 h 55"/>
                <a:gd name="T30" fmla="*/ 53 w 56"/>
                <a:gd name="T31" fmla="*/ 25 h 55"/>
                <a:gd name="T32" fmla="*/ 56 w 56"/>
                <a:gd name="T33" fmla="*/ 25 h 55"/>
                <a:gd name="T34" fmla="*/ 43 w 56"/>
                <a:gd name="T35" fmla="*/ 4 h 55"/>
                <a:gd name="T36" fmla="*/ 28 w 56"/>
                <a:gd name="T37" fmla="*/ 0 h 55"/>
                <a:gd name="T38" fmla="*/ 0 w 56"/>
                <a:gd name="T39" fmla="*/ 27 h 55"/>
                <a:gd name="T40" fmla="*/ 23 w 56"/>
                <a:gd name="T41" fmla="*/ 55 h 55"/>
                <a:gd name="T42" fmla="*/ 23 w 56"/>
                <a:gd name="T43" fmla="*/ 52 h 55"/>
                <a:gd name="T44" fmla="*/ 3 w 56"/>
                <a:gd name="T45" fmla="*/ 27 h 55"/>
                <a:gd name="T46" fmla="*/ 28 w 56"/>
                <a:gd name="T47" fmla="*/ 2 h 55"/>
                <a:gd name="T48" fmla="*/ 39 w 56"/>
                <a:gd name="T49" fmla="*/ 5 h 55"/>
                <a:gd name="T50" fmla="*/ 41 w 56"/>
                <a:gd name="T51" fmla="*/ 3 h 55"/>
                <a:gd name="T52" fmla="*/ 28 w 56"/>
                <a:gd name="T5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55">
                  <a:moveTo>
                    <a:pt x="47" y="44"/>
                  </a:moveTo>
                  <a:cubicBezTo>
                    <a:pt x="42" y="49"/>
                    <a:pt x="36" y="52"/>
                    <a:pt x="28" y="52"/>
                  </a:cubicBezTo>
                  <a:cubicBezTo>
                    <a:pt x="27" y="52"/>
                    <a:pt x="27" y="52"/>
                    <a:pt x="26" y="52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8" y="55"/>
                  </a:cubicBezTo>
                  <a:cubicBezTo>
                    <a:pt x="36" y="55"/>
                    <a:pt x="44" y="52"/>
                    <a:pt x="49" y="46"/>
                  </a:cubicBezTo>
                  <a:cubicBezTo>
                    <a:pt x="47" y="44"/>
                    <a:pt x="47" y="44"/>
                    <a:pt x="47" y="44"/>
                  </a:cubicBezTo>
                  <a:moveTo>
                    <a:pt x="53" y="27"/>
                  </a:moveTo>
                  <a:cubicBezTo>
                    <a:pt x="53" y="27"/>
                    <a:pt x="53" y="27"/>
                    <a:pt x="53" y="27"/>
                  </a:cubicBezTo>
                  <a:cubicBezTo>
                    <a:pt x="53" y="33"/>
                    <a:pt x="51" y="38"/>
                    <a:pt x="49" y="42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4" y="39"/>
                    <a:pt x="56" y="34"/>
                    <a:pt x="56" y="28"/>
                  </a:cubicBezTo>
                  <a:cubicBezTo>
                    <a:pt x="53" y="27"/>
                    <a:pt x="53" y="27"/>
                    <a:pt x="53" y="27"/>
                  </a:cubicBezTo>
                  <a:moveTo>
                    <a:pt x="43" y="4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8" y="10"/>
                    <a:pt x="52" y="17"/>
                    <a:pt x="53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5" y="16"/>
                    <a:pt x="50" y="9"/>
                    <a:pt x="43" y="4"/>
                  </a:cubicBezTo>
                  <a:moveTo>
                    <a:pt x="28" y="0"/>
                  </a:moveTo>
                  <a:cubicBezTo>
                    <a:pt x="13" y="0"/>
                    <a:pt x="0" y="12"/>
                    <a:pt x="0" y="27"/>
                  </a:cubicBezTo>
                  <a:cubicBezTo>
                    <a:pt x="0" y="41"/>
                    <a:pt x="10" y="53"/>
                    <a:pt x="23" y="55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2" y="50"/>
                    <a:pt x="3" y="40"/>
                    <a:pt x="3" y="27"/>
                  </a:cubicBezTo>
                  <a:cubicBezTo>
                    <a:pt x="3" y="14"/>
                    <a:pt x="14" y="2"/>
                    <a:pt x="28" y="2"/>
                  </a:cubicBezTo>
                  <a:cubicBezTo>
                    <a:pt x="32" y="2"/>
                    <a:pt x="36" y="3"/>
                    <a:pt x="39" y="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7" y="1"/>
                    <a:pt x="33" y="0"/>
                    <a:pt x="2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1" name="Freeform 252"/>
            <p:cNvSpPr>
              <a:spLocks noEditPoints="1"/>
            </p:cNvSpPr>
            <p:nvPr/>
          </p:nvSpPr>
          <p:spPr bwMode="auto">
            <a:xfrm>
              <a:off x="5287963" y="2670175"/>
              <a:ext cx="158750" cy="250825"/>
            </a:xfrm>
            <a:custGeom>
              <a:avLst/>
              <a:gdLst>
                <a:gd name="T0" fmla="*/ 0 w 33"/>
                <a:gd name="T1" fmla="*/ 49 h 52"/>
                <a:gd name="T2" fmla="*/ 0 w 33"/>
                <a:gd name="T3" fmla="*/ 52 h 52"/>
                <a:gd name="T4" fmla="*/ 3 w 33"/>
                <a:gd name="T5" fmla="*/ 52 h 52"/>
                <a:gd name="T6" fmla="*/ 3 w 33"/>
                <a:gd name="T7" fmla="*/ 49 h 52"/>
                <a:gd name="T8" fmla="*/ 0 w 33"/>
                <a:gd name="T9" fmla="*/ 49 h 52"/>
                <a:gd name="T10" fmla="*/ 26 w 33"/>
                <a:gd name="T11" fmla="*/ 39 h 52"/>
                <a:gd name="T12" fmla="*/ 24 w 33"/>
                <a:gd name="T13" fmla="*/ 41 h 52"/>
                <a:gd name="T14" fmla="*/ 26 w 33"/>
                <a:gd name="T15" fmla="*/ 43 h 52"/>
                <a:gd name="T16" fmla="*/ 28 w 33"/>
                <a:gd name="T17" fmla="*/ 41 h 52"/>
                <a:gd name="T18" fmla="*/ 26 w 33"/>
                <a:gd name="T19" fmla="*/ 39 h 52"/>
                <a:gd name="T20" fmla="*/ 30 w 33"/>
                <a:gd name="T21" fmla="*/ 22 h 52"/>
                <a:gd name="T22" fmla="*/ 30 w 33"/>
                <a:gd name="T23" fmla="*/ 24 h 52"/>
                <a:gd name="T24" fmla="*/ 33 w 33"/>
                <a:gd name="T25" fmla="*/ 25 h 52"/>
                <a:gd name="T26" fmla="*/ 33 w 33"/>
                <a:gd name="T27" fmla="*/ 24 h 52"/>
                <a:gd name="T28" fmla="*/ 33 w 33"/>
                <a:gd name="T29" fmla="*/ 22 h 52"/>
                <a:gd name="T30" fmla="*/ 30 w 33"/>
                <a:gd name="T31" fmla="*/ 22 h 52"/>
                <a:gd name="T32" fmla="*/ 18 w 33"/>
                <a:gd name="T33" fmla="*/ 0 h 52"/>
                <a:gd name="T34" fmla="*/ 16 w 33"/>
                <a:gd name="T35" fmla="*/ 2 h 52"/>
                <a:gd name="T36" fmla="*/ 18 w 33"/>
                <a:gd name="T37" fmla="*/ 3 h 52"/>
                <a:gd name="T38" fmla="*/ 20 w 33"/>
                <a:gd name="T39" fmla="*/ 1 h 52"/>
                <a:gd name="T40" fmla="*/ 18 w 33"/>
                <a:gd name="T4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52">
                  <a:moveTo>
                    <a:pt x="0" y="49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1" y="52"/>
                    <a:pt x="2" y="52"/>
                    <a:pt x="3" y="52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9"/>
                    <a:pt x="1" y="49"/>
                    <a:pt x="0" y="49"/>
                  </a:cubicBezTo>
                  <a:moveTo>
                    <a:pt x="26" y="39"/>
                  </a:moveTo>
                  <a:cubicBezTo>
                    <a:pt x="25" y="39"/>
                    <a:pt x="25" y="40"/>
                    <a:pt x="24" y="41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2"/>
                    <a:pt x="27" y="42"/>
                    <a:pt x="28" y="41"/>
                  </a:cubicBezTo>
                  <a:cubicBezTo>
                    <a:pt x="26" y="39"/>
                    <a:pt x="26" y="39"/>
                    <a:pt x="26" y="39"/>
                  </a:cubicBezTo>
                  <a:moveTo>
                    <a:pt x="30" y="22"/>
                  </a:moveTo>
                  <a:cubicBezTo>
                    <a:pt x="30" y="22"/>
                    <a:pt x="30" y="23"/>
                    <a:pt x="30" y="2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3" y="24"/>
                    <a:pt x="33" y="23"/>
                    <a:pt x="33" y="22"/>
                  </a:cubicBezTo>
                  <a:cubicBezTo>
                    <a:pt x="30" y="22"/>
                    <a:pt x="30" y="22"/>
                    <a:pt x="30" y="22"/>
                  </a:cubicBezTo>
                  <a:moveTo>
                    <a:pt x="18" y="0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2" name="Freeform 253"/>
            <p:cNvSpPr>
              <a:spLocks noEditPoints="1"/>
            </p:cNvSpPr>
            <p:nvPr/>
          </p:nvSpPr>
          <p:spPr bwMode="auto">
            <a:xfrm>
              <a:off x="5597526" y="2230437"/>
              <a:ext cx="139700" cy="139700"/>
            </a:xfrm>
            <a:custGeom>
              <a:avLst/>
              <a:gdLst>
                <a:gd name="T0" fmla="*/ 14 w 29"/>
                <a:gd name="T1" fmla="*/ 15 h 29"/>
                <a:gd name="T2" fmla="*/ 6 w 29"/>
                <a:gd name="T3" fmla="*/ 26 h 29"/>
                <a:gd name="T4" fmla="*/ 14 w 29"/>
                <a:gd name="T5" fmla="*/ 29 h 29"/>
                <a:gd name="T6" fmla="*/ 26 w 29"/>
                <a:gd name="T7" fmla="*/ 24 h 29"/>
                <a:gd name="T8" fmla="*/ 14 w 29"/>
                <a:gd name="T9" fmla="*/ 15 h 29"/>
                <a:gd name="T10" fmla="*/ 28 w 29"/>
                <a:gd name="T11" fmla="*/ 9 h 29"/>
                <a:gd name="T12" fmla="*/ 17 w 29"/>
                <a:gd name="T13" fmla="*/ 13 h 29"/>
                <a:gd name="T14" fmla="*/ 27 w 29"/>
                <a:gd name="T15" fmla="*/ 22 h 29"/>
                <a:gd name="T16" fmla="*/ 29 w 29"/>
                <a:gd name="T17" fmla="*/ 15 h 29"/>
                <a:gd name="T18" fmla="*/ 28 w 29"/>
                <a:gd name="T19" fmla="*/ 9 h 29"/>
                <a:gd name="T20" fmla="*/ 21 w 29"/>
                <a:gd name="T21" fmla="*/ 2 h 29"/>
                <a:gd name="T22" fmla="*/ 17 w 29"/>
                <a:gd name="T23" fmla="*/ 10 h 29"/>
                <a:gd name="T24" fmla="*/ 27 w 29"/>
                <a:gd name="T25" fmla="*/ 7 h 29"/>
                <a:gd name="T26" fmla="*/ 21 w 29"/>
                <a:gd name="T27" fmla="*/ 2 h 29"/>
                <a:gd name="T28" fmla="*/ 14 w 29"/>
                <a:gd name="T29" fmla="*/ 0 h 29"/>
                <a:gd name="T30" fmla="*/ 0 w 29"/>
                <a:gd name="T31" fmla="*/ 15 h 29"/>
                <a:gd name="T32" fmla="*/ 4 w 29"/>
                <a:gd name="T33" fmla="*/ 25 h 29"/>
                <a:gd name="T34" fmla="*/ 12 w 29"/>
                <a:gd name="T35" fmla="*/ 13 h 29"/>
                <a:gd name="T36" fmla="*/ 12 w 29"/>
                <a:gd name="T37" fmla="*/ 12 h 29"/>
                <a:gd name="T38" fmla="*/ 13 w 29"/>
                <a:gd name="T39" fmla="*/ 12 h 29"/>
                <a:gd name="T40" fmla="*/ 19 w 29"/>
                <a:gd name="T41" fmla="*/ 1 h 29"/>
                <a:gd name="T42" fmla="*/ 14 w 29"/>
                <a:gd name="T4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29">
                  <a:moveTo>
                    <a:pt x="14" y="15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8" y="28"/>
                    <a:pt x="11" y="29"/>
                    <a:pt x="14" y="29"/>
                  </a:cubicBezTo>
                  <a:cubicBezTo>
                    <a:pt x="19" y="29"/>
                    <a:pt x="23" y="27"/>
                    <a:pt x="26" y="24"/>
                  </a:cubicBezTo>
                  <a:cubicBezTo>
                    <a:pt x="14" y="15"/>
                    <a:pt x="14" y="15"/>
                    <a:pt x="14" y="15"/>
                  </a:cubicBezTo>
                  <a:moveTo>
                    <a:pt x="28" y="9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8" y="20"/>
                    <a:pt x="29" y="17"/>
                    <a:pt x="29" y="15"/>
                  </a:cubicBezTo>
                  <a:cubicBezTo>
                    <a:pt x="29" y="13"/>
                    <a:pt x="29" y="11"/>
                    <a:pt x="28" y="9"/>
                  </a:cubicBezTo>
                  <a:moveTo>
                    <a:pt x="21" y="2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5"/>
                    <a:pt x="23" y="3"/>
                    <a:pt x="21" y="2"/>
                  </a:cubicBezTo>
                  <a:moveTo>
                    <a:pt x="14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19"/>
                    <a:pt x="1" y="22"/>
                    <a:pt x="4" y="25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0"/>
                    <a:pt x="16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3" name="Freeform 254"/>
            <p:cNvSpPr>
              <a:spLocks/>
            </p:cNvSpPr>
            <p:nvPr/>
          </p:nvSpPr>
          <p:spPr bwMode="auto">
            <a:xfrm>
              <a:off x="5616576" y="2235200"/>
              <a:ext cx="115888" cy="120650"/>
            </a:xfrm>
            <a:custGeom>
              <a:avLst/>
              <a:gdLst>
                <a:gd name="T0" fmla="*/ 15 w 24"/>
                <a:gd name="T1" fmla="*/ 0 h 25"/>
                <a:gd name="T2" fmla="*/ 9 w 24"/>
                <a:gd name="T3" fmla="*/ 11 h 25"/>
                <a:gd name="T4" fmla="*/ 8 w 24"/>
                <a:gd name="T5" fmla="*/ 11 h 25"/>
                <a:gd name="T6" fmla="*/ 8 w 24"/>
                <a:gd name="T7" fmla="*/ 12 h 25"/>
                <a:gd name="T8" fmla="*/ 0 w 24"/>
                <a:gd name="T9" fmla="*/ 24 h 25"/>
                <a:gd name="T10" fmla="*/ 2 w 24"/>
                <a:gd name="T11" fmla="*/ 25 h 25"/>
                <a:gd name="T12" fmla="*/ 10 w 24"/>
                <a:gd name="T13" fmla="*/ 14 h 25"/>
                <a:gd name="T14" fmla="*/ 22 w 24"/>
                <a:gd name="T15" fmla="*/ 23 h 25"/>
                <a:gd name="T16" fmla="*/ 23 w 24"/>
                <a:gd name="T17" fmla="*/ 21 h 25"/>
                <a:gd name="T18" fmla="*/ 13 w 24"/>
                <a:gd name="T19" fmla="*/ 12 h 25"/>
                <a:gd name="T20" fmla="*/ 24 w 24"/>
                <a:gd name="T21" fmla="*/ 8 h 25"/>
                <a:gd name="T22" fmla="*/ 23 w 24"/>
                <a:gd name="T23" fmla="*/ 6 h 25"/>
                <a:gd name="T24" fmla="*/ 13 w 24"/>
                <a:gd name="T25" fmla="*/ 9 h 25"/>
                <a:gd name="T26" fmla="*/ 17 w 24"/>
                <a:gd name="T27" fmla="*/ 1 h 25"/>
                <a:gd name="T28" fmla="*/ 15 w 24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25">
                  <a:moveTo>
                    <a:pt x="15" y="0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1" y="25"/>
                    <a:pt x="2" y="2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3" y="22"/>
                    <a:pt x="23" y="2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3" y="7"/>
                    <a:pt x="23" y="6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4" name="Freeform 255"/>
            <p:cNvSpPr>
              <a:spLocks noEditPoints="1"/>
            </p:cNvSpPr>
            <p:nvPr/>
          </p:nvSpPr>
          <p:spPr bwMode="auto">
            <a:xfrm>
              <a:off x="5572126" y="2206625"/>
              <a:ext cx="188913" cy="187325"/>
            </a:xfrm>
            <a:custGeom>
              <a:avLst/>
              <a:gdLst>
                <a:gd name="T0" fmla="*/ 33 w 39"/>
                <a:gd name="T1" fmla="*/ 31 h 39"/>
                <a:gd name="T2" fmla="*/ 19 w 39"/>
                <a:gd name="T3" fmla="*/ 37 h 39"/>
                <a:gd name="T4" fmla="*/ 9 w 39"/>
                <a:gd name="T5" fmla="*/ 34 h 39"/>
                <a:gd name="T6" fmla="*/ 8 w 39"/>
                <a:gd name="T7" fmla="*/ 35 h 39"/>
                <a:gd name="T8" fmla="*/ 19 w 39"/>
                <a:gd name="T9" fmla="*/ 39 h 39"/>
                <a:gd name="T10" fmla="*/ 34 w 39"/>
                <a:gd name="T11" fmla="*/ 32 h 39"/>
                <a:gd name="T12" fmla="*/ 33 w 39"/>
                <a:gd name="T13" fmla="*/ 31 h 39"/>
                <a:gd name="T14" fmla="*/ 38 w 39"/>
                <a:gd name="T15" fmla="*/ 13 h 39"/>
                <a:gd name="T16" fmla="*/ 36 w 39"/>
                <a:gd name="T17" fmla="*/ 13 h 39"/>
                <a:gd name="T18" fmla="*/ 37 w 39"/>
                <a:gd name="T19" fmla="*/ 20 h 39"/>
                <a:gd name="T20" fmla="*/ 34 w 39"/>
                <a:gd name="T21" fmla="*/ 29 h 39"/>
                <a:gd name="T22" fmla="*/ 36 w 39"/>
                <a:gd name="T23" fmla="*/ 30 h 39"/>
                <a:gd name="T24" fmla="*/ 39 w 39"/>
                <a:gd name="T25" fmla="*/ 20 h 39"/>
                <a:gd name="T26" fmla="*/ 38 w 39"/>
                <a:gd name="T27" fmla="*/ 13 h 39"/>
                <a:gd name="T28" fmla="*/ 28 w 39"/>
                <a:gd name="T29" fmla="*/ 2 h 39"/>
                <a:gd name="T30" fmla="*/ 27 w 39"/>
                <a:gd name="T31" fmla="*/ 4 h 39"/>
                <a:gd name="T32" fmla="*/ 34 w 39"/>
                <a:gd name="T33" fmla="*/ 11 h 39"/>
                <a:gd name="T34" fmla="*/ 36 w 39"/>
                <a:gd name="T35" fmla="*/ 10 h 39"/>
                <a:gd name="T36" fmla="*/ 28 w 39"/>
                <a:gd name="T37" fmla="*/ 2 h 39"/>
                <a:gd name="T38" fmla="*/ 19 w 39"/>
                <a:gd name="T39" fmla="*/ 0 h 39"/>
                <a:gd name="T40" fmla="*/ 0 w 39"/>
                <a:gd name="T41" fmla="*/ 20 h 39"/>
                <a:gd name="T42" fmla="*/ 6 w 39"/>
                <a:gd name="T43" fmla="*/ 34 h 39"/>
                <a:gd name="T44" fmla="*/ 7 w 39"/>
                <a:gd name="T45" fmla="*/ 32 h 39"/>
                <a:gd name="T46" fmla="*/ 2 w 39"/>
                <a:gd name="T47" fmla="*/ 20 h 39"/>
                <a:gd name="T48" fmla="*/ 19 w 39"/>
                <a:gd name="T49" fmla="*/ 2 h 39"/>
                <a:gd name="T50" fmla="*/ 25 w 39"/>
                <a:gd name="T51" fmla="*/ 3 h 39"/>
                <a:gd name="T52" fmla="*/ 26 w 39"/>
                <a:gd name="T53" fmla="*/ 1 h 39"/>
                <a:gd name="T54" fmla="*/ 19 w 39"/>
                <a:gd name="T5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" h="39">
                  <a:moveTo>
                    <a:pt x="33" y="31"/>
                  </a:moveTo>
                  <a:cubicBezTo>
                    <a:pt x="30" y="35"/>
                    <a:pt x="25" y="37"/>
                    <a:pt x="19" y="37"/>
                  </a:cubicBezTo>
                  <a:cubicBezTo>
                    <a:pt x="16" y="37"/>
                    <a:pt x="12" y="36"/>
                    <a:pt x="9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1" y="38"/>
                    <a:pt x="15" y="39"/>
                    <a:pt x="19" y="39"/>
                  </a:cubicBezTo>
                  <a:cubicBezTo>
                    <a:pt x="25" y="39"/>
                    <a:pt x="31" y="37"/>
                    <a:pt x="34" y="32"/>
                  </a:cubicBezTo>
                  <a:cubicBezTo>
                    <a:pt x="33" y="31"/>
                    <a:pt x="33" y="31"/>
                    <a:pt x="33" y="31"/>
                  </a:cubicBezTo>
                  <a:moveTo>
                    <a:pt x="38" y="13"/>
                  </a:moveTo>
                  <a:cubicBezTo>
                    <a:pt x="36" y="13"/>
                    <a:pt x="36" y="13"/>
                    <a:pt x="36" y="13"/>
                  </a:cubicBezTo>
                  <a:cubicBezTo>
                    <a:pt x="37" y="15"/>
                    <a:pt x="37" y="17"/>
                    <a:pt x="37" y="20"/>
                  </a:cubicBezTo>
                  <a:cubicBezTo>
                    <a:pt x="37" y="23"/>
                    <a:pt x="36" y="26"/>
                    <a:pt x="34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7"/>
                    <a:pt x="39" y="24"/>
                    <a:pt x="39" y="20"/>
                  </a:cubicBezTo>
                  <a:cubicBezTo>
                    <a:pt x="39" y="17"/>
                    <a:pt x="38" y="15"/>
                    <a:pt x="38" y="13"/>
                  </a:cubicBezTo>
                  <a:moveTo>
                    <a:pt x="28" y="2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30" y="6"/>
                    <a:pt x="33" y="8"/>
                    <a:pt x="34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7"/>
                    <a:pt x="32" y="4"/>
                    <a:pt x="28" y="2"/>
                  </a:cubicBezTo>
                  <a:moveTo>
                    <a:pt x="19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25"/>
                    <a:pt x="2" y="30"/>
                    <a:pt x="6" y="34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4" y="29"/>
                    <a:pt x="2" y="25"/>
                    <a:pt x="2" y="20"/>
                  </a:cubicBezTo>
                  <a:cubicBezTo>
                    <a:pt x="2" y="10"/>
                    <a:pt x="10" y="2"/>
                    <a:pt x="19" y="2"/>
                  </a:cubicBezTo>
                  <a:cubicBezTo>
                    <a:pt x="21" y="2"/>
                    <a:pt x="23" y="3"/>
                    <a:pt x="25" y="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4" y="1"/>
                    <a:pt x="22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5" name="Freeform 256"/>
            <p:cNvSpPr>
              <a:spLocks noEditPoints="1"/>
            </p:cNvSpPr>
            <p:nvPr/>
          </p:nvSpPr>
          <p:spPr bwMode="auto">
            <a:xfrm>
              <a:off x="5602288" y="2211387"/>
              <a:ext cx="153988" cy="163513"/>
            </a:xfrm>
            <a:custGeom>
              <a:avLst/>
              <a:gdLst>
                <a:gd name="T0" fmla="*/ 1 w 32"/>
                <a:gd name="T1" fmla="*/ 31 h 34"/>
                <a:gd name="T2" fmla="*/ 0 w 32"/>
                <a:gd name="T3" fmla="*/ 33 h 34"/>
                <a:gd name="T4" fmla="*/ 2 w 32"/>
                <a:gd name="T5" fmla="*/ 34 h 34"/>
                <a:gd name="T6" fmla="*/ 3 w 32"/>
                <a:gd name="T7" fmla="*/ 33 h 34"/>
                <a:gd name="T8" fmla="*/ 1 w 32"/>
                <a:gd name="T9" fmla="*/ 31 h 34"/>
                <a:gd name="T10" fmla="*/ 28 w 32"/>
                <a:gd name="T11" fmla="*/ 28 h 34"/>
                <a:gd name="T12" fmla="*/ 27 w 32"/>
                <a:gd name="T13" fmla="*/ 30 h 34"/>
                <a:gd name="T14" fmla="*/ 28 w 32"/>
                <a:gd name="T15" fmla="*/ 31 h 34"/>
                <a:gd name="T16" fmla="*/ 30 w 32"/>
                <a:gd name="T17" fmla="*/ 29 h 34"/>
                <a:gd name="T18" fmla="*/ 28 w 32"/>
                <a:gd name="T19" fmla="*/ 28 h 34"/>
                <a:gd name="T20" fmla="*/ 30 w 32"/>
                <a:gd name="T21" fmla="*/ 9 h 34"/>
                <a:gd name="T22" fmla="*/ 28 w 32"/>
                <a:gd name="T23" fmla="*/ 10 h 34"/>
                <a:gd name="T24" fmla="*/ 30 w 32"/>
                <a:gd name="T25" fmla="*/ 12 h 34"/>
                <a:gd name="T26" fmla="*/ 32 w 32"/>
                <a:gd name="T27" fmla="*/ 12 h 34"/>
                <a:gd name="T28" fmla="*/ 30 w 32"/>
                <a:gd name="T29" fmla="*/ 9 h 34"/>
                <a:gd name="T30" fmla="*/ 20 w 32"/>
                <a:gd name="T31" fmla="*/ 0 h 34"/>
                <a:gd name="T32" fmla="*/ 19 w 32"/>
                <a:gd name="T33" fmla="*/ 2 h 34"/>
                <a:gd name="T34" fmla="*/ 21 w 32"/>
                <a:gd name="T35" fmla="*/ 3 h 34"/>
                <a:gd name="T36" fmla="*/ 22 w 32"/>
                <a:gd name="T37" fmla="*/ 1 h 34"/>
                <a:gd name="T38" fmla="*/ 20 w 32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34">
                  <a:moveTo>
                    <a:pt x="1" y="31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2"/>
                    <a:pt x="2" y="32"/>
                    <a:pt x="1" y="31"/>
                  </a:cubicBezTo>
                  <a:moveTo>
                    <a:pt x="28" y="28"/>
                  </a:moveTo>
                  <a:cubicBezTo>
                    <a:pt x="28" y="29"/>
                    <a:pt x="27" y="29"/>
                    <a:pt x="27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1"/>
                    <a:pt x="29" y="30"/>
                    <a:pt x="30" y="29"/>
                  </a:cubicBezTo>
                  <a:cubicBezTo>
                    <a:pt x="28" y="28"/>
                    <a:pt x="28" y="28"/>
                    <a:pt x="28" y="28"/>
                  </a:cubicBezTo>
                  <a:moveTo>
                    <a:pt x="30" y="9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9" y="11"/>
                    <a:pt x="29" y="11"/>
                    <a:pt x="30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1" y="11"/>
                    <a:pt x="31" y="10"/>
                    <a:pt x="30" y="9"/>
                  </a:cubicBezTo>
                  <a:moveTo>
                    <a:pt x="20" y="0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20" y="3"/>
                    <a:pt x="21" y="3"/>
                    <a:pt x="21" y="3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1" y="1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6" name="Freeform 257"/>
            <p:cNvSpPr>
              <a:spLocks noEditPoints="1"/>
            </p:cNvSpPr>
            <p:nvPr/>
          </p:nvSpPr>
          <p:spPr bwMode="auto">
            <a:xfrm>
              <a:off x="5803901" y="4367212"/>
              <a:ext cx="139700" cy="139700"/>
            </a:xfrm>
            <a:custGeom>
              <a:avLst/>
              <a:gdLst>
                <a:gd name="T0" fmla="*/ 18 w 29"/>
                <a:gd name="T1" fmla="*/ 16 h 29"/>
                <a:gd name="T2" fmla="*/ 12 w 29"/>
                <a:gd name="T3" fmla="*/ 29 h 29"/>
                <a:gd name="T4" fmla="*/ 15 w 29"/>
                <a:gd name="T5" fmla="*/ 29 h 29"/>
                <a:gd name="T6" fmla="*/ 29 w 29"/>
                <a:gd name="T7" fmla="*/ 18 h 29"/>
                <a:gd name="T8" fmla="*/ 18 w 29"/>
                <a:gd name="T9" fmla="*/ 16 h 29"/>
                <a:gd name="T10" fmla="*/ 0 w 29"/>
                <a:gd name="T11" fmla="*/ 11 h 29"/>
                <a:gd name="T12" fmla="*/ 0 w 29"/>
                <a:gd name="T13" fmla="*/ 14 h 29"/>
                <a:gd name="T14" fmla="*/ 9 w 29"/>
                <a:gd name="T15" fmla="*/ 28 h 29"/>
                <a:gd name="T16" fmla="*/ 15 w 29"/>
                <a:gd name="T17" fmla="*/ 15 h 29"/>
                <a:gd name="T18" fmla="*/ 0 w 29"/>
                <a:gd name="T19" fmla="*/ 11 h 29"/>
                <a:gd name="T20" fmla="*/ 27 w 29"/>
                <a:gd name="T21" fmla="*/ 6 h 29"/>
                <a:gd name="T22" fmla="*/ 19 w 29"/>
                <a:gd name="T23" fmla="*/ 13 h 29"/>
                <a:gd name="T24" fmla="*/ 29 w 29"/>
                <a:gd name="T25" fmla="*/ 16 h 29"/>
                <a:gd name="T26" fmla="*/ 29 w 29"/>
                <a:gd name="T27" fmla="*/ 14 h 29"/>
                <a:gd name="T28" fmla="*/ 27 w 29"/>
                <a:gd name="T29" fmla="*/ 6 h 29"/>
                <a:gd name="T30" fmla="*/ 15 w 29"/>
                <a:gd name="T31" fmla="*/ 0 h 29"/>
                <a:gd name="T32" fmla="*/ 1 w 29"/>
                <a:gd name="T33" fmla="*/ 9 h 29"/>
                <a:gd name="T34" fmla="*/ 16 w 29"/>
                <a:gd name="T35" fmla="*/ 12 h 29"/>
                <a:gd name="T36" fmla="*/ 17 w 29"/>
                <a:gd name="T37" fmla="*/ 12 h 29"/>
                <a:gd name="T38" fmla="*/ 17 w 29"/>
                <a:gd name="T39" fmla="*/ 11 h 29"/>
                <a:gd name="T40" fmla="*/ 25 w 29"/>
                <a:gd name="T41" fmla="*/ 4 h 29"/>
                <a:gd name="T42" fmla="*/ 15 w 29"/>
                <a:gd name="T4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29">
                  <a:moveTo>
                    <a:pt x="18" y="16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21" y="29"/>
                    <a:pt x="27" y="24"/>
                    <a:pt x="29" y="18"/>
                  </a:cubicBezTo>
                  <a:cubicBezTo>
                    <a:pt x="18" y="16"/>
                    <a:pt x="18" y="16"/>
                    <a:pt x="18" y="16"/>
                  </a:cubicBezTo>
                  <a:moveTo>
                    <a:pt x="0" y="11"/>
                  </a:moveTo>
                  <a:cubicBezTo>
                    <a:pt x="0" y="12"/>
                    <a:pt x="0" y="13"/>
                    <a:pt x="0" y="14"/>
                  </a:cubicBezTo>
                  <a:cubicBezTo>
                    <a:pt x="0" y="20"/>
                    <a:pt x="4" y="26"/>
                    <a:pt x="9" y="28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27" y="6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5"/>
                    <a:pt x="29" y="15"/>
                    <a:pt x="29" y="14"/>
                  </a:cubicBezTo>
                  <a:cubicBezTo>
                    <a:pt x="29" y="11"/>
                    <a:pt x="28" y="8"/>
                    <a:pt x="27" y="6"/>
                  </a:cubicBezTo>
                  <a:moveTo>
                    <a:pt x="15" y="0"/>
                  </a:moveTo>
                  <a:cubicBezTo>
                    <a:pt x="8" y="0"/>
                    <a:pt x="3" y="3"/>
                    <a:pt x="1" y="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2" y="1"/>
                    <a:pt x="19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7" name="Freeform 258"/>
            <p:cNvSpPr>
              <a:spLocks/>
            </p:cNvSpPr>
            <p:nvPr/>
          </p:nvSpPr>
          <p:spPr bwMode="auto">
            <a:xfrm>
              <a:off x="5803901" y="4386262"/>
              <a:ext cx="139700" cy="120650"/>
            </a:xfrm>
            <a:custGeom>
              <a:avLst/>
              <a:gdLst>
                <a:gd name="T0" fmla="*/ 25 w 29"/>
                <a:gd name="T1" fmla="*/ 0 h 25"/>
                <a:gd name="T2" fmla="*/ 17 w 29"/>
                <a:gd name="T3" fmla="*/ 7 h 25"/>
                <a:gd name="T4" fmla="*/ 17 w 29"/>
                <a:gd name="T5" fmla="*/ 8 h 25"/>
                <a:gd name="T6" fmla="*/ 16 w 29"/>
                <a:gd name="T7" fmla="*/ 8 h 25"/>
                <a:gd name="T8" fmla="*/ 1 w 29"/>
                <a:gd name="T9" fmla="*/ 5 h 25"/>
                <a:gd name="T10" fmla="*/ 0 w 29"/>
                <a:gd name="T11" fmla="*/ 7 h 25"/>
                <a:gd name="T12" fmla="*/ 15 w 29"/>
                <a:gd name="T13" fmla="*/ 11 h 25"/>
                <a:gd name="T14" fmla="*/ 9 w 29"/>
                <a:gd name="T15" fmla="*/ 24 h 25"/>
                <a:gd name="T16" fmla="*/ 12 w 29"/>
                <a:gd name="T17" fmla="*/ 25 h 25"/>
                <a:gd name="T18" fmla="*/ 18 w 29"/>
                <a:gd name="T19" fmla="*/ 12 h 25"/>
                <a:gd name="T20" fmla="*/ 29 w 29"/>
                <a:gd name="T21" fmla="*/ 14 h 25"/>
                <a:gd name="T22" fmla="*/ 29 w 29"/>
                <a:gd name="T23" fmla="*/ 12 h 25"/>
                <a:gd name="T24" fmla="*/ 19 w 29"/>
                <a:gd name="T25" fmla="*/ 9 h 25"/>
                <a:gd name="T26" fmla="*/ 27 w 29"/>
                <a:gd name="T27" fmla="*/ 2 h 25"/>
                <a:gd name="T28" fmla="*/ 25 w 2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5">
                  <a:moveTo>
                    <a:pt x="25" y="0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4"/>
                    <a:pt x="11" y="24"/>
                    <a:pt x="12" y="25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29" y="1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6" y="1"/>
                    <a:pt x="26" y="1"/>
                    <a:pt x="2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8" name="Freeform 259"/>
            <p:cNvSpPr>
              <a:spLocks noEditPoints="1"/>
            </p:cNvSpPr>
            <p:nvPr/>
          </p:nvSpPr>
          <p:spPr bwMode="auto">
            <a:xfrm>
              <a:off x="5780088" y="4343400"/>
              <a:ext cx="187325" cy="187325"/>
            </a:xfrm>
            <a:custGeom>
              <a:avLst/>
              <a:gdLst>
                <a:gd name="T0" fmla="*/ 36 w 39"/>
                <a:gd name="T1" fmla="*/ 24 h 39"/>
                <a:gd name="T2" fmla="*/ 20 w 39"/>
                <a:gd name="T3" fmla="*/ 37 h 39"/>
                <a:gd name="T4" fmla="*/ 15 w 39"/>
                <a:gd name="T5" fmla="*/ 36 h 39"/>
                <a:gd name="T6" fmla="*/ 15 w 39"/>
                <a:gd name="T7" fmla="*/ 38 h 39"/>
                <a:gd name="T8" fmla="*/ 20 w 39"/>
                <a:gd name="T9" fmla="*/ 39 h 39"/>
                <a:gd name="T10" fmla="*/ 38 w 39"/>
                <a:gd name="T11" fmla="*/ 25 h 39"/>
                <a:gd name="T12" fmla="*/ 36 w 39"/>
                <a:gd name="T13" fmla="*/ 24 h 39"/>
                <a:gd name="T14" fmla="*/ 1 w 39"/>
                <a:gd name="T15" fmla="*/ 15 h 39"/>
                <a:gd name="T16" fmla="*/ 0 w 39"/>
                <a:gd name="T17" fmla="*/ 19 h 39"/>
                <a:gd name="T18" fmla="*/ 12 w 39"/>
                <a:gd name="T19" fmla="*/ 37 h 39"/>
                <a:gd name="T20" fmla="*/ 13 w 39"/>
                <a:gd name="T21" fmla="*/ 35 h 39"/>
                <a:gd name="T22" fmla="*/ 2 w 39"/>
                <a:gd name="T23" fmla="*/ 19 h 39"/>
                <a:gd name="T24" fmla="*/ 2 w 39"/>
                <a:gd name="T25" fmla="*/ 15 h 39"/>
                <a:gd name="T26" fmla="*/ 1 w 39"/>
                <a:gd name="T27" fmla="*/ 15 h 39"/>
                <a:gd name="T28" fmla="*/ 35 w 39"/>
                <a:gd name="T29" fmla="*/ 8 h 39"/>
                <a:gd name="T30" fmla="*/ 34 w 39"/>
                <a:gd name="T31" fmla="*/ 9 h 39"/>
                <a:gd name="T32" fmla="*/ 37 w 39"/>
                <a:gd name="T33" fmla="*/ 19 h 39"/>
                <a:gd name="T34" fmla="*/ 37 w 39"/>
                <a:gd name="T35" fmla="*/ 21 h 39"/>
                <a:gd name="T36" fmla="*/ 39 w 39"/>
                <a:gd name="T37" fmla="*/ 22 h 39"/>
                <a:gd name="T38" fmla="*/ 39 w 39"/>
                <a:gd name="T39" fmla="*/ 19 h 39"/>
                <a:gd name="T40" fmla="*/ 35 w 39"/>
                <a:gd name="T41" fmla="*/ 8 h 39"/>
                <a:gd name="T42" fmla="*/ 20 w 39"/>
                <a:gd name="T43" fmla="*/ 0 h 39"/>
                <a:gd name="T44" fmla="*/ 1 w 39"/>
                <a:gd name="T45" fmla="*/ 12 h 39"/>
                <a:gd name="T46" fmla="*/ 3 w 39"/>
                <a:gd name="T47" fmla="*/ 13 h 39"/>
                <a:gd name="T48" fmla="*/ 20 w 39"/>
                <a:gd name="T49" fmla="*/ 2 h 39"/>
                <a:gd name="T50" fmla="*/ 32 w 39"/>
                <a:gd name="T51" fmla="*/ 7 h 39"/>
                <a:gd name="T52" fmla="*/ 34 w 39"/>
                <a:gd name="T53" fmla="*/ 6 h 39"/>
                <a:gd name="T54" fmla="*/ 20 w 39"/>
                <a:gd name="T5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" h="39">
                  <a:moveTo>
                    <a:pt x="36" y="24"/>
                  </a:moveTo>
                  <a:cubicBezTo>
                    <a:pt x="34" y="31"/>
                    <a:pt x="28" y="37"/>
                    <a:pt x="20" y="37"/>
                  </a:cubicBezTo>
                  <a:cubicBezTo>
                    <a:pt x="18" y="37"/>
                    <a:pt x="17" y="37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9"/>
                    <a:pt x="18" y="39"/>
                    <a:pt x="20" y="39"/>
                  </a:cubicBezTo>
                  <a:cubicBezTo>
                    <a:pt x="28" y="39"/>
                    <a:pt x="36" y="33"/>
                    <a:pt x="38" y="25"/>
                  </a:cubicBezTo>
                  <a:cubicBezTo>
                    <a:pt x="36" y="24"/>
                    <a:pt x="36" y="24"/>
                    <a:pt x="36" y="24"/>
                  </a:cubicBezTo>
                  <a:moveTo>
                    <a:pt x="1" y="15"/>
                  </a:moveTo>
                  <a:cubicBezTo>
                    <a:pt x="0" y="16"/>
                    <a:pt x="0" y="18"/>
                    <a:pt x="0" y="19"/>
                  </a:cubicBezTo>
                  <a:cubicBezTo>
                    <a:pt x="0" y="27"/>
                    <a:pt x="5" y="34"/>
                    <a:pt x="12" y="37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7" y="33"/>
                    <a:pt x="2" y="27"/>
                    <a:pt x="2" y="19"/>
                  </a:cubicBezTo>
                  <a:cubicBezTo>
                    <a:pt x="2" y="18"/>
                    <a:pt x="2" y="17"/>
                    <a:pt x="2" y="15"/>
                  </a:cubicBezTo>
                  <a:cubicBezTo>
                    <a:pt x="1" y="15"/>
                    <a:pt x="1" y="15"/>
                    <a:pt x="1" y="15"/>
                  </a:cubicBezTo>
                  <a:moveTo>
                    <a:pt x="35" y="8"/>
                  </a:moveTo>
                  <a:cubicBezTo>
                    <a:pt x="34" y="9"/>
                    <a:pt x="34" y="9"/>
                    <a:pt x="34" y="9"/>
                  </a:cubicBezTo>
                  <a:cubicBezTo>
                    <a:pt x="36" y="12"/>
                    <a:pt x="37" y="16"/>
                    <a:pt x="37" y="19"/>
                  </a:cubicBezTo>
                  <a:cubicBezTo>
                    <a:pt x="37" y="20"/>
                    <a:pt x="37" y="21"/>
                    <a:pt x="37" y="2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1"/>
                    <a:pt x="39" y="20"/>
                    <a:pt x="39" y="19"/>
                  </a:cubicBezTo>
                  <a:cubicBezTo>
                    <a:pt x="39" y="15"/>
                    <a:pt x="38" y="11"/>
                    <a:pt x="35" y="8"/>
                  </a:cubicBezTo>
                  <a:moveTo>
                    <a:pt x="20" y="0"/>
                  </a:moveTo>
                  <a:cubicBezTo>
                    <a:pt x="11" y="0"/>
                    <a:pt x="4" y="5"/>
                    <a:pt x="1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6" y="6"/>
                    <a:pt x="12" y="2"/>
                    <a:pt x="20" y="2"/>
                  </a:cubicBezTo>
                  <a:cubicBezTo>
                    <a:pt x="25" y="2"/>
                    <a:pt x="29" y="4"/>
                    <a:pt x="32" y="7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2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9" name="Freeform 260"/>
            <p:cNvSpPr>
              <a:spLocks noEditPoints="1"/>
            </p:cNvSpPr>
            <p:nvPr/>
          </p:nvSpPr>
          <p:spPr bwMode="auto">
            <a:xfrm>
              <a:off x="5784851" y="4371975"/>
              <a:ext cx="182563" cy="153988"/>
            </a:xfrm>
            <a:custGeom>
              <a:avLst/>
              <a:gdLst>
                <a:gd name="T0" fmla="*/ 12 w 38"/>
                <a:gd name="T1" fmla="*/ 29 h 32"/>
                <a:gd name="T2" fmla="*/ 11 w 38"/>
                <a:gd name="T3" fmla="*/ 31 h 32"/>
                <a:gd name="T4" fmla="*/ 14 w 38"/>
                <a:gd name="T5" fmla="*/ 32 h 32"/>
                <a:gd name="T6" fmla="*/ 14 w 38"/>
                <a:gd name="T7" fmla="*/ 30 h 32"/>
                <a:gd name="T8" fmla="*/ 12 w 38"/>
                <a:gd name="T9" fmla="*/ 29 h 32"/>
                <a:gd name="T10" fmla="*/ 36 w 38"/>
                <a:gd name="T11" fmla="*/ 15 h 32"/>
                <a:gd name="T12" fmla="*/ 35 w 38"/>
                <a:gd name="T13" fmla="*/ 18 h 32"/>
                <a:gd name="T14" fmla="*/ 37 w 38"/>
                <a:gd name="T15" fmla="*/ 19 h 32"/>
                <a:gd name="T16" fmla="*/ 38 w 38"/>
                <a:gd name="T17" fmla="*/ 16 h 32"/>
                <a:gd name="T18" fmla="*/ 36 w 38"/>
                <a:gd name="T19" fmla="*/ 15 h 32"/>
                <a:gd name="T20" fmla="*/ 0 w 38"/>
                <a:gd name="T21" fmla="*/ 6 h 32"/>
                <a:gd name="T22" fmla="*/ 0 w 38"/>
                <a:gd name="T23" fmla="*/ 9 h 32"/>
                <a:gd name="T24" fmla="*/ 1 w 38"/>
                <a:gd name="T25" fmla="*/ 9 h 32"/>
                <a:gd name="T26" fmla="*/ 2 w 38"/>
                <a:gd name="T27" fmla="*/ 7 h 32"/>
                <a:gd name="T28" fmla="*/ 0 w 38"/>
                <a:gd name="T29" fmla="*/ 6 h 32"/>
                <a:gd name="T30" fmla="*/ 33 w 38"/>
                <a:gd name="T31" fmla="*/ 0 h 32"/>
                <a:gd name="T32" fmla="*/ 31 w 38"/>
                <a:gd name="T33" fmla="*/ 1 h 32"/>
                <a:gd name="T34" fmla="*/ 33 w 38"/>
                <a:gd name="T35" fmla="*/ 3 h 32"/>
                <a:gd name="T36" fmla="*/ 34 w 38"/>
                <a:gd name="T37" fmla="*/ 2 h 32"/>
                <a:gd name="T38" fmla="*/ 33 w 38"/>
                <a:gd name="T3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32">
                  <a:moveTo>
                    <a:pt x="12" y="29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2" y="32"/>
                    <a:pt x="13" y="32"/>
                    <a:pt x="14" y="32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3" y="30"/>
                    <a:pt x="12" y="29"/>
                  </a:cubicBezTo>
                  <a:moveTo>
                    <a:pt x="36" y="15"/>
                  </a:moveTo>
                  <a:cubicBezTo>
                    <a:pt x="36" y="16"/>
                    <a:pt x="36" y="17"/>
                    <a:pt x="35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8" y="18"/>
                    <a:pt x="38" y="17"/>
                    <a:pt x="38" y="16"/>
                  </a:cubicBezTo>
                  <a:cubicBezTo>
                    <a:pt x="36" y="15"/>
                    <a:pt x="36" y="15"/>
                    <a:pt x="36" y="15"/>
                  </a:cubicBezTo>
                  <a:moveTo>
                    <a:pt x="0" y="6"/>
                  </a:moveTo>
                  <a:cubicBezTo>
                    <a:pt x="0" y="7"/>
                    <a:pt x="0" y="8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33" y="0"/>
                  </a:moveTo>
                  <a:cubicBezTo>
                    <a:pt x="31" y="1"/>
                    <a:pt x="31" y="1"/>
                    <a:pt x="31" y="1"/>
                  </a:cubicBezTo>
                  <a:cubicBezTo>
                    <a:pt x="32" y="2"/>
                    <a:pt x="32" y="2"/>
                    <a:pt x="33" y="3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1"/>
                    <a:pt x="33" y="0"/>
                    <a:pt x="3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0" name="Freeform 261"/>
            <p:cNvSpPr>
              <a:spLocks noEditPoints="1"/>
            </p:cNvSpPr>
            <p:nvPr/>
          </p:nvSpPr>
          <p:spPr bwMode="auto">
            <a:xfrm>
              <a:off x="8170863" y="2419350"/>
              <a:ext cx="3910013" cy="4127500"/>
            </a:xfrm>
            <a:custGeom>
              <a:avLst/>
              <a:gdLst>
                <a:gd name="T0" fmla="*/ 325 w 2463"/>
                <a:gd name="T1" fmla="*/ 2126 h 2600"/>
                <a:gd name="T2" fmla="*/ 1373 w 2463"/>
                <a:gd name="T3" fmla="*/ 2405 h 2600"/>
                <a:gd name="T4" fmla="*/ 1962 w 2463"/>
                <a:gd name="T5" fmla="*/ 2290 h 2600"/>
                <a:gd name="T6" fmla="*/ 2232 w 2463"/>
                <a:gd name="T7" fmla="*/ 2044 h 2600"/>
                <a:gd name="T8" fmla="*/ 2293 w 2463"/>
                <a:gd name="T9" fmla="*/ 568 h 2600"/>
                <a:gd name="T10" fmla="*/ 1780 w 2463"/>
                <a:gd name="T11" fmla="*/ 407 h 2600"/>
                <a:gd name="T12" fmla="*/ 723 w 2463"/>
                <a:gd name="T13" fmla="*/ 0 h 2600"/>
                <a:gd name="T14" fmla="*/ 447 w 2463"/>
                <a:gd name="T15" fmla="*/ 744 h 2600"/>
                <a:gd name="T16" fmla="*/ 222 w 2463"/>
                <a:gd name="T17" fmla="*/ 1452 h 2600"/>
                <a:gd name="T18" fmla="*/ 589 w 2463"/>
                <a:gd name="T19" fmla="*/ 1719 h 2600"/>
                <a:gd name="T20" fmla="*/ 769 w 2463"/>
                <a:gd name="T21" fmla="*/ 1843 h 2600"/>
                <a:gd name="T22" fmla="*/ 1376 w 2463"/>
                <a:gd name="T23" fmla="*/ 1130 h 2600"/>
                <a:gd name="T24" fmla="*/ 1625 w 2463"/>
                <a:gd name="T25" fmla="*/ 1376 h 2600"/>
                <a:gd name="T26" fmla="*/ 1528 w 2463"/>
                <a:gd name="T27" fmla="*/ 1771 h 2600"/>
                <a:gd name="T28" fmla="*/ 847 w 2463"/>
                <a:gd name="T29" fmla="*/ 716 h 2600"/>
                <a:gd name="T30" fmla="*/ 1154 w 2463"/>
                <a:gd name="T31" fmla="*/ 966 h 2600"/>
                <a:gd name="T32" fmla="*/ 1148 w 2463"/>
                <a:gd name="T33" fmla="*/ 1379 h 2600"/>
                <a:gd name="T34" fmla="*/ 608 w 2463"/>
                <a:gd name="T35" fmla="*/ 1713 h 2600"/>
                <a:gd name="T36" fmla="*/ 781 w 2463"/>
                <a:gd name="T37" fmla="*/ 1840 h 2600"/>
                <a:gd name="T38" fmla="*/ 608 w 2463"/>
                <a:gd name="T39" fmla="*/ 1722 h 2600"/>
                <a:gd name="T40" fmla="*/ 1254 w 2463"/>
                <a:gd name="T41" fmla="*/ 2123 h 2600"/>
                <a:gd name="T42" fmla="*/ 1367 w 2463"/>
                <a:gd name="T43" fmla="*/ 1127 h 2600"/>
                <a:gd name="T44" fmla="*/ 1634 w 2463"/>
                <a:gd name="T45" fmla="*/ 1373 h 2600"/>
                <a:gd name="T46" fmla="*/ 1631 w 2463"/>
                <a:gd name="T47" fmla="*/ 1367 h 2600"/>
                <a:gd name="T48" fmla="*/ 1689 w 2463"/>
                <a:gd name="T49" fmla="*/ 1154 h 2600"/>
                <a:gd name="T50" fmla="*/ 2032 w 2463"/>
                <a:gd name="T51" fmla="*/ 935 h 2600"/>
                <a:gd name="T52" fmla="*/ 2281 w 2463"/>
                <a:gd name="T53" fmla="*/ 571 h 2600"/>
                <a:gd name="T54" fmla="*/ 1622 w 2463"/>
                <a:gd name="T55" fmla="*/ 1364 h 2600"/>
                <a:gd name="T56" fmla="*/ 1367 w 2463"/>
                <a:gd name="T57" fmla="*/ 1111 h 2600"/>
                <a:gd name="T58" fmla="*/ 1330 w 2463"/>
                <a:gd name="T59" fmla="*/ 607 h 2600"/>
                <a:gd name="T60" fmla="*/ 844 w 2463"/>
                <a:gd name="T61" fmla="*/ 698 h 2600"/>
                <a:gd name="T62" fmla="*/ 595 w 2463"/>
                <a:gd name="T63" fmla="*/ 1701 h 2600"/>
                <a:gd name="T64" fmla="*/ 337 w 2463"/>
                <a:gd name="T65" fmla="*/ 2117 h 2600"/>
                <a:gd name="T66" fmla="*/ 787 w 2463"/>
                <a:gd name="T67" fmla="*/ 1853 h 2600"/>
                <a:gd name="T68" fmla="*/ 917 w 2463"/>
                <a:gd name="T69" fmla="*/ 2156 h 2600"/>
                <a:gd name="T70" fmla="*/ 1734 w 2463"/>
                <a:gd name="T71" fmla="*/ 2591 h 2600"/>
                <a:gd name="T72" fmla="*/ 1379 w 2463"/>
                <a:gd name="T73" fmla="*/ 2396 h 2600"/>
                <a:gd name="T74" fmla="*/ 1379 w 2463"/>
                <a:gd name="T75" fmla="*/ 2396 h 2600"/>
                <a:gd name="T76" fmla="*/ 1977 w 2463"/>
                <a:gd name="T77" fmla="*/ 1941 h 2600"/>
                <a:gd name="T78" fmla="*/ 2211 w 2463"/>
                <a:gd name="T79" fmla="*/ 2026 h 2600"/>
                <a:gd name="T80" fmla="*/ 1992 w 2463"/>
                <a:gd name="T81" fmla="*/ 1649 h 2600"/>
                <a:gd name="T82" fmla="*/ 2454 w 2463"/>
                <a:gd name="T83" fmla="*/ 1248 h 2600"/>
                <a:gd name="T84" fmla="*/ 1692 w 2463"/>
                <a:gd name="T85" fmla="*/ 1172 h 2600"/>
                <a:gd name="T86" fmla="*/ 2041 w 2463"/>
                <a:gd name="T87" fmla="*/ 938 h 2600"/>
                <a:gd name="T88" fmla="*/ 2281 w 2463"/>
                <a:gd name="T89" fmla="*/ 1032 h 2600"/>
                <a:gd name="T90" fmla="*/ 2408 w 2463"/>
                <a:gd name="T91" fmla="*/ 267 h 2600"/>
                <a:gd name="T92" fmla="*/ 1780 w 2463"/>
                <a:gd name="T93" fmla="*/ 416 h 2600"/>
                <a:gd name="T94" fmla="*/ 1765 w 2463"/>
                <a:gd name="T95" fmla="*/ 413 h 2600"/>
                <a:gd name="T96" fmla="*/ 1294 w 2463"/>
                <a:gd name="T97" fmla="*/ 586 h 2600"/>
                <a:gd name="T98" fmla="*/ 729 w 2463"/>
                <a:gd name="T99" fmla="*/ 21 h 2600"/>
                <a:gd name="T100" fmla="*/ 735 w 2463"/>
                <a:gd name="T101" fmla="*/ 419 h 2600"/>
                <a:gd name="T102" fmla="*/ 465 w 2463"/>
                <a:gd name="T103" fmla="*/ 735 h 2600"/>
                <a:gd name="T104" fmla="*/ 465 w 2463"/>
                <a:gd name="T105" fmla="*/ 1257 h 2600"/>
                <a:gd name="T106" fmla="*/ 234 w 2463"/>
                <a:gd name="T107" fmla="*/ 1461 h 2600"/>
                <a:gd name="T108" fmla="*/ 9 w 2463"/>
                <a:gd name="T109" fmla="*/ 1916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63" h="2600">
                  <a:moveTo>
                    <a:pt x="0" y="1919"/>
                  </a:moveTo>
                  <a:lnTo>
                    <a:pt x="322" y="2123"/>
                  </a:lnTo>
                  <a:lnTo>
                    <a:pt x="322" y="2129"/>
                  </a:lnTo>
                  <a:lnTo>
                    <a:pt x="325" y="2126"/>
                  </a:lnTo>
                  <a:lnTo>
                    <a:pt x="899" y="2156"/>
                  </a:lnTo>
                  <a:lnTo>
                    <a:pt x="899" y="2156"/>
                  </a:lnTo>
                  <a:lnTo>
                    <a:pt x="902" y="2156"/>
                  </a:lnTo>
                  <a:lnTo>
                    <a:pt x="1373" y="2405"/>
                  </a:lnTo>
                  <a:lnTo>
                    <a:pt x="1373" y="2405"/>
                  </a:lnTo>
                  <a:lnTo>
                    <a:pt x="1376" y="2405"/>
                  </a:lnTo>
                  <a:lnTo>
                    <a:pt x="1737" y="2600"/>
                  </a:lnTo>
                  <a:lnTo>
                    <a:pt x="1962" y="2290"/>
                  </a:lnTo>
                  <a:lnTo>
                    <a:pt x="1965" y="2290"/>
                  </a:lnTo>
                  <a:lnTo>
                    <a:pt x="1965" y="2287"/>
                  </a:lnTo>
                  <a:lnTo>
                    <a:pt x="2223" y="2038"/>
                  </a:lnTo>
                  <a:lnTo>
                    <a:pt x="2232" y="2044"/>
                  </a:lnTo>
                  <a:lnTo>
                    <a:pt x="2226" y="2035"/>
                  </a:lnTo>
                  <a:lnTo>
                    <a:pt x="2463" y="1245"/>
                  </a:lnTo>
                  <a:lnTo>
                    <a:pt x="2463" y="1245"/>
                  </a:lnTo>
                  <a:lnTo>
                    <a:pt x="2293" y="568"/>
                  </a:lnTo>
                  <a:lnTo>
                    <a:pt x="2293" y="565"/>
                  </a:lnTo>
                  <a:lnTo>
                    <a:pt x="2293" y="565"/>
                  </a:lnTo>
                  <a:lnTo>
                    <a:pt x="2420" y="255"/>
                  </a:lnTo>
                  <a:lnTo>
                    <a:pt x="1780" y="407"/>
                  </a:lnTo>
                  <a:lnTo>
                    <a:pt x="1780" y="407"/>
                  </a:lnTo>
                  <a:lnTo>
                    <a:pt x="1780" y="407"/>
                  </a:lnTo>
                  <a:lnTo>
                    <a:pt x="1021" y="328"/>
                  </a:lnTo>
                  <a:lnTo>
                    <a:pt x="723" y="0"/>
                  </a:lnTo>
                  <a:lnTo>
                    <a:pt x="726" y="422"/>
                  </a:lnTo>
                  <a:lnTo>
                    <a:pt x="717" y="425"/>
                  </a:lnTo>
                  <a:lnTo>
                    <a:pt x="723" y="425"/>
                  </a:lnTo>
                  <a:lnTo>
                    <a:pt x="447" y="744"/>
                  </a:lnTo>
                  <a:lnTo>
                    <a:pt x="453" y="744"/>
                  </a:lnTo>
                  <a:lnTo>
                    <a:pt x="456" y="1269"/>
                  </a:lnTo>
                  <a:lnTo>
                    <a:pt x="228" y="1458"/>
                  </a:lnTo>
                  <a:lnTo>
                    <a:pt x="222" y="1452"/>
                  </a:lnTo>
                  <a:lnTo>
                    <a:pt x="225" y="1461"/>
                  </a:lnTo>
                  <a:lnTo>
                    <a:pt x="0" y="1919"/>
                  </a:lnTo>
                  <a:close/>
                  <a:moveTo>
                    <a:pt x="234" y="1470"/>
                  </a:moveTo>
                  <a:lnTo>
                    <a:pt x="589" y="1719"/>
                  </a:lnTo>
                  <a:lnTo>
                    <a:pt x="589" y="1725"/>
                  </a:lnTo>
                  <a:lnTo>
                    <a:pt x="595" y="1722"/>
                  </a:lnTo>
                  <a:lnTo>
                    <a:pt x="756" y="1834"/>
                  </a:lnTo>
                  <a:lnTo>
                    <a:pt x="769" y="1843"/>
                  </a:lnTo>
                  <a:lnTo>
                    <a:pt x="328" y="2114"/>
                  </a:lnTo>
                  <a:lnTo>
                    <a:pt x="234" y="1470"/>
                  </a:lnTo>
                  <a:close/>
                  <a:moveTo>
                    <a:pt x="1528" y="1771"/>
                  </a:moveTo>
                  <a:lnTo>
                    <a:pt x="1376" y="1130"/>
                  </a:lnTo>
                  <a:lnTo>
                    <a:pt x="1619" y="1373"/>
                  </a:lnTo>
                  <a:lnTo>
                    <a:pt x="1619" y="1373"/>
                  </a:lnTo>
                  <a:lnTo>
                    <a:pt x="1622" y="1373"/>
                  </a:lnTo>
                  <a:lnTo>
                    <a:pt x="1625" y="1376"/>
                  </a:lnTo>
                  <a:lnTo>
                    <a:pt x="1625" y="1376"/>
                  </a:lnTo>
                  <a:lnTo>
                    <a:pt x="1768" y="1494"/>
                  </a:lnTo>
                  <a:lnTo>
                    <a:pt x="1977" y="1646"/>
                  </a:lnTo>
                  <a:lnTo>
                    <a:pt x="1528" y="1771"/>
                  </a:lnTo>
                  <a:close/>
                  <a:moveTo>
                    <a:pt x="1151" y="975"/>
                  </a:moveTo>
                  <a:lnTo>
                    <a:pt x="1139" y="1388"/>
                  </a:lnTo>
                  <a:lnTo>
                    <a:pt x="601" y="1707"/>
                  </a:lnTo>
                  <a:lnTo>
                    <a:pt x="847" y="716"/>
                  </a:lnTo>
                  <a:lnTo>
                    <a:pt x="1151" y="975"/>
                  </a:lnTo>
                  <a:close/>
                  <a:moveTo>
                    <a:pt x="854" y="710"/>
                  </a:moveTo>
                  <a:lnTo>
                    <a:pt x="1312" y="610"/>
                  </a:lnTo>
                  <a:lnTo>
                    <a:pt x="1154" y="966"/>
                  </a:lnTo>
                  <a:lnTo>
                    <a:pt x="854" y="710"/>
                  </a:lnTo>
                  <a:close/>
                  <a:moveTo>
                    <a:pt x="1157" y="981"/>
                  </a:moveTo>
                  <a:lnTo>
                    <a:pt x="1364" y="1117"/>
                  </a:lnTo>
                  <a:lnTo>
                    <a:pt x="1148" y="1379"/>
                  </a:lnTo>
                  <a:lnTo>
                    <a:pt x="1157" y="981"/>
                  </a:lnTo>
                  <a:close/>
                  <a:moveTo>
                    <a:pt x="1136" y="1400"/>
                  </a:moveTo>
                  <a:lnTo>
                    <a:pt x="1030" y="1722"/>
                  </a:lnTo>
                  <a:lnTo>
                    <a:pt x="608" y="1713"/>
                  </a:lnTo>
                  <a:lnTo>
                    <a:pt x="1136" y="1400"/>
                  </a:lnTo>
                  <a:close/>
                  <a:moveTo>
                    <a:pt x="1030" y="1731"/>
                  </a:moveTo>
                  <a:lnTo>
                    <a:pt x="1242" y="2120"/>
                  </a:lnTo>
                  <a:lnTo>
                    <a:pt x="781" y="1840"/>
                  </a:lnTo>
                  <a:lnTo>
                    <a:pt x="781" y="1837"/>
                  </a:lnTo>
                  <a:lnTo>
                    <a:pt x="778" y="1837"/>
                  </a:lnTo>
                  <a:lnTo>
                    <a:pt x="759" y="1828"/>
                  </a:lnTo>
                  <a:lnTo>
                    <a:pt x="608" y="1722"/>
                  </a:lnTo>
                  <a:lnTo>
                    <a:pt x="1030" y="1731"/>
                  </a:lnTo>
                  <a:close/>
                  <a:moveTo>
                    <a:pt x="1042" y="1731"/>
                  </a:moveTo>
                  <a:lnTo>
                    <a:pt x="1519" y="1780"/>
                  </a:lnTo>
                  <a:lnTo>
                    <a:pt x="1254" y="2123"/>
                  </a:lnTo>
                  <a:lnTo>
                    <a:pt x="1042" y="1731"/>
                  </a:lnTo>
                  <a:close/>
                  <a:moveTo>
                    <a:pt x="1039" y="1722"/>
                  </a:moveTo>
                  <a:lnTo>
                    <a:pt x="1148" y="1394"/>
                  </a:lnTo>
                  <a:lnTo>
                    <a:pt x="1367" y="1127"/>
                  </a:lnTo>
                  <a:lnTo>
                    <a:pt x="1522" y="1771"/>
                  </a:lnTo>
                  <a:lnTo>
                    <a:pt x="1039" y="1722"/>
                  </a:lnTo>
                  <a:close/>
                  <a:moveTo>
                    <a:pt x="1774" y="1488"/>
                  </a:moveTo>
                  <a:lnTo>
                    <a:pt x="1634" y="1373"/>
                  </a:lnTo>
                  <a:lnTo>
                    <a:pt x="1798" y="1348"/>
                  </a:lnTo>
                  <a:lnTo>
                    <a:pt x="1971" y="1634"/>
                  </a:lnTo>
                  <a:lnTo>
                    <a:pt x="1774" y="1488"/>
                  </a:lnTo>
                  <a:close/>
                  <a:moveTo>
                    <a:pt x="1631" y="1367"/>
                  </a:moveTo>
                  <a:lnTo>
                    <a:pt x="1689" y="1181"/>
                  </a:lnTo>
                  <a:lnTo>
                    <a:pt x="1789" y="1339"/>
                  </a:lnTo>
                  <a:lnTo>
                    <a:pt x="1631" y="1367"/>
                  </a:lnTo>
                  <a:close/>
                  <a:moveTo>
                    <a:pt x="1689" y="1154"/>
                  </a:moveTo>
                  <a:lnTo>
                    <a:pt x="1686" y="1163"/>
                  </a:lnTo>
                  <a:lnTo>
                    <a:pt x="1349" y="622"/>
                  </a:lnTo>
                  <a:lnTo>
                    <a:pt x="1986" y="914"/>
                  </a:lnTo>
                  <a:lnTo>
                    <a:pt x="2032" y="935"/>
                  </a:lnTo>
                  <a:lnTo>
                    <a:pt x="1689" y="1154"/>
                  </a:lnTo>
                  <a:close/>
                  <a:moveTo>
                    <a:pt x="1989" y="905"/>
                  </a:moveTo>
                  <a:lnTo>
                    <a:pt x="1336" y="607"/>
                  </a:lnTo>
                  <a:lnTo>
                    <a:pt x="2281" y="571"/>
                  </a:lnTo>
                  <a:lnTo>
                    <a:pt x="2038" y="926"/>
                  </a:lnTo>
                  <a:lnTo>
                    <a:pt x="1989" y="905"/>
                  </a:lnTo>
                  <a:close/>
                  <a:moveTo>
                    <a:pt x="1683" y="1172"/>
                  </a:moveTo>
                  <a:lnTo>
                    <a:pt x="1622" y="1364"/>
                  </a:lnTo>
                  <a:lnTo>
                    <a:pt x="1373" y="1114"/>
                  </a:lnTo>
                  <a:lnTo>
                    <a:pt x="1373" y="1114"/>
                  </a:lnTo>
                  <a:lnTo>
                    <a:pt x="1370" y="1114"/>
                  </a:lnTo>
                  <a:lnTo>
                    <a:pt x="1367" y="1111"/>
                  </a:lnTo>
                  <a:lnTo>
                    <a:pt x="1367" y="1111"/>
                  </a:lnTo>
                  <a:lnTo>
                    <a:pt x="1160" y="972"/>
                  </a:lnTo>
                  <a:lnTo>
                    <a:pt x="1321" y="607"/>
                  </a:lnTo>
                  <a:lnTo>
                    <a:pt x="1330" y="607"/>
                  </a:lnTo>
                  <a:lnTo>
                    <a:pt x="1683" y="1172"/>
                  </a:lnTo>
                  <a:close/>
                  <a:moveTo>
                    <a:pt x="851" y="701"/>
                  </a:moveTo>
                  <a:lnTo>
                    <a:pt x="854" y="686"/>
                  </a:lnTo>
                  <a:lnTo>
                    <a:pt x="844" y="698"/>
                  </a:lnTo>
                  <a:lnTo>
                    <a:pt x="738" y="431"/>
                  </a:lnTo>
                  <a:lnTo>
                    <a:pt x="1315" y="601"/>
                  </a:lnTo>
                  <a:lnTo>
                    <a:pt x="851" y="701"/>
                  </a:lnTo>
                  <a:close/>
                  <a:moveTo>
                    <a:pt x="595" y="1701"/>
                  </a:moveTo>
                  <a:lnTo>
                    <a:pt x="465" y="1272"/>
                  </a:lnTo>
                  <a:lnTo>
                    <a:pt x="835" y="729"/>
                  </a:lnTo>
                  <a:lnTo>
                    <a:pt x="595" y="1701"/>
                  </a:lnTo>
                  <a:close/>
                  <a:moveTo>
                    <a:pt x="337" y="2117"/>
                  </a:moveTo>
                  <a:lnTo>
                    <a:pt x="775" y="1850"/>
                  </a:lnTo>
                  <a:lnTo>
                    <a:pt x="896" y="2147"/>
                  </a:lnTo>
                  <a:lnTo>
                    <a:pt x="337" y="2117"/>
                  </a:lnTo>
                  <a:close/>
                  <a:moveTo>
                    <a:pt x="787" y="1853"/>
                  </a:moveTo>
                  <a:lnTo>
                    <a:pt x="1239" y="2126"/>
                  </a:lnTo>
                  <a:lnTo>
                    <a:pt x="905" y="2150"/>
                  </a:lnTo>
                  <a:lnTo>
                    <a:pt x="787" y="1853"/>
                  </a:lnTo>
                  <a:close/>
                  <a:moveTo>
                    <a:pt x="917" y="2156"/>
                  </a:moveTo>
                  <a:lnTo>
                    <a:pt x="1251" y="2135"/>
                  </a:lnTo>
                  <a:lnTo>
                    <a:pt x="1367" y="2393"/>
                  </a:lnTo>
                  <a:lnTo>
                    <a:pt x="917" y="2156"/>
                  </a:lnTo>
                  <a:close/>
                  <a:moveTo>
                    <a:pt x="1734" y="2591"/>
                  </a:moveTo>
                  <a:lnTo>
                    <a:pt x="1388" y="2402"/>
                  </a:lnTo>
                  <a:lnTo>
                    <a:pt x="1950" y="2293"/>
                  </a:lnTo>
                  <a:lnTo>
                    <a:pt x="1734" y="2591"/>
                  </a:lnTo>
                  <a:close/>
                  <a:moveTo>
                    <a:pt x="1379" y="2396"/>
                  </a:moveTo>
                  <a:lnTo>
                    <a:pt x="1257" y="2132"/>
                  </a:lnTo>
                  <a:lnTo>
                    <a:pt x="1528" y="1783"/>
                  </a:lnTo>
                  <a:lnTo>
                    <a:pt x="1950" y="2284"/>
                  </a:lnTo>
                  <a:lnTo>
                    <a:pt x="1379" y="2396"/>
                  </a:lnTo>
                  <a:close/>
                  <a:moveTo>
                    <a:pt x="1959" y="2281"/>
                  </a:moveTo>
                  <a:lnTo>
                    <a:pt x="1534" y="1777"/>
                  </a:lnTo>
                  <a:lnTo>
                    <a:pt x="1983" y="1655"/>
                  </a:lnTo>
                  <a:lnTo>
                    <a:pt x="1977" y="1941"/>
                  </a:lnTo>
                  <a:lnTo>
                    <a:pt x="2214" y="2035"/>
                  </a:lnTo>
                  <a:lnTo>
                    <a:pt x="1959" y="2281"/>
                  </a:lnTo>
                  <a:close/>
                  <a:moveTo>
                    <a:pt x="1989" y="1664"/>
                  </a:moveTo>
                  <a:lnTo>
                    <a:pt x="2211" y="2026"/>
                  </a:lnTo>
                  <a:lnTo>
                    <a:pt x="1986" y="1935"/>
                  </a:lnTo>
                  <a:lnTo>
                    <a:pt x="1989" y="1664"/>
                  </a:lnTo>
                  <a:close/>
                  <a:moveTo>
                    <a:pt x="2220" y="2026"/>
                  </a:moveTo>
                  <a:lnTo>
                    <a:pt x="1992" y="1649"/>
                  </a:lnTo>
                  <a:lnTo>
                    <a:pt x="1992" y="1646"/>
                  </a:lnTo>
                  <a:lnTo>
                    <a:pt x="1989" y="1646"/>
                  </a:lnTo>
                  <a:lnTo>
                    <a:pt x="1807" y="1348"/>
                  </a:lnTo>
                  <a:lnTo>
                    <a:pt x="2454" y="1248"/>
                  </a:lnTo>
                  <a:lnTo>
                    <a:pt x="2220" y="2026"/>
                  </a:lnTo>
                  <a:close/>
                  <a:moveTo>
                    <a:pt x="2454" y="1239"/>
                  </a:moveTo>
                  <a:lnTo>
                    <a:pt x="1798" y="1342"/>
                  </a:lnTo>
                  <a:lnTo>
                    <a:pt x="1692" y="1172"/>
                  </a:lnTo>
                  <a:lnTo>
                    <a:pt x="1695" y="1157"/>
                  </a:lnTo>
                  <a:lnTo>
                    <a:pt x="2038" y="941"/>
                  </a:lnTo>
                  <a:lnTo>
                    <a:pt x="2038" y="941"/>
                  </a:lnTo>
                  <a:lnTo>
                    <a:pt x="2041" y="938"/>
                  </a:lnTo>
                  <a:lnTo>
                    <a:pt x="2287" y="1045"/>
                  </a:lnTo>
                  <a:lnTo>
                    <a:pt x="2293" y="598"/>
                  </a:lnTo>
                  <a:lnTo>
                    <a:pt x="2454" y="1239"/>
                  </a:lnTo>
                  <a:close/>
                  <a:moveTo>
                    <a:pt x="2281" y="1032"/>
                  </a:moveTo>
                  <a:lnTo>
                    <a:pt x="2044" y="929"/>
                  </a:lnTo>
                  <a:lnTo>
                    <a:pt x="2284" y="580"/>
                  </a:lnTo>
                  <a:lnTo>
                    <a:pt x="2281" y="1032"/>
                  </a:lnTo>
                  <a:close/>
                  <a:moveTo>
                    <a:pt x="2408" y="267"/>
                  </a:moveTo>
                  <a:lnTo>
                    <a:pt x="2284" y="562"/>
                  </a:lnTo>
                  <a:lnTo>
                    <a:pt x="1798" y="413"/>
                  </a:lnTo>
                  <a:lnTo>
                    <a:pt x="2408" y="267"/>
                  </a:lnTo>
                  <a:close/>
                  <a:moveTo>
                    <a:pt x="1780" y="416"/>
                  </a:moveTo>
                  <a:lnTo>
                    <a:pt x="2263" y="565"/>
                  </a:lnTo>
                  <a:lnTo>
                    <a:pt x="1339" y="598"/>
                  </a:lnTo>
                  <a:lnTo>
                    <a:pt x="1780" y="416"/>
                  </a:lnTo>
                  <a:close/>
                  <a:moveTo>
                    <a:pt x="1765" y="413"/>
                  </a:moveTo>
                  <a:lnTo>
                    <a:pt x="1321" y="598"/>
                  </a:lnTo>
                  <a:lnTo>
                    <a:pt x="1030" y="337"/>
                  </a:lnTo>
                  <a:lnTo>
                    <a:pt x="1765" y="413"/>
                  </a:lnTo>
                  <a:close/>
                  <a:moveTo>
                    <a:pt x="1294" y="586"/>
                  </a:moveTo>
                  <a:lnTo>
                    <a:pt x="744" y="425"/>
                  </a:lnTo>
                  <a:lnTo>
                    <a:pt x="1018" y="337"/>
                  </a:lnTo>
                  <a:lnTo>
                    <a:pt x="1294" y="586"/>
                  </a:lnTo>
                  <a:close/>
                  <a:moveTo>
                    <a:pt x="729" y="21"/>
                  </a:moveTo>
                  <a:lnTo>
                    <a:pt x="1008" y="328"/>
                  </a:lnTo>
                  <a:lnTo>
                    <a:pt x="1005" y="328"/>
                  </a:lnTo>
                  <a:lnTo>
                    <a:pt x="1008" y="331"/>
                  </a:lnTo>
                  <a:lnTo>
                    <a:pt x="735" y="419"/>
                  </a:lnTo>
                  <a:lnTo>
                    <a:pt x="729" y="21"/>
                  </a:lnTo>
                  <a:close/>
                  <a:moveTo>
                    <a:pt x="729" y="431"/>
                  </a:moveTo>
                  <a:lnTo>
                    <a:pt x="838" y="704"/>
                  </a:lnTo>
                  <a:lnTo>
                    <a:pt x="465" y="735"/>
                  </a:lnTo>
                  <a:lnTo>
                    <a:pt x="729" y="431"/>
                  </a:lnTo>
                  <a:close/>
                  <a:moveTo>
                    <a:pt x="462" y="744"/>
                  </a:moveTo>
                  <a:lnTo>
                    <a:pt x="835" y="713"/>
                  </a:lnTo>
                  <a:lnTo>
                    <a:pt x="465" y="1257"/>
                  </a:lnTo>
                  <a:lnTo>
                    <a:pt x="462" y="744"/>
                  </a:lnTo>
                  <a:close/>
                  <a:moveTo>
                    <a:pt x="459" y="1278"/>
                  </a:moveTo>
                  <a:lnTo>
                    <a:pt x="586" y="1707"/>
                  </a:lnTo>
                  <a:lnTo>
                    <a:pt x="234" y="1461"/>
                  </a:lnTo>
                  <a:lnTo>
                    <a:pt x="459" y="1278"/>
                  </a:lnTo>
                  <a:close/>
                  <a:moveTo>
                    <a:pt x="225" y="1476"/>
                  </a:moveTo>
                  <a:lnTo>
                    <a:pt x="319" y="2114"/>
                  </a:lnTo>
                  <a:lnTo>
                    <a:pt x="9" y="1916"/>
                  </a:lnTo>
                  <a:lnTo>
                    <a:pt x="225" y="14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1" name="Freeform 262"/>
            <p:cNvSpPr>
              <a:spLocks noEditPoints="1"/>
            </p:cNvSpPr>
            <p:nvPr/>
          </p:nvSpPr>
          <p:spPr bwMode="auto">
            <a:xfrm>
              <a:off x="8170863" y="2419350"/>
              <a:ext cx="3910013" cy="4127500"/>
            </a:xfrm>
            <a:custGeom>
              <a:avLst/>
              <a:gdLst>
                <a:gd name="T0" fmla="*/ 325 w 2463"/>
                <a:gd name="T1" fmla="*/ 2126 h 2600"/>
                <a:gd name="T2" fmla="*/ 1373 w 2463"/>
                <a:gd name="T3" fmla="*/ 2405 h 2600"/>
                <a:gd name="T4" fmla="*/ 1962 w 2463"/>
                <a:gd name="T5" fmla="*/ 2290 h 2600"/>
                <a:gd name="T6" fmla="*/ 2232 w 2463"/>
                <a:gd name="T7" fmla="*/ 2044 h 2600"/>
                <a:gd name="T8" fmla="*/ 2293 w 2463"/>
                <a:gd name="T9" fmla="*/ 568 h 2600"/>
                <a:gd name="T10" fmla="*/ 1780 w 2463"/>
                <a:gd name="T11" fmla="*/ 407 h 2600"/>
                <a:gd name="T12" fmla="*/ 723 w 2463"/>
                <a:gd name="T13" fmla="*/ 0 h 2600"/>
                <a:gd name="T14" fmla="*/ 447 w 2463"/>
                <a:gd name="T15" fmla="*/ 744 h 2600"/>
                <a:gd name="T16" fmla="*/ 222 w 2463"/>
                <a:gd name="T17" fmla="*/ 1452 h 2600"/>
                <a:gd name="T18" fmla="*/ 589 w 2463"/>
                <a:gd name="T19" fmla="*/ 1719 h 2600"/>
                <a:gd name="T20" fmla="*/ 769 w 2463"/>
                <a:gd name="T21" fmla="*/ 1843 h 2600"/>
                <a:gd name="T22" fmla="*/ 1376 w 2463"/>
                <a:gd name="T23" fmla="*/ 1130 h 2600"/>
                <a:gd name="T24" fmla="*/ 1625 w 2463"/>
                <a:gd name="T25" fmla="*/ 1376 h 2600"/>
                <a:gd name="T26" fmla="*/ 1528 w 2463"/>
                <a:gd name="T27" fmla="*/ 1771 h 2600"/>
                <a:gd name="T28" fmla="*/ 847 w 2463"/>
                <a:gd name="T29" fmla="*/ 716 h 2600"/>
                <a:gd name="T30" fmla="*/ 1154 w 2463"/>
                <a:gd name="T31" fmla="*/ 966 h 2600"/>
                <a:gd name="T32" fmla="*/ 1148 w 2463"/>
                <a:gd name="T33" fmla="*/ 1379 h 2600"/>
                <a:gd name="T34" fmla="*/ 608 w 2463"/>
                <a:gd name="T35" fmla="*/ 1713 h 2600"/>
                <a:gd name="T36" fmla="*/ 781 w 2463"/>
                <a:gd name="T37" fmla="*/ 1840 h 2600"/>
                <a:gd name="T38" fmla="*/ 608 w 2463"/>
                <a:gd name="T39" fmla="*/ 1722 h 2600"/>
                <a:gd name="T40" fmla="*/ 1254 w 2463"/>
                <a:gd name="T41" fmla="*/ 2123 h 2600"/>
                <a:gd name="T42" fmla="*/ 1367 w 2463"/>
                <a:gd name="T43" fmla="*/ 1127 h 2600"/>
                <a:gd name="T44" fmla="*/ 1634 w 2463"/>
                <a:gd name="T45" fmla="*/ 1373 h 2600"/>
                <a:gd name="T46" fmla="*/ 1631 w 2463"/>
                <a:gd name="T47" fmla="*/ 1367 h 2600"/>
                <a:gd name="T48" fmla="*/ 1689 w 2463"/>
                <a:gd name="T49" fmla="*/ 1154 h 2600"/>
                <a:gd name="T50" fmla="*/ 2032 w 2463"/>
                <a:gd name="T51" fmla="*/ 935 h 2600"/>
                <a:gd name="T52" fmla="*/ 2281 w 2463"/>
                <a:gd name="T53" fmla="*/ 571 h 2600"/>
                <a:gd name="T54" fmla="*/ 1622 w 2463"/>
                <a:gd name="T55" fmla="*/ 1364 h 2600"/>
                <a:gd name="T56" fmla="*/ 1367 w 2463"/>
                <a:gd name="T57" fmla="*/ 1111 h 2600"/>
                <a:gd name="T58" fmla="*/ 1330 w 2463"/>
                <a:gd name="T59" fmla="*/ 607 h 2600"/>
                <a:gd name="T60" fmla="*/ 844 w 2463"/>
                <a:gd name="T61" fmla="*/ 698 h 2600"/>
                <a:gd name="T62" fmla="*/ 595 w 2463"/>
                <a:gd name="T63" fmla="*/ 1701 h 2600"/>
                <a:gd name="T64" fmla="*/ 337 w 2463"/>
                <a:gd name="T65" fmla="*/ 2117 h 2600"/>
                <a:gd name="T66" fmla="*/ 787 w 2463"/>
                <a:gd name="T67" fmla="*/ 1853 h 2600"/>
                <a:gd name="T68" fmla="*/ 917 w 2463"/>
                <a:gd name="T69" fmla="*/ 2156 h 2600"/>
                <a:gd name="T70" fmla="*/ 1734 w 2463"/>
                <a:gd name="T71" fmla="*/ 2591 h 2600"/>
                <a:gd name="T72" fmla="*/ 1379 w 2463"/>
                <a:gd name="T73" fmla="*/ 2396 h 2600"/>
                <a:gd name="T74" fmla="*/ 1379 w 2463"/>
                <a:gd name="T75" fmla="*/ 2396 h 2600"/>
                <a:gd name="T76" fmla="*/ 1977 w 2463"/>
                <a:gd name="T77" fmla="*/ 1941 h 2600"/>
                <a:gd name="T78" fmla="*/ 2211 w 2463"/>
                <a:gd name="T79" fmla="*/ 2026 h 2600"/>
                <a:gd name="T80" fmla="*/ 1992 w 2463"/>
                <a:gd name="T81" fmla="*/ 1649 h 2600"/>
                <a:gd name="T82" fmla="*/ 2454 w 2463"/>
                <a:gd name="T83" fmla="*/ 1248 h 2600"/>
                <a:gd name="T84" fmla="*/ 1692 w 2463"/>
                <a:gd name="T85" fmla="*/ 1172 h 2600"/>
                <a:gd name="T86" fmla="*/ 2041 w 2463"/>
                <a:gd name="T87" fmla="*/ 938 h 2600"/>
                <a:gd name="T88" fmla="*/ 2281 w 2463"/>
                <a:gd name="T89" fmla="*/ 1032 h 2600"/>
                <a:gd name="T90" fmla="*/ 2408 w 2463"/>
                <a:gd name="T91" fmla="*/ 267 h 2600"/>
                <a:gd name="T92" fmla="*/ 1780 w 2463"/>
                <a:gd name="T93" fmla="*/ 416 h 2600"/>
                <a:gd name="T94" fmla="*/ 1765 w 2463"/>
                <a:gd name="T95" fmla="*/ 413 h 2600"/>
                <a:gd name="T96" fmla="*/ 1294 w 2463"/>
                <a:gd name="T97" fmla="*/ 586 h 2600"/>
                <a:gd name="T98" fmla="*/ 729 w 2463"/>
                <a:gd name="T99" fmla="*/ 21 h 2600"/>
                <a:gd name="T100" fmla="*/ 735 w 2463"/>
                <a:gd name="T101" fmla="*/ 419 h 2600"/>
                <a:gd name="T102" fmla="*/ 465 w 2463"/>
                <a:gd name="T103" fmla="*/ 735 h 2600"/>
                <a:gd name="T104" fmla="*/ 465 w 2463"/>
                <a:gd name="T105" fmla="*/ 1257 h 2600"/>
                <a:gd name="T106" fmla="*/ 234 w 2463"/>
                <a:gd name="T107" fmla="*/ 1461 h 2600"/>
                <a:gd name="T108" fmla="*/ 9 w 2463"/>
                <a:gd name="T109" fmla="*/ 1916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63" h="2600">
                  <a:moveTo>
                    <a:pt x="0" y="1919"/>
                  </a:moveTo>
                  <a:lnTo>
                    <a:pt x="322" y="2123"/>
                  </a:lnTo>
                  <a:lnTo>
                    <a:pt x="322" y="2129"/>
                  </a:lnTo>
                  <a:lnTo>
                    <a:pt x="325" y="2126"/>
                  </a:lnTo>
                  <a:lnTo>
                    <a:pt x="899" y="2156"/>
                  </a:lnTo>
                  <a:lnTo>
                    <a:pt x="899" y="2156"/>
                  </a:lnTo>
                  <a:lnTo>
                    <a:pt x="902" y="2156"/>
                  </a:lnTo>
                  <a:lnTo>
                    <a:pt x="1373" y="2405"/>
                  </a:lnTo>
                  <a:lnTo>
                    <a:pt x="1373" y="2405"/>
                  </a:lnTo>
                  <a:lnTo>
                    <a:pt x="1376" y="2405"/>
                  </a:lnTo>
                  <a:lnTo>
                    <a:pt x="1737" y="2600"/>
                  </a:lnTo>
                  <a:lnTo>
                    <a:pt x="1962" y="2290"/>
                  </a:lnTo>
                  <a:lnTo>
                    <a:pt x="1965" y="2290"/>
                  </a:lnTo>
                  <a:lnTo>
                    <a:pt x="1965" y="2287"/>
                  </a:lnTo>
                  <a:lnTo>
                    <a:pt x="2223" y="2038"/>
                  </a:lnTo>
                  <a:lnTo>
                    <a:pt x="2232" y="2044"/>
                  </a:lnTo>
                  <a:lnTo>
                    <a:pt x="2226" y="2035"/>
                  </a:lnTo>
                  <a:lnTo>
                    <a:pt x="2463" y="1245"/>
                  </a:lnTo>
                  <a:lnTo>
                    <a:pt x="2463" y="1245"/>
                  </a:lnTo>
                  <a:lnTo>
                    <a:pt x="2293" y="568"/>
                  </a:lnTo>
                  <a:lnTo>
                    <a:pt x="2293" y="565"/>
                  </a:lnTo>
                  <a:lnTo>
                    <a:pt x="2293" y="565"/>
                  </a:lnTo>
                  <a:lnTo>
                    <a:pt x="2420" y="255"/>
                  </a:lnTo>
                  <a:lnTo>
                    <a:pt x="1780" y="407"/>
                  </a:lnTo>
                  <a:lnTo>
                    <a:pt x="1780" y="407"/>
                  </a:lnTo>
                  <a:lnTo>
                    <a:pt x="1780" y="407"/>
                  </a:lnTo>
                  <a:lnTo>
                    <a:pt x="1021" y="328"/>
                  </a:lnTo>
                  <a:lnTo>
                    <a:pt x="723" y="0"/>
                  </a:lnTo>
                  <a:lnTo>
                    <a:pt x="726" y="422"/>
                  </a:lnTo>
                  <a:lnTo>
                    <a:pt x="717" y="425"/>
                  </a:lnTo>
                  <a:lnTo>
                    <a:pt x="723" y="425"/>
                  </a:lnTo>
                  <a:lnTo>
                    <a:pt x="447" y="744"/>
                  </a:lnTo>
                  <a:lnTo>
                    <a:pt x="453" y="744"/>
                  </a:lnTo>
                  <a:lnTo>
                    <a:pt x="456" y="1269"/>
                  </a:lnTo>
                  <a:lnTo>
                    <a:pt x="228" y="1458"/>
                  </a:lnTo>
                  <a:lnTo>
                    <a:pt x="222" y="1452"/>
                  </a:lnTo>
                  <a:lnTo>
                    <a:pt x="225" y="1461"/>
                  </a:lnTo>
                  <a:lnTo>
                    <a:pt x="0" y="1919"/>
                  </a:lnTo>
                  <a:moveTo>
                    <a:pt x="234" y="1470"/>
                  </a:moveTo>
                  <a:lnTo>
                    <a:pt x="589" y="1719"/>
                  </a:lnTo>
                  <a:lnTo>
                    <a:pt x="589" y="1725"/>
                  </a:lnTo>
                  <a:lnTo>
                    <a:pt x="595" y="1722"/>
                  </a:lnTo>
                  <a:lnTo>
                    <a:pt x="756" y="1834"/>
                  </a:lnTo>
                  <a:lnTo>
                    <a:pt x="769" y="1843"/>
                  </a:lnTo>
                  <a:lnTo>
                    <a:pt x="328" y="2114"/>
                  </a:lnTo>
                  <a:lnTo>
                    <a:pt x="234" y="1470"/>
                  </a:lnTo>
                  <a:moveTo>
                    <a:pt x="1528" y="1771"/>
                  </a:moveTo>
                  <a:lnTo>
                    <a:pt x="1376" y="1130"/>
                  </a:lnTo>
                  <a:lnTo>
                    <a:pt x="1619" y="1373"/>
                  </a:lnTo>
                  <a:lnTo>
                    <a:pt x="1619" y="1373"/>
                  </a:lnTo>
                  <a:lnTo>
                    <a:pt x="1622" y="1373"/>
                  </a:lnTo>
                  <a:lnTo>
                    <a:pt x="1625" y="1376"/>
                  </a:lnTo>
                  <a:lnTo>
                    <a:pt x="1625" y="1376"/>
                  </a:lnTo>
                  <a:lnTo>
                    <a:pt x="1768" y="1494"/>
                  </a:lnTo>
                  <a:lnTo>
                    <a:pt x="1977" y="1646"/>
                  </a:lnTo>
                  <a:lnTo>
                    <a:pt x="1528" y="1771"/>
                  </a:lnTo>
                  <a:moveTo>
                    <a:pt x="1151" y="975"/>
                  </a:moveTo>
                  <a:lnTo>
                    <a:pt x="1139" y="1388"/>
                  </a:lnTo>
                  <a:lnTo>
                    <a:pt x="601" y="1707"/>
                  </a:lnTo>
                  <a:lnTo>
                    <a:pt x="847" y="716"/>
                  </a:lnTo>
                  <a:lnTo>
                    <a:pt x="1151" y="975"/>
                  </a:lnTo>
                  <a:moveTo>
                    <a:pt x="854" y="710"/>
                  </a:moveTo>
                  <a:lnTo>
                    <a:pt x="1312" y="610"/>
                  </a:lnTo>
                  <a:lnTo>
                    <a:pt x="1154" y="966"/>
                  </a:lnTo>
                  <a:lnTo>
                    <a:pt x="854" y="710"/>
                  </a:lnTo>
                  <a:moveTo>
                    <a:pt x="1157" y="981"/>
                  </a:moveTo>
                  <a:lnTo>
                    <a:pt x="1364" y="1117"/>
                  </a:lnTo>
                  <a:lnTo>
                    <a:pt x="1148" y="1379"/>
                  </a:lnTo>
                  <a:lnTo>
                    <a:pt x="1157" y="981"/>
                  </a:lnTo>
                  <a:moveTo>
                    <a:pt x="1136" y="1400"/>
                  </a:moveTo>
                  <a:lnTo>
                    <a:pt x="1030" y="1722"/>
                  </a:lnTo>
                  <a:lnTo>
                    <a:pt x="608" y="1713"/>
                  </a:lnTo>
                  <a:lnTo>
                    <a:pt x="1136" y="1400"/>
                  </a:lnTo>
                  <a:moveTo>
                    <a:pt x="1030" y="1731"/>
                  </a:moveTo>
                  <a:lnTo>
                    <a:pt x="1242" y="2120"/>
                  </a:lnTo>
                  <a:lnTo>
                    <a:pt x="781" y="1840"/>
                  </a:lnTo>
                  <a:lnTo>
                    <a:pt x="781" y="1837"/>
                  </a:lnTo>
                  <a:lnTo>
                    <a:pt x="778" y="1837"/>
                  </a:lnTo>
                  <a:lnTo>
                    <a:pt x="759" y="1828"/>
                  </a:lnTo>
                  <a:lnTo>
                    <a:pt x="608" y="1722"/>
                  </a:lnTo>
                  <a:lnTo>
                    <a:pt x="1030" y="1731"/>
                  </a:lnTo>
                  <a:moveTo>
                    <a:pt x="1042" y="1731"/>
                  </a:moveTo>
                  <a:lnTo>
                    <a:pt x="1519" y="1780"/>
                  </a:lnTo>
                  <a:lnTo>
                    <a:pt x="1254" y="2123"/>
                  </a:lnTo>
                  <a:lnTo>
                    <a:pt x="1042" y="1731"/>
                  </a:lnTo>
                  <a:moveTo>
                    <a:pt x="1039" y="1722"/>
                  </a:moveTo>
                  <a:lnTo>
                    <a:pt x="1148" y="1394"/>
                  </a:lnTo>
                  <a:lnTo>
                    <a:pt x="1367" y="1127"/>
                  </a:lnTo>
                  <a:lnTo>
                    <a:pt x="1522" y="1771"/>
                  </a:lnTo>
                  <a:lnTo>
                    <a:pt x="1039" y="1722"/>
                  </a:lnTo>
                  <a:moveTo>
                    <a:pt x="1774" y="1488"/>
                  </a:moveTo>
                  <a:lnTo>
                    <a:pt x="1634" y="1373"/>
                  </a:lnTo>
                  <a:lnTo>
                    <a:pt x="1798" y="1348"/>
                  </a:lnTo>
                  <a:lnTo>
                    <a:pt x="1971" y="1634"/>
                  </a:lnTo>
                  <a:lnTo>
                    <a:pt x="1774" y="1488"/>
                  </a:lnTo>
                  <a:moveTo>
                    <a:pt x="1631" y="1367"/>
                  </a:moveTo>
                  <a:lnTo>
                    <a:pt x="1689" y="1181"/>
                  </a:lnTo>
                  <a:lnTo>
                    <a:pt x="1789" y="1339"/>
                  </a:lnTo>
                  <a:lnTo>
                    <a:pt x="1631" y="1367"/>
                  </a:lnTo>
                  <a:moveTo>
                    <a:pt x="1689" y="1154"/>
                  </a:moveTo>
                  <a:lnTo>
                    <a:pt x="1686" y="1163"/>
                  </a:lnTo>
                  <a:lnTo>
                    <a:pt x="1349" y="622"/>
                  </a:lnTo>
                  <a:lnTo>
                    <a:pt x="1986" y="914"/>
                  </a:lnTo>
                  <a:lnTo>
                    <a:pt x="2032" y="935"/>
                  </a:lnTo>
                  <a:lnTo>
                    <a:pt x="1689" y="1154"/>
                  </a:lnTo>
                  <a:moveTo>
                    <a:pt x="1989" y="905"/>
                  </a:moveTo>
                  <a:lnTo>
                    <a:pt x="1336" y="607"/>
                  </a:lnTo>
                  <a:lnTo>
                    <a:pt x="2281" y="571"/>
                  </a:lnTo>
                  <a:lnTo>
                    <a:pt x="2038" y="926"/>
                  </a:lnTo>
                  <a:lnTo>
                    <a:pt x="1989" y="905"/>
                  </a:lnTo>
                  <a:moveTo>
                    <a:pt x="1683" y="1172"/>
                  </a:moveTo>
                  <a:lnTo>
                    <a:pt x="1622" y="1364"/>
                  </a:lnTo>
                  <a:lnTo>
                    <a:pt x="1373" y="1114"/>
                  </a:lnTo>
                  <a:lnTo>
                    <a:pt x="1373" y="1114"/>
                  </a:lnTo>
                  <a:lnTo>
                    <a:pt x="1370" y="1114"/>
                  </a:lnTo>
                  <a:lnTo>
                    <a:pt x="1367" y="1111"/>
                  </a:lnTo>
                  <a:lnTo>
                    <a:pt x="1367" y="1111"/>
                  </a:lnTo>
                  <a:lnTo>
                    <a:pt x="1160" y="972"/>
                  </a:lnTo>
                  <a:lnTo>
                    <a:pt x="1321" y="607"/>
                  </a:lnTo>
                  <a:lnTo>
                    <a:pt x="1330" y="607"/>
                  </a:lnTo>
                  <a:lnTo>
                    <a:pt x="1683" y="1172"/>
                  </a:lnTo>
                  <a:moveTo>
                    <a:pt x="851" y="701"/>
                  </a:moveTo>
                  <a:lnTo>
                    <a:pt x="854" y="686"/>
                  </a:lnTo>
                  <a:lnTo>
                    <a:pt x="844" y="698"/>
                  </a:lnTo>
                  <a:lnTo>
                    <a:pt x="738" y="431"/>
                  </a:lnTo>
                  <a:lnTo>
                    <a:pt x="1315" y="601"/>
                  </a:lnTo>
                  <a:lnTo>
                    <a:pt x="851" y="701"/>
                  </a:lnTo>
                  <a:moveTo>
                    <a:pt x="595" y="1701"/>
                  </a:moveTo>
                  <a:lnTo>
                    <a:pt x="465" y="1272"/>
                  </a:lnTo>
                  <a:lnTo>
                    <a:pt x="835" y="729"/>
                  </a:lnTo>
                  <a:lnTo>
                    <a:pt x="595" y="1701"/>
                  </a:lnTo>
                  <a:moveTo>
                    <a:pt x="337" y="2117"/>
                  </a:moveTo>
                  <a:lnTo>
                    <a:pt x="775" y="1850"/>
                  </a:lnTo>
                  <a:lnTo>
                    <a:pt x="896" y="2147"/>
                  </a:lnTo>
                  <a:lnTo>
                    <a:pt x="337" y="2117"/>
                  </a:lnTo>
                  <a:moveTo>
                    <a:pt x="787" y="1853"/>
                  </a:moveTo>
                  <a:lnTo>
                    <a:pt x="1239" y="2126"/>
                  </a:lnTo>
                  <a:lnTo>
                    <a:pt x="905" y="2150"/>
                  </a:lnTo>
                  <a:lnTo>
                    <a:pt x="787" y="1853"/>
                  </a:lnTo>
                  <a:moveTo>
                    <a:pt x="917" y="2156"/>
                  </a:moveTo>
                  <a:lnTo>
                    <a:pt x="1251" y="2135"/>
                  </a:lnTo>
                  <a:lnTo>
                    <a:pt x="1367" y="2393"/>
                  </a:lnTo>
                  <a:lnTo>
                    <a:pt x="917" y="2156"/>
                  </a:lnTo>
                  <a:moveTo>
                    <a:pt x="1734" y="2591"/>
                  </a:moveTo>
                  <a:lnTo>
                    <a:pt x="1388" y="2402"/>
                  </a:lnTo>
                  <a:lnTo>
                    <a:pt x="1950" y="2293"/>
                  </a:lnTo>
                  <a:lnTo>
                    <a:pt x="1734" y="2591"/>
                  </a:lnTo>
                  <a:moveTo>
                    <a:pt x="1379" y="2396"/>
                  </a:moveTo>
                  <a:lnTo>
                    <a:pt x="1257" y="2132"/>
                  </a:lnTo>
                  <a:lnTo>
                    <a:pt x="1528" y="1783"/>
                  </a:lnTo>
                  <a:lnTo>
                    <a:pt x="1950" y="2284"/>
                  </a:lnTo>
                  <a:lnTo>
                    <a:pt x="1379" y="2396"/>
                  </a:lnTo>
                  <a:moveTo>
                    <a:pt x="1959" y="2281"/>
                  </a:moveTo>
                  <a:lnTo>
                    <a:pt x="1534" y="1777"/>
                  </a:lnTo>
                  <a:lnTo>
                    <a:pt x="1983" y="1655"/>
                  </a:lnTo>
                  <a:lnTo>
                    <a:pt x="1977" y="1941"/>
                  </a:lnTo>
                  <a:lnTo>
                    <a:pt x="2214" y="2035"/>
                  </a:lnTo>
                  <a:lnTo>
                    <a:pt x="1959" y="2281"/>
                  </a:lnTo>
                  <a:moveTo>
                    <a:pt x="1989" y="1664"/>
                  </a:moveTo>
                  <a:lnTo>
                    <a:pt x="2211" y="2026"/>
                  </a:lnTo>
                  <a:lnTo>
                    <a:pt x="1986" y="1935"/>
                  </a:lnTo>
                  <a:lnTo>
                    <a:pt x="1989" y="1664"/>
                  </a:lnTo>
                  <a:moveTo>
                    <a:pt x="2220" y="2026"/>
                  </a:moveTo>
                  <a:lnTo>
                    <a:pt x="1992" y="1649"/>
                  </a:lnTo>
                  <a:lnTo>
                    <a:pt x="1992" y="1646"/>
                  </a:lnTo>
                  <a:lnTo>
                    <a:pt x="1989" y="1646"/>
                  </a:lnTo>
                  <a:lnTo>
                    <a:pt x="1807" y="1348"/>
                  </a:lnTo>
                  <a:lnTo>
                    <a:pt x="2454" y="1248"/>
                  </a:lnTo>
                  <a:lnTo>
                    <a:pt x="2220" y="2026"/>
                  </a:lnTo>
                  <a:moveTo>
                    <a:pt x="2454" y="1239"/>
                  </a:moveTo>
                  <a:lnTo>
                    <a:pt x="1798" y="1342"/>
                  </a:lnTo>
                  <a:lnTo>
                    <a:pt x="1692" y="1172"/>
                  </a:lnTo>
                  <a:lnTo>
                    <a:pt x="1695" y="1157"/>
                  </a:lnTo>
                  <a:lnTo>
                    <a:pt x="2038" y="941"/>
                  </a:lnTo>
                  <a:lnTo>
                    <a:pt x="2038" y="941"/>
                  </a:lnTo>
                  <a:lnTo>
                    <a:pt x="2041" y="938"/>
                  </a:lnTo>
                  <a:lnTo>
                    <a:pt x="2287" y="1045"/>
                  </a:lnTo>
                  <a:lnTo>
                    <a:pt x="2293" y="598"/>
                  </a:lnTo>
                  <a:lnTo>
                    <a:pt x="2454" y="1239"/>
                  </a:lnTo>
                  <a:moveTo>
                    <a:pt x="2281" y="1032"/>
                  </a:moveTo>
                  <a:lnTo>
                    <a:pt x="2044" y="929"/>
                  </a:lnTo>
                  <a:lnTo>
                    <a:pt x="2284" y="580"/>
                  </a:lnTo>
                  <a:lnTo>
                    <a:pt x="2281" y="1032"/>
                  </a:lnTo>
                  <a:moveTo>
                    <a:pt x="2408" y="267"/>
                  </a:moveTo>
                  <a:lnTo>
                    <a:pt x="2284" y="562"/>
                  </a:lnTo>
                  <a:lnTo>
                    <a:pt x="1798" y="413"/>
                  </a:lnTo>
                  <a:lnTo>
                    <a:pt x="2408" y="267"/>
                  </a:lnTo>
                  <a:moveTo>
                    <a:pt x="1780" y="416"/>
                  </a:moveTo>
                  <a:lnTo>
                    <a:pt x="2263" y="565"/>
                  </a:lnTo>
                  <a:lnTo>
                    <a:pt x="1339" y="598"/>
                  </a:lnTo>
                  <a:lnTo>
                    <a:pt x="1780" y="416"/>
                  </a:lnTo>
                  <a:moveTo>
                    <a:pt x="1765" y="413"/>
                  </a:moveTo>
                  <a:lnTo>
                    <a:pt x="1321" y="598"/>
                  </a:lnTo>
                  <a:lnTo>
                    <a:pt x="1030" y="337"/>
                  </a:lnTo>
                  <a:lnTo>
                    <a:pt x="1765" y="413"/>
                  </a:lnTo>
                  <a:moveTo>
                    <a:pt x="1294" y="586"/>
                  </a:moveTo>
                  <a:lnTo>
                    <a:pt x="744" y="425"/>
                  </a:lnTo>
                  <a:lnTo>
                    <a:pt x="1018" y="337"/>
                  </a:lnTo>
                  <a:lnTo>
                    <a:pt x="1294" y="586"/>
                  </a:lnTo>
                  <a:moveTo>
                    <a:pt x="729" y="21"/>
                  </a:moveTo>
                  <a:lnTo>
                    <a:pt x="1008" y="328"/>
                  </a:lnTo>
                  <a:lnTo>
                    <a:pt x="1005" y="328"/>
                  </a:lnTo>
                  <a:lnTo>
                    <a:pt x="1008" y="331"/>
                  </a:lnTo>
                  <a:lnTo>
                    <a:pt x="735" y="419"/>
                  </a:lnTo>
                  <a:lnTo>
                    <a:pt x="729" y="21"/>
                  </a:lnTo>
                  <a:moveTo>
                    <a:pt x="729" y="431"/>
                  </a:moveTo>
                  <a:lnTo>
                    <a:pt x="838" y="704"/>
                  </a:lnTo>
                  <a:lnTo>
                    <a:pt x="465" y="735"/>
                  </a:lnTo>
                  <a:lnTo>
                    <a:pt x="729" y="431"/>
                  </a:lnTo>
                  <a:moveTo>
                    <a:pt x="462" y="744"/>
                  </a:moveTo>
                  <a:lnTo>
                    <a:pt x="835" y="713"/>
                  </a:lnTo>
                  <a:lnTo>
                    <a:pt x="465" y="1257"/>
                  </a:lnTo>
                  <a:lnTo>
                    <a:pt x="462" y="744"/>
                  </a:lnTo>
                  <a:moveTo>
                    <a:pt x="459" y="1278"/>
                  </a:moveTo>
                  <a:lnTo>
                    <a:pt x="586" y="1707"/>
                  </a:lnTo>
                  <a:lnTo>
                    <a:pt x="234" y="1461"/>
                  </a:lnTo>
                  <a:lnTo>
                    <a:pt x="459" y="1278"/>
                  </a:lnTo>
                  <a:moveTo>
                    <a:pt x="225" y="1476"/>
                  </a:moveTo>
                  <a:lnTo>
                    <a:pt x="319" y="2114"/>
                  </a:lnTo>
                  <a:lnTo>
                    <a:pt x="9" y="1916"/>
                  </a:lnTo>
                  <a:lnTo>
                    <a:pt x="225" y="1476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2" name="Freeform 263"/>
            <p:cNvSpPr>
              <a:spLocks noEditPoints="1"/>
            </p:cNvSpPr>
            <p:nvPr/>
          </p:nvSpPr>
          <p:spPr bwMode="auto">
            <a:xfrm>
              <a:off x="9896476" y="4549775"/>
              <a:ext cx="179388" cy="169863"/>
            </a:xfrm>
            <a:custGeom>
              <a:avLst/>
              <a:gdLst>
                <a:gd name="T0" fmla="*/ 16 w 37"/>
                <a:gd name="T1" fmla="*/ 19 h 35"/>
                <a:gd name="T2" fmla="*/ 3 w 37"/>
                <a:gd name="T3" fmla="*/ 27 h 35"/>
                <a:gd name="T4" fmla="*/ 11 w 37"/>
                <a:gd name="T5" fmla="*/ 34 h 35"/>
                <a:gd name="T6" fmla="*/ 16 w 37"/>
                <a:gd name="T7" fmla="*/ 19 h 35"/>
                <a:gd name="T8" fmla="*/ 30 w 37"/>
                <a:gd name="T9" fmla="*/ 4 h 35"/>
                <a:gd name="T10" fmla="*/ 20 w 37"/>
                <a:gd name="T11" fmla="*/ 17 h 35"/>
                <a:gd name="T12" fmla="*/ 14 w 37"/>
                <a:gd name="T13" fmla="*/ 35 h 35"/>
                <a:gd name="T14" fmla="*/ 15 w 37"/>
                <a:gd name="T15" fmla="*/ 35 h 35"/>
                <a:gd name="T16" fmla="*/ 18 w 37"/>
                <a:gd name="T17" fmla="*/ 35 h 35"/>
                <a:gd name="T18" fmla="*/ 36 w 37"/>
                <a:gd name="T19" fmla="*/ 20 h 35"/>
                <a:gd name="T20" fmla="*/ 30 w 37"/>
                <a:gd name="T21" fmla="*/ 4 h 35"/>
                <a:gd name="T22" fmla="*/ 20 w 37"/>
                <a:gd name="T23" fmla="*/ 0 h 35"/>
                <a:gd name="T24" fmla="*/ 20 w 37"/>
                <a:gd name="T25" fmla="*/ 12 h 35"/>
                <a:gd name="T26" fmla="*/ 28 w 37"/>
                <a:gd name="T27" fmla="*/ 3 h 35"/>
                <a:gd name="T28" fmla="*/ 21 w 37"/>
                <a:gd name="T29" fmla="*/ 0 h 35"/>
                <a:gd name="T30" fmla="*/ 20 w 37"/>
                <a:gd name="T31" fmla="*/ 0 h 35"/>
                <a:gd name="T32" fmla="*/ 18 w 37"/>
                <a:gd name="T33" fmla="*/ 0 h 35"/>
                <a:gd name="T34" fmla="*/ 0 w 37"/>
                <a:gd name="T35" fmla="*/ 15 h 35"/>
                <a:gd name="T36" fmla="*/ 1 w 37"/>
                <a:gd name="T37" fmla="*/ 25 h 35"/>
                <a:gd name="T38" fmla="*/ 17 w 37"/>
                <a:gd name="T39" fmla="*/ 15 h 35"/>
                <a:gd name="T40" fmla="*/ 18 w 37"/>
                <a:gd name="T4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16" y="19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5" y="30"/>
                    <a:pt x="8" y="33"/>
                    <a:pt x="11" y="34"/>
                  </a:cubicBezTo>
                  <a:cubicBezTo>
                    <a:pt x="16" y="19"/>
                    <a:pt x="16" y="19"/>
                    <a:pt x="16" y="19"/>
                  </a:cubicBezTo>
                  <a:moveTo>
                    <a:pt x="30" y="4"/>
                  </a:moveTo>
                  <a:cubicBezTo>
                    <a:pt x="20" y="17"/>
                    <a:pt x="20" y="17"/>
                    <a:pt x="20" y="17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5"/>
                    <a:pt x="15" y="35"/>
                    <a:pt x="15" y="35"/>
                  </a:cubicBezTo>
                  <a:cubicBezTo>
                    <a:pt x="16" y="35"/>
                    <a:pt x="17" y="35"/>
                    <a:pt x="18" y="35"/>
                  </a:cubicBezTo>
                  <a:cubicBezTo>
                    <a:pt x="27" y="35"/>
                    <a:pt x="34" y="29"/>
                    <a:pt x="36" y="20"/>
                  </a:cubicBezTo>
                  <a:cubicBezTo>
                    <a:pt x="37" y="14"/>
                    <a:pt x="34" y="8"/>
                    <a:pt x="30" y="4"/>
                  </a:cubicBezTo>
                  <a:moveTo>
                    <a:pt x="20" y="0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1"/>
                    <a:pt x="23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  <a:moveTo>
                    <a:pt x="18" y="0"/>
                  </a:moveTo>
                  <a:cubicBezTo>
                    <a:pt x="9" y="0"/>
                    <a:pt x="2" y="6"/>
                    <a:pt x="0" y="15"/>
                  </a:cubicBezTo>
                  <a:cubicBezTo>
                    <a:pt x="0" y="18"/>
                    <a:pt x="0" y="22"/>
                    <a:pt x="1" y="2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3" name="Freeform 264"/>
            <p:cNvSpPr>
              <a:spLocks/>
            </p:cNvSpPr>
            <p:nvPr/>
          </p:nvSpPr>
          <p:spPr bwMode="auto">
            <a:xfrm>
              <a:off x="9901238" y="4549775"/>
              <a:ext cx="139700" cy="169863"/>
            </a:xfrm>
            <a:custGeom>
              <a:avLst/>
              <a:gdLst>
                <a:gd name="T0" fmla="*/ 17 w 29"/>
                <a:gd name="T1" fmla="*/ 0 h 35"/>
                <a:gd name="T2" fmla="*/ 17 w 29"/>
                <a:gd name="T3" fmla="*/ 0 h 35"/>
                <a:gd name="T4" fmla="*/ 16 w 29"/>
                <a:gd name="T5" fmla="*/ 15 h 35"/>
                <a:gd name="T6" fmla="*/ 0 w 29"/>
                <a:gd name="T7" fmla="*/ 25 h 35"/>
                <a:gd name="T8" fmla="*/ 2 w 29"/>
                <a:gd name="T9" fmla="*/ 27 h 35"/>
                <a:gd name="T10" fmla="*/ 15 w 29"/>
                <a:gd name="T11" fmla="*/ 19 h 35"/>
                <a:gd name="T12" fmla="*/ 10 w 29"/>
                <a:gd name="T13" fmla="*/ 34 h 35"/>
                <a:gd name="T14" fmla="*/ 13 w 29"/>
                <a:gd name="T15" fmla="*/ 35 h 35"/>
                <a:gd name="T16" fmla="*/ 19 w 29"/>
                <a:gd name="T17" fmla="*/ 17 h 35"/>
                <a:gd name="T18" fmla="*/ 29 w 29"/>
                <a:gd name="T19" fmla="*/ 4 h 35"/>
                <a:gd name="T20" fmla="*/ 27 w 29"/>
                <a:gd name="T21" fmla="*/ 3 h 35"/>
                <a:gd name="T22" fmla="*/ 19 w 29"/>
                <a:gd name="T23" fmla="*/ 12 h 35"/>
                <a:gd name="T24" fmla="*/ 19 w 29"/>
                <a:gd name="T25" fmla="*/ 0 h 35"/>
                <a:gd name="T26" fmla="*/ 17 w 29"/>
                <a:gd name="T2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5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1" y="26"/>
                    <a:pt x="2" y="27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5"/>
                    <a:pt x="12" y="35"/>
                    <a:pt x="13" y="35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4"/>
                    <a:pt x="28" y="3"/>
                    <a:pt x="27" y="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4" name="Freeform 265"/>
            <p:cNvSpPr>
              <a:spLocks noEditPoints="1"/>
            </p:cNvSpPr>
            <p:nvPr/>
          </p:nvSpPr>
          <p:spPr bwMode="auto">
            <a:xfrm>
              <a:off x="9756776" y="5100637"/>
              <a:ext cx="111125" cy="109538"/>
            </a:xfrm>
            <a:custGeom>
              <a:avLst/>
              <a:gdLst>
                <a:gd name="T0" fmla="*/ 14 w 23"/>
                <a:gd name="T1" fmla="*/ 14 h 23"/>
                <a:gd name="T2" fmla="*/ 18 w 23"/>
                <a:gd name="T3" fmla="*/ 21 h 23"/>
                <a:gd name="T4" fmla="*/ 23 w 23"/>
                <a:gd name="T5" fmla="*/ 15 h 23"/>
                <a:gd name="T6" fmla="*/ 14 w 23"/>
                <a:gd name="T7" fmla="*/ 14 h 23"/>
                <a:gd name="T8" fmla="*/ 0 w 23"/>
                <a:gd name="T9" fmla="*/ 13 h 23"/>
                <a:gd name="T10" fmla="*/ 9 w 23"/>
                <a:gd name="T11" fmla="*/ 23 h 23"/>
                <a:gd name="T12" fmla="*/ 11 w 23"/>
                <a:gd name="T13" fmla="*/ 23 h 23"/>
                <a:gd name="T14" fmla="*/ 15 w 23"/>
                <a:gd name="T15" fmla="*/ 23 h 23"/>
                <a:gd name="T16" fmla="*/ 10 w 23"/>
                <a:gd name="T17" fmla="*/ 14 h 23"/>
                <a:gd name="T18" fmla="*/ 0 w 23"/>
                <a:gd name="T19" fmla="*/ 13 h 23"/>
                <a:gd name="T20" fmla="*/ 16 w 23"/>
                <a:gd name="T21" fmla="*/ 1 h 23"/>
                <a:gd name="T22" fmla="*/ 13 w 23"/>
                <a:gd name="T23" fmla="*/ 11 h 23"/>
                <a:gd name="T24" fmla="*/ 23 w 23"/>
                <a:gd name="T25" fmla="*/ 12 h 23"/>
                <a:gd name="T26" fmla="*/ 16 w 23"/>
                <a:gd name="T27" fmla="*/ 1 h 23"/>
                <a:gd name="T28" fmla="*/ 11 w 23"/>
                <a:gd name="T29" fmla="*/ 0 h 23"/>
                <a:gd name="T30" fmla="*/ 0 w 23"/>
                <a:gd name="T31" fmla="*/ 10 h 23"/>
                <a:gd name="T32" fmla="*/ 0 w 23"/>
                <a:gd name="T33" fmla="*/ 11 h 23"/>
                <a:gd name="T34" fmla="*/ 10 w 23"/>
                <a:gd name="T35" fmla="*/ 11 h 23"/>
                <a:gd name="T36" fmla="*/ 14 w 23"/>
                <a:gd name="T37" fmla="*/ 0 h 23"/>
                <a:gd name="T38" fmla="*/ 13 w 23"/>
                <a:gd name="T39" fmla="*/ 0 h 23"/>
                <a:gd name="T40" fmla="*/ 11 w 23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3">
                  <a:moveTo>
                    <a:pt x="14" y="14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0" y="20"/>
                    <a:pt x="22" y="18"/>
                    <a:pt x="23" y="15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0" y="13"/>
                  </a:moveTo>
                  <a:cubicBezTo>
                    <a:pt x="1" y="18"/>
                    <a:pt x="4" y="22"/>
                    <a:pt x="9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3" y="23"/>
                    <a:pt x="14" y="23"/>
                    <a:pt x="15" y="2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0" y="13"/>
                    <a:pt x="0" y="13"/>
                    <a:pt x="0" y="13"/>
                  </a:cubicBezTo>
                  <a:moveTo>
                    <a:pt x="16" y="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7"/>
                    <a:pt x="21" y="3"/>
                    <a:pt x="16" y="1"/>
                  </a:cubicBezTo>
                  <a:moveTo>
                    <a:pt x="11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5" name="Freeform 266"/>
            <p:cNvSpPr>
              <a:spLocks/>
            </p:cNvSpPr>
            <p:nvPr/>
          </p:nvSpPr>
          <p:spPr bwMode="auto">
            <a:xfrm>
              <a:off x="9756776" y="5100637"/>
              <a:ext cx="111125" cy="109538"/>
            </a:xfrm>
            <a:custGeom>
              <a:avLst/>
              <a:gdLst>
                <a:gd name="T0" fmla="*/ 14 w 23"/>
                <a:gd name="T1" fmla="*/ 0 h 23"/>
                <a:gd name="T2" fmla="*/ 10 w 23"/>
                <a:gd name="T3" fmla="*/ 11 h 23"/>
                <a:gd name="T4" fmla="*/ 0 w 23"/>
                <a:gd name="T5" fmla="*/ 11 h 23"/>
                <a:gd name="T6" fmla="*/ 0 w 23"/>
                <a:gd name="T7" fmla="*/ 13 h 23"/>
                <a:gd name="T8" fmla="*/ 10 w 23"/>
                <a:gd name="T9" fmla="*/ 14 h 23"/>
                <a:gd name="T10" fmla="*/ 15 w 23"/>
                <a:gd name="T11" fmla="*/ 23 h 23"/>
                <a:gd name="T12" fmla="*/ 18 w 23"/>
                <a:gd name="T13" fmla="*/ 21 h 23"/>
                <a:gd name="T14" fmla="*/ 14 w 23"/>
                <a:gd name="T15" fmla="*/ 14 h 23"/>
                <a:gd name="T16" fmla="*/ 23 w 23"/>
                <a:gd name="T17" fmla="*/ 15 h 23"/>
                <a:gd name="T18" fmla="*/ 23 w 23"/>
                <a:gd name="T19" fmla="*/ 13 h 23"/>
                <a:gd name="T20" fmla="*/ 23 w 23"/>
                <a:gd name="T21" fmla="*/ 12 h 23"/>
                <a:gd name="T22" fmla="*/ 13 w 23"/>
                <a:gd name="T23" fmla="*/ 11 h 23"/>
                <a:gd name="T24" fmla="*/ 16 w 23"/>
                <a:gd name="T25" fmla="*/ 1 h 23"/>
                <a:gd name="T26" fmla="*/ 14 w 23"/>
                <a:gd name="T2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3">
                  <a:moveTo>
                    <a:pt x="14" y="0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2"/>
                    <a:pt x="17" y="22"/>
                    <a:pt x="18" y="2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4"/>
                    <a:pt x="23" y="14"/>
                    <a:pt x="23" y="13"/>
                  </a:cubicBezTo>
                  <a:cubicBezTo>
                    <a:pt x="23" y="13"/>
                    <a:pt x="23" y="13"/>
                    <a:pt x="23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5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6" name="Freeform 267"/>
            <p:cNvSpPr>
              <a:spLocks noEditPoints="1"/>
            </p:cNvSpPr>
            <p:nvPr/>
          </p:nvSpPr>
          <p:spPr bwMode="auto">
            <a:xfrm>
              <a:off x="9704388" y="5046662"/>
              <a:ext cx="222250" cy="217488"/>
            </a:xfrm>
            <a:custGeom>
              <a:avLst/>
              <a:gdLst>
                <a:gd name="T0" fmla="*/ 40 w 46"/>
                <a:gd name="T1" fmla="*/ 27 h 45"/>
                <a:gd name="T2" fmla="*/ 32 w 46"/>
                <a:gd name="T3" fmla="*/ 38 h 45"/>
                <a:gd name="T4" fmla="*/ 34 w 46"/>
                <a:gd name="T5" fmla="*/ 42 h 45"/>
                <a:gd name="T6" fmla="*/ 45 w 46"/>
                <a:gd name="T7" fmla="*/ 27 h 45"/>
                <a:gd name="T8" fmla="*/ 40 w 46"/>
                <a:gd name="T9" fmla="*/ 27 h 45"/>
                <a:gd name="T10" fmla="*/ 0 w 46"/>
                <a:gd name="T11" fmla="*/ 24 h 45"/>
                <a:gd name="T12" fmla="*/ 19 w 46"/>
                <a:gd name="T13" fmla="*/ 45 h 45"/>
                <a:gd name="T14" fmla="*/ 22 w 46"/>
                <a:gd name="T15" fmla="*/ 45 h 45"/>
                <a:gd name="T16" fmla="*/ 32 w 46"/>
                <a:gd name="T17" fmla="*/ 43 h 45"/>
                <a:gd name="T18" fmla="*/ 30 w 46"/>
                <a:gd name="T19" fmla="*/ 40 h 45"/>
                <a:gd name="T20" fmla="*/ 22 w 46"/>
                <a:gd name="T21" fmla="*/ 41 h 45"/>
                <a:gd name="T22" fmla="*/ 19 w 46"/>
                <a:gd name="T23" fmla="*/ 41 h 45"/>
                <a:gd name="T24" fmla="*/ 4 w 46"/>
                <a:gd name="T25" fmla="*/ 24 h 45"/>
                <a:gd name="T26" fmla="*/ 0 w 46"/>
                <a:gd name="T27" fmla="*/ 24 h 45"/>
                <a:gd name="T28" fmla="*/ 31 w 46"/>
                <a:gd name="T29" fmla="*/ 2 h 45"/>
                <a:gd name="T30" fmla="*/ 30 w 46"/>
                <a:gd name="T31" fmla="*/ 5 h 45"/>
                <a:gd name="T32" fmla="*/ 41 w 46"/>
                <a:gd name="T33" fmla="*/ 24 h 45"/>
                <a:gd name="T34" fmla="*/ 45 w 46"/>
                <a:gd name="T35" fmla="*/ 24 h 45"/>
                <a:gd name="T36" fmla="*/ 31 w 46"/>
                <a:gd name="T37" fmla="*/ 2 h 45"/>
                <a:gd name="T38" fmla="*/ 22 w 46"/>
                <a:gd name="T39" fmla="*/ 0 h 45"/>
                <a:gd name="T40" fmla="*/ 0 w 46"/>
                <a:gd name="T41" fmla="*/ 19 h 45"/>
                <a:gd name="T42" fmla="*/ 0 w 46"/>
                <a:gd name="T43" fmla="*/ 22 h 45"/>
                <a:gd name="T44" fmla="*/ 4 w 46"/>
                <a:gd name="T45" fmla="*/ 22 h 45"/>
                <a:gd name="T46" fmla="*/ 4 w 46"/>
                <a:gd name="T47" fmla="*/ 20 h 45"/>
                <a:gd name="T48" fmla="*/ 22 w 46"/>
                <a:gd name="T49" fmla="*/ 4 h 45"/>
                <a:gd name="T50" fmla="*/ 25 w 46"/>
                <a:gd name="T51" fmla="*/ 4 h 45"/>
                <a:gd name="T52" fmla="*/ 27 w 46"/>
                <a:gd name="T53" fmla="*/ 5 h 45"/>
                <a:gd name="T54" fmla="*/ 28 w 46"/>
                <a:gd name="T55" fmla="*/ 1 h 45"/>
                <a:gd name="T56" fmla="*/ 26 w 46"/>
                <a:gd name="T57" fmla="*/ 0 h 45"/>
                <a:gd name="T58" fmla="*/ 22 w 46"/>
                <a:gd name="T5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5">
                  <a:moveTo>
                    <a:pt x="40" y="27"/>
                  </a:moveTo>
                  <a:cubicBezTo>
                    <a:pt x="39" y="32"/>
                    <a:pt x="36" y="36"/>
                    <a:pt x="32" y="38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9" y="39"/>
                    <a:pt x="43" y="34"/>
                    <a:pt x="45" y="27"/>
                  </a:cubicBezTo>
                  <a:cubicBezTo>
                    <a:pt x="40" y="27"/>
                    <a:pt x="40" y="27"/>
                    <a:pt x="40" y="27"/>
                  </a:cubicBezTo>
                  <a:moveTo>
                    <a:pt x="0" y="24"/>
                  </a:moveTo>
                  <a:cubicBezTo>
                    <a:pt x="0" y="34"/>
                    <a:pt x="8" y="43"/>
                    <a:pt x="19" y="45"/>
                  </a:cubicBezTo>
                  <a:cubicBezTo>
                    <a:pt x="20" y="45"/>
                    <a:pt x="21" y="45"/>
                    <a:pt x="22" y="45"/>
                  </a:cubicBezTo>
                  <a:cubicBezTo>
                    <a:pt x="26" y="45"/>
                    <a:pt x="29" y="45"/>
                    <a:pt x="32" y="43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7" y="41"/>
                    <a:pt x="25" y="41"/>
                    <a:pt x="22" y="41"/>
                  </a:cubicBezTo>
                  <a:cubicBezTo>
                    <a:pt x="21" y="41"/>
                    <a:pt x="20" y="41"/>
                    <a:pt x="19" y="41"/>
                  </a:cubicBezTo>
                  <a:cubicBezTo>
                    <a:pt x="11" y="40"/>
                    <a:pt x="5" y="33"/>
                    <a:pt x="4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31" y="2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37" y="8"/>
                    <a:pt x="41" y="16"/>
                    <a:pt x="41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6" y="14"/>
                    <a:pt x="40" y="5"/>
                    <a:pt x="31" y="2"/>
                  </a:cubicBezTo>
                  <a:moveTo>
                    <a:pt x="22" y="0"/>
                  </a:moveTo>
                  <a:cubicBezTo>
                    <a:pt x="11" y="0"/>
                    <a:pt x="2" y="8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4" y="20"/>
                    <a:pt x="4" y="20"/>
                  </a:cubicBezTo>
                  <a:cubicBezTo>
                    <a:pt x="5" y="10"/>
                    <a:pt x="13" y="4"/>
                    <a:pt x="22" y="4"/>
                  </a:cubicBezTo>
                  <a:cubicBezTo>
                    <a:pt x="23" y="4"/>
                    <a:pt x="24" y="4"/>
                    <a:pt x="25" y="4"/>
                  </a:cubicBezTo>
                  <a:cubicBezTo>
                    <a:pt x="26" y="4"/>
                    <a:pt x="26" y="4"/>
                    <a:pt x="27" y="5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7" y="0"/>
                    <a:pt x="26" y="0"/>
                  </a:cubicBezTo>
                  <a:cubicBezTo>
                    <a:pt x="25" y="0"/>
                    <a:pt x="24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7" name="Freeform 268"/>
            <p:cNvSpPr>
              <a:spLocks noEditPoints="1"/>
            </p:cNvSpPr>
            <p:nvPr/>
          </p:nvSpPr>
          <p:spPr bwMode="auto">
            <a:xfrm>
              <a:off x="9704388" y="5051425"/>
              <a:ext cx="217488" cy="203200"/>
            </a:xfrm>
            <a:custGeom>
              <a:avLst/>
              <a:gdLst>
                <a:gd name="T0" fmla="*/ 32 w 45"/>
                <a:gd name="T1" fmla="*/ 37 h 42"/>
                <a:gd name="T2" fmla="*/ 30 w 45"/>
                <a:gd name="T3" fmla="*/ 39 h 42"/>
                <a:gd name="T4" fmla="*/ 32 w 45"/>
                <a:gd name="T5" fmla="*/ 42 h 42"/>
                <a:gd name="T6" fmla="*/ 34 w 45"/>
                <a:gd name="T7" fmla="*/ 41 h 42"/>
                <a:gd name="T8" fmla="*/ 32 w 45"/>
                <a:gd name="T9" fmla="*/ 37 h 42"/>
                <a:gd name="T10" fmla="*/ 41 w 45"/>
                <a:gd name="T11" fmla="*/ 23 h 42"/>
                <a:gd name="T12" fmla="*/ 41 w 45"/>
                <a:gd name="T13" fmla="*/ 25 h 42"/>
                <a:gd name="T14" fmla="*/ 40 w 45"/>
                <a:gd name="T15" fmla="*/ 26 h 42"/>
                <a:gd name="T16" fmla="*/ 45 w 45"/>
                <a:gd name="T17" fmla="*/ 26 h 42"/>
                <a:gd name="T18" fmla="*/ 45 w 45"/>
                <a:gd name="T19" fmla="*/ 25 h 42"/>
                <a:gd name="T20" fmla="*/ 45 w 45"/>
                <a:gd name="T21" fmla="*/ 23 h 42"/>
                <a:gd name="T22" fmla="*/ 41 w 45"/>
                <a:gd name="T23" fmla="*/ 23 h 42"/>
                <a:gd name="T24" fmla="*/ 0 w 45"/>
                <a:gd name="T25" fmla="*/ 21 h 42"/>
                <a:gd name="T26" fmla="*/ 0 w 45"/>
                <a:gd name="T27" fmla="*/ 23 h 42"/>
                <a:gd name="T28" fmla="*/ 4 w 45"/>
                <a:gd name="T29" fmla="*/ 23 h 42"/>
                <a:gd name="T30" fmla="*/ 4 w 45"/>
                <a:gd name="T31" fmla="*/ 21 h 42"/>
                <a:gd name="T32" fmla="*/ 0 w 45"/>
                <a:gd name="T33" fmla="*/ 21 h 42"/>
                <a:gd name="T34" fmla="*/ 28 w 45"/>
                <a:gd name="T35" fmla="*/ 0 h 42"/>
                <a:gd name="T36" fmla="*/ 27 w 45"/>
                <a:gd name="T37" fmla="*/ 4 h 42"/>
                <a:gd name="T38" fmla="*/ 30 w 45"/>
                <a:gd name="T39" fmla="*/ 4 h 42"/>
                <a:gd name="T40" fmla="*/ 31 w 45"/>
                <a:gd name="T41" fmla="*/ 1 h 42"/>
                <a:gd name="T42" fmla="*/ 28 w 45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42">
                  <a:moveTo>
                    <a:pt x="32" y="37"/>
                  </a:moveTo>
                  <a:cubicBezTo>
                    <a:pt x="31" y="38"/>
                    <a:pt x="30" y="38"/>
                    <a:pt x="30" y="39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3" y="42"/>
                    <a:pt x="34" y="41"/>
                  </a:cubicBezTo>
                  <a:cubicBezTo>
                    <a:pt x="32" y="37"/>
                    <a:pt x="32" y="37"/>
                    <a:pt x="32" y="37"/>
                  </a:cubicBezTo>
                  <a:moveTo>
                    <a:pt x="41" y="23"/>
                  </a:moveTo>
                  <a:cubicBezTo>
                    <a:pt x="41" y="23"/>
                    <a:pt x="41" y="24"/>
                    <a:pt x="41" y="25"/>
                  </a:cubicBezTo>
                  <a:cubicBezTo>
                    <a:pt x="41" y="25"/>
                    <a:pt x="41" y="25"/>
                    <a:pt x="40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5"/>
                  </a:cubicBezTo>
                  <a:cubicBezTo>
                    <a:pt x="45" y="25"/>
                    <a:pt x="45" y="24"/>
                    <a:pt x="45" y="23"/>
                  </a:cubicBezTo>
                  <a:cubicBezTo>
                    <a:pt x="41" y="23"/>
                    <a:pt x="41" y="23"/>
                    <a:pt x="41" y="23"/>
                  </a:cubicBezTo>
                  <a:moveTo>
                    <a:pt x="0" y="21"/>
                  </a:moveTo>
                  <a:cubicBezTo>
                    <a:pt x="0" y="21"/>
                    <a:pt x="0" y="22"/>
                    <a:pt x="0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0" y="21"/>
                    <a:pt x="0" y="21"/>
                    <a:pt x="0" y="21"/>
                  </a:cubicBezTo>
                  <a:moveTo>
                    <a:pt x="28" y="0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28" y="4"/>
                    <a:pt x="29" y="4"/>
                    <a:pt x="30" y="4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8" name="Freeform 269"/>
            <p:cNvSpPr>
              <a:spLocks noEditPoints="1"/>
            </p:cNvSpPr>
            <p:nvPr/>
          </p:nvSpPr>
          <p:spPr bwMode="auto">
            <a:xfrm>
              <a:off x="9290051" y="3051175"/>
              <a:ext cx="111125" cy="109538"/>
            </a:xfrm>
            <a:custGeom>
              <a:avLst/>
              <a:gdLst>
                <a:gd name="T0" fmla="*/ 8 w 23"/>
                <a:gd name="T1" fmla="*/ 11 h 23"/>
                <a:gd name="T2" fmla="*/ 2 w 23"/>
                <a:gd name="T3" fmla="*/ 18 h 23"/>
                <a:gd name="T4" fmla="*/ 10 w 23"/>
                <a:gd name="T5" fmla="*/ 23 h 23"/>
                <a:gd name="T6" fmla="*/ 11 w 23"/>
                <a:gd name="T7" fmla="*/ 23 h 23"/>
                <a:gd name="T8" fmla="*/ 13 w 23"/>
                <a:gd name="T9" fmla="*/ 23 h 23"/>
                <a:gd name="T10" fmla="*/ 8 w 23"/>
                <a:gd name="T11" fmla="*/ 11 h 23"/>
                <a:gd name="T12" fmla="*/ 11 w 23"/>
                <a:gd name="T13" fmla="*/ 11 h 23"/>
                <a:gd name="T14" fmla="*/ 16 w 23"/>
                <a:gd name="T15" fmla="*/ 23 h 23"/>
                <a:gd name="T16" fmla="*/ 23 w 23"/>
                <a:gd name="T17" fmla="*/ 14 h 23"/>
                <a:gd name="T18" fmla="*/ 11 w 23"/>
                <a:gd name="T19" fmla="*/ 11 h 23"/>
                <a:gd name="T20" fmla="*/ 22 w 23"/>
                <a:gd name="T21" fmla="*/ 6 h 23"/>
                <a:gd name="T22" fmla="*/ 13 w 23"/>
                <a:gd name="T23" fmla="*/ 9 h 23"/>
                <a:gd name="T24" fmla="*/ 23 w 23"/>
                <a:gd name="T25" fmla="*/ 12 h 23"/>
                <a:gd name="T26" fmla="*/ 22 w 23"/>
                <a:gd name="T27" fmla="*/ 6 h 23"/>
                <a:gd name="T28" fmla="*/ 7 w 23"/>
                <a:gd name="T29" fmla="*/ 1 h 23"/>
                <a:gd name="T30" fmla="*/ 0 w 23"/>
                <a:gd name="T31" fmla="*/ 10 h 23"/>
                <a:gd name="T32" fmla="*/ 1 w 23"/>
                <a:gd name="T33" fmla="*/ 16 h 23"/>
                <a:gd name="T34" fmla="*/ 6 w 23"/>
                <a:gd name="T35" fmla="*/ 9 h 23"/>
                <a:gd name="T36" fmla="*/ 4 w 23"/>
                <a:gd name="T37" fmla="*/ 9 h 23"/>
                <a:gd name="T38" fmla="*/ 7 w 23"/>
                <a:gd name="T39" fmla="*/ 8 h 23"/>
                <a:gd name="T40" fmla="*/ 7 w 23"/>
                <a:gd name="T41" fmla="*/ 1 h 23"/>
                <a:gd name="T42" fmla="*/ 11 w 23"/>
                <a:gd name="T43" fmla="*/ 0 h 23"/>
                <a:gd name="T44" fmla="*/ 10 w 23"/>
                <a:gd name="T45" fmla="*/ 0 h 23"/>
                <a:gd name="T46" fmla="*/ 10 w 23"/>
                <a:gd name="T47" fmla="*/ 7 h 23"/>
                <a:gd name="T48" fmla="*/ 20 w 23"/>
                <a:gd name="T49" fmla="*/ 4 h 23"/>
                <a:gd name="T50" fmla="*/ 13 w 23"/>
                <a:gd name="T51" fmla="*/ 0 h 23"/>
                <a:gd name="T52" fmla="*/ 11 w 23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3">
                  <a:moveTo>
                    <a:pt x="8" y="11"/>
                  </a:moveTo>
                  <a:cubicBezTo>
                    <a:pt x="2" y="18"/>
                    <a:pt x="2" y="18"/>
                    <a:pt x="2" y="18"/>
                  </a:cubicBezTo>
                  <a:cubicBezTo>
                    <a:pt x="4" y="21"/>
                    <a:pt x="6" y="23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3"/>
                    <a:pt x="12" y="23"/>
                    <a:pt x="13" y="23"/>
                  </a:cubicBezTo>
                  <a:cubicBezTo>
                    <a:pt x="8" y="11"/>
                    <a:pt x="8" y="11"/>
                    <a:pt x="8" y="11"/>
                  </a:cubicBezTo>
                  <a:moveTo>
                    <a:pt x="11" y="11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9" y="21"/>
                    <a:pt x="22" y="18"/>
                    <a:pt x="23" y="14"/>
                  </a:cubicBezTo>
                  <a:cubicBezTo>
                    <a:pt x="11" y="11"/>
                    <a:pt x="11" y="11"/>
                    <a:pt x="11" y="11"/>
                  </a:cubicBezTo>
                  <a:moveTo>
                    <a:pt x="22" y="6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3" y="8"/>
                    <a:pt x="22" y="6"/>
                  </a:cubicBezTo>
                  <a:moveTo>
                    <a:pt x="7" y="1"/>
                  </a:moveTo>
                  <a:cubicBezTo>
                    <a:pt x="3" y="2"/>
                    <a:pt x="1" y="5"/>
                    <a:pt x="0" y="10"/>
                  </a:cubicBezTo>
                  <a:cubicBezTo>
                    <a:pt x="0" y="12"/>
                    <a:pt x="0" y="14"/>
                    <a:pt x="1" y="1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moveTo>
                    <a:pt x="11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2"/>
                    <a:pt x="16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9" name="Freeform 270"/>
            <p:cNvSpPr>
              <a:spLocks/>
            </p:cNvSpPr>
            <p:nvPr/>
          </p:nvSpPr>
          <p:spPr bwMode="auto">
            <a:xfrm>
              <a:off x="9294813" y="3051175"/>
              <a:ext cx="106363" cy="109538"/>
            </a:xfrm>
            <a:custGeom>
              <a:avLst/>
              <a:gdLst>
                <a:gd name="T0" fmla="*/ 9 w 22"/>
                <a:gd name="T1" fmla="*/ 0 h 23"/>
                <a:gd name="T2" fmla="*/ 6 w 22"/>
                <a:gd name="T3" fmla="*/ 1 h 23"/>
                <a:gd name="T4" fmla="*/ 6 w 22"/>
                <a:gd name="T5" fmla="*/ 8 h 23"/>
                <a:gd name="T6" fmla="*/ 3 w 22"/>
                <a:gd name="T7" fmla="*/ 9 h 23"/>
                <a:gd name="T8" fmla="*/ 5 w 22"/>
                <a:gd name="T9" fmla="*/ 9 h 23"/>
                <a:gd name="T10" fmla="*/ 0 w 22"/>
                <a:gd name="T11" fmla="*/ 16 h 23"/>
                <a:gd name="T12" fmla="*/ 1 w 22"/>
                <a:gd name="T13" fmla="*/ 18 h 23"/>
                <a:gd name="T14" fmla="*/ 7 w 22"/>
                <a:gd name="T15" fmla="*/ 11 h 23"/>
                <a:gd name="T16" fmla="*/ 12 w 22"/>
                <a:gd name="T17" fmla="*/ 23 h 23"/>
                <a:gd name="T18" fmla="*/ 15 w 22"/>
                <a:gd name="T19" fmla="*/ 23 h 23"/>
                <a:gd name="T20" fmla="*/ 10 w 22"/>
                <a:gd name="T21" fmla="*/ 11 h 23"/>
                <a:gd name="T22" fmla="*/ 22 w 22"/>
                <a:gd name="T23" fmla="*/ 14 h 23"/>
                <a:gd name="T24" fmla="*/ 22 w 22"/>
                <a:gd name="T25" fmla="*/ 13 h 23"/>
                <a:gd name="T26" fmla="*/ 22 w 22"/>
                <a:gd name="T27" fmla="*/ 12 h 23"/>
                <a:gd name="T28" fmla="*/ 12 w 22"/>
                <a:gd name="T29" fmla="*/ 9 h 23"/>
                <a:gd name="T30" fmla="*/ 21 w 22"/>
                <a:gd name="T31" fmla="*/ 6 h 23"/>
                <a:gd name="T32" fmla="*/ 19 w 22"/>
                <a:gd name="T33" fmla="*/ 4 h 23"/>
                <a:gd name="T34" fmla="*/ 9 w 22"/>
                <a:gd name="T35" fmla="*/ 7 h 23"/>
                <a:gd name="T36" fmla="*/ 9 w 22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23">
                  <a:moveTo>
                    <a:pt x="9" y="0"/>
                  </a:moveTo>
                  <a:cubicBezTo>
                    <a:pt x="8" y="0"/>
                    <a:pt x="7" y="0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3" y="23"/>
                    <a:pt x="14" y="23"/>
                    <a:pt x="15" y="23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3"/>
                  </a:cubicBezTo>
                  <a:cubicBezTo>
                    <a:pt x="22" y="13"/>
                    <a:pt x="22" y="12"/>
                    <a:pt x="22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5"/>
                    <a:pt x="20" y="4"/>
                    <a:pt x="19" y="4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0" name="Freeform 271"/>
            <p:cNvSpPr>
              <a:spLocks noEditPoints="1"/>
            </p:cNvSpPr>
            <p:nvPr/>
          </p:nvSpPr>
          <p:spPr bwMode="auto">
            <a:xfrm>
              <a:off x="9231313" y="2997200"/>
              <a:ext cx="227013" cy="217488"/>
            </a:xfrm>
            <a:custGeom>
              <a:avLst/>
              <a:gdLst>
                <a:gd name="T0" fmla="*/ 9 w 47"/>
                <a:gd name="T1" fmla="*/ 35 h 45"/>
                <a:gd name="T2" fmla="*/ 7 w 47"/>
                <a:gd name="T3" fmla="*/ 38 h 45"/>
                <a:gd name="T4" fmla="*/ 20 w 47"/>
                <a:gd name="T5" fmla="*/ 45 h 45"/>
                <a:gd name="T6" fmla="*/ 23 w 47"/>
                <a:gd name="T7" fmla="*/ 45 h 45"/>
                <a:gd name="T8" fmla="*/ 29 w 47"/>
                <a:gd name="T9" fmla="*/ 45 h 45"/>
                <a:gd name="T10" fmla="*/ 28 w 47"/>
                <a:gd name="T11" fmla="*/ 41 h 45"/>
                <a:gd name="T12" fmla="*/ 23 w 47"/>
                <a:gd name="T13" fmla="*/ 41 h 45"/>
                <a:gd name="T14" fmla="*/ 20 w 47"/>
                <a:gd name="T15" fmla="*/ 41 h 45"/>
                <a:gd name="T16" fmla="*/ 9 w 47"/>
                <a:gd name="T17" fmla="*/ 35 h 45"/>
                <a:gd name="T18" fmla="*/ 41 w 47"/>
                <a:gd name="T19" fmla="*/ 27 h 45"/>
                <a:gd name="T20" fmla="*/ 30 w 47"/>
                <a:gd name="T21" fmla="*/ 40 h 45"/>
                <a:gd name="T22" fmla="*/ 32 w 47"/>
                <a:gd name="T23" fmla="*/ 44 h 45"/>
                <a:gd name="T24" fmla="*/ 45 w 47"/>
                <a:gd name="T25" fmla="*/ 28 h 45"/>
                <a:gd name="T26" fmla="*/ 41 w 47"/>
                <a:gd name="T27" fmla="*/ 27 h 45"/>
                <a:gd name="T28" fmla="*/ 44 w 47"/>
                <a:gd name="T29" fmla="*/ 14 h 45"/>
                <a:gd name="T30" fmla="*/ 40 w 47"/>
                <a:gd name="T31" fmla="*/ 15 h 45"/>
                <a:gd name="T32" fmla="*/ 42 w 47"/>
                <a:gd name="T33" fmla="*/ 25 h 45"/>
                <a:gd name="T34" fmla="*/ 46 w 47"/>
                <a:gd name="T35" fmla="*/ 26 h 45"/>
                <a:gd name="T36" fmla="*/ 44 w 47"/>
                <a:gd name="T37" fmla="*/ 14 h 45"/>
                <a:gd name="T38" fmla="*/ 19 w 47"/>
                <a:gd name="T39" fmla="*/ 0 h 45"/>
                <a:gd name="T40" fmla="*/ 1 w 47"/>
                <a:gd name="T41" fmla="*/ 19 h 45"/>
                <a:gd name="T42" fmla="*/ 5 w 47"/>
                <a:gd name="T43" fmla="*/ 36 h 45"/>
                <a:gd name="T44" fmla="*/ 8 w 47"/>
                <a:gd name="T45" fmla="*/ 32 h 45"/>
                <a:gd name="T46" fmla="*/ 5 w 47"/>
                <a:gd name="T47" fmla="*/ 20 h 45"/>
                <a:gd name="T48" fmla="*/ 19 w 47"/>
                <a:gd name="T49" fmla="*/ 4 h 45"/>
                <a:gd name="T50" fmla="*/ 19 w 47"/>
                <a:gd name="T51" fmla="*/ 0 h 45"/>
                <a:gd name="T52" fmla="*/ 23 w 47"/>
                <a:gd name="T53" fmla="*/ 0 h 45"/>
                <a:gd name="T54" fmla="*/ 22 w 47"/>
                <a:gd name="T55" fmla="*/ 0 h 45"/>
                <a:gd name="T56" fmla="*/ 22 w 47"/>
                <a:gd name="T57" fmla="*/ 4 h 45"/>
                <a:gd name="T58" fmla="*/ 23 w 47"/>
                <a:gd name="T59" fmla="*/ 4 h 45"/>
                <a:gd name="T60" fmla="*/ 26 w 47"/>
                <a:gd name="T61" fmla="*/ 4 h 45"/>
                <a:gd name="T62" fmla="*/ 39 w 47"/>
                <a:gd name="T63" fmla="*/ 12 h 45"/>
                <a:gd name="T64" fmla="*/ 43 w 47"/>
                <a:gd name="T65" fmla="*/ 11 h 45"/>
                <a:gd name="T66" fmla="*/ 27 w 47"/>
                <a:gd name="T67" fmla="*/ 0 h 45"/>
                <a:gd name="T68" fmla="*/ 23 w 47"/>
                <a:gd name="T6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" h="45">
                  <a:moveTo>
                    <a:pt x="9" y="35"/>
                  </a:moveTo>
                  <a:cubicBezTo>
                    <a:pt x="7" y="38"/>
                    <a:pt x="7" y="38"/>
                    <a:pt x="7" y="38"/>
                  </a:cubicBezTo>
                  <a:cubicBezTo>
                    <a:pt x="10" y="41"/>
                    <a:pt x="15" y="44"/>
                    <a:pt x="20" y="45"/>
                  </a:cubicBezTo>
                  <a:cubicBezTo>
                    <a:pt x="21" y="45"/>
                    <a:pt x="22" y="45"/>
                    <a:pt x="23" y="45"/>
                  </a:cubicBezTo>
                  <a:cubicBezTo>
                    <a:pt x="25" y="45"/>
                    <a:pt x="27" y="45"/>
                    <a:pt x="29" y="45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6" y="41"/>
                    <a:pt x="25" y="41"/>
                    <a:pt x="23" y="41"/>
                  </a:cubicBezTo>
                  <a:cubicBezTo>
                    <a:pt x="22" y="41"/>
                    <a:pt x="21" y="41"/>
                    <a:pt x="20" y="41"/>
                  </a:cubicBezTo>
                  <a:cubicBezTo>
                    <a:pt x="16" y="40"/>
                    <a:pt x="12" y="38"/>
                    <a:pt x="9" y="35"/>
                  </a:cubicBezTo>
                  <a:moveTo>
                    <a:pt x="41" y="27"/>
                  </a:moveTo>
                  <a:cubicBezTo>
                    <a:pt x="40" y="33"/>
                    <a:pt x="36" y="38"/>
                    <a:pt x="30" y="4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8" y="41"/>
                    <a:pt x="43" y="36"/>
                    <a:pt x="45" y="28"/>
                  </a:cubicBezTo>
                  <a:cubicBezTo>
                    <a:pt x="41" y="27"/>
                    <a:pt x="41" y="27"/>
                    <a:pt x="41" y="27"/>
                  </a:cubicBezTo>
                  <a:moveTo>
                    <a:pt x="44" y="14"/>
                  </a:moveTo>
                  <a:cubicBezTo>
                    <a:pt x="40" y="15"/>
                    <a:pt x="40" y="15"/>
                    <a:pt x="40" y="15"/>
                  </a:cubicBezTo>
                  <a:cubicBezTo>
                    <a:pt x="42" y="18"/>
                    <a:pt x="42" y="21"/>
                    <a:pt x="42" y="25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7" y="22"/>
                    <a:pt x="46" y="17"/>
                    <a:pt x="44" y="14"/>
                  </a:cubicBezTo>
                  <a:moveTo>
                    <a:pt x="19" y="0"/>
                  </a:moveTo>
                  <a:cubicBezTo>
                    <a:pt x="10" y="2"/>
                    <a:pt x="3" y="9"/>
                    <a:pt x="1" y="19"/>
                  </a:cubicBezTo>
                  <a:cubicBezTo>
                    <a:pt x="0" y="25"/>
                    <a:pt x="2" y="31"/>
                    <a:pt x="5" y="3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5" y="29"/>
                    <a:pt x="4" y="24"/>
                    <a:pt x="5" y="20"/>
                  </a:cubicBezTo>
                  <a:cubicBezTo>
                    <a:pt x="6" y="12"/>
                    <a:pt x="12" y="6"/>
                    <a:pt x="19" y="4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23" y="0"/>
                  </a:moveTo>
                  <a:cubicBezTo>
                    <a:pt x="23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3" y="4"/>
                    <a:pt x="23" y="4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32" y="5"/>
                    <a:pt x="36" y="8"/>
                    <a:pt x="39" y="12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0" y="6"/>
                    <a:pt x="34" y="1"/>
                    <a:pt x="27" y="0"/>
                  </a:cubicBezTo>
                  <a:cubicBezTo>
                    <a:pt x="26" y="0"/>
                    <a:pt x="25" y="0"/>
                    <a:pt x="2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1" name="Freeform 272"/>
            <p:cNvSpPr>
              <a:spLocks noEditPoints="1"/>
            </p:cNvSpPr>
            <p:nvPr/>
          </p:nvSpPr>
          <p:spPr bwMode="auto">
            <a:xfrm>
              <a:off x="9255126" y="2997200"/>
              <a:ext cx="198438" cy="217488"/>
            </a:xfrm>
            <a:custGeom>
              <a:avLst/>
              <a:gdLst>
                <a:gd name="T0" fmla="*/ 25 w 41"/>
                <a:gd name="T1" fmla="*/ 40 h 45"/>
                <a:gd name="T2" fmla="*/ 23 w 41"/>
                <a:gd name="T3" fmla="*/ 41 h 45"/>
                <a:gd name="T4" fmla="*/ 24 w 41"/>
                <a:gd name="T5" fmla="*/ 45 h 45"/>
                <a:gd name="T6" fmla="*/ 27 w 41"/>
                <a:gd name="T7" fmla="*/ 44 h 45"/>
                <a:gd name="T8" fmla="*/ 25 w 41"/>
                <a:gd name="T9" fmla="*/ 40 h 45"/>
                <a:gd name="T10" fmla="*/ 3 w 41"/>
                <a:gd name="T11" fmla="*/ 32 h 45"/>
                <a:gd name="T12" fmla="*/ 0 w 41"/>
                <a:gd name="T13" fmla="*/ 36 h 45"/>
                <a:gd name="T14" fmla="*/ 2 w 41"/>
                <a:gd name="T15" fmla="*/ 38 h 45"/>
                <a:gd name="T16" fmla="*/ 4 w 41"/>
                <a:gd name="T17" fmla="*/ 35 h 45"/>
                <a:gd name="T18" fmla="*/ 3 w 41"/>
                <a:gd name="T19" fmla="*/ 32 h 45"/>
                <a:gd name="T20" fmla="*/ 37 w 41"/>
                <a:gd name="T21" fmla="*/ 25 h 45"/>
                <a:gd name="T22" fmla="*/ 37 w 41"/>
                <a:gd name="T23" fmla="*/ 26 h 45"/>
                <a:gd name="T24" fmla="*/ 36 w 41"/>
                <a:gd name="T25" fmla="*/ 27 h 45"/>
                <a:gd name="T26" fmla="*/ 40 w 41"/>
                <a:gd name="T27" fmla="*/ 28 h 45"/>
                <a:gd name="T28" fmla="*/ 41 w 41"/>
                <a:gd name="T29" fmla="*/ 26 h 45"/>
                <a:gd name="T30" fmla="*/ 41 w 41"/>
                <a:gd name="T31" fmla="*/ 26 h 45"/>
                <a:gd name="T32" fmla="*/ 37 w 41"/>
                <a:gd name="T33" fmla="*/ 25 h 45"/>
                <a:gd name="T34" fmla="*/ 38 w 41"/>
                <a:gd name="T35" fmla="*/ 11 h 45"/>
                <a:gd name="T36" fmla="*/ 34 w 41"/>
                <a:gd name="T37" fmla="*/ 12 h 45"/>
                <a:gd name="T38" fmla="*/ 35 w 41"/>
                <a:gd name="T39" fmla="*/ 15 h 45"/>
                <a:gd name="T40" fmla="*/ 39 w 41"/>
                <a:gd name="T41" fmla="*/ 14 h 45"/>
                <a:gd name="T42" fmla="*/ 38 w 41"/>
                <a:gd name="T43" fmla="*/ 11 h 45"/>
                <a:gd name="T44" fmla="*/ 17 w 41"/>
                <a:gd name="T45" fmla="*/ 0 h 45"/>
                <a:gd name="T46" fmla="*/ 14 w 41"/>
                <a:gd name="T47" fmla="*/ 0 h 45"/>
                <a:gd name="T48" fmla="*/ 14 w 41"/>
                <a:gd name="T49" fmla="*/ 4 h 45"/>
                <a:gd name="T50" fmla="*/ 17 w 41"/>
                <a:gd name="T51" fmla="*/ 4 h 45"/>
                <a:gd name="T52" fmla="*/ 17 w 41"/>
                <a:gd name="T5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" h="45">
                  <a:moveTo>
                    <a:pt x="25" y="40"/>
                  </a:moveTo>
                  <a:cubicBezTo>
                    <a:pt x="24" y="40"/>
                    <a:pt x="23" y="41"/>
                    <a:pt x="23" y="41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4"/>
                    <a:pt x="26" y="44"/>
                    <a:pt x="27" y="44"/>
                  </a:cubicBezTo>
                  <a:cubicBezTo>
                    <a:pt x="25" y="40"/>
                    <a:pt x="25" y="40"/>
                    <a:pt x="25" y="40"/>
                  </a:cubicBezTo>
                  <a:moveTo>
                    <a:pt x="3" y="32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7"/>
                    <a:pt x="2" y="38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4"/>
                    <a:pt x="3" y="33"/>
                    <a:pt x="3" y="32"/>
                  </a:cubicBezTo>
                  <a:moveTo>
                    <a:pt x="37" y="25"/>
                  </a:moveTo>
                  <a:cubicBezTo>
                    <a:pt x="37" y="25"/>
                    <a:pt x="37" y="25"/>
                    <a:pt x="37" y="26"/>
                  </a:cubicBezTo>
                  <a:cubicBezTo>
                    <a:pt x="37" y="26"/>
                    <a:pt x="37" y="27"/>
                    <a:pt x="36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7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38" y="11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5" y="13"/>
                    <a:pt x="35" y="14"/>
                    <a:pt x="35" y="15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3"/>
                    <a:pt x="38" y="12"/>
                    <a:pt x="38" y="11"/>
                  </a:cubicBezTo>
                  <a:moveTo>
                    <a:pt x="17" y="0"/>
                  </a:moveTo>
                  <a:cubicBezTo>
                    <a:pt x="16" y="0"/>
                    <a:pt x="15" y="0"/>
                    <a:pt x="14" y="0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2" name="Freeform 273"/>
            <p:cNvSpPr>
              <a:spLocks noEditPoints="1"/>
            </p:cNvSpPr>
            <p:nvPr/>
          </p:nvSpPr>
          <p:spPr bwMode="auto">
            <a:xfrm>
              <a:off x="9366251" y="5297487"/>
              <a:ext cx="115888" cy="111125"/>
            </a:xfrm>
            <a:custGeom>
              <a:avLst/>
              <a:gdLst>
                <a:gd name="T0" fmla="*/ 11 w 24"/>
                <a:gd name="T1" fmla="*/ 13 h 23"/>
                <a:gd name="T2" fmla="*/ 15 w 24"/>
                <a:gd name="T3" fmla="*/ 23 h 23"/>
                <a:gd name="T4" fmla="*/ 20 w 24"/>
                <a:gd name="T5" fmla="*/ 19 h 23"/>
                <a:gd name="T6" fmla="*/ 11 w 24"/>
                <a:gd name="T7" fmla="*/ 13 h 23"/>
                <a:gd name="T8" fmla="*/ 7 w 24"/>
                <a:gd name="T9" fmla="*/ 12 h 23"/>
                <a:gd name="T10" fmla="*/ 0 w 24"/>
                <a:gd name="T11" fmla="*/ 16 h 23"/>
                <a:gd name="T12" fmla="*/ 9 w 24"/>
                <a:gd name="T13" fmla="*/ 23 h 23"/>
                <a:gd name="T14" fmla="*/ 11 w 24"/>
                <a:gd name="T15" fmla="*/ 23 h 23"/>
                <a:gd name="T16" fmla="*/ 12 w 24"/>
                <a:gd name="T17" fmla="*/ 23 h 23"/>
                <a:gd name="T18" fmla="*/ 7 w 24"/>
                <a:gd name="T19" fmla="*/ 12 h 23"/>
                <a:gd name="T20" fmla="*/ 1 w 24"/>
                <a:gd name="T21" fmla="*/ 7 h 23"/>
                <a:gd name="T22" fmla="*/ 0 w 24"/>
                <a:gd name="T23" fmla="*/ 10 h 23"/>
                <a:gd name="T24" fmla="*/ 0 w 24"/>
                <a:gd name="T25" fmla="*/ 13 h 23"/>
                <a:gd name="T26" fmla="*/ 5 w 24"/>
                <a:gd name="T27" fmla="*/ 10 h 23"/>
                <a:gd name="T28" fmla="*/ 1 w 24"/>
                <a:gd name="T29" fmla="*/ 7 h 23"/>
                <a:gd name="T30" fmla="*/ 1 w 24"/>
                <a:gd name="T31" fmla="*/ 7 h 23"/>
                <a:gd name="T32" fmla="*/ 11 w 24"/>
                <a:gd name="T33" fmla="*/ 0 h 23"/>
                <a:gd name="T34" fmla="*/ 2 w 24"/>
                <a:gd name="T35" fmla="*/ 5 h 23"/>
                <a:gd name="T36" fmla="*/ 2 w 24"/>
                <a:gd name="T37" fmla="*/ 5 h 23"/>
                <a:gd name="T38" fmla="*/ 8 w 24"/>
                <a:gd name="T39" fmla="*/ 8 h 23"/>
                <a:gd name="T40" fmla="*/ 9 w 24"/>
                <a:gd name="T41" fmla="*/ 8 h 23"/>
                <a:gd name="T42" fmla="*/ 9 w 24"/>
                <a:gd name="T43" fmla="*/ 9 h 23"/>
                <a:gd name="T44" fmla="*/ 22 w 24"/>
                <a:gd name="T45" fmla="*/ 17 h 23"/>
                <a:gd name="T46" fmla="*/ 23 w 24"/>
                <a:gd name="T47" fmla="*/ 13 h 23"/>
                <a:gd name="T48" fmla="*/ 13 w 24"/>
                <a:gd name="T49" fmla="*/ 0 h 23"/>
                <a:gd name="T50" fmla="*/ 11 w 24"/>
                <a:gd name="T5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23">
                  <a:moveTo>
                    <a:pt x="11" y="1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7" y="22"/>
                    <a:pt x="19" y="21"/>
                    <a:pt x="20" y="19"/>
                  </a:cubicBezTo>
                  <a:cubicBezTo>
                    <a:pt x="11" y="13"/>
                    <a:pt x="11" y="13"/>
                    <a:pt x="11" y="13"/>
                  </a:cubicBezTo>
                  <a:moveTo>
                    <a:pt x="7" y="12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2" y="20"/>
                    <a:pt x="5" y="22"/>
                    <a:pt x="9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7" y="12"/>
                    <a:pt x="7" y="12"/>
                    <a:pt x="7" y="12"/>
                  </a:cubicBezTo>
                  <a:moveTo>
                    <a:pt x="1" y="7"/>
                  </a:moveTo>
                  <a:cubicBezTo>
                    <a:pt x="0" y="8"/>
                    <a:pt x="0" y="9"/>
                    <a:pt x="0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moveTo>
                    <a:pt x="11" y="0"/>
                  </a:moveTo>
                  <a:cubicBezTo>
                    <a:pt x="8" y="0"/>
                    <a:pt x="4" y="2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6"/>
                    <a:pt x="23" y="15"/>
                    <a:pt x="23" y="13"/>
                  </a:cubicBezTo>
                  <a:cubicBezTo>
                    <a:pt x="24" y="7"/>
                    <a:pt x="20" y="1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3" name="Freeform 274"/>
            <p:cNvSpPr>
              <a:spLocks/>
            </p:cNvSpPr>
            <p:nvPr/>
          </p:nvSpPr>
          <p:spPr bwMode="auto">
            <a:xfrm>
              <a:off x="9366251" y="5321300"/>
              <a:ext cx="106363" cy="87313"/>
            </a:xfrm>
            <a:custGeom>
              <a:avLst/>
              <a:gdLst>
                <a:gd name="T0" fmla="*/ 2 w 22"/>
                <a:gd name="T1" fmla="*/ 0 h 18"/>
                <a:gd name="T2" fmla="*/ 1 w 22"/>
                <a:gd name="T3" fmla="*/ 2 h 18"/>
                <a:gd name="T4" fmla="*/ 1 w 22"/>
                <a:gd name="T5" fmla="*/ 2 h 18"/>
                <a:gd name="T6" fmla="*/ 5 w 22"/>
                <a:gd name="T7" fmla="*/ 5 h 18"/>
                <a:gd name="T8" fmla="*/ 0 w 22"/>
                <a:gd name="T9" fmla="*/ 8 h 18"/>
                <a:gd name="T10" fmla="*/ 0 w 22"/>
                <a:gd name="T11" fmla="*/ 11 h 18"/>
                <a:gd name="T12" fmla="*/ 7 w 22"/>
                <a:gd name="T13" fmla="*/ 7 h 18"/>
                <a:gd name="T14" fmla="*/ 12 w 22"/>
                <a:gd name="T15" fmla="*/ 18 h 18"/>
                <a:gd name="T16" fmla="*/ 15 w 22"/>
                <a:gd name="T17" fmla="*/ 18 h 18"/>
                <a:gd name="T18" fmla="*/ 11 w 22"/>
                <a:gd name="T19" fmla="*/ 8 h 18"/>
                <a:gd name="T20" fmla="*/ 20 w 22"/>
                <a:gd name="T21" fmla="*/ 14 h 18"/>
                <a:gd name="T22" fmla="*/ 22 w 22"/>
                <a:gd name="T23" fmla="*/ 12 h 18"/>
                <a:gd name="T24" fmla="*/ 9 w 22"/>
                <a:gd name="T25" fmla="*/ 4 h 18"/>
                <a:gd name="T26" fmla="*/ 9 w 22"/>
                <a:gd name="T27" fmla="*/ 3 h 18"/>
                <a:gd name="T28" fmla="*/ 8 w 22"/>
                <a:gd name="T29" fmla="*/ 3 h 18"/>
                <a:gd name="T30" fmla="*/ 2 w 22"/>
                <a:gd name="T31" fmla="*/ 0 h 18"/>
                <a:gd name="T32" fmla="*/ 2 w 22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8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3"/>
                    <a:pt x="21" y="12"/>
                    <a:pt x="22" y="1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4" name="Freeform 275"/>
            <p:cNvSpPr>
              <a:spLocks noEditPoints="1"/>
            </p:cNvSpPr>
            <p:nvPr/>
          </p:nvSpPr>
          <p:spPr bwMode="auto">
            <a:xfrm>
              <a:off x="9309101" y="5245100"/>
              <a:ext cx="231775" cy="215900"/>
            </a:xfrm>
            <a:custGeom>
              <a:avLst/>
              <a:gdLst>
                <a:gd name="T0" fmla="*/ 38 w 48"/>
                <a:gd name="T1" fmla="*/ 33 h 45"/>
                <a:gd name="T2" fmla="*/ 29 w 48"/>
                <a:gd name="T3" fmla="*/ 40 h 45"/>
                <a:gd name="T4" fmla="*/ 31 w 48"/>
                <a:gd name="T5" fmla="*/ 44 h 45"/>
                <a:gd name="T6" fmla="*/ 42 w 48"/>
                <a:gd name="T7" fmla="*/ 36 h 45"/>
                <a:gd name="T8" fmla="*/ 38 w 48"/>
                <a:gd name="T9" fmla="*/ 33 h 45"/>
                <a:gd name="T10" fmla="*/ 7 w 48"/>
                <a:gd name="T11" fmla="*/ 31 h 45"/>
                <a:gd name="T12" fmla="*/ 3 w 48"/>
                <a:gd name="T13" fmla="*/ 33 h 45"/>
                <a:gd name="T14" fmla="*/ 20 w 48"/>
                <a:gd name="T15" fmla="*/ 45 h 45"/>
                <a:gd name="T16" fmla="*/ 23 w 48"/>
                <a:gd name="T17" fmla="*/ 45 h 45"/>
                <a:gd name="T18" fmla="*/ 28 w 48"/>
                <a:gd name="T19" fmla="*/ 45 h 45"/>
                <a:gd name="T20" fmla="*/ 27 w 48"/>
                <a:gd name="T21" fmla="*/ 41 h 45"/>
                <a:gd name="T22" fmla="*/ 23 w 48"/>
                <a:gd name="T23" fmla="*/ 41 h 45"/>
                <a:gd name="T24" fmla="*/ 20 w 48"/>
                <a:gd name="T25" fmla="*/ 41 h 45"/>
                <a:gd name="T26" fmla="*/ 7 w 48"/>
                <a:gd name="T27" fmla="*/ 31 h 45"/>
                <a:gd name="T28" fmla="*/ 4 w 48"/>
                <a:gd name="T29" fmla="*/ 12 h 45"/>
                <a:gd name="T30" fmla="*/ 1 w 48"/>
                <a:gd name="T31" fmla="*/ 19 h 45"/>
                <a:gd name="T32" fmla="*/ 2 w 48"/>
                <a:gd name="T33" fmla="*/ 30 h 45"/>
                <a:gd name="T34" fmla="*/ 6 w 48"/>
                <a:gd name="T35" fmla="*/ 28 h 45"/>
                <a:gd name="T36" fmla="*/ 5 w 48"/>
                <a:gd name="T37" fmla="*/ 20 h 45"/>
                <a:gd name="T38" fmla="*/ 7 w 48"/>
                <a:gd name="T39" fmla="*/ 14 h 45"/>
                <a:gd name="T40" fmla="*/ 4 w 48"/>
                <a:gd name="T41" fmla="*/ 12 h 45"/>
                <a:gd name="T42" fmla="*/ 23 w 48"/>
                <a:gd name="T43" fmla="*/ 0 h 45"/>
                <a:gd name="T44" fmla="*/ 5 w 48"/>
                <a:gd name="T45" fmla="*/ 9 h 45"/>
                <a:gd name="T46" fmla="*/ 8 w 48"/>
                <a:gd name="T47" fmla="*/ 12 h 45"/>
                <a:gd name="T48" fmla="*/ 23 w 48"/>
                <a:gd name="T49" fmla="*/ 4 h 45"/>
                <a:gd name="T50" fmla="*/ 26 w 48"/>
                <a:gd name="T51" fmla="*/ 4 h 45"/>
                <a:gd name="T52" fmla="*/ 42 w 48"/>
                <a:gd name="T53" fmla="*/ 26 h 45"/>
                <a:gd name="T54" fmla="*/ 40 w 48"/>
                <a:gd name="T55" fmla="*/ 31 h 45"/>
                <a:gd name="T56" fmla="*/ 43 w 48"/>
                <a:gd name="T57" fmla="*/ 33 h 45"/>
                <a:gd name="T58" fmla="*/ 46 w 48"/>
                <a:gd name="T59" fmla="*/ 26 h 45"/>
                <a:gd name="T60" fmla="*/ 27 w 48"/>
                <a:gd name="T61" fmla="*/ 0 h 45"/>
                <a:gd name="T62" fmla="*/ 23 w 48"/>
                <a:gd name="T6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45">
                  <a:moveTo>
                    <a:pt x="38" y="33"/>
                  </a:moveTo>
                  <a:cubicBezTo>
                    <a:pt x="36" y="37"/>
                    <a:pt x="33" y="39"/>
                    <a:pt x="29" y="40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5" y="42"/>
                    <a:pt x="39" y="39"/>
                    <a:pt x="42" y="36"/>
                  </a:cubicBezTo>
                  <a:cubicBezTo>
                    <a:pt x="38" y="33"/>
                    <a:pt x="38" y="33"/>
                    <a:pt x="38" y="33"/>
                  </a:cubicBezTo>
                  <a:moveTo>
                    <a:pt x="7" y="31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6" y="39"/>
                    <a:pt x="12" y="44"/>
                    <a:pt x="20" y="45"/>
                  </a:cubicBezTo>
                  <a:cubicBezTo>
                    <a:pt x="21" y="45"/>
                    <a:pt x="22" y="45"/>
                    <a:pt x="23" y="45"/>
                  </a:cubicBezTo>
                  <a:cubicBezTo>
                    <a:pt x="25" y="45"/>
                    <a:pt x="27" y="45"/>
                    <a:pt x="28" y="4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4" y="41"/>
                    <a:pt x="23" y="41"/>
                  </a:cubicBezTo>
                  <a:cubicBezTo>
                    <a:pt x="22" y="41"/>
                    <a:pt x="21" y="41"/>
                    <a:pt x="20" y="41"/>
                  </a:cubicBezTo>
                  <a:cubicBezTo>
                    <a:pt x="14" y="40"/>
                    <a:pt x="9" y="36"/>
                    <a:pt x="7" y="31"/>
                  </a:cubicBezTo>
                  <a:moveTo>
                    <a:pt x="4" y="12"/>
                  </a:moveTo>
                  <a:cubicBezTo>
                    <a:pt x="2" y="14"/>
                    <a:pt x="1" y="16"/>
                    <a:pt x="1" y="19"/>
                  </a:cubicBezTo>
                  <a:cubicBezTo>
                    <a:pt x="0" y="23"/>
                    <a:pt x="1" y="27"/>
                    <a:pt x="2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5"/>
                    <a:pt x="4" y="22"/>
                    <a:pt x="5" y="20"/>
                  </a:cubicBezTo>
                  <a:cubicBezTo>
                    <a:pt x="5" y="18"/>
                    <a:pt x="6" y="16"/>
                    <a:pt x="7" y="14"/>
                  </a:cubicBezTo>
                  <a:cubicBezTo>
                    <a:pt x="4" y="12"/>
                    <a:pt x="4" y="12"/>
                    <a:pt x="4" y="12"/>
                  </a:cubicBezTo>
                  <a:moveTo>
                    <a:pt x="23" y="0"/>
                  </a:moveTo>
                  <a:cubicBezTo>
                    <a:pt x="16" y="0"/>
                    <a:pt x="9" y="4"/>
                    <a:pt x="5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2" y="7"/>
                    <a:pt x="17" y="4"/>
                    <a:pt x="23" y="4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36" y="6"/>
                    <a:pt x="43" y="15"/>
                    <a:pt x="42" y="26"/>
                  </a:cubicBezTo>
                  <a:cubicBezTo>
                    <a:pt x="41" y="28"/>
                    <a:pt x="41" y="29"/>
                    <a:pt x="40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1"/>
                    <a:pt x="45" y="29"/>
                    <a:pt x="46" y="26"/>
                  </a:cubicBezTo>
                  <a:cubicBezTo>
                    <a:pt x="48" y="14"/>
                    <a:pt x="39" y="2"/>
                    <a:pt x="27" y="0"/>
                  </a:cubicBezTo>
                  <a:cubicBezTo>
                    <a:pt x="26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5" name="Freeform 276"/>
            <p:cNvSpPr>
              <a:spLocks noEditPoints="1"/>
            </p:cNvSpPr>
            <p:nvPr/>
          </p:nvSpPr>
          <p:spPr bwMode="auto">
            <a:xfrm>
              <a:off x="9318626" y="5287962"/>
              <a:ext cx="196850" cy="173038"/>
            </a:xfrm>
            <a:custGeom>
              <a:avLst/>
              <a:gdLst>
                <a:gd name="T0" fmla="*/ 27 w 41"/>
                <a:gd name="T1" fmla="*/ 31 h 36"/>
                <a:gd name="T2" fmla="*/ 25 w 41"/>
                <a:gd name="T3" fmla="*/ 32 h 36"/>
                <a:gd name="T4" fmla="*/ 26 w 41"/>
                <a:gd name="T5" fmla="*/ 36 h 36"/>
                <a:gd name="T6" fmla="*/ 29 w 41"/>
                <a:gd name="T7" fmla="*/ 35 h 36"/>
                <a:gd name="T8" fmla="*/ 27 w 41"/>
                <a:gd name="T9" fmla="*/ 31 h 36"/>
                <a:gd name="T10" fmla="*/ 38 w 41"/>
                <a:gd name="T11" fmla="*/ 22 h 36"/>
                <a:gd name="T12" fmla="*/ 36 w 41"/>
                <a:gd name="T13" fmla="*/ 24 h 36"/>
                <a:gd name="T14" fmla="*/ 40 w 41"/>
                <a:gd name="T15" fmla="*/ 27 h 36"/>
                <a:gd name="T16" fmla="*/ 41 w 41"/>
                <a:gd name="T17" fmla="*/ 24 h 36"/>
                <a:gd name="T18" fmla="*/ 38 w 41"/>
                <a:gd name="T19" fmla="*/ 22 h 36"/>
                <a:gd name="T20" fmla="*/ 4 w 41"/>
                <a:gd name="T21" fmla="*/ 19 h 36"/>
                <a:gd name="T22" fmla="*/ 0 w 41"/>
                <a:gd name="T23" fmla="*/ 21 h 36"/>
                <a:gd name="T24" fmla="*/ 1 w 41"/>
                <a:gd name="T25" fmla="*/ 24 h 36"/>
                <a:gd name="T26" fmla="*/ 5 w 41"/>
                <a:gd name="T27" fmla="*/ 22 h 36"/>
                <a:gd name="T28" fmla="*/ 4 w 41"/>
                <a:gd name="T29" fmla="*/ 19 h 36"/>
                <a:gd name="T30" fmla="*/ 3 w 41"/>
                <a:gd name="T31" fmla="*/ 0 h 36"/>
                <a:gd name="T32" fmla="*/ 2 w 41"/>
                <a:gd name="T33" fmla="*/ 3 h 36"/>
                <a:gd name="T34" fmla="*/ 5 w 41"/>
                <a:gd name="T35" fmla="*/ 5 h 36"/>
                <a:gd name="T36" fmla="*/ 6 w 41"/>
                <a:gd name="T37" fmla="*/ 3 h 36"/>
                <a:gd name="T38" fmla="*/ 3 w 41"/>
                <a:gd name="T3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36">
                  <a:moveTo>
                    <a:pt x="27" y="31"/>
                  </a:moveTo>
                  <a:cubicBezTo>
                    <a:pt x="26" y="31"/>
                    <a:pt x="26" y="32"/>
                    <a:pt x="25" y="32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7" y="36"/>
                    <a:pt x="28" y="35"/>
                    <a:pt x="29" y="35"/>
                  </a:cubicBezTo>
                  <a:cubicBezTo>
                    <a:pt x="27" y="31"/>
                    <a:pt x="27" y="31"/>
                    <a:pt x="27" y="31"/>
                  </a:cubicBezTo>
                  <a:moveTo>
                    <a:pt x="38" y="22"/>
                  </a:moveTo>
                  <a:cubicBezTo>
                    <a:pt x="37" y="23"/>
                    <a:pt x="37" y="24"/>
                    <a:pt x="36" y="24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6"/>
                    <a:pt x="41" y="25"/>
                    <a:pt x="41" y="24"/>
                  </a:cubicBezTo>
                  <a:cubicBezTo>
                    <a:pt x="38" y="22"/>
                    <a:pt x="38" y="22"/>
                    <a:pt x="38" y="22"/>
                  </a:cubicBezTo>
                  <a:moveTo>
                    <a:pt x="4" y="19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1" y="2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1"/>
                    <a:pt x="4" y="20"/>
                    <a:pt x="4" y="19"/>
                  </a:cubicBezTo>
                  <a:moveTo>
                    <a:pt x="3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6" name="Freeform 277"/>
            <p:cNvSpPr>
              <a:spLocks noEditPoints="1"/>
            </p:cNvSpPr>
            <p:nvPr/>
          </p:nvSpPr>
          <p:spPr bwMode="auto">
            <a:xfrm>
              <a:off x="10812463" y="4227512"/>
              <a:ext cx="87313" cy="85725"/>
            </a:xfrm>
            <a:custGeom>
              <a:avLst/>
              <a:gdLst>
                <a:gd name="T0" fmla="*/ 8 w 18"/>
                <a:gd name="T1" fmla="*/ 14 h 18"/>
                <a:gd name="T2" fmla="*/ 7 w 18"/>
                <a:gd name="T3" fmla="*/ 17 h 18"/>
                <a:gd name="T4" fmla="*/ 7 w 18"/>
                <a:gd name="T5" fmla="*/ 18 h 18"/>
                <a:gd name="T6" fmla="*/ 9 w 18"/>
                <a:gd name="T7" fmla="*/ 18 h 18"/>
                <a:gd name="T8" fmla="*/ 10 w 18"/>
                <a:gd name="T9" fmla="*/ 18 h 18"/>
                <a:gd name="T10" fmla="*/ 8 w 18"/>
                <a:gd name="T11" fmla="*/ 14 h 18"/>
                <a:gd name="T12" fmla="*/ 2 w 18"/>
                <a:gd name="T13" fmla="*/ 4 h 18"/>
                <a:gd name="T14" fmla="*/ 0 w 18"/>
                <a:gd name="T15" fmla="*/ 7 h 18"/>
                <a:gd name="T16" fmla="*/ 4 w 18"/>
                <a:gd name="T17" fmla="*/ 16 h 18"/>
                <a:gd name="T18" fmla="*/ 6 w 18"/>
                <a:gd name="T19" fmla="*/ 11 h 18"/>
                <a:gd name="T20" fmla="*/ 2 w 18"/>
                <a:gd name="T21" fmla="*/ 4 h 18"/>
                <a:gd name="T22" fmla="*/ 16 w 18"/>
                <a:gd name="T23" fmla="*/ 3 h 18"/>
                <a:gd name="T24" fmla="*/ 10 w 18"/>
                <a:gd name="T25" fmla="*/ 6 h 18"/>
                <a:gd name="T26" fmla="*/ 9 w 18"/>
                <a:gd name="T27" fmla="*/ 11 h 18"/>
                <a:gd name="T28" fmla="*/ 13 w 18"/>
                <a:gd name="T29" fmla="*/ 17 h 18"/>
                <a:gd name="T30" fmla="*/ 18 w 18"/>
                <a:gd name="T31" fmla="*/ 10 h 18"/>
                <a:gd name="T32" fmla="*/ 16 w 18"/>
                <a:gd name="T33" fmla="*/ 3 h 18"/>
                <a:gd name="T34" fmla="*/ 9 w 18"/>
                <a:gd name="T35" fmla="*/ 0 h 18"/>
                <a:gd name="T36" fmla="*/ 3 w 18"/>
                <a:gd name="T37" fmla="*/ 2 h 18"/>
                <a:gd name="T38" fmla="*/ 7 w 18"/>
                <a:gd name="T39" fmla="*/ 8 h 18"/>
                <a:gd name="T40" fmla="*/ 8 w 18"/>
                <a:gd name="T41" fmla="*/ 5 h 18"/>
                <a:gd name="T42" fmla="*/ 13 w 18"/>
                <a:gd name="T43" fmla="*/ 1 h 18"/>
                <a:gd name="T44" fmla="*/ 10 w 18"/>
                <a:gd name="T45" fmla="*/ 0 h 18"/>
                <a:gd name="T46" fmla="*/ 9 w 18"/>
                <a:gd name="T4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18">
                  <a:moveTo>
                    <a:pt x="8" y="14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8"/>
                    <a:pt x="10" y="18"/>
                    <a:pt x="10" y="18"/>
                  </a:cubicBezTo>
                  <a:cubicBezTo>
                    <a:pt x="8" y="14"/>
                    <a:pt x="8" y="14"/>
                    <a:pt x="8" y="14"/>
                  </a:cubicBezTo>
                  <a:moveTo>
                    <a:pt x="2" y="4"/>
                  </a:moveTo>
                  <a:cubicBezTo>
                    <a:pt x="1" y="5"/>
                    <a:pt x="0" y="6"/>
                    <a:pt x="0" y="7"/>
                  </a:cubicBezTo>
                  <a:cubicBezTo>
                    <a:pt x="0" y="11"/>
                    <a:pt x="1" y="15"/>
                    <a:pt x="4" y="16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16" y="3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16"/>
                    <a:pt x="17" y="13"/>
                    <a:pt x="18" y="10"/>
                  </a:cubicBezTo>
                  <a:cubicBezTo>
                    <a:pt x="18" y="8"/>
                    <a:pt x="17" y="5"/>
                    <a:pt x="16" y="3"/>
                  </a:cubicBezTo>
                  <a:moveTo>
                    <a:pt x="9" y="0"/>
                  </a:moveTo>
                  <a:cubicBezTo>
                    <a:pt x="7" y="0"/>
                    <a:pt x="5" y="1"/>
                    <a:pt x="3" y="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7" name="Freeform 278"/>
            <p:cNvSpPr>
              <a:spLocks/>
            </p:cNvSpPr>
            <p:nvPr/>
          </p:nvSpPr>
          <p:spPr bwMode="auto">
            <a:xfrm>
              <a:off x="10821988" y="4232275"/>
              <a:ext cx="68263" cy="80963"/>
            </a:xfrm>
            <a:custGeom>
              <a:avLst/>
              <a:gdLst>
                <a:gd name="T0" fmla="*/ 11 w 14"/>
                <a:gd name="T1" fmla="*/ 0 h 17"/>
                <a:gd name="T2" fmla="*/ 6 w 14"/>
                <a:gd name="T3" fmla="*/ 4 h 17"/>
                <a:gd name="T4" fmla="*/ 5 w 14"/>
                <a:gd name="T5" fmla="*/ 7 h 17"/>
                <a:gd name="T6" fmla="*/ 1 w 14"/>
                <a:gd name="T7" fmla="*/ 1 h 17"/>
                <a:gd name="T8" fmla="*/ 0 w 14"/>
                <a:gd name="T9" fmla="*/ 3 h 17"/>
                <a:gd name="T10" fmla="*/ 4 w 14"/>
                <a:gd name="T11" fmla="*/ 10 h 17"/>
                <a:gd name="T12" fmla="*/ 2 w 14"/>
                <a:gd name="T13" fmla="*/ 15 h 17"/>
                <a:gd name="T14" fmla="*/ 5 w 14"/>
                <a:gd name="T15" fmla="*/ 16 h 17"/>
                <a:gd name="T16" fmla="*/ 6 w 14"/>
                <a:gd name="T17" fmla="*/ 13 h 17"/>
                <a:gd name="T18" fmla="*/ 8 w 14"/>
                <a:gd name="T19" fmla="*/ 17 h 17"/>
                <a:gd name="T20" fmla="*/ 11 w 14"/>
                <a:gd name="T21" fmla="*/ 16 h 17"/>
                <a:gd name="T22" fmla="*/ 7 w 14"/>
                <a:gd name="T23" fmla="*/ 10 h 17"/>
                <a:gd name="T24" fmla="*/ 8 w 14"/>
                <a:gd name="T25" fmla="*/ 5 h 17"/>
                <a:gd name="T26" fmla="*/ 14 w 14"/>
                <a:gd name="T27" fmla="*/ 2 h 17"/>
                <a:gd name="T28" fmla="*/ 11 w 14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17">
                  <a:moveTo>
                    <a:pt x="11" y="0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6"/>
                    <a:pt x="4" y="16"/>
                    <a:pt x="5" y="1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10" y="16"/>
                    <a:pt x="11" y="1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1"/>
                    <a:pt x="12" y="1"/>
                    <a:pt x="1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8" name="Freeform 279"/>
            <p:cNvSpPr>
              <a:spLocks noEditPoints="1"/>
            </p:cNvSpPr>
            <p:nvPr/>
          </p:nvSpPr>
          <p:spPr bwMode="auto">
            <a:xfrm>
              <a:off x="10769601" y="4187825"/>
              <a:ext cx="173038" cy="165100"/>
            </a:xfrm>
            <a:custGeom>
              <a:avLst/>
              <a:gdLst>
                <a:gd name="T0" fmla="*/ 22 w 36"/>
                <a:gd name="T1" fmla="*/ 30 h 34"/>
                <a:gd name="T2" fmla="*/ 18 w 36"/>
                <a:gd name="T3" fmla="*/ 31 h 34"/>
                <a:gd name="T4" fmla="*/ 16 w 36"/>
                <a:gd name="T5" fmla="*/ 31 h 34"/>
                <a:gd name="T6" fmla="*/ 14 w 36"/>
                <a:gd name="T7" fmla="*/ 31 h 34"/>
                <a:gd name="T8" fmla="*/ 13 w 36"/>
                <a:gd name="T9" fmla="*/ 33 h 34"/>
                <a:gd name="T10" fmla="*/ 15 w 36"/>
                <a:gd name="T11" fmla="*/ 34 h 34"/>
                <a:gd name="T12" fmla="*/ 18 w 36"/>
                <a:gd name="T13" fmla="*/ 34 h 34"/>
                <a:gd name="T14" fmla="*/ 24 w 36"/>
                <a:gd name="T15" fmla="*/ 33 h 34"/>
                <a:gd name="T16" fmla="*/ 22 w 36"/>
                <a:gd name="T17" fmla="*/ 30 h 34"/>
                <a:gd name="T18" fmla="*/ 32 w 36"/>
                <a:gd name="T19" fmla="*/ 6 h 34"/>
                <a:gd name="T20" fmla="*/ 29 w 36"/>
                <a:gd name="T21" fmla="*/ 8 h 34"/>
                <a:gd name="T22" fmla="*/ 32 w 36"/>
                <a:gd name="T23" fmla="*/ 19 h 34"/>
                <a:gd name="T24" fmla="*/ 25 w 36"/>
                <a:gd name="T25" fmla="*/ 29 h 34"/>
                <a:gd name="T26" fmla="*/ 26 w 36"/>
                <a:gd name="T27" fmla="*/ 32 h 34"/>
                <a:gd name="T28" fmla="*/ 35 w 36"/>
                <a:gd name="T29" fmla="*/ 20 h 34"/>
                <a:gd name="T30" fmla="*/ 32 w 36"/>
                <a:gd name="T31" fmla="*/ 6 h 34"/>
                <a:gd name="T32" fmla="*/ 6 w 36"/>
                <a:gd name="T33" fmla="*/ 4 h 34"/>
                <a:gd name="T34" fmla="*/ 1 w 36"/>
                <a:gd name="T35" fmla="*/ 14 h 34"/>
                <a:gd name="T36" fmla="*/ 11 w 36"/>
                <a:gd name="T37" fmla="*/ 33 h 34"/>
                <a:gd name="T38" fmla="*/ 12 w 36"/>
                <a:gd name="T39" fmla="*/ 30 h 34"/>
                <a:gd name="T40" fmla="*/ 4 w 36"/>
                <a:gd name="T41" fmla="*/ 15 h 34"/>
                <a:gd name="T42" fmla="*/ 8 w 36"/>
                <a:gd name="T43" fmla="*/ 7 h 34"/>
                <a:gd name="T44" fmla="*/ 6 w 36"/>
                <a:gd name="T45" fmla="*/ 4 h 34"/>
                <a:gd name="T46" fmla="*/ 18 w 36"/>
                <a:gd name="T47" fmla="*/ 0 h 34"/>
                <a:gd name="T48" fmla="*/ 8 w 36"/>
                <a:gd name="T49" fmla="*/ 3 h 34"/>
                <a:gd name="T50" fmla="*/ 10 w 36"/>
                <a:gd name="T51" fmla="*/ 5 h 34"/>
                <a:gd name="T52" fmla="*/ 18 w 36"/>
                <a:gd name="T53" fmla="*/ 3 h 34"/>
                <a:gd name="T54" fmla="*/ 20 w 36"/>
                <a:gd name="T55" fmla="*/ 3 h 34"/>
                <a:gd name="T56" fmla="*/ 27 w 36"/>
                <a:gd name="T57" fmla="*/ 6 h 34"/>
                <a:gd name="T58" fmla="*/ 30 w 36"/>
                <a:gd name="T59" fmla="*/ 4 h 34"/>
                <a:gd name="T60" fmla="*/ 21 w 36"/>
                <a:gd name="T61" fmla="*/ 0 h 34"/>
                <a:gd name="T62" fmla="*/ 18 w 36"/>
                <a:gd name="T6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34">
                  <a:moveTo>
                    <a:pt x="22" y="30"/>
                  </a:moveTo>
                  <a:cubicBezTo>
                    <a:pt x="21" y="31"/>
                    <a:pt x="19" y="31"/>
                    <a:pt x="18" y="31"/>
                  </a:cubicBezTo>
                  <a:cubicBezTo>
                    <a:pt x="17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4" y="34"/>
                    <a:pt x="14" y="34"/>
                    <a:pt x="15" y="34"/>
                  </a:cubicBezTo>
                  <a:cubicBezTo>
                    <a:pt x="16" y="34"/>
                    <a:pt x="17" y="34"/>
                    <a:pt x="18" y="34"/>
                  </a:cubicBezTo>
                  <a:cubicBezTo>
                    <a:pt x="20" y="34"/>
                    <a:pt x="22" y="34"/>
                    <a:pt x="24" y="33"/>
                  </a:cubicBezTo>
                  <a:cubicBezTo>
                    <a:pt x="22" y="30"/>
                    <a:pt x="22" y="30"/>
                    <a:pt x="22" y="30"/>
                  </a:cubicBezTo>
                  <a:moveTo>
                    <a:pt x="32" y="6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31" y="11"/>
                    <a:pt x="33" y="15"/>
                    <a:pt x="32" y="19"/>
                  </a:cubicBezTo>
                  <a:cubicBezTo>
                    <a:pt x="31" y="24"/>
                    <a:pt x="28" y="27"/>
                    <a:pt x="25" y="2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31" y="29"/>
                    <a:pt x="34" y="25"/>
                    <a:pt x="35" y="20"/>
                  </a:cubicBezTo>
                  <a:cubicBezTo>
                    <a:pt x="36" y="15"/>
                    <a:pt x="34" y="10"/>
                    <a:pt x="32" y="6"/>
                  </a:cubicBezTo>
                  <a:moveTo>
                    <a:pt x="6" y="4"/>
                  </a:moveTo>
                  <a:cubicBezTo>
                    <a:pt x="3" y="7"/>
                    <a:pt x="1" y="10"/>
                    <a:pt x="1" y="14"/>
                  </a:cubicBezTo>
                  <a:cubicBezTo>
                    <a:pt x="0" y="22"/>
                    <a:pt x="4" y="29"/>
                    <a:pt x="11" y="33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6" y="27"/>
                    <a:pt x="3" y="21"/>
                    <a:pt x="4" y="15"/>
                  </a:cubicBezTo>
                  <a:cubicBezTo>
                    <a:pt x="4" y="12"/>
                    <a:pt x="6" y="9"/>
                    <a:pt x="8" y="7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18" y="0"/>
                  </a:moveTo>
                  <a:cubicBezTo>
                    <a:pt x="14" y="0"/>
                    <a:pt x="11" y="1"/>
                    <a:pt x="8" y="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2" y="4"/>
                    <a:pt x="15" y="3"/>
                    <a:pt x="18" y="3"/>
                  </a:cubicBezTo>
                  <a:cubicBezTo>
                    <a:pt x="19" y="3"/>
                    <a:pt x="19" y="3"/>
                    <a:pt x="20" y="3"/>
                  </a:cubicBezTo>
                  <a:cubicBezTo>
                    <a:pt x="23" y="3"/>
                    <a:pt x="25" y="4"/>
                    <a:pt x="27" y="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7" y="2"/>
                    <a:pt x="24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9" name="Freeform 280"/>
            <p:cNvSpPr>
              <a:spLocks noEditPoints="1"/>
            </p:cNvSpPr>
            <p:nvPr/>
          </p:nvSpPr>
          <p:spPr bwMode="auto">
            <a:xfrm>
              <a:off x="10798176" y="4203700"/>
              <a:ext cx="125413" cy="144463"/>
            </a:xfrm>
            <a:custGeom>
              <a:avLst/>
              <a:gdLst>
                <a:gd name="T0" fmla="*/ 6 w 26"/>
                <a:gd name="T1" fmla="*/ 27 h 30"/>
                <a:gd name="T2" fmla="*/ 5 w 26"/>
                <a:gd name="T3" fmla="*/ 30 h 30"/>
                <a:gd name="T4" fmla="*/ 7 w 26"/>
                <a:gd name="T5" fmla="*/ 30 h 30"/>
                <a:gd name="T6" fmla="*/ 8 w 26"/>
                <a:gd name="T7" fmla="*/ 28 h 30"/>
                <a:gd name="T8" fmla="*/ 6 w 26"/>
                <a:gd name="T9" fmla="*/ 27 h 30"/>
                <a:gd name="T10" fmla="*/ 19 w 26"/>
                <a:gd name="T11" fmla="*/ 26 h 30"/>
                <a:gd name="T12" fmla="*/ 16 w 26"/>
                <a:gd name="T13" fmla="*/ 27 h 30"/>
                <a:gd name="T14" fmla="*/ 18 w 26"/>
                <a:gd name="T15" fmla="*/ 30 h 30"/>
                <a:gd name="T16" fmla="*/ 20 w 26"/>
                <a:gd name="T17" fmla="*/ 29 h 30"/>
                <a:gd name="T18" fmla="*/ 19 w 26"/>
                <a:gd name="T19" fmla="*/ 26 h 30"/>
                <a:gd name="T20" fmla="*/ 24 w 26"/>
                <a:gd name="T21" fmla="*/ 1 h 30"/>
                <a:gd name="T22" fmla="*/ 21 w 26"/>
                <a:gd name="T23" fmla="*/ 3 h 30"/>
                <a:gd name="T24" fmla="*/ 23 w 26"/>
                <a:gd name="T25" fmla="*/ 5 h 30"/>
                <a:gd name="T26" fmla="*/ 26 w 26"/>
                <a:gd name="T27" fmla="*/ 3 h 30"/>
                <a:gd name="T28" fmla="*/ 24 w 26"/>
                <a:gd name="T29" fmla="*/ 1 h 30"/>
                <a:gd name="T30" fmla="*/ 2 w 26"/>
                <a:gd name="T31" fmla="*/ 0 h 30"/>
                <a:gd name="T32" fmla="*/ 0 w 26"/>
                <a:gd name="T33" fmla="*/ 1 h 30"/>
                <a:gd name="T34" fmla="*/ 2 w 26"/>
                <a:gd name="T35" fmla="*/ 4 h 30"/>
                <a:gd name="T36" fmla="*/ 4 w 26"/>
                <a:gd name="T37" fmla="*/ 2 h 30"/>
                <a:gd name="T38" fmla="*/ 2 w 26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30">
                  <a:moveTo>
                    <a:pt x="6" y="27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6" y="30"/>
                    <a:pt x="7" y="30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7"/>
                    <a:pt x="6" y="27"/>
                    <a:pt x="6" y="27"/>
                  </a:cubicBezTo>
                  <a:moveTo>
                    <a:pt x="19" y="26"/>
                  </a:moveTo>
                  <a:cubicBezTo>
                    <a:pt x="18" y="27"/>
                    <a:pt x="17" y="27"/>
                    <a:pt x="16" y="27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29"/>
                    <a:pt x="20" y="29"/>
                  </a:cubicBezTo>
                  <a:cubicBezTo>
                    <a:pt x="19" y="26"/>
                    <a:pt x="19" y="26"/>
                    <a:pt x="19" y="26"/>
                  </a:cubicBezTo>
                  <a:moveTo>
                    <a:pt x="24" y="1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4"/>
                    <a:pt x="22" y="4"/>
                    <a:pt x="23" y="5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4" y="2"/>
                    <a:pt x="24" y="1"/>
                  </a:cubicBezTo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0" name="Freeform 281"/>
            <p:cNvSpPr>
              <a:spLocks noEditPoints="1"/>
            </p:cNvSpPr>
            <p:nvPr/>
          </p:nvSpPr>
          <p:spPr bwMode="auto">
            <a:xfrm>
              <a:off x="10942638" y="3035300"/>
              <a:ext cx="87313" cy="87313"/>
            </a:xfrm>
            <a:custGeom>
              <a:avLst/>
              <a:gdLst>
                <a:gd name="T0" fmla="*/ 11 w 18"/>
                <a:gd name="T1" fmla="*/ 9 h 18"/>
                <a:gd name="T2" fmla="*/ 1 w 18"/>
                <a:gd name="T3" fmla="*/ 13 h 18"/>
                <a:gd name="T4" fmla="*/ 7 w 18"/>
                <a:gd name="T5" fmla="*/ 18 h 18"/>
                <a:gd name="T6" fmla="*/ 9 w 18"/>
                <a:gd name="T7" fmla="*/ 18 h 18"/>
                <a:gd name="T8" fmla="*/ 17 w 18"/>
                <a:gd name="T9" fmla="*/ 11 h 18"/>
                <a:gd name="T10" fmla="*/ 11 w 18"/>
                <a:gd name="T11" fmla="*/ 9 h 18"/>
                <a:gd name="T12" fmla="*/ 0 w 18"/>
                <a:gd name="T13" fmla="*/ 8 h 18"/>
                <a:gd name="T14" fmla="*/ 0 w 18"/>
                <a:gd name="T15" fmla="*/ 11 h 18"/>
                <a:gd name="T16" fmla="*/ 6 w 18"/>
                <a:gd name="T17" fmla="*/ 8 h 18"/>
                <a:gd name="T18" fmla="*/ 0 w 18"/>
                <a:gd name="T19" fmla="*/ 8 h 18"/>
                <a:gd name="T20" fmla="*/ 18 w 18"/>
                <a:gd name="T21" fmla="*/ 7 h 18"/>
                <a:gd name="T22" fmla="*/ 17 w 18"/>
                <a:gd name="T23" fmla="*/ 8 h 18"/>
                <a:gd name="T24" fmla="*/ 18 w 18"/>
                <a:gd name="T25" fmla="*/ 8 h 18"/>
                <a:gd name="T26" fmla="*/ 18 w 18"/>
                <a:gd name="T27" fmla="*/ 7 h 18"/>
                <a:gd name="T28" fmla="*/ 9 w 18"/>
                <a:gd name="T29" fmla="*/ 0 h 18"/>
                <a:gd name="T30" fmla="*/ 1 w 18"/>
                <a:gd name="T31" fmla="*/ 5 h 18"/>
                <a:gd name="T32" fmla="*/ 11 w 18"/>
                <a:gd name="T33" fmla="*/ 6 h 18"/>
                <a:gd name="T34" fmla="*/ 11 w 18"/>
                <a:gd name="T35" fmla="*/ 6 h 18"/>
                <a:gd name="T36" fmla="*/ 11 w 18"/>
                <a:gd name="T37" fmla="*/ 6 h 18"/>
                <a:gd name="T38" fmla="*/ 17 w 18"/>
                <a:gd name="T39" fmla="*/ 5 h 18"/>
                <a:gd name="T40" fmla="*/ 10 w 18"/>
                <a:gd name="T41" fmla="*/ 0 h 18"/>
                <a:gd name="T42" fmla="*/ 9 w 18"/>
                <a:gd name="T4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1" y="9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2" y="15"/>
                    <a:pt x="5" y="17"/>
                    <a:pt x="7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13" y="18"/>
                    <a:pt x="17" y="15"/>
                    <a:pt x="17" y="11"/>
                  </a:cubicBezTo>
                  <a:cubicBezTo>
                    <a:pt x="11" y="9"/>
                    <a:pt x="11" y="9"/>
                    <a:pt x="11" y="9"/>
                  </a:cubicBezTo>
                  <a:moveTo>
                    <a:pt x="0" y="8"/>
                  </a:moveTo>
                  <a:cubicBezTo>
                    <a:pt x="0" y="9"/>
                    <a:pt x="0" y="10"/>
                    <a:pt x="0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18" y="7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7"/>
                    <a:pt x="18" y="7"/>
                  </a:cubicBezTo>
                  <a:moveTo>
                    <a:pt x="9" y="0"/>
                  </a:moveTo>
                  <a:cubicBezTo>
                    <a:pt x="5" y="0"/>
                    <a:pt x="2" y="2"/>
                    <a:pt x="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5" y="2"/>
                    <a:pt x="13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1" name="Freeform 282"/>
            <p:cNvSpPr>
              <a:spLocks/>
            </p:cNvSpPr>
            <p:nvPr/>
          </p:nvSpPr>
          <p:spPr bwMode="auto">
            <a:xfrm>
              <a:off x="10942638" y="3060700"/>
              <a:ext cx="87313" cy="38100"/>
            </a:xfrm>
            <a:custGeom>
              <a:avLst/>
              <a:gdLst>
                <a:gd name="T0" fmla="*/ 17 w 18"/>
                <a:gd name="T1" fmla="*/ 0 h 8"/>
                <a:gd name="T2" fmla="*/ 11 w 18"/>
                <a:gd name="T3" fmla="*/ 1 h 8"/>
                <a:gd name="T4" fmla="*/ 11 w 18"/>
                <a:gd name="T5" fmla="*/ 1 h 8"/>
                <a:gd name="T6" fmla="*/ 11 w 18"/>
                <a:gd name="T7" fmla="*/ 1 h 8"/>
                <a:gd name="T8" fmla="*/ 1 w 18"/>
                <a:gd name="T9" fmla="*/ 0 h 8"/>
                <a:gd name="T10" fmla="*/ 0 w 18"/>
                <a:gd name="T11" fmla="*/ 2 h 8"/>
                <a:gd name="T12" fmla="*/ 0 w 18"/>
                <a:gd name="T13" fmla="*/ 3 h 8"/>
                <a:gd name="T14" fmla="*/ 6 w 18"/>
                <a:gd name="T15" fmla="*/ 3 h 8"/>
                <a:gd name="T16" fmla="*/ 0 w 18"/>
                <a:gd name="T17" fmla="*/ 6 h 8"/>
                <a:gd name="T18" fmla="*/ 1 w 18"/>
                <a:gd name="T19" fmla="*/ 8 h 8"/>
                <a:gd name="T20" fmla="*/ 11 w 18"/>
                <a:gd name="T21" fmla="*/ 4 h 8"/>
                <a:gd name="T22" fmla="*/ 17 w 18"/>
                <a:gd name="T23" fmla="*/ 6 h 8"/>
                <a:gd name="T24" fmla="*/ 18 w 18"/>
                <a:gd name="T25" fmla="*/ 5 h 8"/>
                <a:gd name="T26" fmla="*/ 18 w 18"/>
                <a:gd name="T27" fmla="*/ 3 h 8"/>
                <a:gd name="T28" fmla="*/ 17 w 18"/>
                <a:gd name="T29" fmla="*/ 3 h 8"/>
                <a:gd name="T30" fmla="*/ 18 w 18"/>
                <a:gd name="T31" fmla="*/ 2 h 8"/>
                <a:gd name="T32" fmla="*/ 17 w 18"/>
                <a:gd name="T3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8">
                  <a:moveTo>
                    <a:pt x="17" y="0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7"/>
                    <a:pt x="1" y="8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8" y="5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1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2" name="Freeform 283"/>
            <p:cNvSpPr>
              <a:spLocks noEditPoints="1"/>
            </p:cNvSpPr>
            <p:nvPr/>
          </p:nvSpPr>
          <p:spPr bwMode="auto">
            <a:xfrm>
              <a:off x="10899776" y="2992437"/>
              <a:ext cx="168275" cy="168275"/>
            </a:xfrm>
            <a:custGeom>
              <a:avLst/>
              <a:gdLst>
                <a:gd name="T0" fmla="*/ 31 w 35"/>
                <a:gd name="T1" fmla="*/ 21 h 35"/>
                <a:gd name="T2" fmla="*/ 18 w 35"/>
                <a:gd name="T3" fmla="*/ 32 h 35"/>
                <a:gd name="T4" fmla="*/ 15 w 35"/>
                <a:gd name="T5" fmla="*/ 32 h 35"/>
                <a:gd name="T6" fmla="*/ 5 w 35"/>
                <a:gd name="T7" fmla="*/ 24 h 35"/>
                <a:gd name="T8" fmla="*/ 2 w 35"/>
                <a:gd name="T9" fmla="*/ 25 h 35"/>
                <a:gd name="T10" fmla="*/ 15 w 35"/>
                <a:gd name="T11" fmla="*/ 35 h 35"/>
                <a:gd name="T12" fmla="*/ 18 w 35"/>
                <a:gd name="T13" fmla="*/ 35 h 35"/>
                <a:gd name="T14" fmla="*/ 34 w 35"/>
                <a:gd name="T15" fmla="*/ 22 h 35"/>
                <a:gd name="T16" fmla="*/ 31 w 35"/>
                <a:gd name="T17" fmla="*/ 21 h 35"/>
                <a:gd name="T18" fmla="*/ 1 w 35"/>
                <a:gd name="T19" fmla="*/ 16 h 35"/>
                <a:gd name="T20" fmla="*/ 1 w 35"/>
                <a:gd name="T21" fmla="*/ 23 h 35"/>
                <a:gd name="T22" fmla="*/ 4 w 35"/>
                <a:gd name="T23" fmla="*/ 22 h 35"/>
                <a:gd name="T24" fmla="*/ 4 w 35"/>
                <a:gd name="T25" fmla="*/ 16 h 35"/>
                <a:gd name="T26" fmla="*/ 1 w 35"/>
                <a:gd name="T27" fmla="*/ 16 h 35"/>
                <a:gd name="T28" fmla="*/ 35 w 35"/>
                <a:gd name="T29" fmla="*/ 14 h 35"/>
                <a:gd name="T30" fmla="*/ 32 w 35"/>
                <a:gd name="T31" fmla="*/ 15 h 35"/>
                <a:gd name="T32" fmla="*/ 32 w 35"/>
                <a:gd name="T33" fmla="*/ 19 h 35"/>
                <a:gd name="T34" fmla="*/ 35 w 35"/>
                <a:gd name="T35" fmla="*/ 19 h 35"/>
                <a:gd name="T36" fmla="*/ 35 w 35"/>
                <a:gd name="T37" fmla="*/ 14 h 35"/>
                <a:gd name="T38" fmla="*/ 18 w 35"/>
                <a:gd name="T39" fmla="*/ 0 h 35"/>
                <a:gd name="T40" fmla="*/ 1 w 35"/>
                <a:gd name="T41" fmla="*/ 13 h 35"/>
                <a:gd name="T42" fmla="*/ 4 w 35"/>
                <a:gd name="T43" fmla="*/ 13 h 35"/>
                <a:gd name="T44" fmla="*/ 18 w 35"/>
                <a:gd name="T45" fmla="*/ 4 h 35"/>
                <a:gd name="T46" fmla="*/ 20 w 35"/>
                <a:gd name="T47" fmla="*/ 4 h 35"/>
                <a:gd name="T48" fmla="*/ 31 w 35"/>
                <a:gd name="T49" fmla="*/ 13 h 35"/>
                <a:gd name="T50" fmla="*/ 34 w 35"/>
                <a:gd name="T51" fmla="*/ 12 h 35"/>
                <a:gd name="T52" fmla="*/ 21 w 35"/>
                <a:gd name="T53" fmla="*/ 1 h 35"/>
                <a:gd name="T54" fmla="*/ 18 w 35"/>
                <a:gd name="T5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35">
                  <a:moveTo>
                    <a:pt x="31" y="21"/>
                  </a:moveTo>
                  <a:cubicBezTo>
                    <a:pt x="30" y="28"/>
                    <a:pt x="24" y="32"/>
                    <a:pt x="18" y="32"/>
                  </a:cubicBezTo>
                  <a:cubicBezTo>
                    <a:pt x="17" y="32"/>
                    <a:pt x="16" y="32"/>
                    <a:pt x="15" y="32"/>
                  </a:cubicBezTo>
                  <a:cubicBezTo>
                    <a:pt x="11" y="31"/>
                    <a:pt x="7" y="28"/>
                    <a:pt x="5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5" y="30"/>
                    <a:pt x="9" y="34"/>
                    <a:pt x="15" y="35"/>
                  </a:cubicBezTo>
                  <a:cubicBezTo>
                    <a:pt x="16" y="35"/>
                    <a:pt x="17" y="35"/>
                    <a:pt x="18" y="35"/>
                  </a:cubicBezTo>
                  <a:cubicBezTo>
                    <a:pt x="26" y="35"/>
                    <a:pt x="32" y="30"/>
                    <a:pt x="34" y="22"/>
                  </a:cubicBezTo>
                  <a:cubicBezTo>
                    <a:pt x="31" y="21"/>
                    <a:pt x="31" y="21"/>
                    <a:pt x="31" y="21"/>
                  </a:cubicBezTo>
                  <a:moveTo>
                    <a:pt x="1" y="16"/>
                  </a:moveTo>
                  <a:cubicBezTo>
                    <a:pt x="0" y="18"/>
                    <a:pt x="1" y="21"/>
                    <a:pt x="1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0"/>
                    <a:pt x="3" y="18"/>
                    <a:pt x="4" y="16"/>
                  </a:cubicBezTo>
                  <a:cubicBezTo>
                    <a:pt x="1" y="16"/>
                    <a:pt x="1" y="16"/>
                    <a:pt x="1" y="16"/>
                  </a:cubicBezTo>
                  <a:moveTo>
                    <a:pt x="35" y="14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6"/>
                    <a:pt x="32" y="17"/>
                    <a:pt x="32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6"/>
                    <a:pt x="35" y="14"/>
                  </a:cubicBezTo>
                  <a:moveTo>
                    <a:pt x="18" y="0"/>
                  </a:moveTo>
                  <a:cubicBezTo>
                    <a:pt x="10" y="0"/>
                    <a:pt x="3" y="6"/>
                    <a:pt x="1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8"/>
                    <a:pt x="12" y="4"/>
                    <a:pt x="18" y="4"/>
                  </a:cubicBezTo>
                  <a:cubicBezTo>
                    <a:pt x="18" y="4"/>
                    <a:pt x="19" y="4"/>
                    <a:pt x="20" y="4"/>
                  </a:cubicBezTo>
                  <a:cubicBezTo>
                    <a:pt x="25" y="5"/>
                    <a:pt x="29" y="8"/>
                    <a:pt x="31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2" y="6"/>
                    <a:pt x="27" y="2"/>
                    <a:pt x="21" y="1"/>
                  </a:cubicBezTo>
                  <a:cubicBezTo>
                    <a:pt x="20" y="1"/>
                    <a:pt x="19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3" name="Freeform 284"/>
            <p:cNvSpPr>
              <a:spLocks noEditPoints="1"/>
            </p:cNvSpPr>
            <p:nvPr/>
          </p:nvSpPr>
          <p:spPr bwMode="auto">
            <a:xfrm>
              <a:off x="10904538" y="3051175"/>
              <a:ext cx="163513" cy="61913"/>
            </a:xfrm>
            <a:custGeom>
              <a:avLst/>
              <a:gdLst>
                <a:gd name="T0" fmla="*/ 3 w 34"/>
                <a:gd name="T1" fmla="*/ 10 h 13"/>
                <a:gd name="T2" fmla="*/ 0 w 34"/>
                <a:gd name="T3" fmla="*/ 11 h 13"/>
                <a:gd name="T4" fmla="*/ 1 w 34"/>
                <a:gd name="T5" fmla="*/ 13 h 13"/>
                <a:gd name="T6" fmla="*/ 4 w 34"/>
                <a:gd name="T7" fmla="*/ 12 h 13"/>
                <a:gd name="T8" fmla="*/ 3 w 34"/>
                <a:gd name="T9" fmla="*/ 10 h 13"/>
                <a:gd name="T10" fmla="*/ 31 w 34"/>
                <a:gd name="T11" fmla="*/ 7 h 13"/>
                <a:gd name="T12" fmla="*/ 31 w 34"/>
                <a:gd name="T13" fmla="*/ 8 h 13"/>
                <a:gd name="T14" fmla="*/ 30 w 34"/>
                <a:gd name="T15" fmla="*/ 9 h 13"/>
                <a:gd name="T16" fmla="*/ 33 w 34"/>
                <a:gd name="T17" fmla="*/ 10 h 13"/>
                <a:gd name="T18" fmla="*/ 34 w 34"/>
                <a:gd name="T19" fmla="*/ 9 h 13"/>
                <a:gd name="T20" fmla="*/ 34 w 34"/>
                <a:gd name="T21" fmla="*/ 7 h 13"/>
                <a:gd name="T22" fmla="*/ 31 w 34"/>
                <a:gd name="T23" fmla="*/ 7 h 13"/>
                <a:gd name="T24" fmla="*/ 0 w 34"/>
                <a:gd name="T25" fmla="*/ 1 h 13"/>
                <a:gd name="T26" fmla="*/ 0 w 34"/>
                <a:gd name="T27" fmla="*/ 3 h 13"/>
                <a:gd name="T28" fmla="*/ 0 w 34"/>
                <a:gd name="T29" fmla="*/ 4 h 13"/>
                <a:gd name="T30" fmla="*/ 3 w 34"/>
                <a:gd name="T31" fmla="*/ 4 h 13"/>
                <a:gd name="T32" fmla="*/ 3 w 34"/>
                <a:gd name="T33" fmla="*/ 3 h 13"/>
                <a:gd name="T34" fmla="*/ 3 w 34"/>
                <a:gd name="T35" fmla="*/ 1 h 13"/>
                <a:gd name="T36" fmla="*/ 0 w 34"/>
                <a:gd name="T37" fmla="*/ 1 h 13"/>
                <a:gd name="T38" fmla="*/ 33 w 34"/>
                <a:gd name="T39" fmla="*/ 0 h 13"/>
                <a:gd name="T40" fmla="*/ 30 w 34"/>
                <a:gd name="T41" fmla="*/ 1 h 13"/>
                <a:gd name="T42" fmla="*/ 31 w 34"/>
                <a:gd name="T43" fmla="*/ 3 h 13"/>
                <a:gd name="T44" fmla="*/ 34 w 34"/>
                <a:gd name="T45" fmla="*/ 2 h 13"/>
                <a:gd name="T46" fmla="*/ 33 w 34"/>
                <a:gd name="T4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13">
                  <a:moveTo>
                    <a:pt x="3" y="1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1"/>
                    <a:pt x="3" y="11"/>
                    <a:pt x="3" y="10"/>
                  </a:cubicBezTo>
                  <a:moveTo>
                    <a:pt x="31" y="7"/>
                  </a:moveTo>
                  <a:cubicBezTo>
                    <a:pt x="31" y="7"/>
                    <a:pt x="31" y="8"/>
                    <a:pt x="31" y="8"/>
                  </a:cubicBezTo>
                  <a:cubicBezTo>
                    <a:pt x="31" y="8"/>
                    <a:pt x="31" y="9"/>
                    <a:pt x="30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10"/>
                    <a:pt x="34" y="9"/>
                    <a:pt x="34" y="9"/>
                  </a:cubicBezTo>
                  <a:cubicBezTo>
                    <a:pt x="34" y="8"/>
                    <a:pt x="34" y="8"/>
                    <a:pt x="34" y="7"/>
                  </a:cubicBezTo>
                  <a:cubicBezTo>
                    <a:pt x="31" y="7"/>
                    <a:pt x="31" y="7"/>
                    <a:pt x="31" y="7"/>
                  </a:cubicBezTo>
                  <a:moveTo>
                    <a:pt x="0" y="1"/>
                  </a:move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33" y="0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2"/>
                    <a:pt x="31" y="3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3" y="1"/>
                    <a:pt x="33" y="1"/>
                    <a:pt x="3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4" name="Freeform 285"/>
            <p:cNvSpPr>
              <a:spLocks noEditPoints="1"/>
            </p:cNvSpPr>
            <p:nvPr/>
          </p:nvSpPr>
          <p:spPr bwMode="auto">
            <a:xfrm>
              <a:off x="11941176" y="2774950"/>
              <a:ext cx="92075" cy="87313"/>
            </a:xfrm>
            <a:custGeom>
              <a:avLst/>
              <a:gdLst>
                <a:gd name="T0" fmla="*/ 11 w 19"/>
                <a:gd name="T1" fmla="*/ 14 h 18"/>
                <a:gd name="T2" fmla="*/ 3 w 19"/>
                <a:gd name="T3" fmla="*/ 16 h 18"/>
                <a:gd name="T4" fmla="*/ 8 w 19"/>
                <a:gd name="T5" fmla="*/ 18 h 18"/>
                <a:gd name="T6" fmla="*/ 9 w 19"/>
                <a:gd name="T7" fmla="*/ 18 h 18"/>
                <a:gd name="T8" fmla="*/ 11 w 19"/>
                <a:gd name="T9" fmla="*/ 14 h 18"/>
                <a:gd name="T10" fmla="*/ 9 w 19"/>
                <a:gd name="T11" fmla="*/ 0 h 18"/>
                <a:gd name="T12" fmla="*/ 0 w 19"/>
                <a:gd name="T13" fmla="*/ 8 h 18"/>
                <a:gd name="T14" fmla="*/ 1 w 19"/>
                <a:gd name="T15" fmla="*/ 13 h 18"/>
                <a:gd name="T16" fmla="*/ 15 w 19"/>
                <a:gd name="T17" fmla="*/ 10 h 18"/>
                <a:gd name="T18" fmla="*/ 12 w 19"/>
                <a:gd name="T19" fmla="*/ 17 h 18"/>
                <a:gd name="T20" fmla="*/ 18 w 19"/>
                <a:gd name="T21" fmla="*/ 11 h 18"/>
                <a:gd name="T22" fmla="*/ 11 w 19"/>
                <a:gd name="T23" fmla="*/ 0 h 18"/>
                <a:gd name="T24" fmla="*/ 9 w 19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18">
                  <a:moveTo>
                    <a:pt x="11" y="14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5" y="17"/>
                    <a:pt x="6" y="18"/>
                    <a:pt x="8" y="18"/>
                  </a:cubicBezTo>
                  <a:cubicBezTo>
                    <a:pt x="8" y="18"/>
                    <a:pt x="9" y="18"/>
                    <a:pt x="9" y="18"/>
                  </a:cubicBezTo>
                  <a:cubicBezTo>
                    <a:pt x="11" y="14"/>
                    <a:pt x="11" y="14"/>
                    <a:pt x="11" y="14"/>
                  </a:cubicBezTo>
                  <a:moveTo>
                    <a:pt x="9" y="0"/>
                  </a:moveTo>
                  <a:cubicBezTo>
                    <a:pt x="5" y="0"/>
                    <a:pt x="1" y="3"/>
                    <a:pt x="0" y="8"/>
                  </a:cubicBezTo>
                  <a:cubicBezTo>
                    <a:pt x="0" y="10"/>
                    <a:pt x="1" y="12"/>
                    <a:pt x="1" y="13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6"/>
                    <a:pt x="17" y="14"/>
                    <a:pt x="18" y="11"/>
                  </a:cubicBezTo>
                  <a:cubicBezTo>
                    <a:pt x="19" y="6"/>
                    <a:pt x="16" y="1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5" name="Freeform 286"/>
            <p:cNvSpPr>
              <a:spLocks/>
            </p:cNvSpPr>
            <p:nvPr/>
          </p:nvSpPr>
          <p:spPr bwMode="auto">
            <a:xfrm>
              <a:off x="11945938" y="2824162"/>
              <a:ext cx="66675" cy="38100"/>
            </a:xfrm>
            <a:custGeom>
              <a:avLst/>
              <a:gdLst>
                <a:gd name="T0" fmla="*/ 14 w 14"/>
                <a:gd name="T1" fmla="*/ 0 h 8"/>
                <a:gd name="T2" fmla="*/ 0 w 14"/>
                <a:gd name="T3" fmla="*/ 3 h 8"/>
                <a:gd name="T4" fmla="*/ 2 w 14"/>
                <a:gd name="T5" fmla="*/ 6 h 8"/>
                <a:gd name="T6" fmla="*/ 10 w 14"/>
                <a:gd name="T7" fmla="*/ 4 h 8"/>
                <a:gd name="T8" fmla="*/ 8 w 14"/>
                <a:gd name="T9" fmla="*/ 8 h 8"/>
                <a:gd name="T10" fmla="*/ 8 w 14"/>
                <a:gd name="T11" fmla="*/ 8 h 8"/>
                <a:gd name="T12" fmla="*/ 11 w 14"/>
                <a:gd name="T13" fmla="*/ 7 h 8"/>
                <a:gd name="T14" fmla="*/ 14 w 14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8">
                  <a:moveTo>
                    <a:pt x="14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2" y="5"/>
                    <a:pt x="2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10" y="8"/>
                    <a:pt x="11" y="7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6" name="Freeform 287"/>
            <p:cNvSpPr>
              <a:spLocks noEditPoints="1"/>
            </p:cNvSpPr>
            <p:nvPr/>
          </p:nvSpPr>
          <p:spPr bwMode="auto">
            <a:xfrm>
              <a:off x="11903076" y="2736850"/>
              <a:ext cx="173038" cy="163513"/>
            </a:xfrm>
            <a:custGeom>
              <a:avLst/>
              <a:gdLst>
                <a:gd name="T0" fmla="*/ 6 w 36"/>
                <a:gd name="T1" fmla="*/ 25 h 34"/>
                <a:gd name="T2" fmla="*/ 2 w 36"/>
                <a:gd name="T3" fmla="*/ 26 h 34"/>
                <a:gd name="T4" fmla="*/ 14 w 36"/>
                <a:gd name="T5" fmla="*/ 34 h 34"/>
                <a:gd name="T6" fmla="*/ 15 w 36"/>
                <a:gd name="T7" fmla="*/ 31 h 34"/>
                <a:gd name="T8" fmla="*/ 15 w 36"/>
                <a:gd name="T9" fmla="*/ 31 h 34"/>
                <a:gd name="T10" fmla="*/ 6 w 36"/>
                <a:gd name="T11" fmla="*/ 25 h 34"/>
                <a:gd name="T12" fmla="*/ 17 w 36"/>
                <a:gd name="T13" fmla="*/ 0 h 34"/>
                <a:gd name="T14" fmla="*/ 0 w 36"/>
                <a:gd name="T15" fmla="*/ 14 h 34"/>
                <a:gd name="T16" fmla="*/ 1 w 36"/>
                <a:gd name="T17" fmla="*/ 23 h 34"/>
                <a:gd name="T18" fmla="*/ 4 w 36"/>
                <a:gd name="T19" fmla="*/ 23 h 34"/>
                <a:gd name="T20" fmla="*/ 3 w 36"/>
                <a:gd name="T21" fmla="*/ 15 h 34"/>
                <a:gd name="T22" fmla="*/ 17 w 36"/>
                <a:gd name="T23" fmla="*/ 3 h 34"/>
                <a:gd name="T24" fmla="*/ 20 w 36"/>
                <a:gd name="T25" fmla="*/ 3 h 34"/>
                <a:gd name="T26" fmla="*/ 31 w 36"/>
                <a:gd name="T27" fmla="*/ 19 h 34"/>
                <a:gd name="T28" fmla="*/ 18 w 36"/>
                <a:gd name="T29" fmla="*/ 31 h 34"/>
                <a:gd name="T30" fmla="*/ 17 w 36"/>
                <a:gd name="T31" fmla="*/ 34 h 34"/>
                <a:gd name="T32" fmla="*/ 17 w 36"/>
                <a:gd name="T33" fmla="*/ 34 h 34"/>
                <a:gd name="T34" fmla="*/ 34 w 36"/>
                <a:gd name="T35" fmla="*/ 20 h 34"/>
                <a:gd name="T36" fmla="*/ 20 w 36"/>
                <a:gd name="T37" fmla="*/ 0 h 34"/>
                <a:gd name="T38" fmla="*/ 17 w 36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34">
                  <a:moveTo>
                    <a:pt x="6" y="25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5" y="30"/>
                    <a:pt x="9" y="33"/>
                    <a:pt x="14" y="34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0"/>
                    <a:pt x="8" y="28"/>
                    <a:pt x="6" y="25"/>
                  </a:cubicBezTo>
                  <a:moveTo>
                    <a:pt x="17" y="0"/>
                  </a:moveTo>
                  <a:cubicBezTo>
                    <a:pt x="9" y="0"/>
                    <a:pt x="2" y="6"/>
                    <a:pt x="0" y="14"/>
                  </a:cubicBezTo>
                  <a:cubicBezTo>
                    <a:pt x="0" y="17"/>
                    <a:pt x="0" y="21"/>
                    <a:pt x="1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3" y="20"/>
                    <a:pt x="3" y="18"/>
                    <a:pt x="3" y="15"/>
                  </a:cubicBezTo>
                  <a:cubicBezTo>
                    <a:pt x="4" y="8"/>
                    <a:pt x="10" y="3"/>
                    <a:pt x="17" y="3"/>
                  </a:cubicBezTo>
                  <a:cubicBezTo>
                    <a:pt x="18" y="3"/>
                    <a:pt x="19" y="3"/>
                    <a:pt x="20" y="3"/>
                  </a:cubicBezTo>
                  <a:cubicBezTo>
                    <a:pt x="27" y="4"/>
                    <a:pt x="32" y="12"/>
                    <a:pt x="31" y="19"/>
                  </a:cubicBezTo>
                  <a:cubicBezTo>
                    <a:pt x="30" y="26"/>
                    <a:pt x="24" y="31"/>
                    <a:pt x="18" y="31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6" y="34"/>
                    <a:pt x="33" y="28"/>
                    <a:pt x="34" y="20"/>
                  </a:cubicBezTo>
                  <a:cubicBezTo>
                    <a:pt x="36" y="11"/>
                    <a:pt x="29" y="2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7" name="Freeform 288"/>
            <p:cNvSpPr>
              <a:spLocks noEditPoints="1"/>
            </p:cNvSpPr>
            <p:nvPr/>
          </p:nvSpPr>
          <p:spPr bwMode="auto">
            <a:xfrm>
              <a:off x="11907838" y="2847975"/>
              <a:ext cx="80963" cy="52388"/>
            </a:xfrm>
            <a:custGeom>
              <a:avLst/>
              <a:gdLst>
                <a:gd name="T0" fmla="*/ 14 w 17"/>
                <a:gd name="T1" fmla="*/ 8 h 11"/>
                <a:gd name="T2" fmla="*/ 13 w 17"/>
                <a:gd name="T3" fmla="*/ 11 h 11"/>
                <a:gd name="T4" fmla="*/ 13 w 17"/>
                <a:gd name="T5" fmla="*/ 11 h 11"/>
                <a:gd name="T6" fmla="*/ 16 w 17"/>
                <a:gd name="T7" fmla="*/ 11 h 11"/>
                <a:gd name="T8" fmla="*/ 17 w 17"/>
                <a:gd name="T9" fmla="*/ 8 h 11"/>
                <a:gd name="T10" fmla="*/ 16 w 17"/>
                <a:gd name="T11" fmla="*/ 8 h 11"/>
                <a:gd name="T12" fmla="*/ 14 w 17"/>
                <a:gd name="T13" fmla="*/ 8 h 11"/>
                <a:gd name="T14" fmla="*/ 3 w 17"/>
                <a:gd name="T15" fmla="*/ 0 h 11"/>
                <a:gd name="T16" fmla="*/ 0 w 17"/>
                <a:gd name="T17" fmla="*/ 0 h 11"/>
                <a:gd name="T18" fmla="*/ 1 w 17"/>
                <a:gd name="T19" fmla="*/ 3 h 11"/>
                <a:gd name="T20" fmla="*/ 5 w 17"/>
                <a:gd name="T21" fmla="*/ 2 h 11"/>
                <a:gd name="T22" fmla="*/ 3 w 17"/>
                <a:gd name="T2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5" y="11"/>
                    <a:pt x="16" y="1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8"/>
                    <a:pt x="15" y="8"/>
                    <a:pt x="14" y="8"/>
                  </a:cubicBezTo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8" name="Freeform 289"/>
            <p:cNvSpPr>
              <a:spLocks noEditPoints="1"/>
            </p:cNvSpPr>
            <p:nvPr/>
          </p:nvSpPr>
          <p:spPr bwMode="auto">
            <a:xfrm>
              <a:off x="10047288" y="5697537"/>
              <a:ext cx="234950" cy="227013"/>
            </a:xfrm>
            <a:custGeom>
              <a:avLst/>
              <a:gdLst>
                <a:gd name="T0" fmla="*/ 23 w 49"/>
                <a:gd name="T1" fmla="*/ 23 h 47"/>
                <a:gd name="T2" fmla="*/ 0 w 49"/>
                <a:gd name="T3" fmla="*/ 24 h 47"/>
                <a:gd name="T4" fmla="*/ 20 w 49"/>
                <a:gd name="T5" fmla="*/ 47 h 47"/>
                <a:gd name="T6" fmla="*/ 24 w 49"/>
                <a:gd name="T7" fmla="*/ 47 h 47"/>
                <a:gd name="T8" fmla="*/ 33 w 49"/>
                <a:gd name="T9" fmla="*/ 45 h 47"/>
                <a:gd name="T10" fmla="*/ 23 w 49"/>
                <a:gd name="T11" fmla="*/ 23 h 47"/>
                <a:gd name="T12" fmla="*/ 4 w 49"/>
                <a:gd name="T13" fmla="*/ 11 h 47"/>
                <a:gd name="T14" fmla="*/ 1 w 49"/>
                <a:gd name="T15" fmla="*/ 20 h 47"/>
                <a:gd name="T16" fmla="*/ 0 w 49"/>
                <a:gd name="T17" fmla="*/ 22 h 47"/>
                <a:gd name="T18" fmla="*/ 19 w 49"/>
                <a:gd name="T19" fmla="*/ 20 h 47"/>
                <a:gd name="T20" fmla="*/ 4 w 49"/>
                <a:gd name="T21" fmla="*/ 11 h 47"/>
                <a:gd name="T22" fmla="*/ 38 w 49"/>
                <a:gd name="T23" fmla="*/ 4 h 47"/>
                <a:gd name="T24" fmla="*/ 25 w 49"/>
                <a:gd name="T25" fmla="*/ 22 h 47"/>
                <a:gd name="T26" fmla="*/ 35 w 49"/>
                <a:gd name="T27" fmla="*/ 44 h 47"/>
                <a:gd name="T28" fmla="*/ 48 w 49"/>
                <a:gd name="T29" fmla="*/ 27 h 47"/>
                <a:gd name="T30" fmla="*/ 38 w 49"/>
                <a:gd name="T31" fmla="*/ 4 h 47"/>
                <a:gd name="T32" fmla="*/ 12 w 49"/>
                <a:gd name="T33" fmla="*/ 3 h 47"/>
                <a:gd name="T34" fmla="*/ 5 w 49"/>
                <a:gd name="T35" fmla="*/ 9 h 47"/>
                <a:gd name="T36" fmla="*/ 20 w 49"/>
                <a:gd name="T37" fmla="*/ 18 h 47"/>
                <a:gd name="T38" fmla="*/ 12 w 49"/>
                <a:gd name="T39" fmla="*/ 3 h 47"/>
                <a:gd name="T40" fmla="*/ 24 w 49"/>
                <a:gd name="T41" fmla="*/ 0 h 47"/>
                <a:gd name="T42" fmla="*/ 14 w 49"/>
                <a:gd name="T43" fmla="*/ 2 h 47"/>
                <a:gd name="T44" fmla="*/ 24 w 49"/>
                <a:gd name="T45" fmla="*/ 19 h 47"/>
                <a:gd name="T46" fmla="*/ 36 w 49"/>
                <a:gd name="T47" fmla="*/ 3 h 47"/>
                <a:gd name="T48" fmla="*/ 28 w 49"/>
                <a:gd name="T49" fmla="*/ 0 h 47"/>
                <a:gd name="T50" fmla="*/ 24 w 49"/>
                <a:gd name="T5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47">
                  <a:moveTo>
                    <a:pt x="23" y="23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35"/>
                    <a:pt x="9" y="45"/>
                    <a:pt x="20" y="47"/>
                  </a:cubicBezTo>
                  <a:cubicBezTo>
                    <a:pt x="22" y="47"/>
                    <a:pt x="23" y="47"/>
                    <a:pt x="24" y="47"/>
                  </a:cubicBezTo>
                  <a:cubicBezTo>
                    <a:pt x="27" y="47"/>
                    <a:pt x="30" y="47"/>
                    <a:pt x="33" y="45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4" y="11"/>
                  </a:moveTo>
                  <a:cubicBezTo>
                    <a:pt x="2" y="14"/>
                    <a:pt x="1" y="16"/>
                    <a:pt x="1" y="20"/>
                  </a:cubicBezTo>
                  <a:cubicBezTo>
                    <a:pt x="1" y="20"/>
                    <a:pt x="0" y="21"/>
                    <a:pt x="0" y="2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4" y="11"/>
                    <a:pt x="4" y="11"/>
                    <a:pt x="4" y="11"/>
                  </a:cubicBezTo>
                  <a:moveTo>
                    <a:pt x="38" y="4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42" y="41"/>
                    <a:pt x="46" y="35"/>
                    <a:pt x="48" y="27"/>
                  </a:cubicBezTo>
                  <a:cubicBezTo>
                    <a:pt x="49" y="18"/>
                    <a:pt x="45" y="10"/>
                    <a:pt x="38" y="4"/>
                  </a:cubicBezTo>
                  <a:moveTo>
                    <a:pt x="12" y="3"/>
                  </a:moveTo>
                  <a:cubicBezTo>
                    <a:pt x="9" y="4"/>
                    <a:pt x="7" y="6"/>
                    <a:pt x="5" y="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24" y="0"/>
                  </a:moveTo>
                  <a:cubicBezTo>
                    <a:pt x="21" y="0"/>
                    <a:pt x="17" y="0"/>
                    <a:pt x="14" y="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4" y="1"/>
                    <a:pt x="31" y="0"/>
                    <a:pt x="28" y="0"/>
                  </a:cubicBezTo>
                  <a:cubicBezTo>
                    <a:pt x="27" y="0"/>
                    <a:pt x="25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9" name="Freeform 290"/>
            <p:cNvSpPr>
              <a:spLocks/>
            </p:cNvSpPr>
            <p:nvPr/>
          </p:nvSpPr>
          <p:spPr bwMode="auto">
            <a:xfrm>
              <a:off x="10047288" y="5707062"/>
              <a:ext cx="182563" cy="207963"/>
            </a:xfrm>
            <a:custGeom>
              <a:avLst/>
              <a:gdLst>
                <a:gd name="T0" fmla="*/ 14 w 38"/>
                <a:gd name="T1" fmla="*/ 0 h 43"/>
                <a:gd name="T2" fmla="*/ 12 w 38"/>
                <a:gd name="T3" fmla="*/ 1 h 43"/>
                <a:gd name="T4" fmla="*/ 20 w 38"/>
                <a:gd name="T5" fmla="*/ 16 h 43"/>
                <a:gd name="T6" fmla="*/ 5 w 38"/>
                <a:gd name="T7" fmla="*/ 7 h 43"/>
                <a:gd name="T8" fmla="*/ 4 w 38"/>
                <a:gd name="T9" fmla="*/ 9 h 43"/>
                <a:gd name="T10" fmla="*/ 19 w 38"/>
                <a:gd name="T11" fmla="*/ 18 h 43"/>
                <a:gd name="T12" fmla="*/ 0 w 38"/>
                <a:gd name="T13" fmla="*/ 20 h 43"/>
                <a:gd name="T14" fmla="*/ 0 w 38"/>
                <a:gd name="T15" fmla="*/ 22 h 43"/>
                <a:gd name="T16" fmla="*/ 23 w 38"/>
                <a:gd name="T17" fmla="*/ 21 h 43"/>
                <a:gd name="T18" fmla="*/ 33 w 38"/>
                <a:gd name="T19" fmla="*/ 43 h 43"/>
                <a:gd name="T20" fmla="*/ 35 w 38"/>
                <a:gd name="T21" fmla="*/ 42 h 43"/>
                <a:gd name="T22" fmla="*/ 25 w 38"/>
                <a:gd name="T23" fmla="*/ 20 h 43"/>
                <a:gd name="T24" fmla="*/ 38 w 38"/>
                <a:gd name="T25" fmla="*/ 2 h 43"/>
                <a:gd name="T26" fmla="*/ 36 w 38"/>
                <a:gd name="T27" fmla="*/ 1 h 43"/>
                <a:gd name="T28" fmla="*/ 24 w 38"/>
                <a:gd name="T29" fmla="*/ 17 h 43"/>
                <a:gd name="T30" fmla="*/ 14 w 38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43">
                  <a:moveTo>
                    <a:pt x="14" y="0"/>
                  </a:moveTo>
                  <a:cubicBezTo>
                    <a:pt x="14" y="0"/>
                    <a:pt x="13" y="0"/>
                    <a:pt x="12" y="1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4" y="8"/>
                    <a:pt x="4" y="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43"/>
                    <a:pt x="35" y="43"/>
                    <a:pt x="35" y="42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7" y="1"/>
                    <a:pt x="36" y="1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0" name="Freeform 291"/>
            <p:cNvSpPr>
              <a:spLocks noEditPoints="1"/>
            </p:cNvSpPr>
            <p:nvPr/>
          </p:nvSpPr>
          <p:spPr bwMode="auto">
            <a:xfrm>
              <a:off x="10007601" y="5654675"/>
              <a:ext cx="319088" cy="307975"/>
            </a:xfrm>
            <a:custGeom>
              <a:avLst/>
              <a:gdLst>
                <a:gd name="T0" fmla="*/ 4 w 66"/>
                <a:gd name="T1" fmla="*/ 34 h 64"/>
                <a:gd name="T2" fmla="*/ 0 w 66"/>
                <a:gd name="T3" fmla="*/ 34 h 64"/>
                <a:gd name="T4" fmla="*/ 27 w 66"/>
                <a:gd name="T5" fmla="*/ 64 h 64"/>
                <a:gd name="T6" fmla="*/ 32 w 66"/>
                <a:gd name="T7" fmla="*/ 64 h 64"/>
                <a:gd name="T8" fmla="*/ 44 w 66"/>
                <a:gd name="T9" fmla="*/ 62 h 64"/>
                <a:gd name="T10" fmla="*/ 43 w 66"/>
                <a:gd name="T11" fmla="*/ 58 h 64"/>
                <a:gd name="T12" fmla="*/ 32 w 66"/>
                <a:gd name="T13" fmla="*/ 60 h 64"/>
                <a:gd name="T14" fmla="*/ 28 w 66"/>
                <a:gd name="T15" fmla="*/ 60 h 64"/>
                <a:gd name="T16" fmla="*/ 4 w 66"/>
                <a:gd name="T17" fmla="*/ 34 h 64"/>
                <a:gd name="T18" fmla="*/ 5 w 66"/>
                <a:gd name="T19" fmla="*/ 16 h 64"/>
                <a:gd name="T20" fmla="*/ 0 w 66"/>
                <a:gd name="T21" fmla="*/ 27 h 64"/>
                <a:gd name="T22" fmla="*/ 0 w 66"/>
                <a:gd name="T23" fmla="*/ 31 h 64"/>
                <a:gd name="T24" fmla="*/ 4 w 66"/>
                <a:gd name="T25" fmla="*/ 31 h 64"/>
                <a:gd name="T26" fmla="*/ 4 w 66"/>
                <a:gd name="T27" fmla="*/ 28 h 64"/>
                <a:gd name="T28" fmla="*/ 8 w 66"/>
                <a:gd name="T29" fmla="*/ 18 h 64"/>
                <a:gd name="T30" fmla="*/ 5 w 66"/>
                <a:gd name="T31" fmla="*/ 16 h 64"/>
                <a:gd name="T32" fmla="*/ 52 w 66"/>
                <a:gd name="T33" fmla="*/ 7 h 64"/>
                <a:gd name="T34" fmla="*/ 49 w 66"/>
                <a:gd name="T35" fmla="*/ 10 h 64"/>
                <a:gd name="T36" fmla="*/ 60 w 66"/>
                <a:gd name="T37" fmla="*/ 37 h 64"/>
                <a:gd name="T38" fmla="*/ 45 w 66"/>
                <a:gd name="T39" fmla="*/ 57 h 64"/>
                <a:gd name="T40" fmla="*/ 47 w 66"/>
                <a:gd name="T41" fmla="*/ 61 h 64"/>
                <a:gd name="T42" fmla="*/ 64 w 66"/>
                <a:gd name="T43" fmla="*/ 38 h 64"/>
                <a:gd name="T44" fmla="*/ 52 w 66"/>
                <a:gd name="T45" fmla="*/ 7 h 64"/>
                <a:gd name="T46" fmla="*/ 16 w 66"/>
                <a:gd name="T47" fmla="*/ 5 h 64"/>
                <a:gd name="T48" fmla="*/ 6 w 66"/>
                <a:gd name="T49" fmla="*/ 13 h 64"/>
                <a:gd name="T50" fmla="*/ 10 w 66"/>
                <a:gd name="T51" fmla="*/ 16 h 64"/>
                <a:gd name="T52" fmla="*/ 18 w 66"/>
                <a:gd name="T53" fmla="*/ 8 h 64"/>
                <a:gd name="T54" fmla="*/ 16 w 66"/>
                <a:gd name="T55" fmla="*/ 5 h 64"/>
                <a:gd name="T56" fmla="*/ 32 w 66"/>
                <a:gd name="T57" fmla="*/ 0 h 64"/>
                <a:gd name="T58" fmla="*/ 18 w 66"/>
                <a:gd name="T59" fmla="*/ 3 h 64"/>
                <a:gd name="T60" fmla="*/ 20 w 66"/>
                <a:gd name="T61" fmla="*/ 7 h 64"/>
                <a:gd name="T62" fmla="*/ 32 w 66"/>
                <a:gd name="T63" fmla="*/ 4 h 64"/>
                <a:gd name="T64" fmla="*/ 37 w 66"/>
                <a:gd name="T65" fmla="*/ 5 h 64"/>
                <a:gd name="T66" fmla="*/ 47 w 66"/>
                <a:gd name="T67" fmla="*/ 8 h 64"/>
                <a:gd name="T68" fmla="*/ 49 w 66"/>
                <a:gd name="T69" fmla="*/ 5 h 64"/>
                <a:gd name="T70" fmla="*/ 37 w 66"/>
                <a:gd name="T71" fmla="*/ 1 h 64"/>
                <a:gd name="T72" fmla="*/ 32 w 66"/>
                <a:gd name="T7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" h="64">
                  <a:moveTo>
                    <a:pt x="4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2" y="62"/>
                    <a:pt x="27" y="64"/>
                  </a:cubicBezTo>
                  <a:cubicBezTo>
                    <a:pt x="29" y="64"/>
                    <a:pt x="30" y="64"/>
                    <a:pt x="32" y="64"/>
                  </a:cubicBezTo>
                  <a:cubicBezTo>
                    <a:pt x="36" y="64"/>
                    <a:pt x="41" y="64"/>
                    <a:pt x="44" y="62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39" y="60"/>
                    <a:pt x="36" y="60"/>
                    <a:pt x="32" y="60"/>
                  </a:cubicBezTo>
                  <a:cubicBezTo>
                    <a:pt x="31" y="60"/>
                    <a:pt x="29" y="60"/>
                    <a:pt x="28" y="60"/>
                  </a:cubicBezTo>
                  <a:cubicBezTo>
                    <a:pt x="14" y="58"/>
                    <a:pt x="5" y="47"/>
                    <a:pt x="4" y="34"/>
                  </a:cubicBezTo>
                  <a:moveTo>
                    <a:pt x="5" y="16"/>
                  </a:moveTo>
                  <a:cubicBezTo>
                    <a:pt x="3" y="19"/>
                    <a:pt x="1" y="23"/>
                    <a:pt x="0" y="27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0"/>
                    <a:pt x="4" y="29"/>
                    <a:pt x="4" y="28"/>
                  </a:cubicBezTo>
                  <a:cubicBezTo>
                    <a:pt x="5" y="24"/>
                    <a:pt x="6" y="21"/>
                    <a:pt x="8" y="18"/>
                  </a:cubicBezTo>
                  <a:cubicBezTo>
                    <a:pt x="5" y="16"/>
                    <a:pt x="5" y="16"/>
                    <a:pt x="5" y="16"/>
                  </a:cubicBezTo>
                  <a:moveTo>
                    <a:pt x="52" y="7"/>
                  </a:moveTo>
                  <a:cubicBezTo>
                    <a:pt x="49" y="10"/>
                    <a:pt x="49" y="10"/>
                    <a:pt x="49" y="10"/>
                  </a:cubicBezTo>
                  <a:cubicBezTo>
                    <a:pt x="57" y="16"/>
                    <a:pt x="62" y="26"/>
                    <a:pt x="60" y="37"/>
                  </a:cubicBezTo>
                  <a:cubicBezTo>
                    <a:pt x="58" y="46"/>
                    <a:pt x="53" y="53"/>
                    <a:pt x="45" y="5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56" y="56"/>
                    <a:pt x="62" y="48"/>
                    <a:pt x="64" y="38"/>
                  </a:cubicBezTo>
                  <a:cubicBezTo>
                    <a:pt x="66" y="25"/>
                    <a:pt x="61" y="14"/>
                    <a:pt x="52" y="7"/>
                  </a:cubicBezTo>
                  <a:moveTo>
                    <a:pt x="16" y="5"/>
                  </a:moveTo>
                  <a:cubicBezTo>
                    <a:pt x="12" y="7"/>
                    <a:pt x="9" y="10"/>
                    <a:pt x="6" y="13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2" y="13"/>
                    <a:pt x="15" y="10"/>
                    <a:pt x="18" y="8"/>
                  </a:cubicBezTo>
                  <a:cubicBezTo>
                    <a:pt x="16" y="5"/>
                    <a:pt x="16" y="5"/>
                    <a:pt x="16" y="5"/>
                  </a:cubicBezTo>
                  <a:moveTo>
                    <a:pt x="32" y="0"/>
                  </a:moveTo>
                  <a:cubicBezTo>
                    <a:pt x="27" y="0"/>
                    <a:pt x="23" y="1"/>
                    <a:pt x="18" y="3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4" y="5"/>
                    <a:pt x="28" y="4"/>
                    <a:pt x="32" y="4"/>
                  </a:cubicBezTo>
                  <a:cubicBezTo>
                    <a:pt x="34" y="4"/>
                    <a:pt x="35" y="4"/>
                    <a:pt x="37" y="5"/>
                  </a:cubicBezTo>
                  <a:cubicBezTo>
                    <a:pt x="40" y="5"/>
                    <a:pt x="44" y="7"/>
                    <a:pt x="47" y="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6" y="3"/>
                    <a:pt x="42" y="1"/>
                    <a:pt x="37" y="1"/>
                  </a:cubicBezTo>
                  <a:cubicBezTo>
                    <a:pt x="36" y="0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1" name="Freeform 292"/>
            <p:cNvSpPr>
              <a:spLocks noEditPoints="1"/>
            </p:cNvSpPr>
            <p:nvPr/>
          </p:nvSpPr>
          <p:spPr bwMode="auto">
            <a:xfrm>
              <a:off x="10007601" y="5668962"/>
              <a:ext cx="250825" cy="284163"/>
            </a:xfrm>
            <a:custGeom>
              <a:avLst/>
              <a:gdLst>
                <a:gd name="T0" fmla="*/ 45 w 52"/>
                <a:gd name="T1" fmla="*/ 54 h 59"/>
                <a:gd name="T2" fmla="*/ 43 w 52"/>
                <a:gd name="T3" fmla="*/ 55 h 59"/>
                <a:gd name="T4" fmla="*/ 44 w 52"/>
                <a:gd name="T5" fmla="*/ 59 h 59"/>
                <a:gd name="T6" fmla="*/ 47 w 52"/>
                <a:gd name="T7" fmla="*/ 58 h 59"/>
                <a:gd name="T8" fmla="*/ 45 w 52"/>
                <a:gd name="T9" fmla="*/ 54 h 59"/>
                <a:gd name="T10" fmla="*/ 4 w 52"/>
                <a:gd name="T11" fmla="*/ 28 h 59"/>
                <a:gd name="T12" fmla="*/ 0 w 52"/>
                <a:gd name="T13" fmla="*/ 28 h 59"/>
                <a:gd name="T14" fmla="*/ 0 w 52"/>
                <a:gd name="T15" fmla="*/ 31 h 59"/>
                <a:gd name="T16" fmla="*/ 4 w 52"/>
                <a:gd name="T17" fmla="*/ 31 h 59"/>
                <a:gd name="T18" fmla="*/ 4 w 52"/>
                <a:gd name="T19" fmla="*/ 28 h 59"/>
                <a:gd name="T20" fmla="*/ 6 w 52"/>
                <a:gd name="T21" fmla="*/ 10 h 59"/>
                <a:gd name="T22" fmla="*/ 5 w 52"/>
                <a:gd name="T23" fmla="*/ 13 h 59"/>
                <a:gd name="T24" fmla="*/ 8 w 52"/>
                <a:gd name="T25" fmla="*/ 15 h 59"/>
                <a:gd name="T26" fmla="*/ 10 w 52"/>
                <a:gd name="T27" fmla="*/ 13 h 59"/>
                <a:gd name="T28" fmla="*/ 6 w 52"/>
                <a:gd name="T29" fmla="*/ 10 h 59"/>
                <a:gd name="T30" fmla="*/ 49 w 52"/>
                <a:gd name="T31" fmla="*/ 2 h 59"/>
                <a:gd name="T32" fmla="*/ 47 w 52"/>
                <a:gd name="T33" fmla="*/ 5 h 59"/>
                <a:gd name="T34" fmla="*/ 49 w 52"/>
                <a:gd name="T35" fmla="*/ 7 h 59"/>
                <a:gd name="T36" fmla="*/ 52 w 52"/>
                <a:gd name="T37" fmla="*/ 4 h 59"/>
                <a:gd name="T38" fmla="*/ 49 w 52"/>
                <a:gd name="T39" fmla="*/ 2 h 59"/>
                <a:gd name="T40" fmla="*/ 18 w 52"/>
                <a:gd name="T41" fmla="*/ 0 h 59"/>
                <a:gd name="T42" fmla="*/ 16 w 52"/>
                <a:gd name="T43" fmla="*/ 2 h 59"/>
                <a:gd name="T44" fmla="*/ 18 w 52"/>
                <a:gd name="T45" fmla="*/ 5 h 59"/>
                <a:gd name="T46" fmla="*/ 20 w 52"/>
                <a:gd name="T47" fmla="*/ 4 h 59"/>
                <a:gd name="T48" fmla="*/ 18 w 52"/>
                <a:gd name="T4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59">
                  <a:moveTo>
                    <a:pt x="45" y="54"/>
                  </a:moveTo>
                  <a:cubicBezTo>
                    <a:pt x="44" y="55"/>
                    <a:pt x="44" y="55"/>
                    <a:pt x="43" y="55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5" y="59"/>
                    <a:pt x="46" y="58"/>
                    <a:pt x="47" y="58"/>
                  </a:cubicBezTo>
                  <a:cubicBezTo>
                    <a:pt x="45" y="54"/>
                    <a:pt x="45" y="54"/>
                    <a:pt x="45" y="54"/>
                  </a:cubicBezTo>
                  <a:moveTo>
                    <a:pt x="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0"/>
                    <a:pt x="4" y="29"/>
                    <a:pt x="4" y="28"/>
                  </a:cubicBezTo>
                  <a:moveTo>
                    <a:pt x="6" y="10"/>
                  </a:moveTo>
                  <a:cubicBezTo>
                    <a:pt x="6" y="11"/>
                    <a:pt x="5" y="12"/>
                    <a:pt x="5" y="1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4"/>
                    <a:pt x="9" y="13"/>
                    <a:pt x="10" y="13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49" y="2"/>
                  </a:move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6"/>
                    <a:pt x="49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1" y="3"/>
                    <a:pt x="50" y="3"/>
                    <a:pt x="49" y="2"/>
                  </a:cubicBezTo>
                  <a:moveTo>
                    <a:pt x="18" y="0"/>
                  </a:moveTo>
                  <a:cubicBezTo>
                    <a:pt x="18" y="1"/>
                    <a:pt x="17" y="1"/>
                    <a:pt x="16" y="2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5"/>
                    <a:pt x="20" y="4"/>
                    <a:pt x="20" y="4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2" name="Freeform 293"/>
            <p:cNvSpPr>
              <a:spLocks noEditPoints="1"/>
            </p:cNvSpPr>
            <p:nvPr/>
          </p:nvSpPr>
          <p:spPr bwMode="auto">
            <a:xfrm>
              <a:off x="11212513" y="4945062"/>
              <a:ext cx="184150" cy="174625"/>
            </a:xfrm>
            <a:custGeom>
              <a:avLst/>
              <a:gdLst>
                <a:gd name="T0" fmla="*/ 24 w 38"/>
                <a:gd name="T1" fmla="*/ 24 h 36"/>
                <a:gd name="T2" fmla="*/ 24 w 38"/>
                <a:gd name="T3" fmla="*/ 35 h 36"/>
                <a:gd name="T4" fmla="*/ 30 w 38"/>
                <a:gd name="T5" fmla="*/ 32 h 36"/>
                <a:gd name="T6" fmla="*/ 24 w 38"/>
                <a:gd name="T7" fmla="*/ 24 h 36"/>
                <a:gd name="T8" fmla="*/ 22 w 38"/>
                <a:gd name="T9" fmla="*/ 21 h 36"/>
                <a:gd name="T10" fmla="*/ 2 w 38"/>
                <a:gd name="T11" fmla="*/ 26 h 36"/>
                <a:gd name="T12" fmla="*/ 16 w 38"/>
                <a:gd name="T13" fmla="*/ 36 h 36"/>
                <a:gd name="T14" fmla="*/ 19 w 38"/>
                <a:gd name="T15" fmla="*/ 36 h 36"/>
                <a:gd name="T16" fmla="*/ 21 w 38"/>
                <a:gd name="T17" fmla="*/ 36 h 36"/>
                <a:gd name="T18" fmla="*/ 22 w 38"/>
                <a:gd name="T19" fmla="*/ 21 h 36"/>
                <a:gd name="T20" fmla="*/ 4 w 38"/>
                <a:gd name="T21" fmla="*/ 7 h 36"/>
                <a:gd name="T22" fmla="*/ 0 w 38"/>
                <a:gd name="T23" fmla="*/ 15 h 36"/>
                <a:gd name="T24" fmla="*/ 1 w 38"/>
                <a:gd name="T25" fmla="*/ 24 h 36"/>
                <a:gd name="T26" fmla="*/ 20 w 38"/>
                <a:gd name="T27" fmla="*/ 18 h 36"/>
                <a:gd name="T28" fmla="*/ 4 w 38"/>
                <a:gd name="T29" fmla="*/ 7 h 36"/>
                <a:gd name="T30" fmla="*/ 11 w 38"/>
                <a:gd name="T31" fmla="*/ 1 h 36"/>
                <a:gd name="T32" fmla="*/ 6 w 38"/>
                <a:gd name="T33" fmla="*/ 5 h 36"/>
                <a:gd name="T34" fmla="*/ 18 w 38"/>
                <a:gd name="T35" fmla="*/ 14 h 36"/>
                <a:gd name="T36" fmla="*/ 11 w 38"/>
                <a:gd name="T37" fmla="*/ 1 h 36"/>
                <a:gd name="T38" fmla="*/ 18 w 38"/>
                <a:gd name="T39" fmla="*/ 0 h 36"/>
                <a:gd name="T40" fmla="*/ 13 w 38"/>
                <a:gd name="T41" fmla="*/ 0 h 36"/>
                <a:gd name="T42" fmla="*/ 24 w 38"/>
                <a:gd name="T43" fmla="*/ 18 h 36"/>
                <a:gd name="T44" fmla="*/ 25 w 38"/>
                <a:gd name="T45" fmla="*/ 18 h 36"/>
                <a:gd name="T46" fmla="*/ 25 w 38"/>
                <a:gd name="T47" fmla="*/ 19 h 36"/>
                <a:gd name="T48" fmla="*/ 32 w 38"/>
                <a:gd name="T49" fmla="*/ 31 h 36"/>
                <a:gd name="T50" fmla="*/ 37 w 38"/>
                <a:gd name="T51" fmla="*/ 21 h 36"/>
                <a:gd name="T52" fmla="*/ 21 w 38"/>
                <a:gd name="T53" fmla="*/ 0 h 36"/>
                <a:gd name="T54" fmla="*/ 18 w 38"/>
                <a:gd name="T5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36">
                  <a:moveTo>
                    <a:pt x="24" y="24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6" y="35"/>
                    <a:pt x="28" y="34"/>
                    <a:pt x="30" y="32"/>
                  </a:cubicBezTo>
                  <a:cubicBezTo>
                    <a:pt x="24" y="24"/>
                    <a:pt x="24" y="24"/>
                    <a:pt x="24" y="24"/>
                  </a:cubicBezTo>
                  <a:moveTo>
                    <a:pt x="22" y="21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5" y="31"/>
                    <a:pt x="10" y="35"/>
                    <a:pt x="16" y="36"/>
                  </a:cubicBezTo>
                  <a:cubicBezTo>
                    <a:pt x="17" y="36"/>
                    <a:pt x="18" y="36"/>
                    <a:pt x="19" y="36"/>
                  </a:cubicBezTo>
                  <a:cubicBezTo>
                    <a:pt x="20" y="36"/>
                    <a:pt x="20" y="36"/>
                    <a:pt x="21" y="36"/>
                  </a:cubicBezTo>
                  <a:cubicBezTo>
                    <a:pt x="22" y="21"/>
                    <a:pt x="22" y="21"/>
                    <a:pt x="22" y="21"/>
                  </a:cubicBezTo>
                  <a:moveTo>
                    <a:pt x="4" y="7"/>
                  </a:moveTo>
                  <a:cubicBezTo>
                    <a:pt x="2" y="9"/>
                    <a:pt x="1" y="12"/>
                    <a:pt x="0" y="15"/>
                  </a:cubicBezTo>
                  <a:cubicBezTo>
                    <a:pt x="0" y="18"/>
                    <a:pt x="0" y="21"/>
                    <a:pt x="1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4" y="7"/>
                    <a:pt x="4" y="7"/>
                    <a:pt x="4" y="7"/>
                  </a:cubicBezTo>
                  <a:moveTo>
                    <a:pt x="11" y="1"/>
                  </a:moveTo>
                  <a:cubicBezTo>
                    <a:pt x="9" y="2"/>
                    <a:pt x="7" y="3"/>
                    <a:pt x="6" y="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1" y="1"/>
                    <a:pt x="11" y="1"/>
                    <a:pt x="11" y="1"/>
                  </a:cubicBezTo>
                  <a:moveTo>
                    <a:pt x="18" y="0"/>
                  </a:moveTo>
                  <a:cubicBezTo>
                    <a:pt x="17" y="0"/>
                    <a:pt x="15" y="0"/>
                    <a:pt x="13" y="0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4" y="28"/>
                    <a:pt x="36" y="25"/>
                    <a:pt x="37" y="21"/>
                  </a:cubicBezTo>
                  <a:cubicBezTo>
                    <a:pt x="38" y="11"/>
                    <a:pt x="31" y="2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3" name="Freeform 294"/>
            <p:cNvSpPr>
              <a:spLocks/>
            </p:cNvSpPr>
            <p:nvPr/>
          </p:nvSpPr>
          <p:spPr bwMode="auto">
            <a:xfrm>
              <a:off x="11217276" y="4945062"/>
              <a:ext cx="150813" cy="174625"/>
            </a:xfrm>
            <a:custGeom>
              <a:avLst/>
              <a:gdLst>
                <a:gd name="T0" fmla="*/ 12 w 31"/>
                <a:gd name="T1" fmla="*/ 0 h 36"/>
                <a:gd name="T2" fmla="*/ 10 w 31"/>
                <a:gd name="T3" fmla="*/ 1 h 36"/>
                <a:gd name="T4" fmla="*/ 17 w 31"/>
                <a:gd name="T5" fmla="*/ 14 h 36"/>
                <a:gd name="T6" fmla="*/ 5 w 31"/>
                <a:gd name="T7" fmla="*/ 5 h 36"/>
                <a:gd name="T8" fmla="*/ 3 w 31"/>
                <a:gd name="T9" fmla="*/ 7 h 36"/>
                <a:gd name="T10" fmla="*/ 19 w 31"/>
                <a:gd name="T11" fmla="*/ 18 h 36"/>
                <a:gd name="T12" fmla="*/ 0 w 31"/>
                <a:gd name="T13" fmla="*/ 24 h 36"/>
                <a:gd name="T14" fmla="*/ 1 w 31"/>
                <a:gd name="T15" fmla="*/ 26 h 36"/>
                <a:gd name="T16" fmla="*/ 21 w 31"/>
                <a:gd name="T17" fmla="*/ 21 h 36"/>
                <a:gd name="T18" fmla="*/ 20 w 31"/>
                <a:gd name="T19" fmla="*/ 36 h 36"/>
                <a:gd name="T20" fmla="*/ 23 w 31"/>
                <a:gd name="T21" fmla="*/ 35 h 36"/>
                <a:gd name="T22" fmla="*/ 23 w 31"/>
                <a:gd name="T23" fmla="*/ 24 h 36"/>
                <a:gd name="T24" fmla="*/ 29 w 31"/>
                <a:gd name="T25" fmla="*/ 32 h 36"/>
                <a:gd name="T26" fmla="*/ 31 w 31"/>
                <a:gd name="T27" fmla="*/ 31 h 36"/>
                <a:gd name="T28" fmla="*/ 24 w 31"/>
                <a:gd name="T29" fmla="*/ 19 h 36"/>
                <a:gd name="T30" fmla="*/ 24 w 31"/>
                <a:gd name="T31" fmla="*/ 18 h 36"/>
                <a:gd name="T32" fmla="*/ 23 w 31"/>
                <a:gd name="T33" fmla="*/ 18 h 36"/>
                <a:gd name="T34" fmla="*/ 12 w 31"/>
                <a:gd name="T3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36">
                  <a:moveTo>
                    <a:pt x="12" y="0"/>
                  </a:moveTo>
                  <a:cubicBezTo>
                    <a:pt x="12" y="1"/>
                    <a:pt x="11" y="1"/>
                    <a:pt x="10" y="1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6"/>
                    <a:pt x="3" y="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6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1" y="36"/>
                    <a:pt x="22" y="36"/>
                    <a:pt x="23" y="3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30" y="31"/>
                    <a:pt x="31" y="3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4" name="Freeform 295"/>
            <p:cNvSpPr>
              <a:spLocks noEditPoints="1"/>
            </p:cNvSpPr>
            <p:nvPr/>
          </p:nvSpPr>
          <p:spPr bwMode="auto">
            <a:xfrm>
              <a:off x="11179176" y="4911725"/>
              <a:ext cx="250825" cy="241300"/>
            </a:xfrm>
            <a:custGeom>
              <a:avLst/>
              <a:gdLst>
                <a:gd name="T0" fmla="*/ 38 w 52"/>
                <a:gd name="T1" fmla="*/ 42 h 50"/>
                <a:gd name="T2" fmla="*/ 31 w 52"/>
                <a:gd name="T3" fmla="*/ 46 h 50"/>
                <a:gd name="T4" fmla="*/ 31 w 52"/>
                <a:gd name="T5" fmla="*/ 49 h 50"/>
                <a:gd name="T6" fmla="*/ 40 w 52"/>
                <a:gd name="T7" fmla="*/ 45 h 50"/>
                <a:gd name="T8" fmla="*/ 38 w 52"/>
                <a:gd name="T9" fmla="*/ 42 h 50"/>
                <a:gd name="T10" fmla="*/ 6 w 52"/>
                <a:gd name="T11" fmla="*/ 34 h 50"/>
                <a:gd name="T12" fmla="*/ 3 w 52"/>
                <a:gd name="T13" fmla="*/ 35 h 50"/>
                <a:gd name="T14" fmla="*/ 22 w 52"/>
                <a:gd name="T15" fmla="*/ 49 h 50"/>
                <a:gd name="T16" fmla="*/ 26 w 52"/>
                <a:gd name="T17" fmla="*/ 50 h 50"/>
                <a:gd name="T18" fmla="*/ 28 w 52"/>
                <a:gd name="T19" fmla="*/ 50 h 50"/>
                <a:gd name="T20" fmla="*/ 28 w 52"/>
                <a:gd name="T21" fmla="*/ 46 h 50"/>
                <a:gd name="T22" fmla="*/ 26 w 52"/>
                <a:gd name="T23" fmla="*/ 47 h 50"/>
                <a:gd name="T24" fmla="*/ 22 w 52"/>
                <a:gd name="T25" fmla="*/ 46 h 50"/>
                <a:gd name="T26" fmla="*/ 6 w 52"/>
                <a:gd name="T27" fmla="*/ 34 h 50"/>
                <a:gd name="T28" fmla="*/ 6 w 52"/>
                <a:gd name="T29" fmla="*/ 10 h 50"/>
                <a:gd name="T30" fmla="*/ 1 w 52"/>
                <a:gd name="T31" fmla="*/ 21 h 50"/>
                <a:gd name="T32" fmla="*/ 2 w 52"/>
                <a:gd name="T33" fmla="*/ 32 h 50"/>
                <a:gd name="T34" fmla="*/ 5 w 52"/>
                <a:gd name="T35" fmla="*/ 32 h 50"/>
                <a:gd name="T36" fmla="*/ 4 w 52"/>
                <a:gd name="T37" fmla="*/ 22 h 50"/>
                <a:gd name="T38" fmla="*/ 8 w 52"/>
                <a:gd name="T39" fmla="*/ 12 h 50"/>
                <a:gd name="T40" fmla="*/ 6 w 52"/>
                <a:gd name="T41" fmla="*/ 10 h 50"/>
                <a:gd name="T42" fmla="*/ 14 w 52"/>
                <a:gd name="T43" fmla="*/ 3 h 50"/>
                <a:gd name="T44" fmla="*/ 8 w 52"/>
                <a:gd name="T45" fmla="*/ 8 h 50"/>
                <a:gd name="T46" fmla="*/ 10 w 52"/>
                <a:gd name="T47" fmla="*/ 10 h 50"/>
                <a:gd name="T48" fmla="*/ 16 w 52"/>
                <a:gd name="T49" fmla="*/ 6 h 50"/>
                <a:gd name="T50" fmla="*/ 14 w 52"/>
                <a:gd name="T51" fmla="*/ 3 h 50"/>
                <a:gd name="T52" fmla="*/ 25 w 52"/>
                <a:gd name="T53" fmla="*/ 0 h 50"/>
                <a:gd name="T54" fmla="*/ 17 w 52"/>
                <a:gd name="T55" fmla="*/ 2 h 50"/>
                <a:gd name="T56" fmla="*/ 19 w 52"/>
                <a:gd name="T57" fmla="*/ 5 h 50"/>
                <a:gd name="T58" fmla="*/ 25 w 52"/>
                <a:gd name="T59" fmla="*/ 3 h 50"/>
                <a:gd name="T60" fmla="*/ 29 w 52"/>
                <a:gd name="T61" fmla="*/ 4 h 50"/>
                <a:gd name="T62" fmla="*/ 47 w 52"/>
                <a:gd name="T63" fmla="*/ 29 h 50"/>
                <a:gd name="T64" fmla="*/ 41 w 52"/>
                <a:gd name="T65" fmla="*/ 40 h 50"/>
                <a:gd name="T66" fmla="*/ 42 w 52"/>
                <a:gd name="T67" fmla="*/ 43 h 50"/>
                <a:gd name="T68" fmla="*/ 50 w 52"/>
                <a:gd name="T69" fmla="*/ 29 h 50"/>
                <a:gd name="T70" fmla="*/ 29 w 52"/>
                <a:gd name="T71" fmla="*/ 1 h 50"/>
                <a:gd name="T72" fmla="*/ 25 w 52"/>
                <a:gd name="T7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" h="50">
                  <a:moveTo>
                    <a:pt x="38" y="42"/>
                  </a:moveTo>
                  <a:cubicBezTo>
                    <a:pt x="36" y="44"/>
                    <a:pt x="34" y="45"/>
                    <a:pt x="31" y="46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4" y="48"/>
                    <a:pt x="37" y="47"/>
                    <a:pt x="40" y="45"/>
                  </a:cubicBezTo>
                  <a:cubicBezTo>
                    <a:pt x="38" y="42"/>
                    <a:pt x="38" y="42"/>
                    <a:pt x="38" y="42"/>
                  </a:cubicBezTo>
                  <a:moveTo>
                    <a:pt x="6" y="34"/>
                  </a:moveTo>
                  <a:cubicBezTo>
                    <a:pt x="3" y="35"/>
                    <a:pt x="3" y="35"/>
                    <a:pt x="3" y="35"/>
                  </a:cubicBezTo>
                  <a:cubicBezTo>
                    <a:pt x="6" y="42"/>
                    <a:pt x="13" y="48"/>
                    <a:pt x="22" y="49"/>
                  </a:cubicBezTo>
                  <a:cubicBezTo>
                    <a:pt x="23" y="50"/>
                    <a:pt x="24" y="50"/>
                    <a:pt x="26" y="50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7" y="47"/>
                    <a:pt x="26" y="47"/>
                    <a:pt x="26" y="47"/>
                  </a:cubicBezTo>
                  <a:cubicBezTo>
                    <a:pt x="24" y="47"/>
                    <a:pt x="23" y="47"/>
                    <a:pt x="22" y="46"/>
                  </a:cubicBezTo>
                  <a:cubicBezTo>
                    <a:pt x="15" y="45"/>
                    <a:pt x="9" y="40"/>
                    <a:pt x="6" y="34"/>
                  </a:cubicBezTo>
                  <a:moveTo>
                    <a:pt x="6" y="10"/>
                  </a:moveTo>
                  <a:cubicBezTo>
                    <a:pt x="3" y="13"/>
                    <a:pt x="2" y="17"/>
                    <a:pt x="1" y="21"/>
                  </a:cubicBezTo>
                  <a:cubicBezTo>
                    <a:pt x="0" y="25"/>
                    <a:pt x="1" y="29"/>
                    <a:pt x="2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4" y="28"/>
                    <a:pt x="4" y="25"/>
                    <a:pt x="4" y="22"/>
                  </a:cubicBezTo>
                  <a:cubicBezTo>
                    <a:pt x="5" y="18"/>
                    <a:pt x="6" y="15"/>
                    <a:pt x="8" y="12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14" y="3"/>
                  </a:moveTo>
                  <a:cubicBezTo>
                    <a:pt x="12" y="4"/>
                    <a:pt x="10" y="6"/>
                    <a:pt x="8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8"/>
                    <a:pt x="14" y="7"/>
                    <a:pt x="16" y="6"/>
                  </a:cubicBezTo>
                  <a:cubicBezTo>
                    <a:pt x="14" y="3"/>
                    <a:pt x="14" y="3"/>
                    <a:pt x="14" y="3"/>
                  </a:cubicBezTo>
                  <a:moveTo>
                    <a:pt x="25" y="0"/>
                  </a:moveTo>
                  <a:cubicBezTo>
                    <a:pt x="23" y="0"/>
                    <a:pt x="20" y="1"/>
                    <a:pt x="17" y="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1" y="4"/>
                    <a:pt x="23" y="3"/>
                    <a:pt x="25" y="3"/>
                  </a:cubicBezTo>
                  <a:cubicBezTo>
                    <a:pt x="27" y="3"/>
                    <a:pt x="28" y="4"/>
                    <a:pt x="29" y="4"/>
                  </a:cubicBezTo>
                  <a:cubicBezTo>
                    <a:pt x="41" y="6"/>
                    <a:pt x="49" y="17"/>
                    <a:pt x="47" y="29"/>
                  </a:cubicBezTo>
                  <a:cubicBezTo>
                    <a:pt x="46" y="33"/>
                    <a:pt x="44" y="37"/>
                    <a:pt x="41" y="4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6" y="40"/>
                    <a:pt x="49" y="35"/>
                    <a:pt x="50" y="29"/>
                  </a:cubicBezTo>
                  <a:cubicBezTo>
                    <a:pt x="52" y="16"/>
                    <a:pt x="43" y="3"/>
                    <a:pt x="29" y="1"/>
                  </a:cubicBezTo>
                  <a:cubicBezTo>
                    <a:pt x="28" y="0"/>
                    <a:pt x="27" y="0"/>
                    <a:pt x="2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5" name="Freeform 296"/>
            <p:cNvSpPr>
              <a:spLocks noEditPoints="1"/>
            </p:cNvSpPr>
            <p:nvPr/>
          </p:nvSpPr>
          <p:spPr bwMode="auto">
            <a:xfrm>
              <a:off x="11188701" y="4921250"/>
              <a:ext cx="193675" cy="231775"/>
            </a:xfrm>
            <a:custGeom>
              <a:avLst/>
              <a:gdLst>
                <a:gd name="T0" fmla="*/ 29 w 40"/>
                <a:gd name="T1" fmla="*/ 44 h 48"/>
                <a:gd name="T2" fmla="*/ 26 w 40"/>
                <a:gd name="T3" fmla="*/ 44 h 48"/>
                <a:gd name="T4" fmla="*/ 26 w 40"/>
                <a:gd name="T5" fmla="*/ 48 h 48"/>
                <a:gd name="T6" fmla="*/ 29 w 40"/>
                <a:gd name="T7" fmla="*/ 47 h 48"/>
                <a:gd name="T8" fmla="*/ 29 w 40"/>
                <a:gd name="T9" fmla="*/ 44 h 48"/>
                <a:gd name="T10" fmla="*/ 39 w 40"/>
                <a:gd name="T11" fmla="*/ 38 h 48"/>
                <a:gd name="T12" fmla="*/ 36 w 40"/>
                <a:gd name="T13" fmla="*/ 40 h 48"/>
                <a:gd name="T14" fmla="*/ 38 w 40"/>
                <a:gd name="T15" fmla="*/ 43 h 48"/>
                <a:gd name="T16" fmla="*/ 40 w 40"/>
                <a:gd name="T17" fmla="*/ 41 h 48"/>
                <a:gd name="T18" fmla="*/ 39 w 40"/>
                <a:gd name="T19" fmla="*/ 38 h 48"/>
                <a:gd name="T20" fmla="*/ 3 w 40"/>
                <a:gd name="T21" fmla="*/ 30 h 48"/>
                <a:gd name="T22" fmla="*/ 0 w 40"/>
                <a:gd name="T23" fmla="*/ 30 h 48"/>
                <a:gd name="T24" fmla="*/ 1 w 40"/>
                <a:gd name="T25" fmla="*/ 33 h 48"/>
                <a:gd name="T26" fmla="*/ 4 w 40"/>
                <a:gd name="T27" fmla="*/ 32 h 48"/>
                <a:gd name="T28" fmla="*/ 3 w 40"/>
                <a:gd name="T29" fmla="*/ 30 h 48"/>
                <a:gd name="T30" fmla="*/ 6 w 40"/>
                <a:gd name="T31" fmla="*/ 6 h 48"/>
                <a:gd name="T32" fmla="*/ 4 w 40"/>
                <a:gd name="T33" fmla="*/ 8 h 48"/>
                <a:gd name="T34" fmla="*/ 6 w 40"/>
                <a:gd name="T35" fmla="*/ 10 h 48"/>
                <a:gd name="T36" fmla="*/ 8 w 40"/>
                <a:gd name="T37" fmla="*/ 8 h 48"/>
                <a:gd name="T38" fmla="*/ 6 w 40"/>
                <a:gd name="T39" fmla="*/ 6 h 48"/>
                <a:gd name="T40" fmla="*/ 15 w 40"/>
                <a:gd name="T41" fmla="*/ 0 h 48"/>
                <a:gd name="T42" fmla="*/ 12 w 40"/>
                <a:gd name="T43" fmla="*/ 1 h 48"/>
                <a:gd name="T44" fmla="*/ 14 w 40"/>
                <a:gd name="T45" fmla="*/ 4 h 48"/>
                <a:gd name="T46" fmla="*/ 17 w 40"/>
                <a:gd name="T47" fmla="*/ 3 h 48"/>
                <a:gd name="T48" fmla="*/ 15 w 40"/>
                <a:gd name="T4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48">
                  <a:moveTo>
                    <a:pt x="29" y="44"/>
                  </a:moveTo>
                  <a:cubicBezTo>
                    <a:pt x="28" y="44"/>
                    <a:pt x="27" y="44"/>
                    <a:pt x="26" y="44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7" y="47"/>
                    <a:pt x="28" y="47"/>
                    <a:pt x="29" y="47"/>
                  </a:cubicBezTo>
                  <a:cubicBezTo>
                    <a:pt x="29" y="44"/>
                    <a:pt x="29" y="44"/>
                    <a:pt x="29" y="44"/>
                  </a:cubicBezTo>
                  <a:moveTo>
                    <a:pt x="39" y="38"/>
                  </a:moveTo>
                  <a:cubicBezTo>
                    <a:pt x="38" y="39"/>
                    <a:pt x="37" y="40"/>
                    <a:pt x="36" y="40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9" y="42"/>
                    <a:pt x="40" y="42"/>
                    <a:pt x="40" y="41"/>
                  </a:cubicBezTo>
                  <a:cubicBezTo>
                    <a:pt x="39" y="38"/>
                    <a:pt x="39" y="38"/>
                    <a:pt x="39" y="38"/>
                  </a:cubicBezTo>
                  <a:moveTo>
                    <a:pt x="3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2"/>
                    <a:pt x="1" y="33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1"/>
                    <a:pt x="3" y="30"/>
                    <a:pt x="3" y="30"/>
                  </a:cubicBezTo>
                  <a:moveTo>
                    <a:pt x="6" y="6"/>
                  </a:moveTo>
                  <a:cubicBezTo>
                    <a:pt x="5" y="7"/>
                    <a:pt x="4" y="7"/>
                    <a:pt x="4" y="8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9"/>
                    <a:pt x="8" y="8"/>
                    <a:pt x="8" y="8"/>
                  </a:cubicBezTo>
                  <a:cubicBezTo>
                    <a:pt x="6" y="6"/>
                    <a:pt x="6" y="6"/>
                    <a:pt x="6" y="6"/>
                  </a:cubicBezTo>
                  <a:moveTo>
                    <a:pt x="15" y="0"/>
                  </a:moveTo>
                  <a:cubicBezTo>
                    <a:pt x="14" y="0"/>
                    <a:pt x="13" y="1"/>
                    <a:pt x="12" y="1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3"/>
                    <a:pt x="16" y="3"/>
                    <a:pt x="17" y="3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6" name="Freeform 297"/>
            <p:cNvSpPr>
              <a:spLocks noEditPoints="1"/>
            </p:cNvSpPr>
            <p:nvPr/>
          </p:nvSpPr>
          <p:spPr bwMode="auto">
            <a:xfrm>
              <a:off x="9931401" y="3894137"/>
              <a:ext cx="149225" cy="139700"/>
            </a:xfrm>
            <a:custGeom>
              <a:avLst/>
              <a:gdLst>
                <a:gd name="T0" fmla="*/ 16 w 31"/>
                <a:gd name="T1" fmla="*/ 17 h 29"/>
                <a:gd name="T2" fmla="*/ 16 w 31"/>
                <a:gd name="T3" fmla="*/ 29 h 29"/>
                <a:gd name="T4" fmla="*/ 27 w 31"/>
                <a:gd name="T5" fmla="*/ 24 h 29"/>
                <a:gd name="T6" fmla="*/ 16 w 31"/>
                <a:gd name="T7" fmla="*/ 17 h 29"/>
                <a:gd name="T8" fmla="*/ 3 w 31"/>
                <a:gd name="T9" fmla="*/ 6 h 29"/>
                <a:gd name="T10" fmla="*/ 1 w 31"/>
                <a:gd name="T11" fmla="*/ 12 h 29"/>
                <a:gd name="T12" fmla="*/ 13 w 31"/>
                <a:gd name="T13" fmla="*/ 29 h 29"/>
                <a:gd name="T14" fmla="*/ 13 w 31"/>
                <a:gd name="T15" fmla="*/ 29 h 29"/>
                <a:gd name="T16" fmla="*/ 14 w 31"/>
                <a:gd name="T17" fmla="*/ 15 h 29"/>
                <a:gd name="T18" fmla="*/ 3 w 31"/>
                <a:gd name="T19" fmla="*/ 6 h 29"/>
                <a:gd name="T20" fmla="*/ 22 w 31"/>
                <a:gd name="T21" fmla="*/ 2 h 29"/>
                <a:gd name="T22" fmla="*/ 17 w 31"/>
                <a:gd name="T23" fmla="*/ 14 h 29"/>
                <a:gd name="T24" fmla="*/ 28 w 31"/>
                <a:gd name="T25" fmla="*/ 22 h 29"/>
                <a:gd name="T26" fmla="*/ 30 w 31"/>
                <a:gd name="T27" fmla="*/ 17 h 29"/>
                <a:gd name="T28" fmla="*/ 22 w 31"/>
                <a:gd name="T29" fmla="*/ 2 h 29"/>
                <a:gd name="T30" fmla="*/ 15 w 31"/>
                <a:gd name="T31" fmla="*/ 0 h 29"/>
                <a:gd name="T32" fmla="*/ 5 w 31"/>
                <a:gd name="T33" fmla="*/ 4 h 29"/>
                <a:gd name="T34" fmla="*/ 15 w 31"/>
                <a:gd name="T35" fmla="*/ 12 h 29"/>
                <a:gd name="T36" fmla="*/ 20 w 31"/>
                <a:gd name="T37" fmla="*/ 1 h 29"/>
                <a:gd name="T38" fmla="*/ 18 w 31"/>
                <a:gd name="T39" fmla="*/ 0 h 29"/>
                <a:gd name="T40" fmla="*/ 15 w 31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29">
                  <a:moveTo>
                    <a:pt x="16" y="17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20" y="29"/>
                    <a:pt x="24" y="27"/>
                    <a:pt x="27" y="24"/>
                  </a:cubicBezTo>
                  <a:cubicBezTo>
                    <a:pt x="16" y="17"/>
                    <a:pt x="16" y="17"/>
                    <a:pt x="16" y="17"/>
                  </a:cubicBezTo>
                  <a:moveTo>
                    <a:pt x="3" y="6"/>
                  </a:moveTo>
                  <a:cubicBezTo>
                    <a:pt x="2" y="8"/>
                    <a:pt x="1" y="10"/>
                    <a:pt x="1" y="12"/>
                  </a:cubicBezTo>
                  <a:cubicBezTo>
                    <a:pt x="0" y="20"/>
                    <a:pt x="5" y="28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22" y="2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9" y="20"/>
                    <a:pt x="30" y="19"/>
                    <a:pt x="30" y="17"/>
                  </a:cubicBezTo>
                  <a:cubicBezTo>
                    <a:pt x="31" y="11"/>
                    <a:pt x="28" y="5"/>
                    <a:pt x="22" y="2"/>
                  </a:cubicBezTo>
                  <a:moveTo>
                    <a:pt x="15" y="0"/>
                  </a:moveTo>
                  <a:cubicBezTo>
                    <a:pt x="11" y="0"/>
                    <a:pt x="8" y="2"/>
                    <a:pt x="5" y="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7" name="Freeform 298"/>
            <p:cNvSpPr>
              <a:spLocks/>
            </p:cNvSpPr>
            <p:nvPr/>
          </p:nvSpPr>
          <p:spPr bwMode="auto">
            <a:xfrm>
              <a:off x="9945688" y="3898900"/>
              <a:ext cx="120650" cy="134938"/>
            </a:xfrm>
            <a:custGeom>
              <a:avLst/>
              <a:gdLst>
                <a:gd name="T0" fmla="*/ 17 w 25"/>
                <a:gd name="T1" fmla="*/ 0 h 28"/>
                <a:gd name="T2" fmla="*/ 12 w 25"/>
                <a:gd name="T3" fmla="*/ 11 h 28"/>
                <a:gd name="T4" fmla="*/ 2 w 25"/>
                <a:gd name="T5" fmla="*/ 3 h 28"/>
                <a:gd name="T6" fmla="*/ 0 w 25"/>
                <a:gd name="T7" fmla="*/ 5 h 28"/>
                <a:gd name="T8" fmla="*/ 11 w 25"/>
                <a:gd name="T9" fmla="*/ 14 h 28"/>
                <a:gd name="T10" fmla="*/ 10 w 25"/>
                <a:gd name="T11" fmla="*/ 28 h 28"/>
                <a:gd name="T12" fmla="*/ 12 w 25"/>
                <a:gd name="T13" fmla="*/ 28 h 28"/>
                <a:gd name="T14" fmla="*/ 13 w 25"/>
                <a:gd name="T15" fmla="*/ 28 h 28"/>
                <a:gd name="T16" fmla="*/ 13 w 25"/>
                <a:gd name="T17" fmla="*/ 16 h 28"/>
                <a:gd name="T18" fmla="*/ 24 w 25"/>
                <a:gd name="T19" fmla="*/ 23 h 28"/>
                <a:gd name="T20" fmla="*/ 25 w 25"/>
                <a:gd name="T21" fmla="*/ 21 h 28"/>
                <a:gd name="T22" fmla="*/ 14 w 25"/>
                <a:gd name="T23" fmla="*/ 13 h 28"/>
                <a:gd name="T24" fmla="*/ 19 w 25"/>
                <a:gd name="T25" fmla="*/ 1 h 28"/>
                <a:gd name="T26" fmla="*/ 17 w 25"/>
                <a:gd name="T2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28">
                  <a:moveTo>
                    <a:pt x="17" y="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4"/>
                    <a:pt x="1" y="5"/>
                    <a:pt x="0" y="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2"/>
                    <a:pt x="25" y="22"/>
                    <a:pt x="25" y="2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8" name="Freeform 299"/>
            <p:cNvSpPr>
              <a:spLocks noEditPoints="1"/>
            </p:cNvSpPr>
            <p:nvPr/>
          </p:nvSpPr>
          <p:spPr bwMode="auto">
            <a:xfrm>
              <a:off x="9901238" y="3870325"/>
              <a:ext cx="203200" cy="187325"/>
            </a:xfrm>
            <a:custGeom>
              <a:avLst/>
              <a:gdLst>
                <a:gd name="T0" fmla="*/ 35 w 42"/>
                <a:gd name="T1" fmla="*/ 30 h 39"/>
                <a:gd name="T2" fmla="*/ 22 w 42"/>
                <a:gd name="T3" fmla="*/ 37 h 39"/>
                <a:gd name="T4" fmla="*/ 22 w 42"/>
                <a:gd name="T5" fmla="*/ 39 h 39"/>
                <a:gd name="T6" fmla="*/ 37 w 42"/>
                <a:gd name="T7" fmla="*/ 32 h 39"/>
                <a:gd name="T8" fmla="*/ 35 w 42"/>
                <a:gd name="T9" fmla="*/ 30 h 39"/>
                <a:gd name="T10" fmla="*/ 5 w 42"/>
                <a:gd name="T11" fmla="*/ 8 h 39"/>
                <a:gd name="T12" fmla="*/ 2 w 42"/>
                <a:gd name="T13" fmla="*/ 16 h 39"/>
                <a:gd name="T14" fmla="*/ 18 w 42"/>
                <a:gd name="T15" fmla="*/ 39 h 39"/>
                <a:gd name="T16" fmla="*/ 19 w 42"/>
                <a:gd name="T17" fmla="*/ 39 h 39"/>
                <a:gd name="T18" fmla="*/ 19 w 42"/>
                <a:gd name="T19" fmla="*/ 37 h 39"/>
                <a:gd name="T20" fmla="*/ 19 w 42"/>
                <a:gd name="T21" fmla="*/ 37 h 39"/>
                <a:gd name="T22" fmla="*/ 4 w 42"/>
                <a:gd name="T23" fmla="*/ 17 h 39"/>
                <a:gd name="T24" fmla="*/ 7 w 42"/>
                <a:gd name="T25" fmla="*/ 10 h 39"/>
                <a:gd name="T26" fmla="*/ 5 w 42"/>
                <a:gd name="T27" fmla="*/ 8 h 39"/>
                <a:gd name="T28" fmla="*/ 30 w 42"/>
                <a:gd name="T29" fmla="*/ 2 h 39"/>
                <a:gd name="T30" fmla="*/ 29 w 42"/>
                <a:gd name="T31" fmla="*/ 4 h 39"/>
                <a:gd name="T32" fmla="*/ 38 w 42"/>
                <a:gd name="T33" fmla="*/ 22 h 39"/>
                <a:gd name="T34" fmla="*/ 36 w 42"/>
                <a:gd name="T35" fmla="*/ 28 h 39"/>
                <a:gd name="T36" fmla="*/ 38 w 42"/>
                <a:gd name="T37" fmla="*/ 30 h 39"/>
                <a:gd name="T38" fmla="*/ 41 w 42"/>
                <a:gd name="T39" fmla="*/ 23 h 39"/>
                <a:gd name="T40" fmla="*/ 30 w 42"/>
                <a:gd name="T41" fmla="*/ 2 h 39"/>
                <a:gd name="T42" fmla="*/ 21 w 42"/>
                <a:gd name="T43" fmla="*/ 0 h 39"/>
                <a:gd name="T44" fmla="*/ 7 w 42"/>
                <a:gd name="T45" fmla="*/ 6 h 39"/>
                <a:gd name="T46" fmla="*/ 9 w 42"/>
                <a:gd name="T47" fmla="*/ 8 h 39"/>
                <a:gd name="T48" fmla="*/ 21 w 42"/>
                <a:gd name="T49" fmla="*/ 2 h 39"/>
                <a:gd name="T50" fmla="*/ 24 w 42"/>
                <a:gd name="T51" fmla="*/ 3 h 39"/>
                <a:gd name="T52" fmla="*/ 27 w 42"/>
                <a:gd name="T53" fmla="*/ 3 h 39"/>
                <a:gd name="T54" fmla="*/ 28 w 42"/>
                <a:gd name="T55" fmla="*/ 1 h 39"/>
                <a:gd name="T56" fmla="*/ 25 w 42"/>
                <a:gd name="T57" fmla="*/ 0 h 39"/>
                <a:gd name="T58" fmla="*/ 21 w 42"/>
                <a:gd name="T5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" h="39">
                  <a:moveTo>
                    <a:pt x="35" y="30"/>
                  </a:moveTo>
                  <a:cubicBezTo>
                    <a:pt x="32" y="34"/>
                    <a:pt x="27" y="37"/>
                    <a:pt x="22" y="37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8" y="39"/>
                    <a:pt x="33" y="36"/>
                    <a:pt x="37" y="32"/>
                  </a:cubicBezTo>
                  <a:cubicBezTo>
                    <a:pt x="35" y="30"/>
                    <a:pt x="35" y="30"/>
                    <a:pt x="35" y="30"/>
                  </a:cubicBezTo>
                  <a:moveTo>
                    <a:pt x="5" y="8"/>
                  </a:moveTo>
                  <a:cubicBezTo>
                    <a:pt x="4" y="10"/>
                    <a:pt x="2" y="13"/>
                    <a:pt x="2" y="16"/>
                  </a:cubicBezTo>
                  <a:cubicBezTo>
                    <a:pt x="0" y="27"/>
                    <a:pt x="7" y="37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5"/>
                    <a:pt x="3" y="26"/>
                    <a:pt x="4" y="17"/>
                  </a:cubicBezTo>
                  <a:cubicBezTo>
                    <a:pt x="5" y="14"/>
                    <a:pt x="6" y="12"/>
                    <a:pt x="7" y="10"/>
                  </a:cubicBezTo>
                  <a:cubicBezTo>
                    <a:pt x="5" y="8"/>
                    <a:pt x="5" y="8"/>
                    <a:pt x="5" y="8"/>
                  </a:cubicBezTo>
                  <a:moveTo>
                    <a:pt x="30" y="2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36" y="8"/>
                    <a:pt x="40" y="15"/>
                    <a:pt x="38" y="22"/>
                  </a:cubicBezTo>
                  <a:cubicBezTo>
                    <a:pt x="38" y="24"/>
                    <a:pt x="37" y="26"/>
                    <a:pt x="36" y="2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14"/>
                    <a:pt x="38" y="6"/>
                    <a:pt x="30" y="2"/>
                  </a:cubicBezTo>
                  <a:moveTo>
                    <a:pt x="21" y="0"/>
                  </a:moveTo>
                  <a:cubicBezTo>
                    <a:pt x="16" y="0"/>
                    <a:pt x="11" y="2"/>
                    <a:pt x="7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4"/>
                    <a:pt x="17" y="2"/>
                    <a:pt x="21" y="2"/>
                  </a:cubicBezTo>
                  <a:cubicBezTo>
                    <a:pt x="22" y="2"/>
                    <a:pt x="23" y="2"/>
                    <a:pt x="24" y="3"/>
                  </a:cubicBezTo>
                  <a:cubicBezTo>
                    <a:pt x="25" y="3"/>
                    <a:pt x="26" y="3"/>
                    <a:pt x="27" y="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24" y="0"/>
                    <a:pt x="22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9" name="Freeform 300"/>
            <p:cNvSpPr>
              <a:spLocks noEditPoints="1"/>
            </p:cNvSpPr>
            <p:nvPr/>
          </p:nvSpPr>
          <p:spPr bwMode="auto">
            <a:xfrm>
              <a:off x="9926638" y="3875087"/>
              <a:ext cx="158750" cy="182563"/>
            </a:xfrm>
            <a:custGeom>
              <a:avLst/>
              <a:gdLst>
                <a:gd name="T0" fmla="*/ 14 w 33"/>
                <a:gd name="T1" fmla="*/ 36 h 38"/>
                <a:gd name="T2" fmla="*/ 14 w 33"/>
                <a:gd name="T3" fmla="*/ 38 h 38"/>
                <a:gd name="T4" fmla="*/ 16 w 33"/>
                <a:gd name="T5" fmla="*/ 38 h 38"/>
                <a:gd name="T6" fmla="*/ 17 w 33"/>
                <a:gd name="T7" fmla="*/ 38 h 38"/>
                <a:gd name="T8" fmla="*/ 17 w 33"/>
                <a:gd name="T9" fmla="*/ 36 h 38"/>
                <a:gd name="T10" fmla="*/ 16 w 33"/>
                <a:gd name="T11" fmla="*/ 36 h 38"/>
                <a:gd name="T12" fmla="*/ 14 w 33"/>
                <a:gd name="T13" fmla="*/ 36 h 38"/>
                <a:gd name="T14" fmla="*/ 31 w 33"/>
                <a:gd name="T15" fmla="*/ 27 h 38"/>
                <a:gd name="T16" fmla="*/ 30 w 33"/>
                <a:gd name="T17" fmla="*/ 29 h 38"/>
                <a:gd name="T18" fmla="*/ 32 w 33"/>
                <a:gd name="T19" fmla="*/ 31 h 38"/>
                <a:gd name="T20" fmla="*/ 33 w 33"/>
                <a:gd name="T21" fmla="*/ 29 h 38"/>
                <a:gd name="T22" fmla="*/ 31 w 33"/>
                <a:gd name="T23" fmla="*/ 27 h 38"/>
                <a:gd name="T24" fmla="*/ 2 w 33"/>
                <a:gd name="T25" fmla="*/ 5 h 38"/>
                <a:gd name="T26" fmla="*/ 0 w 33"/>
                <a:gd name="T27" fmla="*/ 7 h 38"/>
                <a:gd name="T28" fmla="*/ 2 w 33"/>
                <a:gd name="T29" fmla="*/ 9 h 38"/>
                <a:gd name="T30" fmla="*/ 4 w 33"/>
                <a:gd name="T31" fmla="*/ 7 h 38"/>
                <a:gd name="T32" fmla="*/ 2 w 33"/>
                <a:gd name="T33" fmla="*/ 5 h 38"/>
                <a:gd name="T34" fmla="*/ 23 w 33"/>
                <a:gd name="T35" fmla="*/ 0 h 38"/>
                <a:gd name="T36" fmla="*/ 22 w 33"/>
                <a:gd name="T37" fmla="*/ 2 h 38"/>
                <a:gd name="T38" fmla="*/ 24 w 33"/>
                <a:gd name="T39" fmla="*/ 3 h 38"/>
                <a:gd name="T40" fmla="*/ 25 w 33"/>
                <a:gd name="T41" fmla="*/ 1 h 38"/>
                <a:gd name="T42" fmla="*/ 23 w 33"/>
                <a:gd name="T4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38">
                  <a:moveTo>
                    <a:pt x="14" y="36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6" y="38"/>
                    <a:pt x="16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6" y="36"/>
                  </a:cubicBezTo>
                  <a:cubicBezTo>
                    <a:pt x="16" y="36"/>
                    <a:pt x="15" y="36"/>
                    <a:pt x="14" y="36"/>
                  </a:cubicBezTo>
                  <a:moveTo>
                    <a:pt x="31" y="27"/>
                  </a:moveTo>
                  <a:cubicBezTo>
                    <a:pt x="31" y="28"/>
                    <a:pt x="30" y="29"/>
                    <a:pt x="30" y="29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0"/>
                    <a:pt x="33" y="29"/>
                    <a:pt x="33" y="29"/>
                  </a:cubicBezTo>
                  <a:cubicBezTo>
                    <a:pt x="31" y="27"/>
                    <a:pt x="31" y="27"/>
                    <a:pt x="31" y="27"/>
                  </a:cubicBezTo>
                  <a:moveTo>
                    <a:pt x="2" y="5"/>
                  </a:moveTo>
                  <a:cubicBezTo>
                    <a:pt x="2" y="6"/>
                    <a:pt x="1" y="6"/>
                    <a:pt x="0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23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4" y="3"/>
                    <a:pt x="24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0" name="Freeform 301"/>
            <p:cNvSpPr>
              <a:spLocks noEditPoints="1"/>
            </p:cNvSpPr>
            <p:nvPr/>
          </p:nvSpPr>
          <p:spPr bwMode="auto">
            <a:xfrm>
              <a:off x="8797926" y="3489325"/>
              <a:ext cx="182563" cy="173038"/>
            </a:xfrm>
            <a:custGeom>
              <a:avLst/>
              <a:gdLst>
                <a:gd name="T0" fmla="*/ 38 w 38"/>
                <a:gd name="T1" fmla="*/ 21 h 36"/>
                <a:gd name="T2" fmla="*/ 22 w 38"/>
                <a:gd name="T3" fmla="*/ 23 h 36"/>
                <a:gd name="T4" fmla="*/ 22 w 38"/>
                <a:gd name="T5" fmla="*/ 36 h 36"/>
                <a:gd name="T6" fmla="*/ 38 w 38"/>
                <a:gd name="T7" fmla="*/ 21 h 36"/>
                <a:gd name="T8" fmla="*/ 35 w 38"/>
                <a:gd name="T9" fmla="*/ 7 h 36"/>
                <a:gd name="T10" fmla="*/ 23 w 38"/>
                <a:gd name="T11" fmla="*/ 20 h 36"/>
                <a:gd name="T12" fmla="*/ 38 w 38"/>
                <a:gd name="T13" fmla="*/ 19 h 36"/>
                <a:gd name="T14" fmla="*/ 35 w 38"/>
                <a:gd name="T15" fmla="*/ 7 h 36"/>
                <a:gd name="T16" fmla="*/ 20 w 38"/>
                <a:gd name="T17" fmla="*/ 0 h 36"/>
                <a:gd name="T18" fmla="*/ 2 w 38"/>
                <a:gd name="T19" fmla="*/ 15 h 36"/>
                <a:gd name="T20" fmla="*/ 17 w 38"/>
                <a:gd name="T21" fmla="*/ 36 h 36"/>
                <a:gd name="T22" fmla="*/ 19 w 38"/>
                <a:gd name="T23" fmla="*/ 36 h 36"/>
                <a:gd name="T24" fmla="*/ 19 w 38"/>
                <a:gd name="T25" fmla="*/ 23 h 36"/>
                <a:gd name="T26" fmla="*/ 17 w 38"/>
                <a:gd name="T27" fmla="*/ 23 h 36"/>
                <a:gd name="T28" fmla="*/ 33 w 38"/>
                <a:gd name="T29" fmla="*/ 5 h 36"/>
                <a:gd name="T30" fmla="*/ 23 w 38"/>
                <a:gd name="T31" fmla="*/ 0 h 36"/>
                <a:gd name="T32" fmla="*/ 20 w 38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6">
                  <a:moveTo>
                    <a:pt x="38" y="21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30" y="35"/>
                    <a:pt x="36" y="29"/>
                    <a:pt x="38" y="21"/>
                  </a:cubicBezTo>
                  <a:moveTo>
                    <a:pt x="35" y="7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4"/>
                    <a:pt x="37" y="10"/>
                    <a:pt x="35" y="7"/>
                  </a:cubicBezTo>
                  <a:moveTo>
                    <a:pt x="20" y="0"/>
                  </a:moveTo>
                  <a:cubicBezTo>
                    <a:pt x="11" y="0"/>
                    <a:pt x="3" y="6"/>
                    <a:pt x="2" y="15"/>
                  </a:cubicBezTo>
                  <a:cubicBezTo>
                    <a:pt x="0" y="25"/>
                    <a:pt x="7" y="34"/>
                    <a:pt x="17" y="36"/>
                  </a:cubicBezTo>
                  <a:cubicBezTo>
                    <a:pt x="18" y="36"/>
                    <a:pt x="18" y="36"/>
                    <a:pt x="19" y="36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0" y="2"/>
                    <a:pt x="27" y="1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1" name="Freeform 302"/>
            <p:cNvSpPr>
              <a:spLocks/>
            </p:cNvSpPr>
            <p:nvPr/>
          </p:nvSpPr>
          <p:spPr bwMode="auto">
            <a:xfrm>
              <a:off x="8880476" y="3513137"/>
              <a:ext cx="100013" cy="149225"/>
            </a:xfrm>
            <a:custGeom>
              <a:avLst/>
              <a:gdLst>
                <a:gd name="T0" fmla="*/ 16 w 21"/>
                <a:gd name="T1" fmla="*/ 0 h 31"/>
                <a:gd name="T2" fmla="*/ 0 w 21"/>
                <a:gd name="T3" fmla="*/ 18 h 31"/>
                <a:gd name="T4" fmla="*/ 2 w 21"/>
                <a:gd name="T5" fmla="*/ 18 h 31"/>
                <a:gd name="T6" fmla="*/ 2 w 21"/>
                <a:gd name="T7" fmla="*/ 31 h 31"/>
                <a:gd name="T8" fmla="*/ 3 w 21"/>
                <a:gd name="T9" fmla="*/ 31 h 31"/>
                <a:gd name="T10" fmla="*/ 5 w 21"/>
                <a:gd name="T11" fmla="*/ 31 h 31"/>
                <a:gd name="T12" fmla="*/ 5 w 21"/>
                <a:gd name="T13" fmla="*/ 18 h 31"/>
                <a:gd name="T14" fmla="*/ 21 w 21"/>
                <a:gd name="T15" fmla="*/ 16 h 31"/>
                <a:gd name="T16" fmla="*/ 21 w 21"/>
                <a:gd name="T17" fmla="*/ 16 h 31"/>
                <a:gd name="T18" fmla="*/ 21 w 21"/>
                <a:gd name="T19" fmla="*/ 14 h 31"/>
                <a:gd name="T20" fmla="*/ 6 w 21"/>
                <a:gd name="T21" fmla="*/ 15 h 31"/>
                <a:gd name="T22" fmla="*/ 18 w 21"/>
                <a:gd name="T23" fmla="*/ 2 h 31"/>
                <a:gd name="T24" fmla="*/ 16 w 21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31">
                  <a:moveTo>
                    <a:pt x="16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3" y="31"/>
                    <a:pt x="3" y="31"/>
                  </a:cubicBezTo>
                  <a:cubicBezTo>
                    <a:pt x="3" y="31"/>
                    <a:pt x="4" y="31"/>
                    <a:pt x="5" y="31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5"/>
                    <a:pt x="21" y="14"/>
                    <a:pt x="21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1"/>
                    <a:pt x="16" y="1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2" name="Freeform 303"/>
            <p:cNvSpPr>
              <a:spLocks noEditPoints="1"/>
            </p:cNvSpPr>
            <p:nvPr/>
          </p:nvSpPr>
          <p:spPr bwMode="auto">
            <a:xfrm>
              <a:off x="8764588" y="3455987"/>
              <a:ext cx="250825" cy="241300"/>
            </a:xfrm>
            <a:custGeom>
              <a:avLst/>
              <a:gdLst>
                <a:gd name="T0" fmla="*/ 51 w 52"/>
                <a:gd name="T1" fmla="*/ 28 h 50"/>
                <a:gd name="T2" fmla="*/ 48 w 52"/>
                <a:gd name="T3" fmla="*/ 28 h 50"/>
                <a:gd name="T4" fmla="*/ 48 w 52"/>
                <a:gd name="T5" fmla="*/ 28 h 50"/>
                <a:gd name="T6" fmla="*/ 29 w 52"/>
                <a:gd name="T7" fmla="*/ 46 h 50"/>
                <a:gd name="T8" fmla="*/ 29 w 52"/>
                <a:gd name="T9" fmla="*/ 50 h 50"/>
                <a:gd name="T10" fmla="*/ 51 w 52"/>
                <a:gd name="T11" fmla="*/ 29 h 50"/>
                <a:gd name="T12" fmla="*/ 51 w 52"/>
                <a:gd name="T13" fmla="*/ 28 h 50"/>
                <a:gd name="T14" fmla="*/ 46 w 52"/>
                <a:gd name="T15" fmla="*/ 9 h 50"/>
                <a:gd name="T16" fmla="*/ 44 w 52"/>
                <a:gd name="T17" fmla="*/ 11 h 50"/>
                <a:gd name="T18" fmla="*/ 48 w 52"/>
                <a:gd name="T19" fmla="*/ 25 h 50"/>
                <a:gd name="T20" fmla="*/ 52 w 52"/>
                <a:gd name="T21" fmla="*/ 25 h 50"/>
                <a:gd name="T22" fmla="*/ 46 w 52"/>
                <a:gd name="T23" fmla="*/ 9 h 50"/>
                <a:gd name="T24" fmla="*/ 27 w 52"/>
                <a:gd name="T25" fmla="*/ 0 h 50"/>
                <a:gd name="T26" fmla="*/ 2 w 52"/>
                <a:gd name="T27" fmla="*/ 21 h 50"/>
                <a:gd name="T28" fmla="*/ 23 w 52"/>
                <a:gd name="T29" fmla="*/ 49 h 50"/>
                <a:gd name="T30" fmla="*/ 26 w 52"/>
                <a:gd name="T31" fmla="*/ 50 h 50"/>
                <a:gd name="T32" fmla="*/ 26 w 52"/>
                <a:gd name="T33" fmla="*/ 46 h 50"/>
                <a:gd name="T34" fmla="*/ 23 w 52"/>
                <a:gd name="T35" fmla="*/ 46 h 50"/>
                <a:gd name="T36" fmla="*/ 6 w 52"/>
                <a:gd name="T37" fmla="*/ 21 h 50"/>
                <a:gd name="T38" fmla="*/ 27 w 52"/>
                <a:gd name="T39" fmla="*/ 3 h 50"/>
                <a:gd name="T40" fmla="*/ 30 w 52"/>
                <a:gd name="T41" fmla="*/ 4 h 50"/>
                <a:gd name="T42" fmla="*/ 42 w 52"/>
                <a:gd name="T43" fmla="*/ 9 h 50"/>
                <a:gd name="T44" fmla="*/ 44 w 52"/>
                <a:gd name="T45" fmla="*/ 7 h 50"/>
                <a:gd name="T46" fmla="*/ 31 w 52"/>
                <a:gd name="T47" fmla="*/ 0 h 50"/>
                <a:gd name="T48" fmla="*/ 27 w 52"/>
                <a:gd name="T4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50">
                  <a:moveTo>
                    <a:pt x="51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38"/>
                    <a:pt x="38" y="46"/>
                    <a:pt x="29" y="46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40" y="49"/>
                    <a:pt x="49" y="40"/>
                    <a:pt x="51" y="29"/>
                  </a:cubicBezTo>
                  <a:cubicBezTo>
                    <a:pt x="51" y="29"/>
                    <a:pt x="51" y="28"/>
                    <a:pt x="51" y="28"/>
                  </a:cubicBezTo>
                  <a:moveTo>
                    <a:pt x="46" y="9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7" y="15"/>
                    <a:pt x="49" y="20"/>
                    <a:pt x="48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19"/>
                    <a:pt x="50" y="13"/>
                    <a:pt x="46" y="9"/>
                  </a:cubicBezTo>
                  <a:moveTo>
                    <a:pt x="27" y="0"/>
                  </a:moveTo>
                  <a:cubicBezTo>
                    <a:pt x="15" y="0"/>
                    <a:pt x="4" y="9"/>
                    <a:pt x="2" y="21"/>
                  </a:cubicBezTo>
                  <a:cubicBezTo>
                    <a:pt x="0" y="34"/>
                    <a:pt x="9" y="47"/>
                    <a:pt x="23" y="49"/>
                  </a:cubicBezTo>
                  <a:cubicBezTo>
                    <a:pt x="24" y="49"/>
                    <a:pt x="25" y="50"/>
                    <a:pt x="26" y="50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4" y="46"/>
                    <a:pt x="23" y="46"/>
                  </a:cubicBezTo>
                  <a:cubicBezTo>
                    <a:pt x="12" y="44"/>
                    <a:pt x="4" y="33"/>
                    <a:pt x="6" y="21"/>
                  </a:cubicBezTo>
                  <a:cubicBezTo>
                    <a:pt x="7" y="11"/>
                    <a:pt x="16" y="3"/>
                    <a:pt x="27" y="3"/>
                  </a:cubicBezTo>
                  <a:cubicBezTo>
                    <a:pt x="28" y="3"/>
                    <a:pt x="29" y="3"/>
                    <a:pt x="30" y="4"/>
                  </a:cubicBezTo>
                  <a:cubicBezTo>
                    <a:pt x="35" y="4"/>
                    <a:pt x="39" y="6"/>
                    <a:pt x="42" y="9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1" y="4"/>
                    <a:pt x="36" y="1"/>
                    <a:pt x="31" y="0"/>
                  </a:cubicBezTo>
                  <a:cubicBezTo>
                    <a:pt x="30" y="0"/>
                    <a:pt x="28" y="0"/>
                    <a:pt x="2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3" name="Freeform 304"/>
            <p:cNvSpPr>
              <a:spLocks noEditPoints="1"/>
            </p:cNvSpPr>
            <p:nvPr/>
          </p:nvSpPr>
          <p:spPr bwMode="auto">
            <a:xfrm>
              <a:off x="8890001" y="3489325"/>
              <a:ext cx="125413" cy="207963"/>
            </a:xfrm>
            <a:custGeom>
              <a:avLst/>
              <a:gdLst>
                <a:gd name="T0" fmla="*/ 3 w 26"/>
                <a:gd name="T1" fmla="*/ 39 h 43"/>
                <a:gd name="T2" fmla="*/ 1 w 26"/>
                <a:gd name="T3" fmla="*/ 39 h 43"/>
                <a:gd name="T4" fmla="*/ 0 w 26"/>
                <a:gd name="T5" fmla="*/ 39 h 43"/>
                <a:gd name="T6" fmla="*/ 0 w 26"/>
                <a:gd name="T7" fmla="*/ 43 h 43"/>
                <a:gd name="T8" fmla="*/ 1 w 26"/>
                <a:gd name="T9" fmla="*/ 43 h 43"/>
                <a:gd name="T10" fmla="*/ 3 w 26"/>
                <a:gd name="T11" fmla="*/ 43 h 43"/>
                <a:gd name="T12" fmla="*/ 3 w 26"/>
                <a:gd name="T13" fmla="*/ 39 h 43"/>
                <a:gd name="T14" fmla="*/ 26 w 26"/>
                <a:gd name="T15" fmla="*/ 18 h 43"/>
                <a:gd name="T16" fmla="*/ 22 w 26"/>
                <a:gd name="T17" fmla="*/ 18 h 43"/>
                <a:gd name="T18" fmla="*/ 22 w 26"/>
                <a:gd name="T19" fmla="*/ 21 h 43"/>
                <a:gd name="T20" fmla="*/ 25 w 26"/>
                <a:gd name="T21" fmla="*/ 21 h 43"/>
                <a:gd name="T22" fmla="*/ 26 w 26"/>
                <a:gd name="T23" fmla="*/ 18 h 43"/>
                <a:gd name="T24" fmla="*/ 18 w 26"/>
                <a:gd name="T25" fmla="*/ 0 h 43"/>
                <a:gd name="T26" fmla="*/ 16 w 26"/>
                <a:gd name="T27" fmla="*/ 2 h 43"/>
                <a:gd name="T28" fmla="*/ 18 w 26"/>
                <a:gd name="T29" fmla="*/ 4 h 43"/>
                <a:gd name="T30" fmla="*/ 20 w 26"/>
                <a:gd name="T31" fmla="*/ 2 h 43"/>
                <a:gd name="T32" fmla="*/ 18 w 26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43">
                  <a:moveTo>
                    <a:pt x="3" y="39"/>
                  </a:moveTo>
                  <a:cubicBezTo>
                    <a:pt x="2" y="39"/>
                    <a:pt x="1" y="39"/>
                    <a:pt x="1" y="39"/>
                  </a:cubicBezTo>
                  <a:cubicBezTo>
                    <a:pt x="1" y="39"/>
                    <a:pt x="0" y="39"/>
                    <a:pt x="0" y="3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1" y="43"/>
                    <a:pt x="1" y="43"/>
                  </a:cubicBezTo>
                  <a:cubicBezTo>
                    <a:pt x="1" y="43"/>
                    <a:pt x="2" y="43"/>
                    <a:pt x="3" y="43"/>
                  </a:cubicBezTo>
                  <a:cubicBezTo>
                    <a:pt x="3" y="39"/>
                    <a:pt x="3" y="39"/>
                    <a:pt x="3" y="39"/>
                  </a:cubicBezTo>
                  <a:moveTo>
                    <a:pt x="26" y="18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2" y="20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0"/>
                    <a:pt x="26" y="19"/>
                    <a:pt x="26" y="18"/>
                  </a:cubicBezTo>
                  <a:moveTo>
                    <a:pt x="18" y="0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4"/>
                    <a:pt x="18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9" y="1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4" name="Freeform 305"/>
            <p:cNvSpPr>
              <a:spLocks noEditPoints="1"/>
            </p:cNvSpPr>
            <p:nvPr/>
          </p:nvSpPr>
          <p:spPr bwMode="auto">
            <a:xfrm>
              <a:off x="9429751" y="3451225"/>
              <a:ext cx="173038" cy="177800"/>
            </a:xfrm>
            <a:custGeom>
              <a:avLst/>
              <a:gdLst>
                <a:gd name="T0" fmla="*/ 14 w 36"/>
                <a:gd name="T1" fmla="*/ 26 h 37"/>
                <a:gd name="T2" fmla="*/ 8 w 36"/>
                <a:gd name="T3" fmla="*/ 34 h 37"/>
                <a:gd name="T4" fmla="*/ 11 w 36"/>
                <a:gd name="T5" fmla="*/ 36 h 37"/>
                <a:gd name="T6" fmla="*/ 14 w 36"/>
                <a:gd name="T7" fmla="*/ 26 h 37"/>
                <a:gd name="T8" fmla="*/ 18 w 36"/>
                <a:gd name="T9" fmla="*/ 22 h 37"/>
                <a:gd name="T10" fmla="*/ 14 w 36"/>
                <a:gd name="T11" fmla="*/ 37 h 37"/>
                <a:gd name="T12" fmla="*/ 15 w 36"/>
                <a:gd name="T13" fmla="*/ 37 h 37"/>
                <a:gd name="T14" fmla="*/ 18 w 36"/>
                <a:gd name="T15" fmla="*/ 37 h 37"/>
                <a:gd name="T16" fmla="*/ 30 w 36"/>
                <a:gd name="T17" fmla="*/ 32 h 37"/>
                <a:gd name="T18" fmla="*/ 18 w 36"/>
                <a:gd name="T19" fmla="*/ 22 h 37"/>
                <a:gd name="T20" fmla="*/ 14 w 36"/>
                <a:gd name="T21" fmla="*/ 21 h 37"/>
                <a:gd name="T22" fmla="*/ 0 w 36"/>
                <a:gd name="T23" fmla="*/ 22 h 37"/>
                <a:gd name="T24" fmla="*/ 6 w 36"/>
                <a:gd name="T25" fmla="*/ 33 h 37"/>
                <a:gd name="T26" fmla="*/ 14 w 36"/>
                <a:gd name="T27" fmla="*/ 21 h 37"/>
                <a:gd name="T28" fmla="*/ 36 w 36"/>
                <a:gd name="T29" fmla="*/ 16 h 37"/>
                <a:gd name="T30" fmla="*/ 20 w 36"/>
                <a:gd name="T31" fmla="*/ 20 h 37"/>
                <a:gd name="T32" fmla="*/ 32 w 36"/>
                <a:gd name="T33" fmla="*/ 30 h 37"/>
                <a:gd name="T34" fmla="*/ 36 w 36"/>
                <a:gd name="T35" fmla="*/ 22 h 37"/>
                <a:gd name="T36" fmla="*/ 36 w 36"/>
                <a:gd name="T37" fmla="*/ 16 h 37"/>
                <a:gd name="T38" fmla="*/ 9 w 36"/>
                <a:gd name="T39" fmla="*/ 3 h 37"/>
                <a:gd name="T40" fmla="*/ 0 w 36"/>
                <a:gd name="T41" fmla="*/ 16 h 37"/>
                <a:gd name="T42" fmla="*/ 0 w 36"/>
                <a:gd name="T43" fmla="*/ 19 h 37"/>
                <a:gd name="T44" fmla="*/ 15 w 36"/>
                <a:gd name="T45" fmla="*/ 18 h 37"/>
                <a:gd name="T46" fmla="*/ 9 w 36"/>
                <a:gd name="T47" fmla="*/ 3 h 37"/>
                <a:gd name="T48" fmla="*/ 18 w 36"/>
                <a:gd name="T49" fmla="*/ 0 h 37"/>
                <a:gd name="T50" fmla="*/ 11 w 36"/>
                <a:gd name="T51" fmla="*/ 2 h 37"/>
                <a:gd name="T52" fmla="*/ 17 w 36"/>
                <a:gd name="T53" fmla="*/ 16 h 37"/>
                <a:gd name="T54" fmla="*/ 20 w 36"/>
                <a:gd name="T55" fmla="*/ 12 h 37"/>
                <a:gd name="T56" fmla="*/ 19 w 36"/>
                <a:gd name="T57" fmla="*/ 17 h 37"/>
                <a:gd name="T58" fmla="*/ 35 w 36"/>
                <a:gd name="T59" fmla="*/ 14 h 37"/>
                <a:gd name="T60" fmla="*/ 21 w 36"/>
                <a:gd name="T61" fmla="*/ 1 h 37"/>
                <a:gd name="T62" fmla="*/ 18 w 36"/>
                <a:gd name="T6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37">
                  <a:moveTo>
                    <a:pt x="14" y="26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9" y="35"/>
                    <a:pt x="10" y="35"/>
                    <a:pt x="11" y="36"/>
                  </a:cubicBezTo>
                  <a:cubicBezTo>
                    <a:pt x="14" y="26"/>
                    <a:pt x="14" y="26"/>
                    <a:pt x="14" y="26"/>
                  </a:cubicBezTo>
                  <a:moveTo>
                    <a:pt x="18" y="22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7"/>
                    <a:pt x="15" y="37"/>
                  </a:cubicBezTo>
                  <a:cubicBezTo>
                    <a:pt x="16" y="37"/>
                    <a:pt x="17" y="37"/>
                    <a:pt x="18" y="37"/>
                  </a:cubicBezTo>
                  <a:cubicBezTo>
                    <a:pt x="23" y="37"/>
                    <a:pt x="27" y="35"/>
                    <a:pt x="30" y="32"/>
                  </a:cubicBezTo>
                  <a:cubicBezTo>
                    <a:pt x="18" y="22"/>
                    <a:pt x="18" y="22"/>
                    <a:pt x="18" y="22"/>
                  </a:cubicBezTo>
                  <a:moveTo>
                    <a:pt x="14" y="21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1" y="26"/>
                    <a:pt x="3" y="30"/>
                    <a:pt x="6" y="33"/>
                  </a:cubicBezTo>
                  <a:cubicBezTo>
                    <a:pt x="14" y="21"/>
                    <a:pt x="14" y="21"/>
                    <a:pt x="14" y="21"/>
                  </a:cubicBezTo>
                  <a:moveTo>
                    <a:pt x="36" y="16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4" y="28"/>
                    <a:pt x="35" y="25"/>
                    <a:pt x="36" y="22"/>
                  </a:cubicBezTo>
                  <a:cubicBezTo>
                    <a:pt x="36" y="20"/>
                    <a:pt x="36" y="18"/>
                    <a:pt x="36" y="16"/>
                  </a:cubicBezTo>
                  <a:moveTo>
                    <a:pt x="9" y="3"/>
                  </a:moveTo>
                  <a:cubicBezTo>
                    <a:pt x="4" y="5"/>
                    <a:pt x="1" y="10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9" y="3"/>
                    <a:pt x="9" y="3"/>
                    <a:pt x="9" y="3"/>
                  </a:cubicBezTo>
                  <a:moveTo>
                    <a:pt x="18" y="0"/>
                  </a:moveTo>
                  <a:cubicBezTo>
                    <a:pt x="16" y="0"/>
                    <a:pt x="13" y="1"/>
                    <a:pt x="11" y="2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7"/>
                    <a:pt x="28" y="2"/>
                    <a:pt x="21" y="1"/>
                  </a:cubicBezTo>
                  <a:cubicBezTo>
                    <a:pt x="20" y="1"/>
                    <a:pt x="19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5" name="Freeform 306"/>
            <p:cNvSpPr>
              <a:spLocks/>
            </p:cNvSpPr>
            <p:nvPr/>
          </p:nvSpPr>
          <p:spPr bwMode="auto">
            <a:xfrm>
              <a:off x="9429751" y="3460750"/>
              <a:ext cx="173038" cy="168275"/>
            </a:xfrm>
            <a:custGeom>
              <a:avLst/>
              <a:gdLst>
                <a:gd name="T0" fmla="*/ 11 w 36"/>
                <a:gd name="T1" fmla="*/ 0 h 35"/>
                <a:gd name="T2" fmla="*/ 9 w 36"/>
                <a:gd name="T3" fmla="*/ 1 h 35"/>
                <a:gd name="T4" fmla="*/ 15 w 36"/>
                <a:gd name="T5" fmla="*/ 16 h 35"/>
                <a:gd name="T6" fmla="*/ 0 w 36"/>
                <a:gd name="T7" fmla="*/ 17 h 35"/>
                <a:gd name="T8" fmla="*/ 0 w 36"/>
                <a:gd name="T9" fmla="*/ 20 h 35"/>
                <a:gd name="T10" fmla="*/ 14 w 36"/>
                <a:gd name="T11" fmla="*/ 19 h 35"/>
                <a:gd name="T12" fmla="*/ 6 w 36"/>
                <a:gd name="T13" fmla="*/ 31 h 35"/>
                <a:gd name="T14" fmla="*/ 8 w 36"/>
                <a:gd name="T15" fmla="*/ 32 h 35"/>
                <a:gd name="T16" fmla="*/ 14 w 36"/>
                <a:gd name="T17" fmla="*/ 24 h 35"/>
                <a:gd name="T18" fmla="*/ 11 w 36"/>
                <a:gd name="T19" fmla="*/ 34 h 35"/>
                <a:gd name="T20" fmla="*/ 14 w 36"/>
                <a:gd name="T21" fmla="*/ 35 h 35"/>
                <a:gd name="T22" fmla="*/ 18 w 36"/>
                <a:gd name="T23" fmla="*/ 20 h 35"/>
                <a:gd name="T24" fmla="*/ 30 w 36"/>
                <a:gd name="T25" fmla="*/ 30 h 35"/>
                <a:gd name="T26" fmla="*/ 32 w 36"/>
                <a:gd name="T27" fmla="*/ 28 h 35"/>
                <a:gd name="T28" fmla="*/ 20 w 36"/>
                <a:gd name="T29" fmla="*/ 18 h 35"/>
                <a:gd name="T30" fmla="*/ 36 w 36"/>
                <a:gd name="T31" fmla="*/ 14 h 35"/>
                <a:gd name="T32" fmla="*/ 35 w 36"/>
                <a:gd name="T33" fmla="*/ 12 h 35"/>
                <a:gd name="T34" fmla="*/ 19 w 36"/>
                <a:gd name="T35" fmla="*/ 15 h 35"/>
                <a:gd name="T36" fmla="*/ 20 w 36"/>
                <a:gd name="T37" fmla="*/ 10 h 35"/>
                <a:gd name="T38" fmla="*/ 17 w 36"/>
                <a:gd name="T39" fmla="*/ 14 h 35"/>
                <a:gd name="T40" fmla="*/ 11 w 36"/>
                <a:gd name="T4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35">
                  <a:moveTo>
                    <a:pt x="11" y="0"/>
                  </a:moveTo>
                  <a:cubicBezTo>
                    <a:pt x="11" y="0"/>
                    <a:pt x="10" y="0"/>
                    <a:pt x="9" y="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1"/>
                    <a:pt x="8" y="32"/>
                    <a:pt x="8" y="32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4"/>
                    <a:pt x="13" y="34"/>
                    <a:pt x="14" y="35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1" y="30"/>
                    <a:pt x="31" y="29"/>
                    <a:pt x="32" y="2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3"/>
                    <a:pt x="35" y="12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6" name="Freeform 307"/>
            <p:cNvSpPr>
              <a:spLocks noEditPoints="1"/>
            </p:cNvSpPr>
            <p:nvPr/>
          </p:nvSpPr>
          <p:spPr bwMode="auto">
            <a:xfrm>
              <a:off x="9396413" y="3421062"/>
              <a:ext cx="239713" cy="236538"/>
            </a:xfrm>
            <a:custGeom>
              <a:avLst/>
              <a:gdLst>
                <a:gd name="T0" fmla="*/ 13 w 50"/>
                <a:gd name="T1" fmla="*/ 43 h 49"/>
                <a:gd name="T2" fmla="*/ 12 w 50"/>
                <a:gd name="T3" fmla="*/ 46 h 49"/>
                <a:gd name="T4" fmla="*/ 17 w 50"/>
                <a:gd name="T5" fmla="*/ 48 h 49"/>
                <a:gd name="T6" fmla="*/ 18 w 50"/>
                <a:gd name="T7" fmla="*/ 45 h 49"/>
                <a:gd name="T8" fmla="*/ 13 w 50"/>
                <a:gd name="T9" fmla="*/ 43 h 49"/>
                <a:gd name="T10" fmla="*/ 40 w 50"/>
                <a:gd name="T11" fmla="*/ 40 h 49"/>
                <a:gd name="T12" fmla="*/ 25 w 50"/>
                <a:gd name="T13" fmla="*/ 46 h 49"/>
                <a:gd name="T14" fmla="*/ 21 w 50"/>
                <a:gd name="T15" fmla="*/ 46 h 49"/>
                <a:gd name="T16" fmla="*/ 20 w 50"/>
                <a:gd name="T17" fmla="*/ 46 h 49"/>
                <a:gd name="T18" fmla="*/ 19 w 50"/>
                <a:gd name="T19" fmla="*/ 49 h 49"/>
                <a:gd name="T20" fmla="*/ 21 w 50"/>
                <a:gd name="T21" fmla="*/ 49 h 49"/>
                <a:gd name="T22" fmla="*/ 25 w 50"/>
                <a:gd name="T23" fmla="*/ 49 h 49"/>
                <a:gd name="T24" fmla="*/ 42 w 50"/>
                <a:gd name="T25" fmla="*/ 42 h 49"/>
                <a:gd name="T26" fmla="*/ 40 w 50"/>
                <a:gd name="T27" fmla="*/ 40 h 49"/>
                <a:gd name="T28" fmla="*/ 4 w 50"/>
                <a:gd name="T29" fmla="*/ 28 h 49"/>
                <a:gd name="T30" fmla="*/ 0 w 50"/>
                <a:gd name="T31" fmla="*/ 28 h 49"/>
                <a:gd name="T32" fmla="*/ 9 w 50"/>
                <a:gd name="T33" fmla="*/ 44 h 49"/>
                <a:gd name="T34" fmla="*/ 11 w 50"/>
                <a:gd name="T35" fmla="*/ 41 h 49"/>
                <a:gd name="T36" fmla="*/ 4 w 50"/>
                <a:gd name="T37" fmla="*/ 28 h 49"/>
                <a:gd name="T38" fmla="*/ 49 w 50"/>
                <a:gd name="T39" fmla="*/ 21 h 49"/>
                <a:gd name="T40" fmla="*/ 46 w 50"/>
                <a:gd name="T41" fmla="*/ 22 h 49"/>
                <a:gd name="T42" fmla="*/ 46 w 50"/>
                <a:gd name="T43" fmla="*/ 28 h 49"/>
                <a:gd name="T44" fmla="*/ 42 w 50"/>
                <a:gd name="T45" fmla="*/ 38 h 49"/>
                <a:gd name="T46" fmla="*/ 44 w 50"/>
                <a:gd name="T47" fmla="*/ 40 h 49"/>
                <a:gd name="T48" fmla="*/ 49 w 50"/>
                <a:gd name="T49" fmla="*/ 29 h 49"/>
                <a:gd name="T50" fmla="*/ 49 w 50"/>
                <a:gd name="T51" fmla="*/ 21 h 49"/>
                <a:gd name="T52" fmla="*/ 14 w 50"/>
                <a:gd name="T53" fmla="*/ 3 h 49"/>
                <a:gd name="T54" fmla="*/ 1 w 50"/>
                <a:gd name="T55" fmla="*/ 21 h 49"/>
                <a:gd name="T56" fmla="*/ 0 w 50"/>
                <a:gd name="T57" fmla="*/ 26 h 49"/>
                <a:gd name="T58" fmla="*/ 3 w 50"/>
                <a:gd name="T59" fmla="*/ 25 h 49"/>
                <a:gd name="T60" fmla="*/ 4 w 50"/>
                <a:gd name="T61" fmla="*/ 21 h 49"/>
                <a:gd name="T62" fmla="*/ 15 w 50"/>
                <a:gd name="T63" fmla="*/ 6 h 49"/>
                <a:gd name="T64" fmla="*/ 14 w 50"/>
                <a:gd name="T65" fmla="*/ 3 h 49"/>
                <a:gd name="T66" fmla="*/ 25 w 50"/>
                <a:gd name="T67" fmla="*/ 0 h 49"/>
                <a:gd name="T68" fmla="*/ 16 w 50"/>
                <a:gd name="T69" fmla="*/ 2 h 49"/>
                <a:gd name="T70" fmla="*/ 17 w 50"/>
                <a:gd name="T71" fmla="*/ 5 h 49"/>
                <a:gd name="T72" fmla="*/ 25 w 50"/>
                <a:gd name="T73" fmla="*/ 3 h 49"/>
                <a:gd name="T74" fmla="*/ 28 w 50"/>
                <a:gd name="T75" fmla="*/ 3 h 49"/>
                <a:gd name="T76" fmla="*/ 46 w 50"/>
                <a:gd name="T77" fmla="*/ 19 h 49"/>
                <a:gd name="T78" fmla="*/ 49 w 50"/>
                <a:gd name="T79" fmla="*/ 18 h 49"/>
                <a:gd name="T80" fmla="*/ 29 w 50"/>
                <a:gd name="T81" fmla="*/ 0 h 49"/>
                <a:gd name="T82" fmla="*/ 25 w 50"/>
                <a:gd name="T8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" h="49">
                  <a:moveTo>
                    <a:pt x="13" y="43"/>
                  </a:moveTo>
                  <a:cubicBezTo>
                    <a:pt x="12" y="46"/>
                    <a:pt x="12" y="46"/>
                    <a:pt x="12" y="46"/>
                  </a:cubicBezTo>
                  <a:cubicBezTo>
                    <a:pt x="13" y="47"/>
                    <a:pt x="15" y="47"/>
                    <a:pt x="17" y="48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6" y="44"/>
                    <a:pt x="15" y="44"/>
                    <a:pt x="13" y="43"/>
                  </a:cubicBezTo>
                  <a:moveTo>
                    <a:pt x="40" y="40"/>
                  </a:moveTo>
                  <a:cubicBezTo>
                    <a:pt x="36" y="44"/>
                    <a:pt x="31" y="46"/>
                    <a:pt x="25" y="46"/>
                  </a:cubicBezTo>
                  <a:cubicBezTo>
                    <a:pt x="24" y="46"/>
                    <a:pt x="23" y="46"/>
                    <a:pt x="21" y="46"/>
                  </a:cubicBezTo>
                  <a:cubicBezTo>
                    <a:pt x="21" y="46"/>
                    <a:pt x="21" y="46"/>
                    <a:pt x="20" y="46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0" y="49"/>
                    <a:pt x="20" y="49"/>
                    <a:pt x="21" y="49"/>
                  </a:cubicBezTo>
                  <a:cubicBezTo>
                    <a:pt x="22" y="49"/>
                    <a:pt x="24" y="49"/>
                    <a:pt x="25" y="49"/>
                  </a:cubicBezTo>
                  <a:cubicBezTo>
                    <a:pt x="31" y="49"/>
                    <a:pt x="38" y="47"/>
                    <a:pt x="42" y="42"/>
                  </a:cubicBezTo>
                  <a:cubicBezTo>
                    <a:pt x="40" y="40"/>
                    <a:pt x="40" y="40"/>
                    <a:pt x="40" y="40"/>
                  </a:cubicBezTo>
                  <a:moveTo>
                    <a:pt x="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" y="35"/>
                    <a:pt x="5" y="40"/>
                    <a:pt x="9" y="44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7" y="38"/>
                    <a:pt x="4" y="33"/>
                    <a:pt x="4" y="28"/>
                  </a:cubicBezTo>
                  <a:moveTo>
                    <a:pt x="49" y="21"/>
                  </a:moveTo>
                  <a:cubicBezTo>
                    <a:pt x="46" y="22"/>
                    <a:pt x="46" y="22"/>
                    <a:pt x="46" y="22"/>
                  </a:cubicBezTo>
                  <a:cubicBezTo>
                    <a:pt x="47" y="24"/>
                    <a:pt x="47" y="26"/>
                    <a:pt x="46" y="28"/>
                  </a:cubicBezTo>
                  <a:cubicBezTo>
                    <a:pt x="46" y="32"/>
                    <a:pt x="44" y="36"/>
                    <a:pt x="42" y="38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7" y="37"/>
                    <a:pt x="49" y="33"/>
                    <a:pt x="49" y="29"/>
                  </a:cubicBezTo>
                  <a:cubicBezTo>
                    <a:pt x="50" y="26"/>
                    <a:pt x="50" y="24"/>
                    <a:pt x="49" y="21"/>
                  </a:cubicBezTo>
                  <a:moveTo>
                    <a:pt x="14" y="3"/>
                  </a:moveTo>
                  <a:cubicBezTo>
                    <a:pt x="7" y="6"/>
                    <a:pt x="2" y="13"/>
                    <a:pt x="1" y="21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4"/>
                    <a:pt x="3" y="23"/>
                    <a:pt x="4" y="21"/>
                  </a:cubicBezTo>
                  <a:cubicBezTo>
                    <a:pt x="5" y="14"/>
                    <a:pt x="9" y="9"/>
                    <a:pt x="15" y="6"/>
                  </a:cubicBezTo>
                  <a:cubicBezTo>
                    <a:pt x="14" y="3"/>
                    <a:pt x="14" y="3"/>
                    <a:pt x="14" y="3"/>
                  </a:cubicBezTo>
                  <a:moveTo>
                    <a:pt x="25" y="0"/>
                  </a:moveTo>
                  <a:cubicBezTo>
                    <a:pt x="22" y="0"/>
                    <a:pt x="19" y="1"/>
                    <a:pt x="16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0" y="4"/>
                    <a:pt x="22" y="3"/>
                    <a:pt x="25" y="3"/>
                  </a:cubicBezTo>
                  <a:cubicBezTo>
                    <a:pt x="26" y="3"/>
                    <a:pt x="27" y="3"/>
                    <a:pt x="28" y="3"/>
                  </a:cubicBezTo>
                  <a:cubicBezTo>
                    <a:pt x="37" y="5"/>
                    <a:pt x="44" y="11"/>
                    <a:pt x="46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6" y="9"/>
                    <a:pt x="39" y="2"/>
                    <a:pt x="29" y="0"/>
                  </a:cubicBezTo>
                  <a:cubicBezTo>
                    <a:pt x="28" y="0"/>
                    <a:pt x="26" y="0"/>
                    <a:pt x="2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7" name="Freeform 308"/>
            <p:cNvSpPr>
              <a:spLocks noEditPoints="1"/>
            </p:cNvSpPr>
            <p:nvPr/>
          </p:nvSpPr>
          <p:spPr bwMode="auto">
            <a:xfrm>
              <a:off x="9396413" y="3432175"/>
              <a:ext cx="234950" cy="225425"/>
            </a:xfrm>
            <a:custGeom>
              <a:avLst/>
              <a:gdLst>
                <a:gd name="T0" fmla="*/ 18 w 49"/>
                <a:gd name="T1" fmla="*/ 43 h 47"/>
                <a:gd name="T2" fmla="*/ 17 w 49"/>
                <a:gd name="T3" fmla="*/ 46 h 47"/>
                <a:gd name="T4" fmla="*/ 19 w 49"/>
                <a:gd name="T5" fmla="*/ 47 h 47"/>
                <a:gd name="T6" fmla="*/ 20 w 49"/>
                <a:gd name="T7" fmla="*/ 44 h 47"/>
                <a:gd name="T8" fmla="*/ 18 w 49"/>
                <a:gd name="T9" fmla="*/ 43 h 47"/>
                <a:gd name="T10" fmla="*/ 11 w 49"/>
                <a:gd name="T11" fmla="*/ 39 h 47"/>
                <a:gd name="T12" fmla="*/ 9 w 49"/>
                <a:gd name="T13" fmla="*/ 42 h 47"/>
                <a:gd name="T14" fmla="*/ 12 w 49"/>
                <a:gd name="T15" fmla="*/ 44 h 47"/>
                <a:gd name="T16" fmla="*/ 13 w 49"/>
                <a:gd name="T17" fmla="*/ 41 h 47"/>
                <a:gd name="T18" fmla="*/ 11 w 49"/>
                <a:gd name="T19" fmla="*/ 39 h 47"/>
                <a:gd name="T20" fmla="*/ 42 w 49"/>
                <a:gd name="T21" fmla="*/ 36 h 47"/>
                <a:gd name="T22" fmla="*/ 40 w 49"/>
                <a:gd name="T23" fmla="*/ 38 h 47"/>
                <a:gd name="T24" fmla="*/ 42 w 49"/>
                <a:gd name="T25" fmla="*/ 40 h 47"/>
                <a:gd name="T26" fmla="*/ 44 w 49"/>
                <a:gd name="T27" fmla="*/ 38 h 47"/>
                <a:gd name="T28" fmla="*/ 42 w 49"/>
                <a:gd name="T29" fmla="*/ 36 h 47"/>
                <a:gd name="T30" fmla="*/ 3 w 49"/>
                <a:gd name="T31" fmla="*/ 23 h 47"/>
                <a:gd name="T32" fmla="*/ 0 w 49"/>
                <a:gd name="T33" fmla="*/ 24 h 47"/>
                <a:gd name="T34" fmla="*/ 0 w 49"/>
                <a:gd name="T35" fmla="*/ 26 h 47"/>
                <a:gd name="T36" fmla="*/ 4 w 49"/>
                <a:gd name="T37" fmla="*/ 26 h 47"/>
                <a:gd name="T38" fmla="*/ 3 w 49"/>
                <a:gd name="T39" fmla="*/ 23 h 47"/>
                <a:gd name="T40" fmla="*/ 49 w 49"/>
                <a:gd name="T41" fmla="*/ 16 h 47"/>
                <a:gd name="T42" fmla="*/ 46 w 49"/>
                <a:gd name="T43" fmla="*/ 17 h 47"/>
                <a:gd name="T44" fmla="*/ 46 w 49"/>
                <a:gd name="T45" fmla="*/ 20 h 47"/>
                <a:gd name="T46" fmla="*/ 49 w 49"/>
                <a:gd name="T47" fmla="*/ 19 h 47"/>
                <a:gd name="T48" fmla="*/ 49 w 49"/>
                <a:gd name="T49" fmla="*/ 16 h 47"/>
                <a:gd name="T50" fmla="*/ 16 w 49"/>
                <a:gd name="T51" fmla="*/ 0 h 47"/>
                <a:gd name="T52" fmla="*/ 14 w 49"/>
                <a:gd name="T53" fmla="*/ 1 h 47"/>
                <a:gd name="T54" fmla="*/ 15 w 49"/>
                <a:gd name="T55" fmla="*/ 4 h 47"/>
                <a:gd name="T56" fmla="*/ 17 w 49"/>
                <a:gd name="T57" fmla="*/ 3 h 47"/>
                <a:gd name="T58" fmla="*/ 16 w 49"/>
                <a:gd name="T5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" h="47">
                  <a:moveTo>
                    <a:pt x="18" y="43"/>
                  </a:moveTo>
                  <a:cubicBezTo>
                    <a:pt x="17" y="46"/>
                    <a:pt x="17" y="46"/>
                    <a:pt x="17" y="46"/>
                  </a:cubicBezTo>
                  <a:cubicBezTo>
                    <a:pt x="18" y="46"/>
                    <a:pt x="19" y="47"/>
                    <a:pt x="19" y="47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8" y="43"/>
                    <a:pt x="18" y="43"/>
                  </a:cubicBezTo>
                  <a:moveTo>
                    <a:pt x="11" y="39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10" y="43"/>
                    <a:pt x="11" y="43"/>
                    <a:pt x="12" y="4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moveTo>
                    <a:pt x="42" y="36"/>
                  </a:moveTo>
                  <a:cubicBezTo>
                    <a:pt x="41" y="37"/>
                    <a:pt x="40" y="38"/>
                    <a:pt x="40" y="38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39"/>
                    <a:pt x="44" y="38"/>
                  </a:cubicBezTo>
                  <a:cubicBezTo>
                    <a:pt x="42" y="36"/>
                    <a:pt x="42" y="36"/>
                    <a:pt x="42" y="36"/>
                  </a:cubicBezTo>
                  <a:moveTo>
                    <a:pt x="3" y="23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25"/>
                    <a:pt x="3" y="24"/>
                    <a:pt x="3" y="23"/>
                  </a:cubicBezTo>
                  <a:moveTo>
                    <a:pt x="49" y="16"/>
                  </a:moveTo>
                  <a:cubicBezTo>
                    <a:pt x="46" y="17"/>
                    <a:pt x="46" y="17"/>
                    <a:pt x="46" y="17"/>
                  </a:cubicBezTo>
                  <a:cubicBezTo>
                    <a:pt x="46" y="18"/>
                    <a:pt x="46" y="19"/>
                    <a:pt x="46" y="20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18"/>
                    <a:pt x="49" y="17"/>
                    <a:pt x="49" y="16"/>
                  </a:cubicBezTo>
                  <a:moveTo>
                    <a:pt x="16" y="0"/>
                  </a:moveTo>
                  <a:cubicBezTo>
                    <a:pt x="15" y="0"/>
                    <a:pt x="14" y="0"/>
                    <a:pt x="14" y="1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3"/>
                    <a:pt x="16" y="3"/>
                    <a:pt x="17" y="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8" name="Freeform 309"/>
            <p:cNvSpPr>
              <a:spLocks noEditPoints="1"/>
            </p:cNvSpPr>
            <p:nvPr/>
          </p:nvSpPr>
          <p:spPr bwMode="auto">
            <a:xfrm>
              <a:off x="9666288" y="2871787"/>
              <a:ext cx="177800" cy="179388"/>
            </a:xfrm>
            <a:custGeom>
              <a:avLst/>
              <a:gdLst>
                <a:gd name="T0" fmla="*/ 29 w 37"/>
                <a:gd name="T1" fmla="*/ 17 h 37"/>
                <a:gd name="T2" fmla="*/ 36 w 37"/>
                <a:gd name="T3" fmla="*/ 24 h 37"/>
                <a:gd name="T4" fmla="*/ 37 w 37"/>
                <a:gd name="T5" fmla="*/ 21 h 37"/>
                <a:gd name="T6" fmla="*/ 37 w 37"/>
                <a:gd name="T7" fmla="*/ 18 h 37"/>
                <a:gd name="T8" fmla="*/ 29 w 37"/>
                <a:gd name="T9" fmla="*/ 17 h 37"/>
                <a:gd name="T10" fmla="*/ 25 w 37"/>
                <a:gd name="T11" fmla="*/ 17 h 37"/>
                <a:gd name="T12" fmla="*/ 1 w 37"/>
                <a:gd name="T13" fmla="*/ 24 h 37"/>
                <a:gd name="T14" fmla="*/ 16 w 37"/>
                <a:gd name="T15" fmla="*/ 36 h 37"/>
                <a:gd name="T16" fmla="*/ 19 w 37"/>
                <a:gd name="T17" fmla="*/ 37 h 37"/>
                <a:gd name="T18" fmla="*/ 35 w 37"/>
                <a:gd name="T19" fmla="*/ 26 h 37"/>
                <a:gd name="T20" fmla="*/ 25 w 37"/>
                <a:gd name="T21" fmla="*/ 17 h 37"/>
                <a:gd name="T22" fmla="*/ 11 w 37"/>
                <a:gd name="T23" fmla="*/ 2 h 37"/>
                <a:gd name="T24" fmla="*/ 1 w 37"/>
                <a:gd name="T25" fmla="*/ 16 h 37"/>
                <a:gd name="T26" fmla="*/ 1 w 37"/>
                <a:gd name="T27" fmla="*/ 22 h 37"/>
                <a:gd name="T28" fmla="*/ 22 w 37"/>
                <a:gd name="T29" fmla="*/ 15 h 37"/>
                <a:gd name="T30" fmla="*/ 21 w 37"/>
                <a:gd name="T31" fmla="*/ 14 h 37"/>
                <a:gd name="T32" fmla="*/ 22 w 37"/>
                <a:gd name="T33" fmla="*/ 14 h 37"/>
                <a:gd name="T34" fmla="*/ 11 w 37"/>
                <a:gd name="T35" fmla="*/ 2 h 37"/>
                <a:gd name="T36" fmla="*/ 19 w 37"/>
                <a:gd name="T37" fmla="*/ 0 h 37"/>
                <a:gd name="T38" fmla="*/ 14 w 37"/>
                <a:gd name="T39" fmla="*/ 1 h 37"/>
                <a:gd name="T40" fmla="*/ 26 w 37"/>
                <a:gd name="T41" fmla="*/ 14 h 37"/>
                <a:gd name="T42" fmla="*/ 37 w 37"/>
                <a:gd name="T43" fmla="*/ 15 h 37"/>
                <a:gd name="T44" fmla="*/ 22 w 37"/>
                <a:gd name="T45" fmla="*/ 0 h 37"/>
                <a:gd name="T46" fmla="*/ 19 w 37"/>
                <a:gd name="T4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7">
                  <a:moveTo>
                    <a:pt x="29" y="17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7" y="22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29" y="17"/>
                    <a:pt x="29" y="17"/>
                    <a:pt x="29" y="17"/>
                  </a:cubicBezTo>
                  <a:moveTo>
                    <a:pt x="25" y="17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4" y="31"/>
                    <a:pt x="9" y="35"/>
                    <a:pt x="16" y="36"/>
                  </a:cubicBezTo>
                  <a:cubicBezTo>
                    <a:pt x="17" y="37"/>
                    <a:pt x="18" y="37"/>
                    <a:pt x="19" y="37"/>
                  </a:cubicBezTo>
                  <a:cubicBezTo>
                    <a:pt x="26" y="37"/>
                    <a:pt x="32" y="33"/>
                    <a:pt x="35" y="26"/>
                  </a:cubicBezTo>
                  <a:cubicBezTo>
                    <a:pt x="25" y="17"/>
                    <a:pt x="25" y="17"/>
                    <a:pt x="25" y="17"/>
                  </a:cubicBezTo>
                  <a:moveTo>
                    <a:pt x="11" y="2"/>
                  </a:moveTo>
                  <a:cubicBezTo>
                    <a:pt x="6" y="4"/>
                    <a:pt x="2" y="9"/>
                    <a:pt x="1" y="16"/>
                  </a:cubicBezTo>
                  <a:cubicBezTo>
                    <a:pt x="0" y="18"/>
                    <a:pt x="0" y="20"/>
                    <a:pt x="1" y="22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9" y="0"/>
                  </a:moveTo>
                  <a:cubicBezTo>
                    <a:pt x="17" y="0"/>
                    <a:pt x="15" y="0"/>
                    <a:pt x="14" y="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5" y="8"/>
                    <a:pt x="29" y="2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9" name="Freeform 310"/>
            <p:cNvSpPr>
              <a:spLocks/>
            </p:cNvSpPr>
            <p:nvPr/>
          </p:nvSpPr>
          <p:spPr bwMode="auto">
            <a:xfrm>
              <a:off x="9671051" y="2876550"/>
              <a:ext cx="173038" cy="120650"/>
            </a:xfrm>
            <a:custGeom>
              <a:avLst/>
              <a:gdLst>
                <a:gd name="T0" fmla="*/ 13 w 36"/>
                <a:gd name="T1" fmla="*/ 0 h 25"/>
                <a:gd name="T2" fmla="*/ 10 w 36"/>
                <a:gd name="T3" fmla="*/ 1 h 25"/>
                <a:gd name="T4" fmla="*/ 21 w 36"/>
                <a:gd name="T5" fmla="*/ 13 h 25"/>
                <a:gd name="T6" fmla="*/ 20 w 36"/>
                <a:gd name="T7" fmla="*/ 13 h 25"/>
                <a:gd name="T8" fmla="*/ 21 w 36"/>
                <a:gd name="T9" fmla="*/ 14 h 25"/>
                <a:gd name="T10" fmla="*/ 0 w 36"/>
                <a:gd name="T11" fmla="*/ 21 h 25"/>
                <a:gd name="T12" fmla="*/ 0 w 36"/>
                <a:gd name="T13" fmla="*/ 23 h 25"/>
                <a:gd name="T14" fmla="*/ 24 w 36"/>
                <a:gd name="T15" fmla="*/ 16 h 25"/>
                <a:gd name="T16" fmla="*/ 34 w 36"/>
                <a:gd name="T17" fmla="*/ 25 h 25"/>
                <a:gd name="T18" fmla="*/ 35 w 36"/>
                <a:gd name="T19" fmla="*/ 23 h 25"/>
                <a:gd name="T20" fmla="*/ 28 w 36"/>
                <a:gd name="T21" fmla="*/ 16 h 25"/>
                <a:gd name="T22" fmla="*/ 36 w 36"/>
                <a:gd name="T23" fmla="*/ 17 h 25"/>
                <a:gd name="T24" fmla="*/ 36 w 36"/>
                <a:gd name="T25" fmla="*/ 14 h 25"/>
                <a:gd name="T26" fmla="*/ 25 w 36"/>
                <a:gd name="T27" fmla="*/ 13 h 25"/>
                <a:gd name="T28" fmla="*/ 13 w 36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25">
                  <a:moveTo>
                    <a:pt x="13" y="0"/>
                  </a:moveTo>
                  <a:cubicBezTo>
                    <a:pt x="12" y="0"/>
                    <a:pt x="11" y="1"/>
                    <a:pt x="10" y="1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5" y="25"/>
                    <a:pt x="35" y="24"/>
                    <a:pt x="35" y="23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6"/>
                    <a:pt x="36" y="15"/>
                    <a:pt x="36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0" name="Freeform 311"/>
            <p:cNvSpPr>
              <a:spLocks noEditPoints="1"/>
            </p:cNvSpPr>
            <p:nvPr/>
          </p:nvSpPr>
          <p:spPr bwMode="auto">
            <a:xfrm>
              <a:off x="9636126" y="2843212"/>
              <a:ext cx="236538" cy="236538"/>
            </a:xfrm>
            <a:custGeom>
              <a:avLst/>
              <a:gdLst>
                <a:gd name="T0" fmla="*/ 4 w 49"/>
                <a:gd name="T1" fmla="*/ 31 h 49"/>
                <a:gd name="T2" fmla="*/ 1 w 49"/>
                <a:gd name="T3" fmla="*/ 32 h 49"/>
                <a:gd name="T4" fmla="*/ 21 w 49"/>
                <a:gd name="T5" fmla="*/ 49 h 49"/>
                <a:gd name="T6" fmla="*/ 25 w 49"/>
                <a:gd name="T7" fmla="*/ 49 h 49"/>
                <a:gd name="T8" fmla="*/ 46 w 49"/>
                <a:gd name="T9" fmla="*/ 37 h 49"/>
                <a:gd name="T10" fmla="*/ 44 w 49"/>
                <a:gd name="T11" fmla="*/ 35 h 49"/>
                <a:gd name="T12" fmla="*/ 25 w 49"/>
                <a:gd name="T13" fmla="*/ 46 h 49"/>
                <a:gd name="T14" fmla="*/ 21 w 49"/>
                <a:gd name="T15" fmla="*/ 46 h 49"/>
                <a:gd name="T16" fmla="*/ 4 w 49"/>
                <a:gd name="T17" fmla="*/ 31 h 49"/>
                <a:gd name="T18" fmla="*/ 46 w 49"/>
                <a:gd name="T19" fmla="*/ 24 h 49"/>
                <a:gd name="T20" fmla="*/ 46 w 49"/>
                <a:gd name="T21" fmla="*/ 28 h 49"/>
                <a:gd name="T22" fmla="*/ 45 w 49"/>
                <a:gd name="T23" fmla="*/ 32 h 49"/>
                <a:gd name="T24" fmla="*/ 47 w 49"/>
                <a:gd name="T25" fmla="*/ 34 h 49"/>
                <a:gd name="T26" fmla="*/ 49 w 49"/>
                <a:gd name="T27" fmla="*/ 28 h 49"/>
                <a:gd name="T28" fmla="*/ 49 w 49"/>
                <a:gd name="T29" fmla="*/ 25 h 49"/>
                <a:gd name="T30" fmla="*/ 46 w 49"/>
                <a:gd name="T31" fmla="*/ 24 h 49"/>
                <a:gd name="T32" fmla="*/ 12 w 49"/>
                <a:gd name="T33" fmla="*/ 3 h 49"/>
                <a:gd name="T34" fmla="*/ 0 w 49"/>
                <a:gd name="T35" fmla="*/ 20 h 49"/>
                <a:gd name="T36" fmla="*/ 1 w 49"/>
                <a:gd name="T37" fmla="*/ 30 h 49"/>
                <a:gd name="T38" fmla="*/ 4 w 49"/>
                <a:gd name="T39" fmla="*/ 29 h 49"/>
                <a:gd name="T40" fmla="*/ 3 w 49"/>
                <a:gd name="T41" fmla="*/ 21 h 49"/>
                <a:gd name="T42" fmla="*/ 15 w 49"/>
                <a:gd name="T43" fmla="*/ 5 h 49"/>
                <a:gd name="T44" fmla="*/ 12 w 49"/>
                <a:gd name="T45" fmla="*/ 3 h 49"/>
                <a:gd name="T46" fmla="*/ 25 w 49"/>
                <a:gd name="T47" fmla="*/ 0 h 49"/>
                <a:gd name="T48" fmla="*/ 15 w 49"/>
                <a:gd name="T49" fmla="*/ 2 h 49"/>
                <a:gd name="T50" fmla="*/ 17 w 49"/>
                <a:gd name="T51" fmla="*/ 4 h 49"/>
                <a:gd name="T52" fmla="*/ 25 w 49"/>
                <a:gd name="T53" fmla="*/ 3 h 49"/>
                <a:gd name="T54" fmla="*/ 28 w 49"/>
                <a:gd name="T55" fmla="*/ 3 h 49"/>
                <a:gd name="T56" fmla="*/ 46 w 49"/>
                <a:gd name="T57" fmla="*/ 22 h 49"/>
                <a:gd name="T58" fmla="*/ 49 w 49"/>
                <a:gd name="T59" fmla="*/ 22 h 49"/>
                <a:gd name="T60" fmla="*/ 29 w 49"/>
                <a:gd name="T61" fmla="*/ 0 h 49"/>
                <a:gd name="T62" fmla="*/ 25 w 49"/>
                <a:gd name="T6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" h="49">
                  <a:moveTo>
                    <a:pt x="4" y="31"/>
                  </a:moveTo>
                  <a:cubicBezTo>
                    <a:pt x="1" y="32"/>
                    <a:pt x="1" y="32"/>
                    <a:pt x="1" y="32"/>
                  </a:cubicBezTo>
                  <a:cubicBezTo>
                    <a:pt x="4" y="41"/>
                    <a:pt x="11" y="47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34" y="49"/>
                    <a:pt x="42" y="44"/>
                    <a:pt x="46" y="37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0" y="42"/>
                    <a:pt x="33" y="46"/>
                    <a:pt x="25" y="46"/>
                  </a:cubicBezTo>
                  <a:cubicBezTo>
                    <a:pt x="24" y="46"/>
                    <a:pt x="22" y="46"/>
                    <a:pt x="21" y="46"/>
                  </a:cubicBezTo>
                  <a:cubicBezTo>
                    <a:pt x="13" y="44"/>
                    <a:pt x="7" y="39"/>
                    <a:pt x="4" y="31"/>
                  </a:cubicBezTo>
                  <a:moveTo>
                    <a:pt x="46" y="24"/>
                  </a:moveTo>
                  <a:cubicBezTo>
                    <a:pt x="46" y="26"/>
                    <a:pt x="46" y="27"/>
                    <a:pt x="46" y="28"/>
                  </a:cubicBezTo>
                  <a:cubicBezTo>
                    <a:pt x="46" y="29"/>
                    <a:pt x="45" y="31"/>
                    <a:pt x="45" y="32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3"/>
                    <a:pt x="49" y="31"/>
                    <a:pt x="49" y="28"/>
                  </a:cubicBezTo>
                  <a:cubicBezTo>
                    <a:pt x="49" y="27"/>
                    <a:pt x="49" y="26"/>
                    <a:pt x="49" y="25"/>
                  </a:cubicBezTo>
                  <a:cubicBezTo>
                    <a:pt x="46" y="24"/>
                    <a:pt x="46" y="24"/>
                    <a:pt x="46" y="24"/>
                  </a:cubicBezTo>
                  <a:moveTo>
                    <a:pt x="12" y="3"/>
                  </a:moveTo>
                  <a:cubicBezTo>
                    <a:pt x="6" y="7"/>
                    <a:pt x="2" y="13"/>
                    <a:pt x="0" y="20"/>
                  </a:cubicBezTo>
                  <a:cubicBezTo>
                    <a:pt x="0" y="24"/>
                    <a:pt x="0" y="27"/>
                    <a:pt x="1" y="3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6"/>
                    <a:pt x="3" y="24"/>
                    <a:pt x="3" y="21"/>
                  </a:cubicBezTo>
                  <a:cubicBezTo>
                    <a:pt x="5" y="14"/>
                    <a:pt x="9" y="8"/>
                    <a:pt x="15" y="5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25" y="0"/>
                  </a:moveTo>
                  <a:cubicBezTo>
                    <a:pt x="21" y="0"/>
                    <a:pt x="18" y="0"/>
                    <a:pt x="15" y="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0" y="3"/>
                    <a:pt x="22" y="3"/>
                    <a:pt x="25" y="3"/>
                  </a:cubicBezTo>
                  <a:cubicBezTo>
                    <a:pt x="26" y="3"/>
                    <a:pt x="27" y="3"/>
                    <a:pt x="28" y="3"/>
                  </a:cubicBezTo>
                  <a:cubicBezTo>
                    <a:pt x="38" y="5"/>
                    <a:pt x="45" y="12"/>
                    <a:pt x="46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8" y="11"/>
                    <a:pt x="40" y="2"/>
                    <a:pt x="29" y="0"/>
                  </a:cubicBezTo>
                  <a:cubicBezTo>
                    <a:pt x="27" y="0"/>
                    <a:pt x="26" y="0"/>
                    <a:pt x="2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1" name="Freeform 312"/>
            <p:cNvSpPr>
              <a:spLocks noEditPoints="1"/>
            </p:cNvSpPr>
            <p:nvPr/>
          </p:nvSpPr>
          <p:spPr bwMode="auto">
            <a:xfrm>
              <a:off x="9640888" y="2852737"/>
              <a:ext cx="231775" cy="168275"/>
            </a:xfrm>
            <a:custGeom>
              <a:avLst/>
              <a:gdLst>
                <a:gd name="T0" fmla="*/ 44 w 48"/>
                <a:gd name="T1" fmla="*/ 30 h 35"/>
                <a:gd name="T2" fmla="*/ 43 w 48"/>
                <a:gd name="T3" fmla="*/ 33 h 35"/>
                <a:gd name="T4" fmla="*/ 45 w 48"/>
                <a:gd name="T5" fmla="*/ 35 h 35"/>
                <a:gd name="T6" fmla="*/ 46 w 48"/>
                <a:gd name="T7" fmla="*/ 32 h 35"/>
                <a:gd name="T8" fmla="*/ 44 w 48"/>
                <a:gd name="T9" fmla="*/ 30 h 35"/>
                <a:gd name="T10" fmla="*/ 3 w 48"/>
                <a:gd name="T11" fmla="*/ 27 h 35"/>
                <a:gd name="T12" fmla="*/ 0 w 48"/>
                <a:gd name="T13" fmla="*/ 28 h 35"/>
                <a:gd name="T14" fmla="*/ 0 w 48"/>
                <a:gd name="T15" fmla="*/ 30 h 35"/>
                <a:gd name="T16" fmla="*/ 3 w 48"/>
                <a:gd name="T17" fmla="*/ 29 h 35"/>
                <a:gd name="T18" fmla="*/ 3 w 48"/>
                <a:gd name="T19" fmla="*/ 27 h 35"/>
                <a:gd name="T20" fmla="*/ 45 w 48"/>
                <a:gd name="T21" fmla="*/ 20 h 35"/>
                <a:gd name="T22" fmla="*/ 45 w 48"/>
                <a:gd name="T23" fmla="*/ 22 h 35"/>
                <a:gd name="T24" fmla="*/ 48 w 48"/>
                <a:gd name="T25" fmla="*/ 23 h 35"/>
                <a:gd name="T26" fmla="*/ 48 w 48"/>
                <a:gd name="T27" fmla="*/ 20 h 35"/>
                <a:gd name="T28" fmla="*/ 45 w 48"/>
                <a:gd name="T29" fmla="*/ 20 h 35"/>
                <a:gd name="T30" fmla="*/ 14 w 48"/>
                <a:gd name="T31" fmla="*/ 0 h 35"/>
                <a:gd name="T32" fmla="*/ 11 w 48"/>
                <a:gd name="T33" fmla="*/ 1 h 35"/>
                <a:gd name="T34" fmla="*/ 14 w 48"/>
                <a:gd name="T35" fmla="*/ 3 h 35"/>
                <a:gd name="T36" fmla="*/ 16 w 48"/>
                <a:gd name="T37" fmla="*/ 2 h 35"/>
                <a:gd name="T38" fmla="*/ 14 w 48"/>
                <a:gd name="T3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35">
                  <a:moveTo>
                    <a:pt x="44" y="30"/>
                  </a:moveTo>
                  <a:cubicBezTo>
                    <a:pt x="43" y="31"/>
                    <a:pt x="43" y="32"/>
                    <a:pt x="43" y="33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4"/>
                    <a:pt x="46" y="33"/>
                    <a:pt x="46" y="32"/>
                  </a:cubicBezTo>
                  <a:cubicBezTo>
                    <a:pt x="44" y="30"/>
                    <a:pt x="44" y="30"/>
                    <a:pt x="44" y="30"/>
                  </a:cubicBezTo>
                  <a:moveTo>
                    <a:pt x="3" y="27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8"/>
                    <a:pt x="3" y="27"/>
                  </a:cubicBezTo>
                  <a:moveTo>
                    <a:pt x="45" y="20"/>
                  </a:moveTo>
                  <a:cubicBezTo>
                    <a:pt x="45" y="21"/>
                    <a:pt x="45" y="21"/>
                    <a:pt x="45" y="22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2"/>
                    <a:pt x="48" y="21"/>
                    <a:pt x="48" y="20"/>
                  </a:cubicBezTo>
                  <a:cubicBezTo>
                    <a:pt x="45" y="20"/>
                    <a:pt x="45" y="20"/>
                    <a:pt x="45" y="20"/>
                  </a:cubicBezTo>
                  <a:moveTo>
                    <a:pt x="14" y="0"/>
                  </a:moveTo>
                  <a:cubicBezTo>
                    <a:pt x="13" y="0"/>
                    <a:pt x="12" y="1"/>
                    <a:pt x="11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5" y="3"/>
                    <a:pt x="16" y="2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2" name="Freeform 313"/>
            <p:cNvSpPr>
              <a:spLocks noEditPoints="1"/>
            </p:cNvSpPr>
            <p:nvPr/>
          </p:nvSpPr>
          <p:spPr bwMode="auto">
            <a:xfrm>
              <a:off x="8821738" y="4386262"/>
              <a:ext cx="144463" cy="139700"/>
            </a:xfrm>
            <a:custGeom>
              <a:avLst/>
              <a:gdLst>
                <a:gd name="T0" fmla="*/ 16 w 30"/>
                <a:gd name="T1" fmla="*/ 13 h 29"/>
                <a:gd name="T2" fmla="*/ 3 w 30"/>
                <a:gd name="T3" fmla="*/ 23 h 29"/>
                <a:gd name="T4" fmla="*/ 12 w 30"/>
                <a:gd name="T5" fmla="*/ 29 h 29"/>
                <a:gd name="T6" fmla="*/ 15 w 30"/>
                <a:gd name="T7" fmla="*/ 29 h 29"/>
                <a:gd name="T8" fmla="*/ 20 w 30"/>
                <a:gd name="T9" fmla="*/ 28 h 29"/>
                <a:gd name="T10" fmla="*/ 16 w 30"/>
                <a:gd name="T11" fmla="*/ 13 h 29"/>
                <a:gd name="T12" fmla="*/ 23 w 30"/>
                <a:gd name="T13" fmla="*/ 3 h 29"/>
                <a:gd name="T14" fmla="*/ 18 w 30"/>
                <a:gd name="T15" fmla="*/ 11 h 29"/>
                <a:gd name="T16" fmla="*/ 23 w 30"/>
                <a:gd name="T17" fmla="*/ 27 h 29"/>
                <a:gd name="T18" fmla="*/ 29 w 30"/>
                <a:gd name="T19" fmla="*/ 17 h 29"/>
                <a:gd name="T20" fmla="*/ 23 w 30"/>
                <a:gd name="T21" fmla="*/ 3 h 29"/>
                <a:gd name="T22" fmla="*/ 18 w 30"/>
                <a:gd name="T23" fmla="*/ 0 h 29"/>
                <a:gd name="T24" fmla="*/ 18 w 30"/>
                <a:gd name="T25" fmla="*/ 6 h 29"/>
                <a:gd name="T26" fmla="*/ 21 w 30"/>
                <a:gd name="T27" fmla="*/ 1 h 29"/>
                <a:gd name="T28" fmla="*/ 18 w 30"/>
                <a:gd name="T29" fmla="*/ 0 h 29"/>
                <a:gd name="T30" fmla="*/ 15 w 30"/>
                <a:gd name="T31" fmla="*/ 0 h 29"/>
                <a:gd name="T32" fmla="*/ 0 w 30"/>
                <a:gd name="T33" fmla="*/ 12 h 29"/>
                <a:gd name="T34" fmla="*/ 2 w 30"/>
                <a:gd name="T35" fmla="*/ 21 h 29"/>
                <a:gd name="T36" fmla="*/ 15 w 30"/>
                <a:gd name="T37" fmla="*/ 10 h 29"/>
                <a:gd name="T38" fmla="*/ 15 w 30"/>
                <a:gd name="T39" fmla="*/ 0 h 29"/>
                <a:gd name="T40" fmla="*/ 15 w 30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29">
                  <a:moveTo>
                    <a:pt x="16" y="13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5" y="26"/>
                    <a:pt x="8" y="28"/>
                    <a:pt x="12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7" y="29"/>
                    <a:pt x="18" y="29"/>
                    <a:pt x="20" y="28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23" y="3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6" y="24"/>
                    <a:pt x="28" y="21"/>
                    <a:pt x="29" y="17"/>
                  </a:cubicBezTo>
                  <a:cubicBezTo>
                    <a:pt x="30" y="11"/>
                    <a:pt x="27" y="6"/>
                    <a:pt x="23" y="3"/>
                  </a:cubicBezTo>
                  <a:moveTo>
                    <a:pt x="18" y="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19" y="1"/>
                    <a:pt x="18" y="0"/>
                  </a:cubicBezTo>
                  <a:moveTo>
                    <a:pt x="15" y="0"/>
                  </a:moveTo>
                  <a:cubicBezTo>
                    <a:pt x="8" y="0"/>
                    <a:pt x="1" y="5"/>
                    <a:pt x="0" y="12"/>
                  </a:cubicBezTo>
                  <a:cubicBezTo>
                    <a:pt x="0" y="15"/>
                    <a:pt x="0" y="18"/>
                    <a:pt x="2" y="2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3" name="Freeform 314"/>
            <p:cNvSpPr>
              <a:spLocks/>
            </p:cNvSpPr>
            <p:nvPr/>
          </p:nvSpPr>
          <p:spPr bwMode="auto">
            <a:xfrm>
              <a:off x="8831263" y="4386262"/>
              <a:ext cx="101600" cy="134938"/>
            </a:xfrm>
            <a:custGeom>
              <a:avLst/>
              <a:gdLst>
                <a:gd name="T0" fmla="*/ 13 w 21"/>
                <a:gd name="T1" fmla="*/ 0 h 28"/>
                <a:gd name="T2" fmla="*/ 13 w 21"/>
                <a:gd name="T3" fmla="*/ 10 h 28"/>
                <a:gd name="T4" fmla="*/ 0 w 21"/>
                <a:gd name="T5" fmla="*/ 21 h 28"/>
                <a:gd name="T6" fmla="*/ 1 w 21"/>
                <a:gd name="T7" fmla="*/ 23 h 28"/>
                <a:gd name="T8" fmla="*/ 14 w 21"/>
                <a:gd name="T9" fmla="*/ 13 h 28"/>
                <a:gd name="T10" fmla="*/ 18 w 21"/>
                <a:gd name="T11" fmla="*/ 28 h 28"/>
                <a:gd name="T12" fmla="*/ 21 w 21"/>
                <a:gd name="T13" fmla="*/ 27 h 28"/>
                <a:gd name="T14" fmla="*/ 16 w 21"/>
                <a:gd name="T15" fmla="*/ 11 h 28"/>
                <a:gd name="T16" fmla="*/ 21 w 21"/>
                <a:gd name="T17" fmla="*/ 3 h 28"/>
                <a:gd name="T18" fmla="*/ 19 w 21"/>
                <a:gd name="T19" fmla="*/ 1 h 28"/>
                <a:gd name="T20" fmla="*/ 16 w 21"/>
                <a:gd name="T21" fmla="*/ 6 h 28"/>
                <a:gd name="T22" fmla="*/ 16 w 21"/>
                <a:gd name="T23" fmla="*/ 0 h 28"/>
                <a:gd name="T24" fmla="*/ 15 w 21"/>
                <a:gd name="T25" fmla="*/ 0 h 28"/>
                <a:gd name="T26" fmla="*/ 13 w 21"/>
                <a:gd name="T2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28">
                  <a:moveTo>
                    <a:pt x="13" y="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1" y="2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20" y="27"/>
                    <a:pt x="21" y="27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2"/>
                    <a:pt x="20" y="2"/>
                    <a:pt x="19" y="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4" name="Freeform 315"/>
            <p:cNvSpPr>
              <a:spLocks noEditPoints="1"/>
            </p:cNvSpPr>
            <p:nvPr/>
          </p:nvSpPr>
          <p:spPr bwMode="auto">
            <a:xfrm>
              <a:off x="8797926" y="4362450"/>
              <a:ext cx="192088" cy="187325"/>
            </a:xfrm>
            <a:custGeom>
              <a:avLst/>
              <a:gdLst>
                <a:gd name="T0" fmla="*/ 6 w 40"/>
                <a:gd name="T1" fmla="*/ 30 h 39"/>
                <a:gd name="T2" fmla="*/ 4 w 40"/>
                <a:gd name="T3" fmla="*/ 31 h 39"/>
                <a:gd name="T4" fmla="*/ 16 w 40"/>
                <a:gd name="T5" fmla="*/ 39 h 39"/>
                <a:gd name="T6" fmla="*/ 20 w 40"/>
                <a:gd name="T7" fmla="*/ 39 h 39"/>
                <a:gd name="T8" fmla="*/ 27 w 40"/>
                <a:gd name="T9" fmla="*/ 38 h 39"/>
                <a:gd name="T10" fmla="*/ 26 w 40"/>
                <a:gd name="T11" fmla="*/ 35 h 39"/>
                <a:gd name="T12" fmla="*/ 20 w 40"/>
                <a:gd name="T13" fmla="*/ 37 h 39"/>
                <a:gd name="T14" fmla="*/ 17 w 40"/>
                <a:gd name="T15" fmla="*/ 36 h 39"/>
                <a:gd name="T16" fmla="*/ 6 w 40"/>
                <a:gd name="T17" fmla="*/ 30 h 39"/>
                <a:gd name="T18" fmla="*/ 31 w 40"/>
                <a:gd name="T19" fmla="*/ 4 h 39"/>
                <a:gd name="T20" fmla="*/ 30 w 40"/>
                <a:gd name="T21" fmla="*/ 6 h 39"/>
                <a:gd name="T22" fmla="*/ 37 w 40"/>
                <a:gd name="T23" fmla="*/ 22 h 39"/>
                <a:gd name="T24" fmla="*/ 28 w 40"/>
                <a:gd name="T25" fmla="*/ 34 h 39"/>
                <a:gd name="T26" fmla="*/ 29 w 40"/>
                <a:gd name="T27" fmla="*/ 37 h 39"/>
                <a:gd name="T28" fmla="*/ 39 w 40"/>
                <a:gd name="T29" fmla="*/ 23 h 39"/>
                <a:gd name="T30" fmla="*/ 31 w 40"/>
                <a:gd name="T31" fmla="*/ 4 h 39"/>
                <a:gd name="T32" fmla="*/ 23 w 40"/>
                <a:gd name="T33" fmla="*/ 0 h 39"/>
                <a:gd name="T34" fmla="*/ 23 w 40"/>
                <a:gd name="T35" fmla="*/ 3 h 39"/>
                <a:gd name="T36" fmla="*/ 27 w 40"/>
                <a:gd name="T37" fmla="*/ 4 h 39"/>
                <a:gd name="T38" fmla="*/ 29 w 40"/>
                <a:gd name="T39" fmla="*/ 2 h 39"/>
                <a:gd name="T40" fmla="*/ 23 w 40"/>
                <a:gd name="T41" fmla="*/ 0 h 39"/>
                <a:gd name="T42" fmla="*/ 23 w 40"/>
                <a:gd name="T43" fmla="*/ 0 h 39"/>
                <a:gd name="T44" fmla="*/ 20 w 40"/>
                <a:gd name="T45" fmla="*/ 0 h 39"/>
                <a:gd name="T46" fmla="*/ 0 w 40"/>
                <a:gd name="T47" fmla="*/ 16 h 39"/>
                <a:gd name="T48" fmla="*/ 3 w 40"/>
                <a:gd name="T49" fmla="*/ 29 h 39"/>
                <a:gd name="T50" fmla="*/ 4 w 40"/>
                <a:gd name="T51" fmla="*/ 27 h 39"/>
                <a:gd name="T52" fmla="*/ 3 w 40"/>
                <a:gd name="T53" fmla="*/ 17 h 39"/>
                <a:gd name="T54" fmla="*/ 20 w 40"/>
                <a:gd name="T55" fmla="*/ 2 h 39"/>
                <a:gd name="T56" fmla="*/ 20 w 40"/>
                <a:gd name="T57" fmla="*/ 2 h 39"/>
                <a:gd name="T58" fmla="*/ 20 w 40"/>
                <a:gd name="T59" fmla="*/ 0 h 39"/>
                <a:gd name="T60" fmla="*/ 20 w 40"/>
                <a:gd name="T6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" h="39">
                  <a:moveTo>
                    <a:pt x="6" y="30"/>
                  </a:moveTo>
                  <a:cubicBezTo>
                    <a:pt x="4" y="31"/>
                    <a:pt x="4" y="31"/>
                    <a:pt x="4" y="31"/>
                  </a:cubicBezTo>
                  <a:cubicBezTo>
                    <a:pt x="7" y="35"/>
                    <a:pt x="11" y="38"/>
                    <a:pt x="16" y="39"/>
                  </a:cubicBezTo>
                  <a:cubicBezTo>
                    <a:pt x="18" y="39"/>
                    <a:pt x="19" y="39"/>
                    <a:pt x="20" y="39"/>
                  </a:cubicBezTo>
                  <a:cubicBezTo>
                    <a:pt x="22" y="39"/>
                    <a:pt x="24" y="39"/>
                    <a:pt x="27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2" y="37"/>
                    <a:pt x="20" y="37"/>
                  </a:cubicBezTo>
                  <a:cubicBezTo>
                    <a:pt x="19" y="37"/>
                    <a:pt x="18" y="37"/>
                    <a:pt x="17" y="36"/>
                  </a:cubicBezTo>
                  <a:cubicBezTo>
                    <a:pt x="12" y="36"/>
                    <a:pt x="8" y="33"/>
                    <a:pt x="6" y="30"/>
                  </a:cubicBezTo>
                  <a:moveTo>
                    <a:pt x="31" y="4"/>
                  </a:moveTo>
                  <a:cubicBezTo>
                    <a:pt x="30" y="6"/>
                    <a:pt x="30" y="6"/>
                    <a:pt x="30" y="6"/>
                  </a:cubicBezTo>
                  <a:cubicBezTo>
                    <a:pt x="35" y="9"/>
                    <a:pt x="38" y="16"/>
                    <a:pt x="37" y="22"/>
                  </a:cubicBezTo>
                  <a:cubicBezTo>
                    <a:pt x="36" y="27"/>
                    <a:pt x="33" y="32"/>
                    <a:pt x="28" y="34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4" y="34"/>
                    <a:pt x="38" y="29"/>
                    <a:pt x="39" y="23"/>
                  </a:cubicBezTo>
                  <a:cubicBezTo>
                    <a:pt x="40" y="15"/>
                    <a:pt x="37" y="8"/>
                    <a:pt x="31" y="4"/>
                  </a:cubicBezTo>
                  <a:moveTo>
                    <a:pt x="23" y="0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6" y="3"/>
                    <a:pt x="27" y="4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20" y="0"/>
                  </a:moveTo>
                  <a:cubicBezTo>
                    <a:pt x="10" y="0"/>
                    <a:pt x="2" y="7"/>
                    <a:pt x="0" y="16"/>
                  </a:cubicBezTo>
                  <a:cubicBezTo>
                    <a:pt x="0" y="21"/>
                    <a:pt x="0" y="25"/>
                    <a:pt x="3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4"/>
                    <a:pt x="2" y="21"/>
                    <a:pt x="3" y="17"/>
                  </a:cubicBezTo>
                  <a:cubicBezTo>
                    <a:pt x="4" y="8"/>
                    <a:pt x="11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5" name="Freeform 316"/>
            <p:cNvSpPr>
              <a:spLocks noEditPoints="1"/>
            </p:cNvSpPr>
            <p:nvPr/>
          </p:nvSpPr>
          <p:spPr bwMode="auto">
            <a:xfrm>
              <a:off x="8812213" y="4362450"/>
              <a:ext cx="134938" cy="182563"/>
            </a:xfrm>
            <a:custGeom>
              <a:avLst/>
              <a:gdLst>
                <a:gd name="T0" fmla="*/ 25 w 28"/>
                <a:gd name="T1" fmla="*/ 34 h 38"/>
                <a:gd name="T2" fmla="*/ 23 w 28"/>
                <a:gd name="T3" fmla="*/ 35 h 38"/>
                <a:gd name="T4" fmla="*/ 24 w 28"/>
                <a:gd name="T5" fmla="*/ 38 h 38"/>
                <a:gd name="T6" fmla="*/ 26 w 28"/>
                <a:gd name="T7" fmla="*/ 37 h 38"/>
                <a:gd name="T8" fmla="*/ 25 w 28"/>
                <a:gd name="T9" fmla="*/ 34 h 38"/>
                <a:gd name="T10" fmla="*/ 1 w 28"/>
                <a:gd name="T11" fmla="*/ 27 h 38"/>
                <a:gd name="T12" fmla="*/ 0 w 28"/>
                <a:gd name="T13" fmla="*/ 29 h 38"/>
                <a:gd name="T14" fmla="*/ 1 w 28"/>
                <a:gd name="T15" fmla="*/ 31 h 38"/>
                <a:gd name="T16" fmla="*/ 3 w 28"/>
                <a:gd name="T17" fmla="*/ 30 h 38"/>
                <a:gd name="T18" fmla="*/ 1 w 28"/>
                <a:gd name="T19" fmla="*/ 27 h 38"/>
                <a:gd name="T20" fmla="*/ 26 w 28"/>
                <a:gd name="T21" fmla="*/ 2 h 38"/>
                <a:gd name="T22" fmla="*/ 24 w 28"/>
                <a:gd name="T23" fmla="*/ 4 h 38"/>
                <a:gd name="T24" fmla="*/ 27 w 28"/>
                <a:gd name="T25" fmla="*/ 6 h 38"/>
                <a:gd name="T26" fmla="*/ 28 w 28"/>
                <a:gd name="T27" fmla="*/ 4 h 38"/>
                <a:gd name="T28" fmla="*/ 26 w 28"/>
                <a:gd name="T29" fmla="*/ 2 h 38"/>
                <a:gd name="T30" fmla="*/ 17 w 28"/>
                <a:gd name="T31" fmla="*/ 0 h 38"/>
                <a:gd name="T32" fmla="*/ 17 w 28"/>
                <a:gd name="T33" fmla="*/ 2 h 38"/>
                <a:gd name="T34" fmla="*/ 19 w 28"/>
                <a:gd name="T35" fmla="*/ 3 h 38"/>
                <a:gd name="T36" fmla="*/ 20 w 28"/>
                <a:gd name="T37" fmla="*/ 3 h 38"/>
                <a:gd name="T38" fmla="*/ 20 w 28"/>
                <a:gd name="T39" fmla="*/ 0 h 38"/>
                <a:gd name="T40" fmla="*/ 17 w 28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38">
                  <a:moveTo>
                    <a:pt x="25" y="34"/>
                  </a:moveTo>
                  <a:cubicBezTo>
                    <a:pt x="25" y="35"/>
                    <a:pt x="24" y="35"/>
                    <a:pt x="23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7"/>
                    <a:pt x="25" y="37"/>
                    <a:pt x="26" y="37"/>
                  </a:cubicBezTo>
                  <a:cubicBezTo>
                    <a:pt x="25" y="34"/>
                    <a:pt x="25" y="34"/>
                    <a:pt x="25" y="34"/>
                  </a:cubicBezTo>
                  <a:moveTo>
                    <a:pt x="1" y="27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1"/>
                    <a:pt x="1" y="3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29"/>
                    <a:pt x="2" y="28"/>
                    <a:pt x="1" y="27"/>
                  </a:cubicBezTo>
                  <a:moveTo>
                    <a:pt x="26" y="2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25" y="5"/>
                    <a:pt x="26" y="5"/>
                    <a:pt x="27" y="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6" y="2"/>
                  </a:cubicBezTo>
                  <a:moveTo>
                    <a:pt x="17" y="0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6" name="Freeform 317"/>
            <p:cNvSpPr>
              <a:spLocks noEditPoints="1"/>
            </p:cNvSpPr>
            <p:nvPr/>
          </p:nvSpPr>
          <p:spPr bwMode="auto">
            <a:xfrm>
              <a:off x="8605838" y="5683250"/>
              <a:ext cx="144463" cy="139700"/>
            </a:xfrm>
            <a:custGeom>
              <a:avLst/>
              <a:gdLst>
                <a:gd name="T0" fmla="*/ 30 w 30"/>
                <a:gd name="T1" fmla="*/ 15 h 29"/>
                <a:gd name="T2" fmla="*/ 21 w 30"/>
                <a:gd name="T3" fmla="*/ 20 h 29"/>
                <a:gd name="T4" fmla="*/ 29 w 30"/>
                <a:gd name="T5" fmla="*/ 21 h 29"/>
                <a:gd name="T6" fmla="*/ 30 w 30"/>
                <a:gd name="T7" fmla="*/ 17 h 29"/>
                <a:gd name="T8" fmla="*/ 30 w 30"/>
                <a:gd name="T9" fmla="*/ 15 h 29"/>
                <a:gd name="T10" fmla="*/ 1 w 30"/>
                <a:gd name="T11" fmla="*/ 13 h 29"/>
                <a:gd name="T12" fmla="*/ 13 w 30"/>
                <a:gd name="T13" fmla="*/ 29 h 29"/>
                <a:gd name="T14" fmla="*/ 16 w 30"/>
                <a:gd name="T15" fmla="*/ 29 h 29"/>
                <a:gd name="T16" fmla="*/ 27 w 30"/>
                <a:gd name="T17" fmla="*/ 23 h 29"/>
                <a:gd name="T18" fmla="*/ 17 w 30"/>
                <a:gd name="T19" fmla="*/ 23 h 29"/>
                <a:gd name="T20" fmla="*/ 16 w 30"/>
                <a:gd name="T21" fmla="*/ 24 h 29"/>
                <a:gd name="T22" fmla="*/ 16 w 30"/>
                <a:gd name="T23" fmla="*/ 22 h 29"/>
                <a:gd name="T24" fmla="*/ 1 w 30"/>
                <a:gd name="T25" fmla="*/ 13 h 29"/>
                <a:gd name="T26" fmla="*/ 12 w 30"/>
                <a:gd name="T27" fmla="*/ 1 h 29"/>
                <a:gd name="T28" fmla="*/ 2 w 30"/>
                <a:gd name="T29" fmla="*/ 10 h 29"/>
                <a:gd name="T30" fmla="*/ 15 w 30"/>
                <a:gd name="T31" fmla="*/ 19 h 29"/>
                <a:gd name="T32" fmla="*/ 12 w 30"/>
                <a:gd name="T33" fmla="*/ 1 h 29"/>
                <a:gd name="T34" fmla="*/ 16 w 30"/>
                <a:gd name="T35" fmla="*/ 0 h 29"/>
                <a:gd name="T36" fmla="*/ 15 w 30"/>
                <a:gd name="T37" fmla="*/ 0 h 29"/>
                <a:gd name="T38" fmla="*/ 18 w 30"/>
                <a:gd name="T39" fmla="*/ 19 h 29"/>
                <a:gd name="T40" fmla="*/ 30 w 30"/>
                <a:gd name="T41" fmla="*/ 12 h 29"/>
                <a:gd name="T42" fmla="*/ 18 w 30"/>
                <a:gd name="T43" fmla="*/ 0 h 29"/>
                <a:gd name="T44" fmla="*/ 16 w 30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0"/>
                    <a:pt x="30" y="18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moveTo>
                    <a:pt x="1" y="13"/>
                  </a:moveTo>
                  <a:cubicBezTo>
                    <a:pt x="0" y="21"/>
                    <a:pt x="6" y="28"/>
                    <a:pt x="13" y="29"/>
                  </a:cubicBezTo>
                  <a:cubicBezTo>
                    <a:pt x="14" y="29"/>
                    <a:pt x="15" y="29"/>
                    <a:pt x="16" y="29"/>
                  </a:cubicBezTo>
                  <a:cubicBezTo>
                    <a:pt x="20" y="29"/>
                    <a:pt x="24" y="27"/>
                    <a:pt x="2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" y="13"/>
                    <a:pt x="1" y="13"/>
                    <a:pt x="1" y="13"/>
                  </a:cubicBezTo>
                  <a:moveTo>
                    <a:pt x="12" y="1"/>
                  </a:moveTo>
                  <a:cubicBezTo>
                    <a:pt x="7" y="2"/>
                    <a:pt x="3" y="5"/>
                    <a:pt x="2" y="1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2" y="1"/>
                    <a:pt x="12" y="1"/>
                    <a:pt x="12" y="1"/>
                  </a:cubicBezTo>
                  <a:moveTo>
                    <a:pt x="1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9" y="6"/>
                    <a:pt x="24" y="1"/>
                    <a:pt x="18" y="0"/>
                  </a:cubicBezTo>
                  <a:cubicBezTo>
                    <a:pt x="17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7" name="Freeform 318"/>
            <p:cNvSpPr>
              <a:spLocks/>
            </p:cNvSpPr>
            <p:nvPr/>
          </p:nvSpPr>
          <p:spPr bwMode="auto">
            <a:xfrm>
              <a:off x="8610601" y="5683250"/>
              <a:ext cx="139700" cy="115888"/>
            </a:xfrm>
            <a:custGeom>
              <a:avLst/>
              <a:gdLst>
                <a:gd name="T0" fmla="*/ 14 w 29"/>
                <a:gd name="T1" fmla="*/ 0 h 24"/>
                <a:gd name="T2" fmla="*/ 11 w 29"/>
                <a:gd name="T3" fmla="*/ 1 h 24"/>
                <a:gd name="T4" fmla="*/ 14 w 29"/>
                <a:gd name="T5" fmla="*/ 19 h 24"/>
                <a:gd name="T6" fmla="*/ 1 w 29"/>
                <a:gd name="T7" fmla="*/ 10 h 24"/>
                <a:gd name="T8" fmla="*/ 0 w 29"/>
                <a:gd name="T9" fmla="*/ 12 h 24"/>
                <a:gd name="T10" fmla="*/ 0 w 29"/>
                <a:gd name="T11" fmla="*/ 13 h 24"/>
                <a:gd name="T12" fmla="*/ 15 w 29"/>
                <a:gd name="T13" fmla="*/ 22 h 24"/>
                <a:gd name="T14" fmla="*/ 15 w 29"/>
                <a:gd name="T15" fmla="*/ 24 h 24"/>
                <a:gd name="T16" fmla="*/ 16 w 29"/>
                <a:gd name="T17" fmla="*/ 23 h 24"/>
                <a:gd name="T18" fmla="*/ 26 w 29"/>
                <a:gd name="T19" fmla="*/ 23 h 24"/>
                <a:gd name="T20" fmla="*/ 28 w 29"/>
                <a:gd name="T21" fmla="*/ 21 h 24"/>
                <a:gd name="T22" fmla="*/ 20 w 29"/>
                <a:gd name="T23" fmla="*/ 20 h 24"/>
                <a:gd name="T24" fmla="*/ 29 w 29"/>
                <a:gd name="T25" fmla="*/ 15 h 24"/>
                <a:gd name="T26" fmla="*/ 29 w 29"/>
                <a:gd name="T27" fmla="*/ 12 h 24"/>
                <a:gd name="T28" fmla="*/ 17 w 29"/>
                <a:gd name="T29" fmla="*/ 19 h 24"/>
                <a:gd name="T30" fmla="*/ 14 w 29"/>
                <a:gd name="T3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24">
                  <a:moveTo>
                    <a:pt x="14" y="0"/>
                  </a:moveTo>
                  <a:cubicBezTo>
                    <a:pt x="13" y="0"/>
                    <a:pt x="12" y="0"/>
                    <a:pt x="11" y="1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2"/>
                    <a:pt x="28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4"/>
                    <a:pt x="29" y="13"/>
                    <a:pt x="29" y="1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8" name="Freeform 319"/>
            <p:cNvSpPr>
              <a:spLocks noEditPoints="1"/>
            </p:cNvSpPr>
            <p:nvPr/>
          </p:nvSpPr>
          <p:spPr bwMode="auto">
            <a:xfrm>
              <a:off x="8575676" y="5659437"/>
              <a:ext cx="198438" cy="187325"/>
            </a:xfrm>
            <a:custGeom>
              <a:avLst/>
              <a:gdLst>
                <a:gd name="T0" fmla="*/ 41 w 41"/>
                <a:gd name="T1" fmla="*/ 17 h 39"/>
                <a:gd name="T2" fmla="*/ 39 w 41"/>
                <a:gd name="T3" fmla="*/ 18 h 39"/>
                <a:gd name="T4" fmla="*/ 38 w 41"/>
                <a:gd name="T5" fmla="*/ 22 h 39"/>
                <a:gd name="T6" fmla="*/ 37 w 41"/>
                <a:gd name="T7" fmla="*/ 26 h 39"/>
                <a:gd name="T8" fmla="*/ 40 w 41"/>
                <a:gd name="T9" fmla="*/ 26 h 39"/>
                <a:gd name="T10" fmla="*/ 41 w 41"/>
                <a:gd name="T11" fmla="*/ 23 h 39"/>
                <a:gd name="T12" fmla="*/ 41 w 41"/>
                <a:gd name="T13" fmla="*/ 17 h 39"/>
                <a:gd name="T14" fmla="*/ 2 w 41"/>
                <a:gd name="T15" fmla="*/ 15 h 39"/>
                <a:gd name="T16" fmla="*/ 2 w 41"/>
                <a:gd name="T17" fmla="*/ 17 h 39"/>
                <a:gd name="T18" fmla="*/ 18 w 41"/>
                <a:gd name="T19" fmla="*/ 39 h 39"/>
                <a:gd name="T20" fmla="*/ 22 w 41"/>
                <a:gd name="T21" fmla="*/ 39 h 39"/>
                <a:gd name="T22" fmla="*/ 39 w 41"/>
                <a:gd name="T23" fmla="*/ 29 h 39"/>
                <a:gd name="T24" fmla="*/ 36 w 41"/>
                <a:gd name="T25" fmla="*/ 29 h 39"/>
                <a:gd name="T26" fmla="*/ 22 w 41"/>
                <a:gd name="T27" fmla="*/ 37 h 39"/>
                <a:gd name="T28" fmla="*/ 19 w 41"/>
                <a:gd name="T29" fmla="*/ 37 h 39"/>
                <a:gd name="T30" fmla="*/ 5 w 41"/>
                <a:gd name="T31" fmla="*/ 17 h 39"/>
                <a:gd name="T32" fmla="*/ 5 w 41"/>
                <a:gd name="T33" fmla="*/ 17 h 39"/>
                <a:gd name="T34" fmla="*/ 2 w 41"/>
                <a:gd name="T35" fmla="*/ 15 h 39"/>
                <a:gd name="T36" fmla="*/ 18 w 41"/>
                <a:gd name="T37" fmla="*/ 0 h 39"/>
                <a:gd name="T38" fmla="*/ 3 w 41"/>
                <a:gd name="T39" fmla="*/ 12 h 39"/>
                <a:gd name="T40" fmla="*/ 5 w 41"/>
                <a:gd name="T41" fmla="*/ 14 h 39"/>
                <a:gd name="T42" fmla="*/ 18 w 41"/>
                <a:gd name="T43" fmla="*/ 3 h 39"/>
                <a:gd name="T44" fmla="*/ 18 w 41"/>
                <a:gd name="T45" fmla="*/ 0 h 39"/>
                <a:gd name="T46" fmla="*/ 22 w 41"/>
                <a:gd name="T47" fmla="*/ 0 h 39"/>
                <a:gd name="T48" fmla="*/ 20 w 41"/>
                <a:gd name="T49" fmla="*/ 0 h 39"/>
                <a:gd name="T50" fmla="*/ 21 w 41"/>
                <a:gd name="T51" fmla="*/ 3 h 39"/>
                <a:gd name="T52" fmla="*/ 22 w 41"/>
                <a:gd name="T53" fmla="*/ 3 h 39"/>
                <a:gd name="T54" fmla="*/ 24 w 41"/>
                <a:gd name="T55" fmla="*/ 3 h 39"/>
                <a:gd name="T56" fmla="*/ 38 w 41"/>
                <a:gd name="T57" fmla="*/ 16 h 39"/>
                <a:gd name="T58" fmla="*/ 40 w 41"/>
                <a:gd name="T59" fmla="*/ 14 h 39"/>
                <a:gd name="T60" fmla="*/ 25 w 41"/>
                <a:gd name="T61" fmla="*/ 0 h 39"/>
                <a:gd name="T62" fmla="*/ 22 w 41"/>
                <a:gd name="T6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39">
                  <a:moveTo>
                    <a:pt x="41" y="17"/>
                  </a:moveTo>
                  <a:cubicBezTo>
                    <a:pt x="39" y="18"/>
                    <a:pt x="39" y="18"/>
                    <a:pt x="39" y="18"/>
                  </a:cubicBezTo>
                  <a:cubicBezTo>
                    <a:pt x="39" y="20"/>
                    <a:pt x="39" y="21"/>
                    <a:pt x="38" y="22"/>
                  </a:cubicBezTo>
                  <a:cubicBezTo>
                    <a:pt x="38" y="24"/>
                    <a:pt x="38" y="25"/>
                    <a:pt x="37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5"/>
                    <a:pt x="41" y="24"/>
                    <a:pt x="41" y="23"/>
                  </a:cubicBezTo>
                  <a:cubicBezTo>
                    <a:pt x="41" y="21"/>
                    <a:pt x="41" y="19"/>
                    <a:pt x="41" y="17"/>
                  </a:cubicBezTo>
                  <a:moveTo>
                    <a:pt x="2" y="15"/>
                  </a:moveTo>
                  <a:cubicBezTo>
                    <a:pt x="2" y="16"/>
                    <a:pt x="2" y="16"/>
                    <a:pt x="2" y="17"/>
                  </a:cubicBezTo>
                  <a:cubicBezTo>
                    <a:pt x="0" y="27"/>
                    <a:pt x="8" y="37"/>
                    <a:pt x="18" y="39"/>
                  </a:cubicBezTo>
                  <a:cubicBezTo>
                    <a:pt x="19" y="39"/>
                    <a:pt x="21" y="39"/>
                    <a:pt x="22" y="39"/>
                  </a:cubicBezTo>
                  <a:cubicBezTo>
                    <a:pt x="29" y="39"/>
                    <a:pt x="36" y="35"/>
                    <a:pt x="39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3" y="34"/>
                    <a:pt x="28" y="37"/>
                    <a:pt x="22" y="37"/>
                  </a:cubicBezTo>
                  <a:cubicBezTo>
                    <a:pt x="21" y="37"/>
                    <a:pt x="20" y="37"/>
                    <a:pt x="19" y="37"/>
                  </a:cubicBezTo>
                  <a:cubicBezTo>
                    <a:pt x="9" y="35"/>
                    <a:pt x="3" y="2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18" y="0"/>
                  </a:moveTo>
                  <a:cubicBezTo>
                    <a:pt x="11" y="2"/>
                    <a:pt x="6" y="6"/>
                    <a:pt x="3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8"/>
                    <a:pt x="12" y="4"/>
                    <a:pt x="18" y="3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22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2" y="3"/>
                  </a:cubicBezTo>
                  <a:cubicBezTo>
                    <a:pt x="22" y="3"/>
                    <a:pt x="23" y="3"/>
                    <a:pt x="24" y="3"/>
                  </a:cubicBezTo>
                  <a:cubicBezTo>
                    <a:pt x="31" y="4"/>
                    <a:pt x="37" y="9"/>
                    <a:pt x="38" y="16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7"/>
                    <a:pt x="32" y="2"/>
                    <a:pt x="25" y="0"/>
                  </a:cubicBezTo>
                  <a:cubicBezTo>
                    <a:pt x="24" y="0"/>
                    <a:pt x="23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9" name="Freeform 320"/>
            <p:cNvSpPr>
              <a:spLocks noEditPoints="1"/>
            </p:cNvSpPr>
            <p:nvPr/>
          </p:nvSpPr>
          <p:spPr bwMode="auto">
            <a:xfrm>
              <a:off x="8585201" y="5659437"/>
              <a:ext cx="188913" cy="139700"/>
            </a:xfrm>
            <a:custGeom>
              <a:avLst/>
              <a:gdLst>
                <a:gd name="T0" fmla="*/ 35 w 39"/>
                <a:gd name="T1" fmla="*/ 26 h 29"/>
                <a:gd name="T2" fmla="*/ 34 w 39"/>
                <a:gd name="T3" fmla="*/ 29 h 29"/>
                <a:gd name="T4" fmla="*/ 37 w 39"/>
                <a:gd name="T5" fmla="*/ 29 h 29"/>
                <a:gd name="T6" fmla="*/ 38 w 39"/>
                <a:gd name="T7" fmla="*/ 26 h 29"/>
                <a:gd name="T8" fmla="*/ 35 w 39"/>
                <a:gd name="T9" fmla="*/ 26 h 29"/>
                <a:gd name="T10" fmla="*/ 38 w 39"/>
                <a:gd name="T11" fmla="*/ 14 h 29"/>
                <a:gd name="T12" fmla="*/ 36 w 39"/>
                <a:gd name="T13" fmla="*/ 16 h 29"/>
                <a:gd name="T14" fmla="*/ 37 w 39"/>
                <a:gd name="T15" fmla="*/ 18 h 29"/>
                <a:gd name="T16" fmla="*/ 39 w 39"/>
                <a:gd name="T17" fmla="*/ 17 h 29"/>
                <a:gd name="T18" fmla="*/ 38 w 39"/>
                <a:gd name="T19" fmla="*/ 14 h 29"/>
                <a:gd name="T20" fmla="*/ 1 w 39"/>
                <a:gd name="T21" fmla="*/ 12 h 29"/>
                <a:gd name="T22" fmla="*/ 0 w 39"/>
                <a:gd name="T23" fmla="*/ 15 h 29"/>
                <a:gd name="T24" fmla="*/ 3 w 39"/>
                <a:gd name="T25" fmla="*/ 17 h 29"/>
                <a:gd name="T26" fmla="*/ 3 w 39"/>
                <a:gd name="T27" fmla="*/ 14 h 29"/>
                <a:gd name="T28" fmla="*/ 1 w 39"/>
                <a:gd name="T29" fmla="*/ 12 h 29"/>
                <a:gd name="T30" fmla="*/ 18 w 39"/>
                <a:gd name="T31" fmla="*/ 0 h 29"/>
                <a:gd name="T32" fmla="*/ 16 w 39"/>
                <a:gd name="T33" fmla="*/ 0 h 29"/>
                <a:gd name="T34" fmla="*/ 16 w 39"/>
                <a:gd name="T35" fmla="*/ 3 h 29"/>
                <a:gd name="T36" fmla="*/ 19 w 39"/>
                <a:gd name="T37" fmla="*/ 3 h 29"/>
                <a:gd name="T38" fmla="*/ 18 w 39"/>
                <a:gd name="T3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29">
                  <a:moveTo>
                    <a:pt x="35" y="26"/>
                  </a:moveTo>
                  <a:cubicBezTo>
                    <a:pt x="35" y="27"/>
                    <a:pt x="35" y="28"/>
                    <a:pt x="34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8"/>
                    <a:pt x="38" y="27"/>
                    <a:pt x="38" y="26"/>
                  </a:cubicBezTo>
                  <a:cubicBezTo>
                    <a:pt x="35" y="26"/>
                    <a:pt x="35" y="26"/>
                    <a:pt x="35" y="26"/>
                  </a:cubicBezTo>
                  <a:moveTo>
                    <a:pt x="38" y="14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36" y="16"/>
                    <a:pt x="37" y="17"/>
                    <a:pt x="37" y="18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5"/>
                    <a:pt x="38" y="14"/>
                  </a:cubicBezTo>
                  <a:moveTo>
                    <a:pt x="1" y="12"/>
                  </a:moveTo>
                  <a:cubicBezTo>
                    <a:pt x="1" y="13"/>
                    <a:pt x="1" y="14"/>
                    <a:pt x="0" y="15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6"/>
                    <a:pt x="3" y="15"/>
                    <a:pt x="3" y="14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18" y="0"/>
                  </a:moveTo>
                  <a:cubicBezTo>
                    <a:pt x="17" y="0"/>
                    <a:pt x="17" y="0"/>
                    <a:pt x="16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8" y="3"/>
                    <a:pt x="19" y="3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0" name="Freeform 321"/>
            <p:cNvSpPr>
              <a:spLocks noEditPoints="1"/>
            </p:cNvSpPr>
            <p:nvPr/>
          </p:nvSpPr>
          <p:spPr bwMode="auto">
            <a:xfrm>
              <a:off x="10272713" y="4125912"/>
              <a:ext cx="153988" cy="144463"/>
            </a:xfrm>
            <a:custGeom>
              <a:avLst/>
              <a:gdLst>
                <a:gd name="T0" fmla="*/ 17 w 32"/>
                <a:gd name="T1" fmla="*/ 18 h 30"/>
                <a:gd name="T2" fmla="*/ 20 w 32"/>
                <a:gd name="T3" fmla="*/ 29 h 30"/>
                <a:gd name="T4" fmla="*/ 25 w 32"/>
                <a:gd name="T5" fmla="*/ 27 h 30"/>
                <a:gd name="T6" fmla="*/ 17 w 32"/>
                <a:gd name="T7" fmla="*/ 18 h 30"/>
                <a:gd name="T8" fmla="*/ 14 w 32"/>
                <a:gd name="T9" fmla="*/ 17 h 30"/>
                <a:gd name="T10" fmla="*/ 6 w 32"/>
                <a:gd name="T11" fmla="*/ 26 h 30"/>
                <a:gd name="T12" fmla="*/ 14 w 32"/>
                <a:gd name="T13" fmla="*/ 30 h 30"/>
                <a:gd name="T14" fmla="*/ 16 w 32"/>
                <a:gd name="T15" fmla="*/ 30 h 30"/>
                <a:gd name="T16" fmla="*/ 17 w 32"/>
                <a:gd name="T17" fmla="*/ 30 h 30"/>
                <a:gd name="T18" fmla="*/ 14 w 32"/>
                <a:gd name="T19" fmla="*/ 17 h 30"/>
                <a:gd name="T20" fmla="*/ 3 w 32"/>
                <a:gd name="T21" fmla="*/ 8 h 30"/>
                <a:gd name="T22" fmla="*/ 1 w 32"/>
                <a:gd name="T23" fmla="*/ 12 h 30"/>
                <a:gd name="T24" fmla="*/ 4 w 32"/>
                <a:gd name="T25" fmla="*/ 24 h 30"/>
                <a:gd name="T26" fmla="*/ 13 w 32"/>
                <a:gd name="T27" fmla="*/ 14 h 30"/>
                <a:gd name="T28" fmla="*/ 3 w 32"/>
                <a:gd name="T29" fmla="*/ 8 h 30"/>
                <a:gd name="T30" fmla="*/ 16 w 32"/>
                <a:gd name="T31" fmla="*/ 0 h 30"/>
                <a:gd name="T32" fmla="*/ 4 w 32"/>
                <a:gd name="T33" fmla="*/ 5 h 30"/>
                <a:gd name="T34" fmla="*/ 14 w 32"/>
                <a:gd name="T35" fmla="*/ 12 h 30"/>
                <a:gd name="T36" fmla="*/ 14 w 32"/>
                <a:gd name="T37" fmla="*/ 12 h 30"/>
                <a:gd name="T38" fmla="*/ 15 w 32"/>
                <a:gd name="T39" fmla="*/ 13 h 30"/>
                <a:gd name="T40" fmla="*/ 16 w 32"/>
                <a:gd name="T41" fmla="*/ 13 h 30"/>
                <a:gd name="T42" fmla="*/ 16 w 32"/>
                <a:gd name="T43" fmla="*/ 13 h 30"/>
                <a:gd name="T44" fmla="*/ 27 w 32"/>
                <a:gd name="T45" fmla="*/ 25 h 30"/>
                <a:gd name="T46" fmla="*/ 31 w 32"/>
                <a:gd name="T47" fmla="*/ 17 h 30"/>
                <a:gd name="T48" fmla="*/ 19 w 32"/>
                <a:gd name="T49" fmla="*/ 0 h 30"/>
                <a:gd name="T50" fmla="*/ 16 w 32"/>
                <a:gd name="T5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0">
                  <a:moveTo>
                    <a:pt x="17" y="18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22" y="29"/>
                    <a:pt x="24" y="28"/>
                    <a:pt x="25" y="27"/>
                  </a:cubicBezTo>
                  <a:cubicBezTo>
                    <a:pt x="17" y="18"/>
                    <a:pt x="17" y="18"/>
                    <a:pt x="17" y="18"/>
                  </a:cubicBezTo>
                  <a:moveTo>
                    <a:pt x="14" y="17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8" y="28"/>
                    <a:pt x="11" y="29"/>
                    <a:pt x="14" y="30"/>
                  </a:cubicBezTo>
                  <a:cubicBezTo>
                    <a:pt x="14" y="30"/>
                    <a:pt x="15" y="30"/>
                    <a:pt x="16" y="30"/>
                  </a:cubicBezTo>
                  <a:cubicBezTo>
                    <a:pt x="16" y="30"/>
                    <a:pt x="17" y="30"/>
                    <a:pt x="17" y="30"/>
                  </a:cubicBezTo>
                  <a:cubicBezTo>
                    <a:pt x="14" y="17"/>
                    <a:pt x="14" y="17"/>
                    <a:pt x="14" y="17"/>
                  </a:cubicBezTo>
                  <a:moveTo>
                    <a:pt x="3" y="8"/>
                  </a:moveTo>
                  <a:cubicBezTo>
                    <a:pt x="2" y="9"/>
                    <a:pt x="1" y="11"/>
                    <a:pt x="1" y="12"/>
                  </a:cubicBezTo>
                  <a:cubicBezTo>
                    <a:pt x="0" y="17"/>
                    <a:pt x="2" y="21"/>
                    <a:pt x="4" y="2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3" y="8"/>
                    <a:pt x="3" y="8"/>
                    <a:pt x="3" y="8"/>
                  </a:cubicBezTo>
                  <a:moveTo>
                    <a:pt x="16" y="0"/>
                  </a:moveTo>
                  <a:cubicBezTo>
                    <a:pt x="11" y="0"/>
                    <a:pt x="7" y="2"/>
                    <a:pt x="4" y="5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9" y="23"/>
                    <a:pt x="31" y="20"/>
                    <a:pt x="31" y="17"/>
                  </a:cubicBezTo>
                  <a:cubicBezTo>
                    <a:pt x="32" y="9"/>
                    <a:pt x="27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1" name="Freeform 322"/>
            <p:cNvSpPr>
              <a:spLocks/>
            </p:cNvSpPr>
            <p:nvPr/>
          </p:nvSpPr>
          <p:spPr bwMode="auto">
            <a:xfrm>
              <a:off x="10287001" y="4149725"/>
              <a:ext cx="115888" cy="120650"/>
            </a:xfrm>
            <a:custGeom>
              <a:avLst/>
              <a:gdLst>
                <a:gd name="T0" fmla="*/ 1 w 24"/>
                <a:gd name="T1" fmla="*/ 0 h 25"/>
                <a:gd name="T2" fmla="*/ 0 w 24"/>
                <a:gd name="T3" fmla="*/ 3 h 25"/>
                <a:gd name="T4" fmla="*/ 10 w 24"/>
                <a:gd name="T5" fmla="*/ 9 h 25"/>
                <a:gd name="T6" fmla="*/ 1 w 24"/>
                <a:gd name="T7" fmla="*/ 19 h 25"/>
                <a:gd name="T8" fmla="*/ 3 w 24"/>
                <a:gd name="T9" fmla="*/ 21 h 25"/>
                <a:gd name="T10" fmla="*/ 11 w 24"/>
                <a:gd name="T11" fmla="*/ 12 h 25"/>
                <a:gd name="T12" fmla="*/ 14 w 24"/>
                <a:gd name="T13" fmla="*/ 25 h 25"/>
                <a:gd name="T14" fmla="*/ 17 w 24"/>
                <a:gd name="T15" fmla="*/ 24 h 25"/>
                <a:gd name="T16" fmla="*/ 14 w 24"/>
                <a:gd name="T17" fmla="*/ 13 h 25"/>
                <a:gd name="T18" fmla="*/ 22 w 24"/>
                <a:gd name="T19" fmla="*/ 22 h 25"/>
                <a:gd name="T20" fmla="*/ 24 w 24"/>
                <a:gd name="T21" fmla="*/ 20 h 25"/>
                <a:gd name="T22" fmla="*/ 13 w 24"/>
                <a:gd name="T23" fmla="*/ 8 h 25"/>
                <a:gd name="T24" fmla="*/ 13 w 24"/>
                <a:gd name="T25" fmla="*/ 8 h 25"/>
                <a:gd name="T26" fmla="*/ 12 w 24"/>
                <a:gd name="T27" fmla="*/ 8 h 25"/>
                <a:gd name="T28" fmla="*/ 11 w 24"/>
                <a:gd name="T29" fmla="*/ 7 h 25"/>
                <a:gd name="T30" fmla="*/ 11 w 24"/>
                <a:gd name="T31" fmla="*/ 7 h 25"/>
                <a:gd name="T32" fmla="*/ 1 w 24"/>
                <a:gd name="T3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6" y="25"/>
                    <a:pt x="17" y="2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4" y="20"/>
                    <a:pt x="24" y="2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2" name="Freeform 323"/>
            <p:cNvSpPr>
              <a:spLocks noEditPoints="1"/>
            </p:cNvSpPr>
            <p:nvPr/>
          </p:nvSpPr>
          <p:spPr bwMode="auto">
            <a:xfrm>
              <a:off x="10215563" y="4067175"/>
              <a:ext cx="274638" cy="255588"/>
            </a:xfrm>
            <a:custGeom>
              <a:avLst/>
              <a:gdLst>
                <a:gd name="T0" fmla="*/ 13 w 57"/>
                <a:gd name="T1" fmla="*/ 45 h 53"/>
                <a:gd name="T2" fmla="*/ 11 w 57"/>
                <a:gd name="T3" fmla="*/ 47 h 53"/>
                <a:gd name="T4" fmla="*/ 24 w 57"/>
                <a:gd name="T5" fmla="*/ 53 h 53"/>
                <a:gd name="T6" fmla="*/ 28 w 57"/>
                <a:gd name="T7" fmla="*/ 53 h 53"/>
                <a:gd name="T8" fmla="*/ 32 w 57"/>
                <a:gd name="T9" fmla="*/ 53 h 53"/>
                <a:gd name="T10" fmla="*/ 31 w 57"/>
                <a:gd name="T11" fmla="*/ 51 h 53"/>
                <a:gd name="T12" fmla="*/ 28 w 57"/>
                <a:gd name="T13" fmla="*/ 51 h 53"/>
                <a:gd name="T14" fmla="*/ 24 w 57"/>
                <a:gd name="T15" fmla="*/ 50 h 53"/>
                <a:gd name="T16" fmla="*/ 13 w 57"/>
                <a:gd name="T17" fmla="*/ 45 h 53"/>
                <a:gd name="T18" fmla="*/ 44 w 57"/>
                <a:gd name="T19" fmla="*/ 45 h 53"/>
                <a:gd name="T20" fmla="*/ 34 w 57"/>
                <a:gd name="T21" fmla="*/ 50 h 53"/>
                <a:gd name="T22" fmla="*/ 34 w 57"/>
                <a:gd name="T23" fmla="*/ 53 h 53"/>
                <a:gd name="T24" fmla="*/ 46 w 57"/>
                <a:gd name="T25" fmla="*/ 47 h 53"/>
                <a:gd name="T26" fmla="*/ 44 w 57"/>
                <a:gd name="T27" fmla="*/ 45 h 53"/>
                <a:gd name="T28" fmla="*/ 5 w 57"/>
                <a:gd name="T29" fmla="*/ 13 h 53"/>
                <a:gd name="T30" fmla="*/ 2 w 57"/>
                <a:gd name="T31" fmla="*/ 22 h 53"/>
                <a:gd name="T32" fmla="*/ 9 w 57"/>
                <a:gd name="T33" fmla="*/ 45 h 53"/>
                <a:gd name="T34" fmla="*/ 11 w 57"/>
                <a:gd name="T35" fmla="*/ 43 h 53"/>
                <a:gd name="T36" fmla="*/ 4 w 57"/>
                <a:gd name="T37" fmla="*/ 23 h 53"/>
                <a:gd name="T38" fmla="*/ 7 w 57"/>
                <a:gd name="T39" fmla="*/ 15 h 53"/>
                <a:gd name="T40" fmla="*/ 5 w 57"/>
                <a:gd name="T41" fmla="*/ 13 h 53"/>
                <a:gd name="T42" fmla="*/ 28 w 57"/>
                <a:gd name="T43" fmla="*/ 0 h 53"/>
                <a:gd name="T44" fmla="*/ 7 w 57"/>
                <a:gd name="T45" fmla="*/ 11 h 53"/>
                <a:gd name="T46" fmla="*/ 9 w 57"/>
                <a:gd name="T47" fmla="*/ 12 h 53"/>
                <a:gd name="T48" fmla="*/ 28 w 57"/>
                <a:gd name="T49" fmla="*/ 3 h 53"/>
                <a:gd name="T50" fmla="*/ 32 w 57"/>
                <a:gd name="T51" fmla="*/ 3 h 53"/>
                <a:gd name="T52" fmla="*/ 52 w 57"/>
                <a:gd name="T53" fmla="*/ 31 h 53"/>
                <a:gd name="T54" fmla="*/ 46 w 57"/>
                <a:gd name="T55" fmla="*/ 43 h 53"/>
                <a:gd name="T56" fmla="*/ 48 w 57"/>
                <a:gd name="T57" fmla="*/ 45 h 53"/>
                <a:gd name="T58" fmla="*/ 54 w 57"/>
                <a:gd name="T59" fmla="*/ 31 h 53"/>
                <a:gd name="T60" fmla="*/ 32 w 57"/>
                <a:gd name="T61" fmla="*/ 0 h 53"/>
                <a:gd name="T62" fmla="*/ 28 w 57"/>
                <a:gd name="T6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53">
                  <a:moveTo>
                    <a:pt x="13" y="45"/>
                  </a:moveTo>
                  <a:cubicBezTo>
                    <a:pt x="11" y="47"/>
                    <a:pt x="11" y="47"/>
                    <a:pt x="11" y="47"/>
                  </a:cubicBezTo>
                  <a:cubicBezTo>
                    <a:pt x="15" y="50"/>
                    <a:pt x="19" y="52"/>
                    <a:pt x="24" y="53"/>
                  </a:cubicBezTo>
                  <a:cubicBezTo>
                    <a:pt x="25" y="53"/>
                    <a:pt x="27" y="53"/>
                    <a:pt x="28" y="53"/>
                  </a:cubicBezTo>
                  <a:cubicBezTo>
                    <a:pt x="29" y="53"/>
                    <a:pt x="31" y="53"/>
                    <a:pt x="32" y="53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7" y="51"/>
                    <a:pt x="26" y="51"/>
                    <a:pt x="24" y="50"/>
                  </a:cubicBezTo>
                  <a:cubicBezTo>
                    <a:pt x="20" y="50"/>
                    <a:pt x="16" y="48"/>
                    <a:pt x="13" y="45"/>
                  </a:cubicBezTo>
                  <a:moveTo>
                    <a:pt x="44" y="45"/>
                  </a:moveTo>
                  <a:cubicBezTo>
                    <a:pt x="41" y="47"/>
                    <a:pt x="37" y="49"/>
                    <a:pt x="34" y="50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9" y="52"/>
                    <a:pt x="42" y="50"/>
                    <a:pt x="46" y="47"/>
                  </a:cubicBezTo>
                  <a:cubicBezTo>
                    <a:pt x="44" y="45"/>
                    <a:pt x="44" y="45"/>
                    <a:pt x="44" y="45"/>
                  </a:cubicBezTo>
                  <a:moveTo>
                    <a:pt x="5" y="13"/>
                  </a:moveTo>
                  <a:cubicBezTo>
                    <a:pt x="3" y="16"/>
                    <a:pt x="2" y="19"/>
                    <a:pt x="2" y="22"/>
                  </a:cubicBezTo>
                  <a:cubicBezTo>
                    <a:pt x="0" y="31"/>
                    <a:pt x="3" y="39"/>
                    <a:pt x="9" y="45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6" y="38"/>
                    <a:pt x="3" y="31"/>
                    <a:pt x="4" y="23"/>
                  </a:cubicBezTo>
                  <a:cubicBezTo>
                    <a:pt x="5" y="20"/>
                    <a:pt x="6" y="17"/>
                    <a:pt x="7" y="15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28" y="0"/>
                  </a:moveTo>
                  <a:cubicBezTo>
                    <a:pt x="19" y="0"/>
                    <a:pt x="12" y="4"/>
                    <a:pt x="7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3" y="6"/>
                    <a:pt x="20" y="3"/>
                    <a:pt x="28" y="3"/>
                  </a:cubicBezTo>
                  <a:cubicBezTo>
                    <a:pt x="29" y="3"/>
                    <a:pt x="31" y="3"/>
                    <a:pt x="32" y="3"/>
                  </a:cubicBezTo>
                  <a:cubicBezTo>
                    <a:pt x="45" y="5"/>
                    <a:pt x="54" y="18"/>
                    <a:pt x="52" y="31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51" y="41"/>
                    <a:pt x="54" y="36"/>
                    <a:pt x="54" y="31"/>
                  </a:cubicBezTo>
                  <a:cubicBezTo>
                    <a:pt x="57" y="17"/>
                    <a:pt x="47" y="3"/>
                    <a:pt x="32" y="0"/>
                  </a:cubicBezTo>
                  <a:cubicBezTo>
                    <a:pt x="31" y="0"/>
                    <a:pt x="30" y="0"/>
                    <a:pt x="2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3" name="Freeform 324"/>
            <p:cNvSpPr>
              <a:spLocks noEditPoints="1"/>
            </p:cNvSpPr>
            <p:nvPr/>
          </p:nvSpPr>
          <p:spPr bwMode="auto">
            <a:xfrm>
              <a:off x="10239376" y="4121150"/>
              <a:ext cx="207963" cy="201613"/>
            </a:xfrm>
            <a:custGeom>
              <a:avLst/>
              <a:gdLst>
                <a:gd name="T0" fmla="*/ 29 w 43"/>
                <a:gd name="T1" fmla="*/ 39 h 42"/>
                <a:gd name="T2" fmla="*/ 26 w 43"/>
                <a:gd name="T3" fmla="*/ 40 h 42"/>
                <a:gd name="T4" fmla="*/ 27 w 43"/>
                <a:gd name="T5" fmla="*/ 42 h 42"/>
                <a:gd name="T6" fmla="*/ 29 w 43"/>
                <a:gd name="T7" fmla="*/ 42 h 42"/>
                <a:gd name="T8" fmla="*/ 29 w 43"/>
                <a:gd name="T9" fmla="*/ 39 h 42"/>
                <a:gd name="T10" fmla="*/ 6 w 43"/>
                <a:gd name="T11" fmla="*/ 32 h 42"/>
                <a:gd name="T12" fmla="*/ 4 w 43"/>
                <a:gd name="T13" fmla="*/ 34 h 42"/>
                <a:gd name="T14" fmla="*/ 6 w 43"/>
                <a:gd name="T15" fmla="*/ 36 h 42"/>
                <a:gd name="T16" fmla="*/ 8 w 43"/>
                <a:gd name="T17" fmla="*/ 34 h 42"/>
                <a:gd name="T18" fmla="*/ 6 w 43"/>
                <a:gd name="T19" fmla="*/ 32 h 42"/>
                <a:gd name="T20" fmla="*/ 41 w 43"/>
                <a:gd name="T21" fmla="*/ 32 h 42"/>
                <a:gd name="T22" fmla="*/ 39 w 43"/>
                <a:gd name="T23" fmla="*/ 34 h 42"/>
                <a:gd name="T24" fmla="*/ 41 w 43"/>
                <a:gd name="T25" fmla="*/ 36 h 42"/>
                <a:gd name="T26" fmla="*/ 43 w 43"/>
                <a:gd name="T27" fmla="*/ 34 h 42"/>
                <a:gd name="T28" fmla="*/ 41 w 43"/>
                <a:gd name="T29" fmla="*/ 32 h 42"/>
                <a:gd name="T30" fmla="*/ 2 w 43"/>
                <a:gd name="T31" fmla="*/ 0 h 42"/>
                <a:gd name="T32" fmla="*/ 0 w 43"/>
                <a:gd name="T33" fmla="*/ 2 h 42"/>
                <a:gd name="T34" fmla="*/ 2 w 43"/>
                <a:gd name="T35" fmla="*/ 4 h 42"/>
                <a:gd name="T36" fmla="*/ 4 w 43"/>
                <a:gd name="T37" fmla="*/ 1 h 42"/>
                <a:gd name="T38" fmla="*/ 2 w 43"/>
                <a:gd name="T3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2">
                  <a:moveTo>
                    <a:pt x="29" y="39"/>
                  </a:moveTo>
                  <a:cubicBezTo>
                    <a:pt x="28" y="39"/>
                    <a:pt x="27" y="39"/>
                    <a:pt x="26" y="40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8" y="42"/>
                    <a:pt x="29" y="42"/>
                    <a:pt x="29" y="42"/>
                  </a:cubicBezTo>
                  <a:cubicBezTo>
                    <a:pt x="29" y="39"/>
                    <a:pt x="29" y="39"/>
                    <a:pt x="29" y="39"/>
                  </a:cubicBezTo>
                  <a:moveTo>
                    <a:pt x="6" y="32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5" y="35"/>
                    <a:pt x="5" y="36"/>
                    <a:pt x="6" y="36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7" y="34"/>
                    <a:pt x="6" y="33"/>
                    <a:pt x="6" y="32"/>
                  </a:cubicBezTo>
                  <a:moveTo>
                    <a:pt x="41" y="32"/>
                  </a:moveTo>
                  <a:cubicBezTo>
                    <a:pt x="40" y="33"/>
                    <a:pt x="39" y="33"/>
                    <a:pt x="39" y="34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5"/>
                    <a:pt x="42" y="35"/>
                    <a:pt x="43" y="34"/>
                  </a:cubicBezTo>
                  <a:cubicBezTo>
                    <a:pt x="41" y="32"/>
                    <a:pt x="41" y="32"/>
                    <a:pt x="41" y="32"/>
                  </a:cubicBezTo>
                  <a:moveTo>
                    <a:pt x="2" y="0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2"/>
                    <a:pt x="4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4" name="Freeform 325"/>
            <p:cNvSpPr>
              <a:spLocks noEditPoints="1"/>
            </p:cNvSpPr>
            <p:nvPr/>
          </p:nvSpPr>
          <p:spPr bwMode="auto">
            <a:xfrm>
              <a:off x="8099426" y="5384800"/>
              <a:ext cx="130175" cy="144463"/>
            </a:xfrm>
            <a:custGeom>
              <a:avLst/>
              <a:gdLst>
                <a:gd name="T0" fmla="*/ 2 w 27"/>
                <a:gd name="T1" fmla="*/ 23 h 30"/>
                <a:gd name="T2" fmla="*/ 11 w 27"/>
                <a:gd name="T3" fmla="*/ 30 h 30"/>
                <a:gd name="T4" fmla="*/ 2 w 27"/>
                <a:gd name="T5" fmla="*/ 23 h 30"/>
                <a:gd name="T6" fmla="*/ 15 w 27"/>
                <a:gd name="T7" fmla="*/ 17 h 30"/>
                <a:gd name="T8" fmla="*/ 18 w 27"/>
                <a:gd name="T9" fmla="*/ 30 h 30"/>
                <a:gd name="T10" fmla="*/ 27 w 27"/>
                <a:gd name="T11" fmla="*/ 24 h 30"/>
                <a:gd name="T12" fmla="*/ 15 w 27"/>
                <a:gd name="T13" fmla="*/ 17 h 30"/>
                <a:gd name="T14" fmla="*/ 10 w 27"/>
                <a:gd name="T15" fmla="*/ 1 h 30"/>
                <a:gd name="T16" fmla="*/ 0 w 27"/>
                <a:gd name="T17" fmla="*/ 13 h 30"/>
                <a:gd name="T18" fmla="*/ 0 w 27"/>
                <a:gd name="T19" fmla="*/ 18 h 30"/>
                <a:gd name="T20" fmla="*/ 15 w 27"/>
                <a:gd name="T21" fmla="*/ 30 h 30"/>
                <a:gd name="T22" fmla="*/ 10 w 27"/>
                <a:gd name="T23" fmla="*/ 1 h 30"/>
                <a:gd name="T24" fmla="*/ 15 w 27"/>
                <a:gd name="T25" fmla="*/ 0 h 30"/>
                <a:gd name="T26" fmla="*/ 12 w 27"/>
                <a:gd name="T27" fmla="*/ 0 h 30"/>
                <a:gd name="T28" fmla="*/ 15 w 27"/>
                <a:gd name="T29" fmla="*/ 16 h 30"/>
                <a:gd name="T30" fmla="*/ 22 w 27"/>
                <a:gd name="T31" fmla="*/ 2 h 30"/>
                <a:gd name="T32" fmla="*/ 17 w 27"/>
                <a:gd name="T33" fmla="*/ 0 h 30"/>
                <a:gd name="T34" fmla="*/ 15 w 27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30">
                  <a:moveTo>
                    <a:pt x="2" y="23"/>
                  </a:moveTo>
                  <a:cubicBezTo>
                    <a:pt x="4" y="26"/>
                    <a:pt x="7" y="29"/>
                    <a:pt x="11" y="30"/>
                  </a:cubicBezTo>
                  <a:cubicBezTo>
                    <a:pt x="2" y="23"/>
                    <a:pt x="2" y="23"/>
                    <a:pt x="2" y="23"/>
                  </a:cubicBezTo>
                  <a:moveTo>
                    <a:pt x="15" y="17"/>
                  </a:moveTo>
                  <a:cubicBezTo>
                    <a:pt x="18" y="30"/>
                    <a:pt x="18" y="30"/>
                    <a:pt x="18" y="30"/>
                  </a:cubicBezTo>
                  <a:cubicBezTo>
                    <a:pt x="21" y="30"/>
                    <a:pt x="25" y="27"/>
                    <a:pt x="27" y="24"/>
                  </a:cubicBezTo>
                  <a:cubicBezTo>
                    <a:pt x="15" y="17"/>
                    <a:pt x="15" y="17"/>
                    <a:pt x="15" y="17"/>
                  </a:cubicBezTo>
                  <a:moveTo>
                    <a:pt x="10" y="1"/>
                  </a:moveTo>
                  <a:cubicBezTo>
                    <a:pt x="5" y="3"/>
                    <a:pt x="1" y="7"/>
                    <a:pt x="0" y="13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0" y="1"/>
                    <a:pt x="10" y="1"/>
                    <a:pt x="10" y="1"/>
                  </a:cubicBezTo>
                  <a:moveTo>
                    <a:pt x="15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1"/>
                    <a:pt x="19" y="1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5" name="Freeform 326"/>
            <p:cNvSpPr>
              <a:spLocks/>
            </p:cNvSpPr>
            <p:nvPr/>
          </p:nvSpPr>
          <p:spPr bwMode="auto">
            <a:xfrm>
              <a:off x="8099426" y="5384800"/>
              <a:ext cx="85725" cy="144463"/>
            </a:xfrm>
            <a:custGeom>
              <a:avLst/>
              <a:gdLst>
                <a:gd name="T0" fmla="*/ 12 w 18"/>
                <a:gd name="T1" fmla="*/ 0 h 30"/>
                <a:gd name="T2" fmla="*/ 10 w 18"/>
                <a:gd name="T3" fmla="*/ 1 h 30"/>
                <a:gd name="T4" fmla="*/ 15 w 18"/>
                <a:gd name="T5" fmla="*/ 30 h 30"/>
                <a:gd name="T6" fmla="*/ 0 w 18"/>
                <a:gd name="T7" fmla="*/ 18 h 30"/>
                <a:gd name="T8" fmla="*/ 2 w 18"/>
                <a:gd name="T9" fmla="*/ 23 h 30"/>
                <a:gd name="T10" fmla="*/ 11 w 18"/>
                <a:gd name="T11" fmla="*/ 30 h 30"/>
                <a:gd name="T12" fmla="*/ 12 w 18"/>
                <a:gd name="T13" fmla="*/ 30 h 30"/>
                <a:gd name="T14" fmla="*/ 15 w 18"/>
                <a:gd name="T15" fmla="*/ 30 h 30"/>
                <a:gd name="T16" fmla="*/ 18 w 18"/>
                <a:gd name="T17" fmla="*/ 30 h 30"/>
                <a:gd name="T18" fmla="*/ 15 w 18"/>
                <a:gd name="T19" fmla="*/ 17 h 30"/>
                <a:gd name="T20" fmla="*/ 15 w 18"/>
                <a:gd name="T21" fmla="*/ 17 h 30"/>
                <a:gd name="T22" fmla="*/ 15 w 18"/>
                <a:gd name="T23" fmla="*/ 16 h 30"/>
                <a:gd name="T24" fmla="*/ 12 w 18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30">
                  <a:moveTo>
                    <a:pt x="12" y="0"/>
                  </a:moveTo>
                  <a:cubicBezTo>
                    <a:pt x="11" y="1"/>
                    <a:pt x="11" y="1"/>
                    <a:pt x="10" y="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21"/>
                    <a:pt x="2" y="23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2" y="30"/>
                    <a:pt x="12" y="30"/>
                  </a:cubicBezTo>
                  <a:cubicBezTo>
                    <a:pt x="13" y="30"/>
                    <a:pt x="14" y="30"/>
                    <a:pt x="15" y="30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6" name="Freeform 327"/>
            <p:cNvSpPr>
              <a:spLocks/>
            </p:cNvSpPr>
            <p:nvPr/>
          </p:nvSpPr>
          <p:spPr bwMode="auto">
            <a:xfrm>
              <a:off x="8185151" y="5399087"/>
              <a:ext cx="63500" cy="92075"/>
            </a:xfrm>
            <a:custGeom>
              <a:avLst/>
              <a:gdLst>
                <a:gd name="T0" fmla="*/ 6 w 13"/>
                <a:gd name="T1" fmla="*/ 0 h 19"/>
                <a:gd name="T2" fmla="*/ 0 w 13"/>
                <a:gd name="T3" fmla="*/ 13 h 19"/>
                <a:gd name="T4" fmla="*/ 10 w 13"/>
                <a:gd name="T5" fmla="*/ 19 h 19"/>
                <a:gd name="T6" fmla="*/ 12 w 13"/>
                <a:gd name="T7" fmla="*/ 15 h 19"/>
                <a:gd name="T8" fmla="*/ 6 w 1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9">
                  <a:moveTo>
                    <a:pt x="6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8"/>
                    <a:pt x="12" y="16"/>
                    <a:pt x="12" y="15"/>
                  </a:cubicBezTo>
                  <a:cubicBezTo>
                    <a:pt x="13" y="9"/>
                    <a:pt x="10" y="4"/>
                    <a:pt x="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7" name="Freeform 328"/>
            <p:cNvSpPr>
              <a:spLocks/>
            </p:cNvSpPr>
            <p:nvPr/>
          </p:nvSpPr>
          <p:spPr bwMode="auto">
            <a:xfrm>
              <a:off x="8170863" y="5394325"/>
              <a:ext cx="63500" cy="106363"/>
            </a:xfrm>
            <a:custGeom>
              <a:avLst/>
              <a:gdLst>
                <a:gd name="T0" fmla="*/ 7 w 13"/>
                <a:gd name="T1" fmla="*/ 0 h 22"/>
                <a:gd name="T2" fmla="*/ 0 w 13"/>
                <a:gd name="T3" fmla="*/ 14 h 22"/>
                <a:gd name="T4" fmla="*/ 0 w 13"/>
                <a:gd name="T5" fmla="*/ 15 h 22"/>
                <a:gd name="T6" fmla="*/ 0 w 13"/>
                <a:gd name="T7" fmla="*/ 15 h 22"/>
                <a:gd name="T8" fmla="*/ 12 w 13"/>
                <a:gd name="T9" fmla="*/ 22 h 22"/>
                <a:gd name="T10" fmla="*/ 13 w 13"/>
                <a:gd name="T11" fmla="*/ 20 h 22"/>
                <a:gd name="T12" fmla="*/ 3 w 13"/>
                <a:gd name="T13" fmla="*/ 14 h 22"/>
                <a:gd name="T14" fmla="*/ 9 w 13"/>
                <a:gd name="T15" fmla="*/ 1 h 22"/>
                <a:gd name="T16" fmla="*/ 7 w 13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2">
                  <a:moveTo>
                    <a:pt x="7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1"/>
                    <a:pt x="13" y="2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8" name="Freeform 329"/>
            <p:cNvSpPr>
              <a:spLocks noEditPoints="1"/>
            </p:cNvSpPr>
            <p:nvPr/>
          </p:nvSpPr>
          <p:spPr bwMode="auto">
            <a:xfrm>
              <a:off x="8035926" y="5330825"/>
              <a:ext cx="241300" cy="255588"/>
            </a:xfrm>
            <a:custGeom>
              <a:avLst/>
              <a:gdLst>
                <a:gd name="T0" fmla="*/ 1 w 50"/>
                <a:gd name="T1" fmla="*/ 23 h 53"/>
                <a:gd name="T2" fmla="*/ 24 w 50"/>
                <a:gd name="T3" fmla="*/ 53 h 53"/>
                <a:gd name="T4" fmla="*/ 28 w 50"/>
                <a:gd name="T5" fmla="*/ 53 h 53"/>
                <a:gd name="T6" fmla="*/ 50 w 50"/>
                <a:gd name="T7" fmla="*/ 42 h 53"/>
                <a:gd name="T8" fmla="*/ 47 w 50"/>
                <a:gd name="T9" fmla="*/ 40 h 53"/>
                <a:gd name="T10" fmla="*/ 28 w 50"/>
                <a:gd name="T11" fmla="*/ 50 h 53"/>
                <a:gd name="T12" fmla="*/ 24 w 50"/>
                <a:gd name="T13" fmla="*/ 50 h 53"/>
                <a:gd name="T14" fmla="*/ 4 w 50"/>
                <a:gd name="T15" fmla="*/ 25 h 53"/>
                <a:gd name="T16" fmla="*/ 1 w 50"/>
                <a:gd name="T17" fmla="*/ 23 h 53"/>
                <a:gd name="T18" fmla="*/ 21 w 50"/>
                <a:gd name="T19" fmla="*/ 1 h 53"/>
                <a:gd name="T20" fmla="*/ 2 w 50"/>
                <a:gd name="T21" fmla="*/ 20 h 53"/>
                <a:gd name="T22" fmla="*/ 4 w 50"/>
                <a:gd name="T23" fmla="*/ 22 h 53"/>
                <a:gd name="T24" fmla="*/ 21 w 50"/>
                <a:gd name="T25" fmla="*/ 3 h 53"/>
                <a:gd name="T26" fmla="*/ 21 w 50"/>
                <a:gd name="T27" fmla="*/ 1 h 53"/>
                <a:gd name="T28" fmla="*/ 28 w 50"/>
                <a:gd name="T29" fmla="*/ 0 h 53"/>
                <a:gd name="T30" fmla="*/ 23 w 50"/>
                <a:gd name="T31" fmla="*/ 0 h 53"/>
                <a:gd name="T32" fmla="*/ 24 w 50"/>
                <a:gd name="T33" fmla="*/ 3 h 53"/>
                <a:gd name="T34" fmla="*/ 28 w 50"/>
                <a:gd name="T35" fmla="*/ 2 h 53"/>
                <a:gd name="T36" fmla="*/ 32 w 50"/>
                <a:gd name="T37" fmla="*/ 3 h 53"/>
                <a:gd name="T38" fmla="*/ 39 w 50"/>
                <a:gd name="T39" fmla="*/ 5 h 53"/>
                <a:gd name="T40" fmla="*/ 40 w 50"/>
                <a:gd name="T41" fmla="*/ 3 h 53"/>
                <a:gd name="T42" fmla="*/ 32 w 50"/>
                <a:gd name="T43" fmla="*/ 0 h 53"/>
                <a:gd name="T44" fmla="*/ 28 w 50"/>
                <a:gd name="T4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53">
                  <a:moveTo>
                    <a:pt x="1" y="23"/>
                  </a:moveTo>
                  <a:cubicBezTo>
                    <a:pt x="0" y="37"/>
                    <a:pt x="9" y="50"/>
                    <a:pt x="24" y="53"/>
                  </a:cubicBezTo>
                  <a:cubicBezTo>
                    <a:pt x="25" y="53"/>
                    <a:pt x="26" y="53"/>
                    <a:pt x="28" y="53"/>
                  </a:cubicBezTo>
                  <a:cubicBezTo>
                    <a:pt x="37" y="53"/>
                    <a:pt x="45" y="49"/>
                    <a:pt x="50" y="42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3" y="46"/>
                    <a:pt x="36" y="50"/>
                    <a:pt x="28" y="50"/>
                  </a:cubicBezTo>
                  <a:cubicBezTo>
                    <a:pt x="27" y="50"/>
                    <a:pt x="25" y="50"/>
                    <a:pt x="24" y="50"/>
                  </a:cubicBezTo>
                  <a:cubicBezTo>
                    <a:pt x="12" y="48"/>
                    <a:pt x="3" y="37"/>
                    <a:pt x="4" y="25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21" y="1"/>
                  </a:moveTo>
                  <a:cubicBezTo>
                    <a:pt x="12" y="3"/>
                    <a:pt x="4" y="10"/>
                    <a:pt x="2" y="2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6" y="13"/>
                    <a:pt x="13" y="6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moveTo>
                    <a:pt x="28" y="0"/>
                  </a:moveTo>
                  <a:cubicBezTo>
                    <a:pt x="26" y="0"/>
                    <a:pt x="25" y="0"/>
                    <a:pt x="23" y="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2"/>
                    <a:pt x="27" y="2"/>
                    <a:pt x="28" y="2"/>
                  </a:cubicBezTo>
                  <a:cubicBezTo>
                    <a:pt x="29" y="2"/>
                    <a:pt x="30" y="2"/>
                    <a:pt x="32" y="3"/>
                  </a:cubicBezTo>
                  <a:cubicBezTo>
                    <a:pt x="34" y="3"/>
                    <a:pt x="37" y="4"/>
                    <a:pt x="39" y="5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8" y="1"/>
                    <a:pt x="35" y="0"/>
                    <a:pt x="32" y="0"/>
                  </a:cubicBezTo>
                  <a:cubicBezTo>
                    <a:pt x="31" y="0"/>
                    <a:pt x="29" y="0"/>
                    <a:pt x="2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9" name="Freeform 330"/>
            <p:cNvSpPr>
              <a:spLocks noEditPoints="1"/>
            </p:cNvSpPr>
            <p:nvPr/>
          </p:nvSpPr>
          <p:spPr bwMode="auto">
            <a:xfrm>
              <a:off x="8040688" y="5330825"/>
              <a:ext cx="111125" cy="120650"/>
            </a:xfrm>
            <a:custGeom>
              <a:avLst/>
              <a:gdLst>
                <a:gd name="T0" fmla="*/ 1 w 23"/>
                <a:gd name="T1" fmla="*/ 20 h 25"/>
                <a:gd name="T2" fmla="*/ 1 w 23"/>
                <a:gd name="T3" fmla="*/ 22 h 25"/>
                <a:gd name="T4" fmla="*/ 0 w 23"/>
                <a:gd name="T5" fmla="*/ 23 h 25"/>
                <a:gd name="T6" fmla="*/ 3 w 23"/>
                <a:gd name="T7" fmla="*/ 25 h 25"/>
                <a:gd name="T8" fmla="*/ 3 w 23"/>
                <a:gd name="T9" fmla="*/ 22 h 25"/>
                <a:gd name="T10" fmla="*/ 3 w 23"/>
                <a:gd name="T11" fmla="*/ 22 h 25"/>
                <a:gd name="T12" fmla="*/ 1 w 23"/>
                <a:gd name="T13" fmla="*/ 20 h 25"/>
                <a:gd name="T14" fmla="*/ 22 w 23"/>
                <a:gd name="T15" fmla="*/ 0 h 25"/>
                <a:gd name="T16" fmla="*/ 20 w 23"/>
                <a:gd name="T17" fmla="*/ 1 h 25"/>
                <a:gd name="T18" fmla="*/ 20 w 23"/>
                <a:gd name="T19" fmla="*/ 3 h 25"/>
                <a:gd name="T20" fmla="*/ 23 w 23"/>
                <a:gd name="T21" fmla="*/ 3 h 25"/>
                <a:gd name="T22" fmla="*/ 22 w 23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25">
                  <a:moveTo>
                    <a:pt x="1" y="20"/>
                  </a:moveTo>
                  <a:cubicBezTo>
                    <a:pt x="1" y="21"/>
                    <a:pt x="1" y="21"/>
                    <a:pt x="1" y="22"/>
                  </a:cubicBezTo>
                  <a:cubicBezTo>
                    <a:pt x="1" y="22"/>
                    <a:pt x="0" y="23"/>
                    <a:pt x="0" y="23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4"/>
                    <a:pt x="3" y="23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0"/>
                    <a:pt x="1" y="20"/>
                    <a:pt x="1" y="20"/>
                  </a:cubicBezTo>
                  <a:moveTo>
                    <a:pt x="22" y="0"/>
                  </a:moveTo>
                  <a:cubicBezTo>
                    <a:pt x="21" y="0"/>
                    <a:pt x="21" y="0"/>
                    <a:pt x="20" y="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2" y="3"/>
                    <a:pt x="23" y="3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0" name="Freeform 331"/>
            <p:cNvSpPr>
              <a:spLocks/>
            </p:cNvSpPr>
            <p:nvPr/>
          </p:nvSpPr>
          <p:spPr bwMode="auto">
            <a:xfrm>
              <a:off x="8234363" y="5349875"/>
              <a:ext cx="71438" cy="169863"/>
            </a:xfrm>
            <a:custGeom>
              <a:avLst/>
              <a:gdLst>
                <a:gd name="T0" fmla="*/ 1 w 15"/>
                <a:gd name="T1" fmla="*/ 0 h 35"/>
                <a:gd name="T2" fmla="*/ 0 w 15"/>
                <a:gd name="T3" fmla="*/ 2 h 35"/>
                <a:gd name="T4" fmla="*/ 11 w 15"/>
                <a:gd name="T5" fmla="*/ 26 h 35"/>
                <a:gd name="T6" fmla="*/ 8 w 15"/>
                <a:gd name="T7" fmla="*/ 34 h 35"/>
                <a:gd name="T8" fmla="*/ 10 w 15"/>
                <a:gd name="T9" fmla="*/ 35 h 35"/>
                <a:gd name="T10" fmla="*/ 13 w 15"/>
                <a:gd name="T11" fmla="*/ 27 h 35"/>
                <a:gd name="T12" fmla="*/ 1 w 1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5"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8" y="7"/>
                    <a:pt x="12" y="17"/>
                    <a:pt x="11" y="26"/>
                  </a:cubicBezTo>
                  <a:cubicBezTo>
                    <a:pt x="10" y="29"/>
                    <a:pt x="9" y="32"/>
                    <a:pt x="8" y="34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2" y="33"/>
                    <a:pt x="13" y="30"/>
                    <a:pt x="13" y="27"/>
                  </a:cubicBezTo>
                  <a:cubicBezTo>
                    <a:pt x="15" y="16"/>
                    <a:pt x="10" y="6"/>
                    <a:pt x="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1" name="Freeform 332"/>
            <p:cNvSpPr>
              <a:spLocks noEditPoints="1"/>
            </p:cNvSpPr>
            <p:nvPr/>
          </p:nvSpPr>
          <p:spPr bwMode="auto">
            <a:xfrm>
              <a:off x="8224838" y="5345112"/>
              <a:ext cx="57150" cy="188913"/>
            </a:xfrm>
            <a:custGeom>
              <a:avLst/>
              <a:gdLst>
                <a:gd name="T0" fmla="*/ 10 w 12"/>
                <a:gd name="T1" fmla="*/ 35 h 39"/>
                <a:gd name="T2" fmla="*/ 8 w 12"/>
                <a:gd name="T3" fmla="*/ 37 h 39"/>
                <a:gd name="T4" fmla="*/ 11 w 12"/>
                <a:gd name="T5" fmla="*/ 39 h 39"/>
                <a:gd name="T6" fmla="*/ 12 w 12"/>
                <a:gd name="T7" fmla="*/ 36 h 39"/>
                <a:gd name="T8" fmla="*/ 10 w 12"/>
                <a:gd name="T9" fmla="*/ 35 h 39"/>
                <a:gd name="T10" fmla="*/ 1 w 12"/>
                <a:gd name="T11" fmla="*/ 0 h 39"/>
                <a:gd name="T12" fmla="*/ 0 w 12"/>
                <a:gd name="T13" fmla="*/ 2 h 39"/>
                <a:gd name="T14" fmla="*/ 2 w 12"/>
                <a:gd name="T15" fmla="*/ 3 h 39"/>
                <a:gd name="T16" fmla="*/ 3 w 12"/>
                <a:gd name="T17" fmla="*/ 1 h 39"/>
                <a:gd name="T18" fmla="*/ 1 w 12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39">
                  <a:moveTo>
                    <a:pt x="10" y="35"/>
                  </a:moveTo>
                  <a:cubicBezTo>
                    <a:pt x="9" y="36"/>
                    <a:pt x="9" y="37"/>
                    <a:pt x="8" y="37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2" y="37"/>
                    <a:pt x="12" y="36"/>
                  </a:cubicBezTo>
                  <a:cubicBezTo>
                    <a:pt x="10" y="35"/>
                    <a:pt x="10" y="35"/>
                    <a:pt x="10" y="35"/>
                  </a:cubicBezTo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2" name="Freeform 333"/>
            <p:cNvSpPr>
              <a:spLocks noEditPoints="1"/>
            </p:cNvSpPr>
            <p:nvPr/>
          </p:nvSpPr>
          <p:spPr bwMode="auto">
            <a:xfrm>
              <a:off x="9521826" y="5765800"/>
              <a:ext cx="139700" cy="134938"/>
            </a:xfrm>
            <a:custGeom>
              <a:avLst/>
              <a:gdLst>
                <a:gd name="T0" fmla="*/ 29 w 29"/>
                <a:gd name="T1" fmla="*/ 16 h 28"/>
                <a:gd name="T2" fmla="*/ 22 w 29"/>
                <a:gd name="T3" fmla="*/ 16 h 28"/>
                <a:gd name="T4" fmla="*/ 28 w 29"/>
                <a:gd name="T5" fmla="*/ 19 h 28"/>
                <a:gd name="T6" fmla="*/ 28 w 29"/>
                <a:gd name="T7" fmla="*/ 16 h 28"/>
                <a:gd name="T8" fmla="*/ 29 w 29"/>
                <a:gd name="T9" fmla="*/ 16 h 28"/>
                <a:gd name="T10" fmla="*/ 0 w 29"/>
                <a:gd name="T11" fmla="*/ 15 h 28"/>
                <a:gd name="T12" fmla="*/ 12 w 29"/>
                <a:gd name="T13" fmla="*/ 28 h 28"/>
                <a:gd name="T14" fmla="*/ 14 w 29"/>
                <a:gd name="T15" fmla="*/ 28 h 28"/>
                <a:gd name="T16" fmla="*/ 27 w 29"/>
                <a:gd name="T17" fmla="*/ 21 h 28"/>
                <a:gd name="T18" fmla="*/ 17 w 29"/>
                <a:gd name="T19" fmla="*/ 16 h 28"/>
                <a:gd name="T20" fmla="*/ 16 w 29"/>
                <a:gd name="T21" fmla="*/ 16 h 28"/>
                <a:gd name="T22" fmla="*/ 16 w 29"/>
                <a:gd name="T23" fmla="*/ 16 h 28"/>
                <a:gd name="T24" fmla="*/ 0 w 29"/>
                <a:gd name="T25" fmla="*/ 15 h 28"/>
                <a:gd name="T26" fmla="*/ 10 w 29"/>
                <a:gd name="T27" fmla="*/ 1 h 28"/>
                <a:gd name="T28" fmla="*/ 0 w 29"/>
                <a:gd name="T29" fmla="*/ 12 h 28"/>
                <a:gd name="T30" fmla="*/ 0 w 29"/>
                <a:gd name="T31" fmla="*/ 13 h 28"/>
                <a:gd name="T32" fmla="*/ 15 w 29"/>
                <a:gd name="T33" fmla="*/ 13 h 28"/>
                <a:gd name="T34" fmla="*/ 10 w 29"/>
                <a:gd name="T35" fmla="*/ 1 h 28"/>
                <a:gd name="T36" fmla="*/ 14 w 29"/>
                <a:gd name="T37" fmla="*/ 0 h 28"/>
                <a:gd name="T38" fmla="*/ 13 w 29"/>
                <a:gd name="T39" fmla="*/ 0 h 28"/>
                <a:gd name="T40" fmla="*/ 18 w 29"/>
                <a:gd name="T41" fmla="*/ 14 h 28"/>
                <a:gd name="T42" fmla="*/ 29 w 29"/>
                <a:gd name="T43" fmla="*/ 13 h 28"/>
                <a:gd name="T44" fmla="*/ 17 w 29"/>
                <a:gd name="T45" fmla="*/ 0 h 28"/>
                <a:gd name="T46" fmla="*/ 14 w 29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8">
                  <a:moveTo>
                    <a:pt x="29" y="16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8"/>
                    <a:pt x="28" y="17"/>
                    <a:pt x="28" y="16"/>
                  </a:cubicBezTo>
                  <a:cubicBezTo>
                    <a:pt x="28" y="16"/>
                    <a:pt x="29" y="16"/>
                    <a:pt x="29" y="16"/>
                  </a:cubicBezTo>
                  <a:moveTo>
                    <a:pt x="0" y="15"/>
                  </a:moveTo>
                  <a:cubicBezTo>
                    <a:pt x="1" y="22"/>
                    <a:pt x="5" y="27"/>
                    <a:pt x="12" y="28"/>
                  </a:cubicBezTo>
                  <a:cubicBezTo>
                    <a:pt x="13" y="28"/>
                    <a:pt x="14" y="28"/>
                    <a:pt x="14" y="28"/>
                  </a:cubicBezTo>
                  <a:cubicBezTo>
                    <a:pt x="19" y="28"/>
                    <a:pt x="24" y="26"/>
                    <a:pt x="27" y="21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10" y="1"/>
                  </a:moveTo>
                  <a:cubicBezTo>
                    <a:pt x="5" y="2"/>
                    <a:pt x="1" y="6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0" y="1"/>
                    <a:pt x="10" y="1"/>
                    <a:pt x="10" y="1"/>
                  </a:cubicBezTo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6"/>
                    <a:pt x="23" y="1"/>
                    <a:pt x="17" y="0"/>
                  </a:cubicBezTo>
                  <a:cubicBezTo>
                    <a:pt x="16" y="0"/>
                    <a:pt x="15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3" name="Freeform 334"/>
            <p:cNvSpPr>
              <a:spLocks/>
            </p:cNvSpPr>
            <p:nvPr/>
          </p:nvSpPr>
          <p:spPr bwMode="auto">
            <a:xfrm>
              <a:off x="9521826" y="5765800"/>
              <a:ext cx="139700" cy="101600"/>
            </a:xfrm>
            <a:custGeom>
              <a:avLst/>
              <a:gdLst>
                <a:gd name="T0" fmla="*/ 13 w 29"/>
                <a:gd name="T1" fmla="*/ 0 h 21"/>
                <a:gd name="T2" fmla="*/ 10 w 29"/>
                <a:gd name="T3" fmla="*/ 1 h 21"/>
                <a:gd name="T4" fmla="*/ 15 w 29"/>
                <a:gd name="T5" fmla="*/ 13 h 21"/>
                <a:gd name="T6" fmla="*/ 0 w 29"/>
                <a:gd name="T7" fmla="*/ 13 h 21"/>
                <a:gd name="T8" fmla="*/ 0 w 29"/>
                <a:gd name="T9" fmla="*/ 15 h 21"/>
                <a:gd name="T10" fmla="*/ 16 w 29"/>
                <a:gd name="T11" fmla="*/ 16 h 21"/>
                <a:gd name="T12" fmla="*/ 16 w 29"/>
                <a:gd name="T13" fmla="*/ 16 h 21"/>
                <a:gd name="T14" fmla="*/ 17 w 29"/>
                <a:gd name="T15" fmla="*/ 16 h 21"/>
                <a:gd name="T16" fmla="*/ 27 w 29"/>
                <a:gd name="T17" fmla="*/ 21 h 21"/>
                <a:gd name="T18" fmla="*/ 28 w 29"/>
                <a:gd name="T19" fmla="*/ 19 h 21"/>
                <a:gd name="T20" fmla="*/ 22 w 29"/>
                <a:gd name="T21" fmla="*/ 16 h 21"/>
                <a:gd name="T22" fmla="*/ 29 w 29"/>
                <a:gd name="T23" fmla="*/ 16 h 21"/>
                <a:gd name="T24" fmla="*/ 29 w 29"/>
                <a:gd name="T25" fmla="*/ 13 h 21"/>
                <a:gd name="T26" fmla="*/ 18 w 29"/>
                <a:gd name="T27" fmla="*/ 14 h 21"/>
                <a:gd name="T28" fmla="*/ 13 w 29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1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0"/>
                    <a:pt x="28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5"/>
                    <a:pt x="29" y="14"/>
                    <a:pt x="29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4" name="Freeform 335"/>
            <p:cNvSpPr>
              <a:spLocks noEditPoints="1"/>
            </p:cNvSpPr>
            <p:nvPr/>
          </p:nvSpPr>
          <p:spPr bwMode="auto">
            <a:xfrm>
              <a:off x="9467851" y="5711825"/>
              <a:ext cx="246063" cy="241300"/>
            </a:xfrm>
            <a:custGeom>
              <a:avLst/>
              <a:gdLst>
                <a:gd name="T0" fmla="*/ 51 w 51"/>
                <a:gd name="T1" fmla="*/ 26 h 50"/>
                <a:gd name="T2" fmla="*/ 48 w 51"/>
                <a:gd name="T3" fmla="*/ 26 h 50"/>
                <a:gd name="T4" fmla="*/ 48 w 51"/>
                <a:gd name="T5" fmla="*/ 29 h 50"/>
                <a:gd name="T6" fmla="*/ 46 w 51"/>
                <a:gd name="T7" fmla="*/ 34 h 50"/>
                <a:gd name="T8" fmla="*/ 49 w 51"/>
                <a:gd name="T9" fmla="*/ 35 h 50"/>
                <a:gd name="T10" fmla="*/ 50 w 51"/>
                <a:gd name="T11" fmla="*/ 29 h 50"/>
                <a:gd name="T12" fmla="*/ 51 w 51"/>
                <a:gd name="T13" fmla="*/ 26 h 50"/>
                <a:gd name="T14" fmla="*/ 0 w 51"/>
                <a:gd name="T15" fmla="*/ 26 h 50"/>
                <a:gd name="T16" fmla="*/ 21 w 51"/>
                <a:gd name="T17" fmla="*/ 50 h 50"/>
                <a:gd name="T18" fmla="*/ 25 w 51"/>
                <a:gd name="T19" fmla="*/ 50 h 50"/>
                <a:gd name="T20" fmla="*/ 47 w 51"/>
                <a:gd name="T21" fmla="*/ 38 h 50"/>
                <a:gd name="T22" fmla="*/ 45 w 51"/>
                <a:gd name="T23" fmla="*/ 36 h 50"/>
                <a:gd name="T24" fmla="*/ 25 w 51"/>
                <a:gd name="T25" fmla="*/ 48 h 50"/>
                <a:gd name="T26" fmla="*/ 22 w 51"/>
                <a:gd name="T27" fmla="*/ 47 h 50"/>
                <a:gd name="T28" fmla="*/ 3 w 51"/>
                <a:gd name="T29" fmla="*/ 26 h 50"/>
                <a:gd name="T30" fmla="*/ 0 w 51"/>
                <a:gd name="T31" fmla="*/ 26 h 50"/>
                <a:gd name="T32" fmla="*/ 17 w 51"/>
                <a:gd name="T33" fmla="*/ 1 h 50"/>
                <a:gd name="T34" fmla="*/ 0 w 51"/>
                <a:gd name="T35" fmla="*/ 21 h 50"/>
                <a:gd name="T36" fmla="*/ 0 w 51"/>
                <a:gd name="T37" fmla="*/ 23 h 50"/>
                <a:gd name="T38" fmla="*/ 3 w 51"/>
                <a:gd name="T39" fmla="*/ 23 h 50"/>
                <a:gd name="T40" fmla="*/ 3 w 51"/>
                <a:gd name="T41" fmla="*/ 21 h 50"/>
                <a:gd name="T42" fmla="*/ 18 w 51"/>
                <a:gd name="T43" fmla="*/ 4 h 50"/>
                <a:gd name="T44" fmla="*/ 17 w 51"/>
                <a:gd name="T45" fmla="*/ 1 h 50"/>
                <a:gd name="T46" fmla="*/ 25 w 51"/>
                <a:gd name="T47" fmla="*/ 0 h 50"/>
                <a:gd name="T48" fmla="*/ 19 w 51"/>
                <a:gd name="T49" fmla="*/ 1 h 50"/>
                <a:gd name="T50" fmla="*/ 20 w 51"/>
                <a:gd name="T51" fmla="*/ 3 h 50"/>
                <a:gd name="T52" fmla="*/ 25 w 51"/>
                <a:gd name="T53" fmla="*/ 2 h 50"/>
                <a:gd name="T54" fmla="*/ 29 w 51"/>
                <a:gd name="T55" fmla="*/ 3 h 50"/>
                <a:gd name="T56" fmla="*/ 48 w 51"/>
                <a:gd name="T57" fmla="*/ 23 h 50"/>
                <a:gd name="T58" fmla="*/ 50 w 51"/>
                <a:gd name="T59" fmla="*/ 23 h 50"/>
                <a:gd name="T60" fmla="*/ 29 w 51"/>
                <a:gd name="T61" fmla="*/ 0 h 50"/>
                <a:gd name="T62" fmla="*/ 25 w 51"/>
                <a:gd name="T6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50">
                  <a:moveTo>
                    <a:pt x="51" y="26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48" y="27"/>
                    <a:pt x="48" y="28"/>
                    <a:pt x="48" y="29"/>
                  </a:cubicBezTo>
                  <a:cubicBezTo>
                    <a:pt x="47" y="31"/>
                    <a:pt x="47" y="32"/>
                    <a:pt x="46" y="34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3"/>
                    <a:pt x="50" y="31"/>
                    <a:pt x="50" y="29"/>
                  </a:cubicBezTo>
                  <a:cubicBezTo>
                    <a:pt x="50" y="28"/>
                    <a:pt x="51" y="27"/>
                    <a:pt x="51" y="26"/>
                  </a:cubicBezTo>
                  <a:moveTo>
                    <a:pt x="0" y="26"/>
                  </a:moveTo>
                  <a:cubicBezTo>
                    <a:pt x="0" y="38"/>
                    <a:pt x="9" y="48"/>
                    <a:pt x="21" y="50"/>
                  </a:cubicBezTo>
                  <a:cubicBezTo>
                    <a:pt x="23" y="50"/>
                    <a:pt x="24" y="50"/>
                    <a:pt x="25" y="50"/>
                  </a:cubicBezTo>
                  <a:cubicBezTo>
                    <a:pt x="35" y="50"/>
                    <a:pt x="43" y="45"/>
                    <a:pt x="47" y="38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1" y="43"/>
                    <a:pt x="34" y="48"/>
                    <a:pt x="25" y="48"/>
                  </a:cubicBezTo>
                  <a:cubicBezTo>
                    <a:pt x="24" y="48"/>
                    <a:pt x="23" y="48"/>
                    <a:pt x="22" y="47"/>
                  </a:cubicBezTo>
                  <a:cubicBezTo>
                    <a:pt x="11" y="46"/>
                    <a:pt x="3" y="36"/>
                    <a:pt x="3" y="26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7" y="1"/>
                  </a:moveTo>
                  <a:cubicBezTo>
                    <a:pt x="8" y="4"/>
                    <a:pt x="2" y="12"/>
                    <a:pt x="0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2"/>
                    <a:pt x="3" y="21"/>
                  </a:cubicBezTo>
                  <a:cubicBezTo>
                    <a:pt x="4" y="13"/>
                    <a:pt x="10" y="6"/>
                    <a:pt x="18" y="4"/>
                  </a:cubicBezTo>
                  <a:cubicBezTo>
                    <a:pt x="17" y="1"/>
                    <a:pt x="17" y="1"/>
                    <a:pt x="17" y="1"/>
                  </a:cubicBezTo>
                  <a:moveTo>
                    <a:pt x="25" y="0"/>
                  </a:moveTo>
                  <a:cubicBezTo>
                    <a:pt x="23" y="0"/>
                    <a:pt x="21" y="0"/>
                    <a:pt x="19" y="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3"/>
                    <a:pt x="24" y="2"/>
                    <a:pt x="25" y="2"/>
                  </a:cubicBezTo>
                  <a:cubicBezTo>
                    <a:pt x="27" y="2"/>
                    <a:pt x="28" y="3"/>
                    <a:pt x="29" y="3"/>
                  </a:cubicBezTo>
                  <a:cubicBezTo>
                    <a:pt x="39" y="4"/>
                    <a:pt x="47" y="13"/>
                    <a:pt x="48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12"/>
                    <a:pt x="41" y="2"/>
                    <a:pt x="29" y="0"/>
                  </a:cubicBezTo>
                  <a:cubicBezTo>
                    <a:pt x="28" y="0"/>
                    <a:pt x="27" y="0"/>
                    <a:pt x="2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5" name="Freeform 336"/>
            <p:cNvSpPr>
              <a:spLocks noEditPoints="1"/>
            </p:cNvSpPr>
            <p:nvPr/>
          </p:nvSpPr>
          <p:spPr bwMode="auto">
            <a:xfrm>
              <a:off x="9467851" y="5716587"/>
              <a:ext cx="246063" cy="179388"/>
            </a:xfrm>
            <a:custGeom>
              <a:avLst/>
              <a:gdLst>
                <a:gd name="T0" fmla="*/ 46 w 51"/>
                <a:gd name="T1" fmla="*/ 33 h 37"/>
                <a:gd name="T2" fmla="*/ 45 w 51"/>
                <a:gd name="T3" fmla="*/ 35 h 37"/>
                <a:gd name="T4" fmla="*/ 47 w 51"/>
                <a:gd name="T5" fmla="*/ 37 h 37"/>
                <a:gd name="T6" fmla="*/ 49 w 51"/>
                <a:gd name="T7" fmla="*/ 34 h 37"/>
                <a:gd name="T8" fmla="*/ 46 w 51"/>
                <a:gd name="T9" fmla="*/ 33 h 37"/>
                <a:gd name="T10" fmla="*/ 50 w 51"/>
                <a:gd name="T11" fmla="*/ 22 h 37"/>
                <a:gd name="T12" fmla="*/ 48 w 51"/>
                <a:gd name="T13" fmla="*/ 22 h 37"/>
                <a:gd name="T14" fmla="*/ 48 w 51"/>
                <a:gd name="T15" fmla="*/ 25 h 37"/>
                <a:gd name="T16" fmla="*/ 51 w 51"/>
                <a:gd name="T17" fmla="*/ 25 h 37"/>
                <a:gd name="T18" fmla="*/ 50 w 51"/>
                <a:gd name="T19" fmla="*/ 22 h 37"/>
                <a:gd name="T20" fmla="*/ 0 w 51"/>
                <a:gd name="T21" fmla="*/ 22 h 37"/>
                <a:gd name="T22" fmla="*/ 0 w 51"/>
                <a:gd name="T23" fmla="*/ 25 h 37"/>
                <a:gd name="T24" fmla="*/ 3 w 51"/>
                <a:gd name="T25" fmla="*/ 25 h 37"/>
                <a:gd name="T26" fmla="*/ 3 w 51"/>
                <a:gd name="T27" fmla="*/ 22 h 37"/>
                <a:gd name="T28" fmla="*/ 0 w 51"/>
                <a:gd name="T29" fmla="*/ 22 h 37"/>
                <a:gd name="T30" fmla="*/ 19 w 51"/>
                <a:gd name="T31" fmla="*/ 0 h 37"/>
                <a:gd name="T32" fmla="*/ 17 w 51"/>
                <a:gd name="T33" fmla="*/ 0 h 37"/>
                <a:gd name="T34" fmla="*/ 18 w 51"/>
                <a:gd name="T35" fmla="*/ 3 h 37"/>
                <a:gd name="T36" fmla="*/ 20 w 51"/>
                <a:gd name="T37" fmla="*/ 2 h 37"/>
                <a:gd name="T38" fmla="*/ 19 w 51"/>
                <a:gd name="T3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" h="37">
                  <a:moveTo>
                    <a:pt x="46" y="33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8" y="36"/>
                    <a:pt x="48" y="35"/>
                    <a:pt x="49" y="34"/>
                  </a:cubicBezTo>
                  <a:cubicBezTo>
                    <a:pt x="46" y="33"/>
                    <a:pt x="46" y="33"/>
                    <a:pt x="46" y="33"/>
                  </a:cubicBezTo>
                  <a:moveTo>
                    <a:pt x="50" y="22"/>
                  </a:moveTo>
                  <a:cubicBezTo>
                    <a:pt x="48" y="22"/>
                    <a:pt x="48" y="22"/>
                    <a:pt x="48" y="22"/>
                  </a:cubicBezTo>
                  <a:cubicBezTo>
                    <a:pt x="48" y="23"/>
                    <a:pt x="48" y="24"/>
                    <a:pt x="48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4"/>
                    <a:pt x="51" y="23"/>
                    <a:pt x="50" y="22"/>
                  </a:cubicBezTo>
                  <a:moveTo>
                    <a:pt x="0" y="22"/>
                  </a:moveTo>
                  <a:cubicBezTo>
                    <a:pt x="0" y="23"/>
                    <a:pt x="0" y="24"/>
                    <a:pt x="0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4"/>
                    <a:pt x="3" y="23"/>
                    <a:pt x="3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19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6" name="Freeform 337"/>
            <p:cNvSpPr>
              <a:spLocks noEditPoints="1"/>
            </p:cNvSpPr>
            <p:nvPr/>
          </p:nvSpPr>
          <p:spPr bwMode="auto">
            <a:xfrm>
              <a:off x="8459788" y="4684712"/>
              <a:ext cx="155575" cy="149225"/>
            </a:xfrm>
            <a:custGeom>
              <a:avLst/>
              <a:gdLst>
                <a:gd name="T0" fmla="*/ 14 w 32"/>
                <a:gd name="T1" fmla="*/ 16 h 31"/>
                <a:gd name="T2" fmla="*/ 8 w 32"/>
                <a:gd name="T3" fmla="*/ 28 h 31"/>
                <a:gd name="T4" fmla="*/ 14 w 32"/>
                <a:gd name="T5" fmla="*/ 30 h 31"/>
                <a:gd name="T6" fmla="*/ 16 w 32"/>
                <a:gd name="T7" fmla="*/ 31 h 31"/>
                <a:gd name="T8" fmla="*/ 17 w 32"/>
                <a:gd name="T9" fmla="*/ 31 h 31"/>
                <a:gd name="T10" fmla="*/ 14 w 32"/>
                <a:gd name="T11" fmla="*/ 16 h 31"/>
                <a:gd name="T12" fmla="*/ 17 w 32"/>
                <a:gd name="T13" fmla="*/ 14 h 31"/>
                <a:gd name="T14" fmla="*/ 19 w 32"/>
                <a:gd name="T15" fmla="*/ 30 h 31"/>
                <a:gd name="T16" fmla="*/ 29 w 32"/>
                <a:gd name="T17" fmla="*/ 23 h 31"/>
                <a:gd name="T18" fmla="*/ 17 w 32"/>
                <a:gd name="T19" fmla="*/ 14 h 31"/>
                <a:gd name="T20" fmla="*/ 26 w 32"/>
                <a:gd name="T21" fmla="*/ 4 h 31"/>
                <a:gd name="T22" fmla="*/ 17 w 32"/>
                <a:gd name="T23" fmla="*/ 11 h 31"/>
                <a:gd name="T24" fmla="*/ 31 w 32"/>
                <a:gd name="T25" fmla="*/ 20 h 31"/>
                <a:gd name="T26" fmla="*/ 31 w 32"/>
                <a:gd name="T27" fmla="*/ 18 h 31"/>
                <a:gd name="T28" fmla="*/ 26 w 32"/>
                <a:gd name="T29" fmla="*/ 4 h 31"/>
                <a:gd name="T30" fmla="*/ 16 w 32"/>
                <a:gd name="T31" fmla="*/ 0 h 31"/>
                <a:gd name="T32" fmla="*/ 1 w 32"/>
                <a:gd name="T33" fmla="*/ 13 h 31"/>
                <a:gd name="T34" fmla="*/ 6 w 32"/>
                <a:gd name="T35" fmla="*/ 27 h 31"/>
                <a:gd name="T36" fmla="*/ 14 w 32"/>
                <a:gd name="T37" fmla="*/ 11 h 31"/>
                <a:gd name="T38" fmla="*/ 13 w 32"/>
                <a:gd name="T39" fmla="*/ 8 h 31"/>
                <a:gd name="T40" fmla="*/ 15 w 32"/>
                <a:gd name="T41" fmla="*/ 10 h 31"/>
                <a:gd name="T42" fmla="*/ 24 w 32"/>
                <a:gd name="T43" fmla="*/ 2 h 31"/>
                <a:gd name="T44" fmla="*/ 19 w 32"/>
                <a:gd name="T45" fmla="*/ 1 h 31"/>
                <a:gd name="T46" fmla="*/ 16 w 32"/>
                <a:gd name="T4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14" y="16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10" y="29"/>
                    <a:pt x="12" y="30"/>
                    <a:pt x="14" y="30"/>
                  </a:cubicBezTo>
                  <a:cubicBezTo>
                    <a:pt x="15" y="31"/>
                    <a:pt x="15" y="31"/>
                    <a:pt x="16" y="31"/>
                  </a:cubicBezTo>
                  <a:cubicBezTo>
                    <a:pt x="16" y="31"/>
                    <a:pt x="16" y="31"/>
                    <a:pt x="17" y="31"/>
                  </a:cubicBezTo>
                  <a:cubicBezTo>
                    <a:pt x="14" y="16"/>
                    <a:pt x="14" y="16"/>
                    <a:pt x="14" y="16"/>
                  </a:cubicBezTo>
                  <a:moveTo>
                    <a:pt x="17" y="14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24" y="29"/>
                    <a:pt x="27" y="27"/>
                    <a:pt x="29" y="23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26" y="4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19"/>
                    <a:pt x="31" y="18"/>
                  </a:cubicBezTo>
                  <a:cubicBezTo>
                    <a:pt x="32" y="13"/>
                    <a:pt x="30" y="7"/>
                    <a:pt x="26" y="4"/>
                  </a:cubicBezTo>
                  <a:moveTo>
                    <a:pt x="16" y="0"/>
                  </a:moveTo>
                  <a:cubicBezTo>
                    <a:pt x="9" y="0"/>
                    <a:pt x="2" y="6"/>
                    <a:pt x="1" y="13"/>
                  </a:cubicBezTo>
                  <a:cubicBezTo>
                    <a:pt x="0" y="18"/>
                    <a:pt x="2" y="23"/>
                    <a:pt x="6" y="2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2" y="2"/>
                    <a:pt x="21" y="1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7" name="Freeform 338"/>
            <p:cNvSpPr>
              <a:spLocks/>
            </p:cNvSpPr>
            <p:nvPr/>
          </p:nvSpPr>
          <p:spPr bwMode="auto">
            <a:xfrm>
              <a:off x="8489951" y="4694237"/>
              <a:ext cx="120650" cy="139700"/>
            </a:xfrm>
            <a:custGeom>
              <a:avLst/>
              <a:gdLst>
                <a:gd name="T0" fmla="*/ 18 w 25"/>
                <a:gd name="T1" fmla="*/ 0 h 29"/>
                <a:gd name="T2" fmla="*/ 9 w 25"/>
                <a:gd name="T3" fmla="*/ 8 h 29"/>
                <a:gd name="T4" fmla="*/ 7 w 25"/>
                <a:gd name="T5" fmla="*/ 6 h 29"/>
                <a:gd name="T6" fmla="*/ 8 w 25"/>
                <a:gd name="T7" fmla="*/ 9 h 29"/>
                <a:gd name="T8" fmla="*/ 0 w 25"/>
                <a:gd name="T9" fmla="*/ 25 h 29"/>
                <a:gd name="T10" fmla="*/ 2 w 25"/>
                <a:gd name="T11" fmla="*/ 26 h 29"/>
                <a:gd name="T12" fmla="*/ 8 w 25"/>
                <a:gd name="T13" fmla="*/ 14 h 29"/>
                <a:gd name="T14" fmla="*/ 11 w 25"/>
                <a:gd name="T15" fmla="*/ 29 h 29"/>
                <a:gd name="T16" fmla="*/ 13 w 25"/>
                <a:gd name="T17" fmla="*/ 28 h 29"/>
                <a:gd name="T18" fmla="*/ 11 w 25"/>
                <a:gd name="T19" fmla="*/ 12 h 29"/>
                <a:gd name="T20" fmla="*/ 23 w 25"/>
                <a:gd name="T21" fmla="*/ 21 h 29"/>
                <a:gd name="T22" fmla="*/ 25 w 25"/>
                <a:gd name="T23" fmla="*/ 18 h 29"/>
                <a:gd name="T24" fmla="*/ 11 w 25"/>
                <a:gd name="T25" fmla="*/ 9 h 29"/>
                <a:gd name="T26" fmla="*/ 20 w 25"/>
                <a:gd name="T27" fmla="*/ 2 h 29"/>
                <a:gd name="T28" fmla="*/ 18 w 25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9">
                  <a:moveTo>
                    <a:pt x="18" y="0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5"/>
                    <a:pt x="2" y="26"/>
                    <a:pt x="2" y="2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2" y="29"/>
                    <a:pt x="12" y="28"/>
                    <a:pt x="13" y="28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0"/>
                    <a:pt x="24" y="19"/>
                    <a:pt x="25" y="1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9" y="1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8" name="Freeform 339"/>
            <p:cNvSpPr>
              <a:spLocks noEditPoints="1"/>
            </p:cNvSpPr>
            <p:nvPr/>
          </p:nvSpPr>
          <p:spPr bwMode="auto">
            <a:xfrm>
              <a:off x="8402638" y="4632325"/>
              <a:ext cx="269875" cy="255588"/>
            </a:xfrm>
            <a:custGeom>
              <a:avLst/>
              <a:gdLst>
                <a:gd name="T0" fmla="*/ 16 w 56"/>
                <a:gd name="T1" fmla="*/ 47 h 53"/>
                <a:gd name="T2" fmla="*/ 15 w 56"/>
                <a:gd name="T3" fmla="*/ 50 h 53"/>
                <a:gd name="T4" fmla="*/ 24 w 56"/>
                <a:gd name="T5" fmla="*/ 53 h 53"/>
                <a:gd name="T6" fmla="*/ 28 w 56"/>
                <a:gd name="T7" fmla="*/ 53 h 53"/>
                <a:gd name="T8" fmla="*/ 30 w 56"/>
                <a:gd name="T9" fmla="*/ 53 h 53"/>
                <a:gd name="T10" fmla="*/ 30 w 56"/>
                <a:gd name="T11" fmla="*/ 50 h 53"/>
                <a:gd name="T12" fmla="*/ 28 w 56"/>
                <a:gd name="T13" fmla="*/ 50 h 53"/>
                <a:gd name="T14" fmla="*/ 24 w 56"/>
                <a:gd name="T15" fmla="*/ 50 h 53"/>
                <a:gd name="T16" fmla="*/ 16 w 56"/>
                <a:gd name="T17" fmla="*/ 47 h 53"/>
                <a:gd name="T18" fmla="*/ 49 w 56"/>
                <a:gd name="T19" fmla="*/ 39 h 53"/>
                <a:gd name="T20" fmla="*/ 33 w 56"/>
                <a:gd name="T21" fmla="*/ 50 h 53"/>
                <a:gd name="T22" fmla="*/ 33 w 56"/>
                <a:gd name="T23" fmla="*/ 53 h 53"/>
                <a:gd name="T24" fmla="*/ 51 w 56"/>
                <a:gd name="T25" fmla="*/ 41 h 53"/>
                <a:gd name="T26" fmla="*/ 49 w 56"/>
                <a:gd name="T27" fmla="*/ 39 h 53"/>
                <a:gd name="T28" fmla="*/ 47 w 56"/>
                <a:gd name="T29" fmla="*/ 8 h 53"/>
                <a:gd name="T30" fmla="*/ 45 w 56"/>
                <a:gd name="T31" fmla="*/ 9 h 53"/>
                <a:gd name="T32" fmla="*/ 52 w 56"/>
                <a:gd name="T33" fmla="*/ 30 h 53"/>
                <a:gd name="T34" fmla="*/ 50 w 56"/>
                <a:gd name="T35" fmla="*/ 37 h 53"/>
                <a:gd name="T36" fmla="*/ 52 w 56"/>
                <a:gd name="T37" fmla="*/ 38 h 53"/>
                <a:gd name="T38" fmla="*/ 55 w 56"/>
                <a:gd name="T39" fmla="*/ 31 h 53"/>
                <a:gd name="T40" fmla="*/ 47 w 56"/>
                <a:gd name="T41" fmla="*/ 8 h 53"/>
                <a:gd name="T42" fmla="*/ 28 w 56"/>
                <a:gd name="T43" fmla="*/ 0 h 53"/>
                <a:gd name="T44" fmla="*/ 2 w 56"/>
                <a:gd name="T45" fmla="*/ 22 h 53"/>
                <a:gd name="T46" fmla="*/ 13 w 56"/>
                <a:gd name="T47" fmla="*/ 48 h 53"/>
                <a:gd name="T48" fmla="*/ 14 w 56"/>
                <a:gd name="T49" fmla="*/ 46 h 53"/>
                <a:gd name="T50" fmla="*/ 5 w 56"/>
                <a:gd name="T51" fmla="*/ 23 h 53"/>
                <a:gd name="T52" fmla="*/ 28 w 56"/>
                <a:gd name="T53" fmla="*/ 3 h 53"/>
                <a:gd name="T54" fmla="*/ 32 w 56"/>
                <a:gd name="T55" fmla="*/ 3 h 53"/>
                <a:gd name="T56" fmla="*/ 43 w 56"/>
                <a:gd name="T57" fmla="*/ 8 h 53"/>
                <a:gd name="T58" fmla="*/ 45 w 56"/>
                <a:gd name="T59" fmla="*/ 6 h 53"/>
                <a:gd name="T60" fmla="*/ 33 w 56"/>
                <a:gd name="T61" fmla="*/ 0 h 53"/>
                <a:gd name="T62" fmla="*/ 28 w 56"/>
                <a:gd name="T6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" h="53">
                  <a:moveTo>
                    <a:pt x="16" y="47"/>
                  </a:moveTo>
                  <a:cubicBezTo>
                    <a:pt x="15" y="50"/>
                    <a:pt x="15" y="50"/>
                    <a:pt x="15" y="50"/>
                  </a:cubicBezTo>
                  <a:cubicBezTo>
                    <a:pt x="18" y="51"/>
                    <a:pt x="21" y="52"/>
                    <a:pt x="24" y="53"/>
                  </a:cubicBezTo>
                  <a:cubicBezTo>
                    <a:pt x="25" y="53"/>
                    <a:pt x="27" y="53"/>
                    <a:pt x="28" y="53"/>
                  </a:cubicBezTo>
                  <a:cubicBezTo>
                    <a:pt x="29" y="53"/>
                    <a:pt x="30" y="53"/>
                    <a:pt x="30" y="53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9" y="50"/>
                    <a:pt x="29" y="50"/>
                    <a:pt x="28" y="50"/>
                  </a:cubicBezTo>
                  <a:cubicBezTo>
                    <a:pt x="27" y="50"/>
                    <a:pt x="26" y="50"/>
                    <a:pt x="24" y="50"/>
                  </a:cubicBezTo>
                  <a:cubicBezTo>
                    <a:pt x="21" y="50"/>
                    <a:pt x="19" y="49"/>
                    <a:pt x="16" y="47"/>
                  </a:cubicBezTo>
                  <a:moveTo>
                    <a:pt x="49" y="39"/>
                  </a:moveTo>
                  <a:cubicBezTo>
                    <a:pt x="45" y="45"/>
                    <a:pt x="39" y="49"/>
                    <a:pt x="33" y="5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40" y="51"/>
                    <a:pt x="47" y="47"/>
                    <a:pt x="51" y="41"/>
                  </a:cubicBezTo>
                  <a:cubicBezTo>
                    <a:pt x="49" y="39"/>
                    <a:pt x="49" y="39"/>
                    <a:pt x="49" y="39"/>
                  </a:cubicBezTo>
                  <a:moveTo>
                    <a:pt x="47" y="8"/>
                  </a:moveTo>
                  <a:cubicBezTo>
                    <a:pt x="45" y="9"/>
                    <a:pt x="45" y="9"/>
                    <a:pt x="45" y="9"/>
                  </a:cubicBezTo>
                  <a:cubicBezTo>
                    <a:pt x="50" y="15"/>
                    <a:pt x="53" y="22"/>
                    <a:pt x="52" y="30"/>
                  </a:cubicBezTo>
                  <a:cubicBezTo>
                    <a:pt x="52" y="33"/>
                    <a:pt x="51" y="35"/>
                    <a:pt x="50" y="37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3" y="36"/>
                    <a:pt x="54" y="33"/>
                    <a:pt x="55" y="31"/>
                  </a:cubicBezTo>
                  <a:cubicBezTo>
                    <a:pt x="56" y="22"/>
                    <a:pt x="53" y="13"/>
                    <a:pt x="47" y="8"/>
                  </a:cubicBezTo>
                  <a:moveTo>
                    <a:pt x="28" y="0"/>
                  </a:moveTo>
                  <a:cubicBezTo>
                    <a:pt x="15" y="0"/>
                    <a:pt x="4" y="9"/>
                    <a:pt x="2" y="22"/>
                  </a:cubicBezTo>
                  <a:cubicBezTo>
                    <a:pt x="0" y="33"/>
                    <a:pt x="5" y="43"/>
                    <a:pt x="13" y="48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7" y="41"/>
                    <a:pt x="3" y="32"/>
                    <a:pt x="5" y="23"/>
                  </a:cubicBezTo>
                  <a:cubicBezTo>
                    <a:pt x="6" y="11"/>
                    <a:pt x="17" y="3"/>
                    <a:pt x="28" y="3"/>
                  </a:cubicBezTo>
                  <a:cubicBezTo>
                    <a:pt x="29" y="3"/>
                    <a:pt x="31" y="3"/>
                    <a:pt x="32" y="3"/>
                  </a:cubicBezTo>
                  <a:cubicBezTo>
                    <a:pt x="36" y="3"/>
                    <a:pt x="40" y="5"/>
                    <a:pt x="43" y="8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2" y="3"/>
                    <a:pt x="37" y="1"/>
                    <a:pt x="33" y="0"/>
                  </a:cubicBezTo>
                  <a:cubicBezTo>
                    <a:pt x="31" y="0"/>
                    <a:pt x="30" y="0"/>
                    <a:pt x="2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9" name="Freeform 340"/>
            <p:cNvSpPr>
              <a:spLocks noEditPoints="1"/>
            </p:cNvSpPr>
            <p:nvPr/>
          </p:nvSpPr>
          <p:spPr bwMode="auto">
            <a:xfrm>
              <a:off x="8464551" y="4660900"/>
              <a:ext cx="188913" cy="227013"/>
            </a:xfrm>
            <a:custGeom>
              <a:avLst/>
              <a:gdLst>
                <a:gd name="T0" fmla="*/ 20 w 39"/>
                <a:gd name="T1" fmla="*/ 44 h 47"/>
                <a:gd name="T2" fmla="*/ 17 w 39"/>
                <a:gd name="T3" fmla="*/ 44 h 47"/>
                <a:gd name="T4" fmla="*/ 17 w 39"/>
                <a:gd name="T5" fmla="*/ 47 h 47"/>
                <a:gd name="T6" fmla="*/ 20 w 39"/>
                <a:gd name="T7" fmla="*/ 47 h 47"/>
                <a:gd name="T8" fmla="*/ 20 w 39"/>
                <a:gd name="T9" fmla="*/ 44 h 47"/>
                <a:gd name="T10" fmla="*/ 1 w 39"/>
                <a:gd name="T11" fmla="*/ 40 h 47"/>
                <a:gd name="T12" fmla="*/ 0 w 39"/>
                <a:gd name="T13" fmla="*/ 42 h 47"/>
                <a:gd name="T14" fmla="*/ 2 w 39"/>
                <a:gd name="T15" fmla="*/ 44 h 47"/>
                <a:gd name="T16" fmla="*/ 3 w 39"/>
                <a:gd name="T17" fmla="*/ 41 h 47"/>
                <a:gd name="T18" fmla="*/ 1 w 39"/>
                <a:gd name="T19" fmla="*/ 40 h 47"/>
                <a:gd name="T20" fmla="*/ 37 w 39"/>
                <a:gd name="T21" fmla="*/ 31 h 47"/>
                <a:gd name="T22" fmla="*/ 36 w 39"/>
                <a:gd name="T23" fmla="*/ 33 h 47"/>
                <a:gd name="T24" fmla="*/ 38 w 39"/>
                <a:gd name="T25" fmla="*/ 35 h 47"/>
                <a:gd name="T26" fmla="*/ 39 w 39"/>
                <a:gd name="T27" fmla="*/ 32 h 47"/>
                <a:gd name="T28" fmla="*/ 37 w 39"/>
                <a:gd name="T29" fmla="*/ 31 h 47"/>
                <a:gd name="T30" fmla="*/ 32 w 39"/>
                <a:gd name="T31" fmla="*/ 0 h 47"/>
                <a:gd name="T32" fmla="*/ 30 w 39"/>
                <a:gd name="T33" fmla="*/ 2 h 47"/>
                <a:gd name="T34" fmla="*/ 32 w 39"/>
                <a:gd name="T35" fmla="*/ 3 h 47"/>
                <a:gd name="T36" fmla="*/ 34 w 39"/>
                <a:gd name="T37" fmla="*/ 2 h 47"/>
                <a:gd name="T38" fmla="*/ 32 w 39"/>
                <a:gd name="T3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7">
                  <a:moveTo>
                    <a:pt x="20" y="44"/>
                  </a:moveTo>
                  <a:cubicBezTo>
                    <a:pt x="19" y="44"/>
                    <a:pt x="18" y="44"/>
                    <a:pt x="17" y="44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0" y="44"/>
                    <a:pt x="20" y="44"/>
                    <a:pt x="20" y="44"/>
                  </a:cubicBezTo>
                  <a:moveTo>
                    <a:pt x="1" y="4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" y="43"/>
                    <a:pt x="1" y="43"/>
                    <a:pt x="2" y="44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1"/>
                    <a:pt x="2" y="40"/>
                    <a:pt x="1" y="40"/>
                  </a:cubicBezTo>
                  <a:moveTo>
                    <a:pt x="37" y="31"/>
                  </a:moveTo>
                  <a:cubicBezTo>
                    <a:pt x="37" y="31"/>
                    <a:pt x="36" y="32"/>
                    <a:pt x="36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4"/>
                    <a:pt x="39" y="33"/>
                    <a:pt x="39" y="32"/>
                  </a:cubicBezTo>
                  <a:cubicBezTo>
                    <a:pt x="37" y="31"/>
                    <a:pt x="37" y="31"/>
                    <a:pt x="37" y="31"/>
                  </a:cubicBezTo>
                  <a:moveTo>
                    <a:pt x="32" y="0"/>
                  </a:moveTo>
                  <a:cubicBezTo>
                    <a:pt x="30" y="2"/>
                    <a:pt x="30" y="2"/>
                    <a:pt x="30" y="2"/>
                  </a:cubicBezTo>
                  <a:cubicBezTo>
                    <a:pt x="31" y="2"/>
                    <a:pt x="31" y="3"/>
                    <a:pt x="32" y="3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3" y="1"/>
                    <a:pt x="33" y="0"/>
                    <a:pt x="3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0" name="Freeform 341"/>
            <p:cNvSpPr>
              <a:spLocks noEditPoints="1"/>
            </p:cNvSpPr>
            <p:nvPr/>
          </p:nvSpPr>
          <p:spPr bwMode="auto">
            <a:xfrm>
              <a:off x="10702926" y="4535487"/>
              <a:ext cx="119063" cy="115888"/>
            </a:xfrm>
            <a:custGeom>
              <a:avLst/>
              <a:gdLst>
                <a:gd name="T0" fmla="*/ 25 w 25"/>
                <a:gd name="T1" fmla="*/ 11 h 24"/>
                <a:gd name="T2" fmla="*/ 13 w 25"/>
                <a:gd name="T3" fmla="*/ 13 h 24"/>
                <a:gd name="T4" fmla="*/ 21 w 25"/>
                <a:gd name="T5" fmla="*/ 20 h 24"/>
                <a:gd name="T6" fmla="*/ 25 w 25"/>
                <a:gd name="T7" fmla="*/ 14 h 24"/>
                <a:gd name="T8" fmla="*/ 25 w 25"/>
                <a:gd name="T9" fmla="*/ 11 h 24"/>
                <a:gd name="T10" fmla="*/ 2 w 25"/>
                <a:gd name="T11" fmla="*/ 6 h 24"/>
                <a:gd name="T12" fmla="*/ 1 w 25"/>
                <a:gd name="T13" fmla="*/ 10 h 24"/>
                <a:gd name="T14" fmla="*/ 11 w 25"/>
                <a:gd name="T15" fmla="*/ 23 h 24"/>
                <a:gd name="T16" fmla="*/ 13 w 25"/>
                <a:gd name="T17" fmla="*/ 24 h 24"/>
                <a:gd name="T18" fmla="*/ 19 w 25"/>
                <a:gd name="T19" fmla="*/ 22 h 24"/>
                <a:gd name="T20" fmla="*/ 10 w 25"/>
                <a:gd name="T21" fmla="*/ 14 h 24"/>
                <a:gd name="T22" fmla="*/ 10 w 25"/>
                <a:gd name="T23" fmla="*/ 14 h 24"/>
                <a:gd name="T24" fmla="*/ 9 w 25"/>
                <a:gd name="T25" fmla="*/ 13 h 24"/>
                <a:gd name="T26" fmla="*/ 8 w 25"/>
                <a:gd name="T27" fmla="*/ 13 h 24"/>
                <a:gd name="T28" fmla="*/ 8 w 25"/>
                <a:gd name="T29" fmla="*/ 13 h 24"/>
                <a:gd name="T30" fmla="*/ 2 w 25"/>
                <a:gd name="T31" fmla="*/ 6 h 24"/>
                <a:gd name="T32" fmla="*/ 15 w 25"/>
                <a:gd name="T33" fmla="*/ 0 h 24"/>
                <a:gd name="T34" fmla="*/ 12 w 25"/>
                <a:gd name="T35" fmla="*/ 11 h 24"/>
                <a:gd name="T36" fmla="*/ 24 w 25"/>
                <a:gd name="T37" fmla="*/ 9 h 24"/>
                <a:gd name="T38" fmla="*/ 15 w 25"/>
                <a:gd name="T39" fmla="*/ 0 h 24"/>
                <a:gd name="T40" fmla="*/ 12 w 25"/>
                <a:gd name="T41" fmla="*/ 0 h 24"/>
                <a:gd name="T42" fmla="*/ 4 w 25"/>
                <a:gd name="T43" fmla="*/ 4 h 24"/>
                <a:gd name="T44" fmla="*/ 9 w 25"/>
                <a:gd name="T45" fmla="*/ 10 h 24"/>
                <a:gd name="T46" fmla="*/ 12 w 25"/>
                <a:gd name="T4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24">
                  <a:moveTo>
                    <a:pt x="25" y="11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3" y="18"/>
                    <a:pt x="24" y="16"/>
                    <a:pt x="25" y="14"/>
                  </a:cubicBezTo>
                  <a:cubicBezTo>
                    <a:pt x="25" y="13"/>
                    <a:pt x="25" y="12"/>
                    <a:pt x="25" y="11"/>
                  </a:cubicBezTo>
                  <a:moveTo>
                    <a:pt x="2" y="6"/>
                  </a:moveTo>
                  <a:cubicBezTo>
                    <a:pt x="2" y="7"/>
                    <a:pt x="1" y="9"/>
                    <a:pt x="1" y="10"/>
                  </a:cubicBezTo>
                  <a:cubicBezTo>
                    <a:pt x="0" y="16"/>
                    <a:pt x="4" y="22"/>
                    <a:pt x="11" y="23"/>
                  </a:cubicBezTo>
                  <a:cubicBezTo>
                    <a:pt x="11" y="24"/>
                    <a:pt x="12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15" y="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0" y="1"/>
                    <a:pt x="15" y="0"/>
                  </a:cubicBezTo>
                  <a:moveTo>
                    <a:pt x="12" y="0"/>
                  </a:moveTo>
                  <a:cubicBezTo>
                    <a:pt x="9" y="0"/>
                    <a:pt x="6" y="1"/>
                    <a:pt x="4" y="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1" name="Freeform 342"/>
            <p:cNvSpPr>
              <a:spLocks/>
            </p:cNvSpPr>
            <p:nvPr/>
          </p:nvSpPr>
          <p:spPr bwMode="auto">
            <a:xfrm>
              <a:off x="10712451" y="4535487"/>
              <a:ext cx="109538" cy="106363"/>
            </a:xfrm>
            <a:custGeom>
              <a:avLst/>
              <a:gdLst>
                <a:gd name="T0" fmla="*/ 11 w 23"/>
                <a:gd name="T1" fmla="*/ 0 h 22"/>
                <a:gd name="T2" fmla="*/ 10 w 23"/>
                <a:gd name="T3" fmla="*/ 0 h 22"/>
                <a:gd name="T4" fmla="*/ 7 w 23"/>
                <a:gd name="T5" fmla="*/ 10 h 22"/>
                <a:gd name="T6" fmla="*/ 2 w 23"/>
                <a:gd name="T7" fmla="*/ 4 h 22"/>
                <a:gd name="T8" fmla="*/ 0 w 23"/>
                <a:gd name="T9" fmla="*/ 6 h 22"/>
                <a:gd name="T10" fmla="*/ 6 w 23"/>
                <a:gd name="T11" fmla="*/ 13 h 22"/>
                <a:gd name="T12" fmla="*/ 6 w 23"/>
                <a:gd name="T13" fmla="*/ 13 h 22"/>
                <a:gd name="T14" fmla="*/ 7 w 23"/>
                <a:gd name="T15" fmla="*/ 13 h 22"/>
                <a:gd name="T16" fmla="*/ 8 w 23"/>
                <a:gd name="T17" fmla="*/ 14 h 22"/>
                <a:gd name="T18" fmla="*/ 8 w 23"/>
                <a:gd name="T19" fmla="*/ 14 h 22"/>
                <a:gd name="T20" fmla="*/ 17 w 23"/>
                <a:gd name="T21" fmla="*/ 22 h 22"/>
                <a:gd name="T22" fmla="*/ 19 w 23"/>
                <a:gd name="T23" fmla="*/ 20 h 22"/>
                <a:gd name="T24" fmla="*/ 11 w 23"/>
                <a:gd name="T25" fmla="*/ 13 h 22"/>
                <a:gd name="T26" fmla="*/ 23 w 23"/>
                <a:gd name="T27" fmla="*/ 11 h 22"/>
                <a:gd name="T28" fmla="*/ 22 w 23"/>
                <a:gd name="T29" fmla="*/ 9 h 22"/>
                <a:gd name="T30" fmla="*/ 10 w 23"/>
                <a:gd name="T31" fmla="*/ 11 h 22"/>
                <a:gd name="T32" fmla="*/ 13 w 23"/>
                <a:gd name="T33" fmla="*/ 0 h 22"/>
                <a:gd name="T34" fmla="*/ 13 w 23"/>
                <a:gd name="T35" fmla="*/ 0 h 22"/>
                <a:gd name="T36" fmla="*/ 11 w 23"/>
                <a:gd name="T3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22">
                  <a:moveTo>
                    <a:pt x="11" y="0"/>
                  </a:moveTo>
                  <a:cubicBezTo>
                    <a:pt x="11" y="0"/>
                    <a:pt x="11" y="0"/>
                    <a:pt x="10" y="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1"/>
                    <a:pt x="19" y="21"/>
                    <a:pt x="19" y="20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2" y="9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2" name="Freeform 343"/>
            <p:cNvSpPr>
              <a:spLocks noEditPoints="1"/>
            </p:cNvSpPr>
            <p:nvPr/>
          </p:nvSpPr>
          <p:spPr bwMode="auto">
            <a:xfrm>
              <a:off x="10653713" y="4492625"/>
              <a:ext cx="212725" cy="201613"/>
            </a:xfrm>
            <a:custGeom>
              <a:avLst/>
              <a:gdLst>
                <a:gd name="T0" fmla="*/ 44 w 44"/>
                <a:gd name="T1" fmla="*/ 19 h 42"/>
                <a:gd name="T2" fmla="*/ 42 w 44"/>
                <a:gd name="T3" fmla="*/ 19 h 42"/>
                <a:gd name="T4" fmla="*/ 41 w 44"/>
                <a:gd name="T5" fmla="*/ 24 h 42"/>
                <a:gd name="T6" fmla="*/ 37 w 44"/>
                <a:gd name="T7" fmla="*/ 33 h 42"/>
                <a:gd name="T8" fmla="*/ 38 w 44"/>
                <a:gd name="T9" fmla="*/ 35 h 42"/>
                <a:gd name="T10" fmla="*/ 43 w 44"/>
                <a:gd name="T11" fmla="*/ 24 h 42"/>
                <a:gd name="T12" fmla="*/ 44 w 44"/>
                <a:gd name="T13" fmla="*/ 19 h 42"/>
                <a:gd name="T14" fmla="*/ 5 w 44"/>
                <a:gd name="T15" fmla="*/ 9 h 42"/>
                <a:gd name="T16" fmla="*/ 2 w 44"/>
                <a:gd name="T17" fmla="*/ 17 h 42"/>
                <a:gd name="T18" fmla="*/ 19 w 44"/>
                <a:gd name="T19" fmla="*/ 41 h 42"/>
                <a:gd name="T20" fmla="*/ 23 w 44"/>
                <a:gd name="T21" fmla="*/ 42 h 42"/>
                <a:gd name="T22" fmla="*/ 36 w 44"/>
                <a:gd name="T23" fmla="*/ 37 h 42"/>
                <a:gd name="T24" fmla="*/ 35 w 44"/>
                <a:gd name="T25" fmla="*/ 35 h 42"/>
                <a:gd name="T26" fmla="*/ 23 w 44"/>
                <a:gd name="T27" fmla="*/ 40 h 42"/>
                <a:gd name="T28" fmla="*/ 20 w 44"/>
                <a:gd name="T29" fmla="*/ 39 h 42"/>
                <a:gd name="T30" fmla="*/ 4 w 44"/>
                <a:gd name="T31" fmla="*/ 18 h 42"/>
                <a:gd name="T32" fmla="*/ 7 w 44"/>
                <a:gd name="T33" fmla="*/ 10 h 42"/>
                <a:gd name="T34" fmla="*/ 5 w 44"/>
                <a:gd name="T35" fmla="*/ 9 h 42"/>
                <a:gd name="T36" fmla="*/ 28 w 44"/>
                <a:gd name="T37" fmla="*/ 0 h 42"/>
                <a:gd name="T38" fmla="*/ 27 w 44"/>
                <a:gd name="T39" fmla="*/ 2 h 42"/>
                <a:gd name="T40" fmla="*/ 41 w 44"/>
                <a:gd name="T41" fmla="*/ 17 h 42"/>
                <a:gd name="T42" fmla="*/ 43 w 44"/>
                <a:gd name="T43" fmla="*/ 16 h 42"/>
                <a:gd name="T44" fmla="*/ 28 w 44"/>
                <a:gd name="T45" fmla="*/ 0 h 42"/>
                <a:gd name="T46" fmla="*/ 23 w 44"/>
                <a:gd name="T47" fmla="*/ 0 h 42"/>
                <a:gd name="T48" fmla="*/ 7 w 44"/>
                <a:gd name="T49" fmla="*/ 7 h 42"/>
                <a:gd name="T50" fmla="*/ 9 w 44"/>
                <a:gd name="T51" fmla="*/ 8 h 42"/>
                <a:gd name="T52" fmla="*/ 23 w 44"/>
                <a:gd name="T53" fmla="*/ 2 h 42"/>
                <a:gd name="T54" fmla="*/ 25 w 44"/>
                <a:gd name="T55" fmla="*/ 2 h 42"/>
                <a:gd name="T56" fmla="*/ 25 w 44"/>
                <a:gd name="T57" fmla="*/ 0 h 42"/>
                <a:gd name="T58" fmla="*/ 23 w 44"/>
                <a:gd name="T5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" h="42">
                  <a:moveTo>
                    <a:pt x="44" y="19"/>
                  </a:moveTo>
                  <a:cubicBezTo>
                    <a:pt x="42" y="19"/>
                    <a:pt x="42" y="19"/>
                    <a:pt x="42" y="19"/>
                  </a:cubicBezTo>
                  <a:cubicBezTo>
                    <a:pt x="42" y="21"/>
                    <a:pt x="42" y="22"/>
                    <a:pt x="41" y="24"/>
                  </a:cubicBezTo>
                  <a:cubicBezTo>
                    <a:pt x="41" y="27"/>
                    <a:pt x="39" y="31"/>
                    <a:pt x="37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1" y="32"/>
                    <a:pt x="43" y="28"/>
                    <a:pt x="43" y="24"/>
                  </a:cubicBezTo>
                  <a:cubicBezTo>
                    <a:pt x="44" y="22"/>
                    <a:pt x="44" y="21"/>
                    <a:pt x="44" y="19"/>
                  </a:cubicBezTo>
                  <a:moveTo>
                    <a:pt x="5" y="9"/>
                  </a:moveTo>
                  <a:cubicBezTo>
                    <a:pt x="4" y="11"/>
                    <a:pt x="3" y="14"/>
                    <a:pt x="2" y="17"/>
                  </a:cubicBezTo>
                  <a:cubicBezTo>
                    <a:pt x="0" y="29"/>
                    <a:pt x="8" y="40"/>
                    <a:pt x="19" y="41"/>
                  </a:cubicBezTo>
                  <a:cubicBezTo>
                    <a:pt x="21" y="42"/>
                    <a:pt x="22" y="42"/>
                    <a:pt x="23" y="42"/>
                  </a:cubicBezTo>
                  <a:cubicBezTo>
                    <a:pt x="28" y="42"/>
                    <a:pt x="33" y="40"/>
                    <a:pt x="36" y="37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1" y="38"/>
                    <a:pt x="27" y="40"/>
                    <a:pt x="23" y="40"/>
                  </a:cubicBezTo>
                  <a:cubicBezTo>
                    <a:pt x="22" y="40"/>
                    <a:pt x="21" y="39"/>
                    <a:pt x="20" y="39"/>
                  </a:cubicBezTo>
                  <a:cubicBezTo>
                    <a:pt x="9" y="38"/>
                    <a:pt x="2" y="28"/>
                    <a:pt x="4" y="18"/>
                  </a:cubicBezTo>
                  <a:cubicBezTo>
                    <a:pt x="5" y="15"/>
                    <a:pt x="6" y="12"/>
                    <a:pt x="7" y="10"/>
                  </a:cubicBezTo>
                  <a:cubicBezTo>
                    <a:pt x="5" y="9"/>
                    <a:pt x="5" y="9"/>
                    <a:pt x="5" y="9"/>
                  </a:cubicBezTo>
                  <a:moveTo>
                    <a:pt x="28" y="0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34" y="4"/>
                    <a:pt x="40" y="10"/>
                    <a:pt x="41" y="17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9"/>
                    <a:pt x="36" y="2"/>
                    <a:pt x="28" y="0"/>
                  </a:cubicBezTo>
                  <a:moveTo>
                    <a:pt x="23" y="0"/>
                  </a:moveTo>
                  <a:cubicBezTo>
                    <a:pt x="17" y="0"/>
                    <a:pt x="11" y="2"/>
                    <a:pt x="7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4"/>
                    <a:pt x="17" y="2"/>
                    <a:pt x="23" y="2"/>
                  </a:cubicBezTo>
                  <a:cubicBezTo>
                    <a:pt x="23" y="2"/>
                    <a:pt x="24" y="2"/>
                    <a:pt x="25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3" name="Freeform 344"/>
            <p:cNvSpPr>
              <a:spLocks noEditPoints="1"/>
            </p:cNvSpPr>
            <p:nvPr/>
          </p:nvSpPr>
          <p:spPr bwMode="auto">
            <a:xfrm>
              <a:off x="10677526" y="4492625"/>
              <a:ext cx="188913" cy="177800"/>
            </a:xfrm>
            <a:custGeom>
              <a:avLst/>
              <a:gdLst>
                <a:gd name="T0" fmla="*/ 32 w 39"/>
                <a:gd name="T1" fmla="*/ 33 h 37"/>
                <a:gd name="T2" fmla="*/ 30 w 39"/>
                <a:gd name="T3" fmla="*/ 35 h 37"/>
                <a:gd name="T4" fmla="*/ 31 w 39"/>
                <a:gd name="T5" fmla="*/ 37 h 37"/>
                <a:gd name="T6" fmla="*/ 33 w 39"/>
                <a:gd name="T7" fmla="*/ 35 h 37"/>
                <a:gd name="T8" fmla="*/ 32 w 39"/>
                <a:gd name="T9" fmla="*/ 33 h 37"/>
                <a:gd name="T10" fmla="*/ 38 w 39"/>
                <a:gd name="T11" fmla="*/ 16 h 37"/>
                <a:gd name="T12" fmla="*/ 36 w 39"/>
                <a:gd name="T13" fmla="*/ 17 h 37"/>
                <a:gd name="T14" fmla="*/ 37 w 39"/>
                <a:gd name="T15" fmla="*/ 19 h 37"/>
                <a:gd name="T16" fmla="*/ 39 w 39"/>
                <a:gd name="T17" fmla="*/ 19 h 37"/>
                <a:gd name="T18" fmla="*/ 38 w 39"/>
                <a:gd name="T19" fmla="*/ 16 h 37"/>
                <a:gd name="T20" fmla="*/ 2 w 39"/>
                <a:gd name="T21" fmla="*/ 7 h 37"/>
                <a:gd name="T22" fmla="*/ 0 w 39"/>
                <a:gd name="T23" fmla="*/ 9 h 37"/>
                <a:gd name="T24" fmla="*/ 2 w 39"/>
                <a:gd name="T25" fmla="*/ 10 h 37"/>
                <a:gd name="T26" fmla="*/ 4 w 39"/>
                <a:gd name="T27" fmla="*/ 8 h 37"/>
                <a:gd name="T28" fmla="*/ 2 w 39"/>
                <a:gd name="T29" fmla="*/ 7 h 37"/>
                <a:gd name="T30" fmla="*/ 20 w 39"/>
                <a:gd name="T31" fmla="*/ 0 h 37"/>
                <a:gd name="T32" fmla="*/ 20 w 39"/>
                <a:gd name="T33" fmla="*/ 2 h 37"/>
                <a:gd name="T34" fmla="*/ 21 w 39"/>
                <a:gd name="T35" fmla="*/ 2 h 37"/>
                <a:gd name="T36" fmla="*/ 22 w 39"/>
                <a:gd name="T37" fmla="*/ 2 h 37"/>
                <a:gd name="T38" fmla="*/ 23 w 39"/>
                <a:gd name="T39" fmla="*/ 0 h 37"/>
                <a:gd name="T40" fmla="*/ 21 w 39"/>
                <a:gd name="T41" fmla="*/ 0 h 37"/>
                <a:gd name="T42" fmla="*/ 20 w 39"/>
                <a:gd name="T4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37">
                  <a:moveTo>
                    <a:pt x="32" y="33"/>
                  </a:moveTo>
                  <a:cubicBezTo>
                    <a:pt x="31" y="34"/>
                    <a:pt x="30" y="35"/>
                    <a:pt x="30" y="35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6"/>
                    <a:pt x="33" y="35"/>
                    <a:pt x="33" y="35"/>
                  </a:cubicBezTo>
                  <a:cubicBezTo>
                    <a:pt x="32" y="33"/>
                    <a:pt x="32" y="33"/>
                    <a:pt x="32" y="33"/>
                  </a:cubicBezTo>
                  <a:moveTo>
                    <a:pt x="38" y="16"/>
                  </a:move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7" y="18"/>
                    <a:pt x="37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8" y="17"/>
                    <a:pt x="38" y="16"/>
                  </a:cubicBezTo>
                  <a:moveTo>
                    <a:pt x="2" y="7"/>
                  </a:moveTo>
                  <a:cubicBezTo>
                    <a:pt x="1" y="7"/>
                    <a:pt x="1" y="8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3" y="9"/>
                    <a:pt x="4" y="8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20" y="0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2" y="2"/>
                    <a:pt x="22" y="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4" name="Freeform 345"/>
            <p:cNvSpPr>
              <a:spLocks noEditPoints="1"/>
            </p:cNvSpPr>
            <p:nvPr/>
          </p:nvSpPr>
          <p:spPr bwMode="auto">
            <a:xfrm>
              <a:off x="10118726" y="3233737"/>
              <a:ext cx="288925" cy="284163"/>
            </a:xfrm>
            <a:custGeom>
              <a:avLst/>
              <a:gdLst>
                <a:gd name="T0" fmla="*/ 40 w 60"/>
                <a:gd name="T1" fmla="*/ 36 h 59"/>
                <a:gd name="T2" fmla="*/ 50 w 60"/>
                <a:gd name="T3" fmla="*/ 52 h 59"/>
                <a:gd name="T4" fmla="*/ 56 w 60"/>
                <a:gd name="T5" fmla="*/ 44 h 59"/>
                <a:gd name="T6" fmla="*/ 40 w 60"/>
                <a:gd name="T7" fmla="*/ 36 h 59"/>
                <a:gd name="T8" fmla="*/ 28 w 60"/>
                <a:gd name="T9" fmla="*/ 32 h 59"/>
                <a:gd name="T10" fmla="*/ 1 w 60"/>
                <a:gd name="T11" fmla="*/ 38 h 59"/>
                <a:gd name="T12" fmla="*/ 17 w 60"/>
                <a:gd name="T13" fmla="*/ 56 h 59"/>
                <a:gd name="T14" fmla="*/ 28 w 60"/>
                <a:gd name="T15" fmla="*/ 32 h 59"/>
                <a:gd name="T16" fmla="*/ 34 w 60"/>
                <a:gd name="T17" fmla="*/ 31 h 59"/>
                <a:gd name="T18" fmla="*/ 31 w 60"/>
                <a:gd name="T19" fmla="*/ 31 h 59"/>
                <a:gd name="T20" fmla="*/ 19 w 60"/>
                <a:gd name="T21" fmla="*/ 57 h 59"/>
                <a:gd name="T22" fmla="*/ 25 w 60"/>
                <a:gd name="T23" fmla="*/ 59 h 59"/>
                <a:gd name="T24" fmla="*/ 30 w 60"/>
                <a:gd name="T25" fmla="*/ 59 h 59"/>
                <a:gd name="T26" fmla="*/ 47 w 60"/>
                <a:gd name="T27" fmla="*/ 53 h 59"/>
                <a:gd name="T28" fmla="*/ 34 w 60"/>
                <a:gd name="T29" fmla="*/ 31 h 59"/>
                <a:gd name="T30" fmla="*/ 60 w 60"/>
                <a:gd name="T31" fmla="*/ 30 h 59"/>
                <a:gd name="T32" fmla="*/ 36 w 60"/>
                <a:gd name="T33" fmla="*/ 31 h 59"/>
                <a:gd name="T34" fmla="*/ 57 w 60"/>
                <a:gd name="T35" fmla="*/ 41 h 59"/>
                <a:gd name="T36" fmla="*/ 59 w 60"/>
                <a:gd name="T37" fmla="*/ 34 h 59"/>
                <a:gd name="T38" fmla="*/ 60 w 60"/>
                <a:gd name="T39" fmla="*/ 30 h 59"/>
                <a:gd name="T40" fmla="*/ 1 w 60"/>
                <a:gd name="T41" fmla="*/ 21 h 59"/>
                <a:gd name="T42" fmla="*/ 1 w 60"/>
                <a:gd name="T43" fmla="*/ 25 h 59"/>
                <a:gd name="T44" fmla="*/ 1 w 60"/>
                <a:gd name="T45" fmla="*/ 35 h 59"/>
                <a:gd name="T46" fmla="*/ 29 w 60"/>
                <a:gd name="T47" fmla="*/ 29 h 59"/>
                <a:gd name="T48" fmla="*/ 1 w 60"/>
                <a:gd name="T49" fmla="*/ 21 h 59"/>
                <a:gd name="T50" fmla="*/ 58 w 60"/>
                <a:gd name="T51" fmla="*/ 20 h 59"/>
                <a:gd name="T52" fmla="*/ 37 w 60"/>
                <a:gd name="T53" fmla="*/ 28 h 59"/>
                <a:gd name="T54" fmla="*/ 60 w 60"/>
                <a:gd name="T55" fmla="*/ 28 h 59"/>
                <a:gd name="T56" fmla="*/ 58 w 60"/>
                <a:gd name="T57" fmla="*/ 20 h 59"/>
                <a:gd name="T58" fmla="*/ 7 w 60"/>
                <a:gd name="T59" fmla="*/ 11 h 59"/>
                <a:gd name="T60" fmla="*/ 2 w 60"/>
                <a:gd name="T61" fmla="*/ 18 h 59"/>
                <a:gd name="T62" fmla="*/ 22 w 60"/>
                <a:gd name="T63" fmla="*/ 24 h 59"/>
                <a:gd name="T64" fmla="*/ 7 w 60"/>
                <a:gd name="T65" fmla="*/ 11 h 59"/>
                <a:gd name="T66" fmla="*/ 30 w 60"/>
                <a:gd name="T67" fmla="*/ 0 h 59"/>
                <a:gd name="T68" fmla="*/ 9 w 60"/>
                <a:gd name="T69" fmla="*/ 9 h 59"/>
                <a:gd name="T70" fmla="*/ 31 w 60"/>
                <a:gd name="T71" fmla="*/ 28 h 59"/>
                <a:gd name="T72" fmla="*/ 57 w 60"/>
                <a:gd name="T73" fmla="*/ 17 h 59"/>
                <a:gd name="T74" fmla="*/ 35 w 60"/>
                <a:gd name="T75" fmla="*/ 0 h 59"/>
                <a:gd name="T76" fmla="*/ 30 w 60"/>
                <a:gd name="T7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59">
                  <a:moveTo>
                    <a:pt x="40" y="36"/>
                  </a:moveTo>
                  <a:cubicBezTo>
                    <a:pt x="50" y="52"/>
                    <a:pt x="50" y="52"/>
                    <a:pt x="50" y="52"/>
                  </a:cubicBezTo>
                  <a:cubicBezTo>
                    <a:pt x="52" y="49"/>
                    <a:pt x="54" y="47"/>
                    <a:pt x="56" y="44"/>
                  </a:cubicBezTo>
                  <a:cubicBezTo>
                    <a:pt x="40" y="36"/>
                    <a:pt x="40" y="36"/>
                    <a:pt x="40" y="36"/>
                  </a:cubicBezTo>
                  <a:moveTo>
                    <a:pt x="28" y="32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4" y="46"/>
                    <a:pt x="9" y="52"/>
                    <a:pt x="17" y="56"/>
                  </a:cubicBezTo>
                  <a:cubicBezTo>
                    <a:pt x="28" y="32"/>
                    <a:pt x="28" y="32"/>
                    <a:pt x="28" y="32"/>
                  </a:cubicBezTo>
                  <a:moveTo>
                    <a:pt x="3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1" y="58"/>
                    <a:pt x="23" y="58"/>
                    <a:pt x="25" y="59"/>
                  </a:cubicBezTo>
                  <a:cubicBezTo>
                    <a:pt x="27" y="59"/>
                    <a:pt x="28" y="59"/>
                    <a:pt x="30" y="59"/>
                  </a:cubicBezTo>
                  <a:cubicBezTo>
                    <a:pt x="36" y="59"/>
                    <a:pt x="42" y="57"/>
                    <a:pt x="47" y="53"/>
                  </a:cubicBezTo>
                  <a:cubicBezTo>
                    <a:pt x="34" y="31"/>
                    <a:pt x="34" y="31"/>
                    <a:pt x="34" y="31"/>
                  </a:cubicBezTo>
                  <a:moveTo>
                    <a:pt x="60" y="30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8" y="39"/>
                    <a:pt x="59" y="37"/>
                    <a:pt x="59" y="34"/>
                  </a:cubicBezTo>
                  <a:cubicBezTo>
                    <a:pt x="59" y="33"/>
                    <a:pt x="60" y="32"/>
                    <a:pt x="60" y="30"/>
                  </a:cubicBezTo>
                  <a:moveTo>
                    <a:pt x="1" y="21"/>
                  </a:moveTo>
                  <a:cubicBezTo>
                    <a:pt x="1" y="22"/>
                    <a:pt x="1" y="23"/>
                    <a:pt x="1" y="25"/>
                  </a:cubicBezTo>
                  <a:cubicBezTo>
                    <a:pt x="0" y="28"/>
                    <a:pt x="0" y="32"/>
                    <a:pt x="1" y="35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58" y="20"/>
                  </a:moveTo>
                  <a:cubicBezTo>
                    <a:pt x="37" y="28"/>
                    <a:pt x="37" y="28"/>
                    <a:pt x="37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5"/>
                    <a:pt x="59" y="22"/>
                    <a:pt x="58" y="20"/>
                  </a:cubicBezTo>
                  <a:moveTo>
                    <a:pt x="7" y="11"/>
                  </a:moveTo>
                  <a:cubicBezTo>
                    <a:pt x="5" y="13"/>
                    <a:pt x="4" y="15"/>
                    <a:pt x="2" y="18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7" y="11"/>
                    <a:pt x="7" y="11"/>
                    <a:pt x="7" y="11"/>
                  </a:cubicBezTo>
                  <a:moveTo>
                    <a:pt x="30" y="0"/>
                  </a:moveTo>
                  <a:cubicBezTo>
                    <a:pt x="22" y="0"/>
                    <a:pt x="14" y="3"/>
                    <a:pt x="9" y="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8"/>
                    <a:pt x="45" y="2"/>
                    <a:pt x="35" y="0"/>
                  </a:cubicBezTo>
                  <a:cubicBezTo>
                    <a:pt x="33" y="0"/>
                    <a:pt x="31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5" name="Freeform 346"/>
            <p:cNvSpPr>
              <a:spLocks/>
            </p:cNvSpPr>
            <p:nvPr/>
          </p:nvSpPr>
          <p:spPr bwMode="auto">
            <a:xfrm>
              <a:off x="10123488" y="3276600"/>
              <a:ext cx="284163" cy="231775"/>
            </a:xfrm>
            <a:custGeom>
              <a:avLst/>
              <a:gdLst>
                <a:gd name="T0" fmla="*/ 8 w 59"/>
                <a:gd name="T1" fmla="*/ 0 h 48"/>
                <a:gd name="T2" fmla="*/ 6 w 59"/>
                <a:gd name="T3" fmla="*/ 2 h 48"/>
                <a:gd name="T4" fmla="*/ 21 w 59"/>
                <a:gd name="T5" fmla="*/ 15 h 48"/>
                <a:gd name="T6" fmla="*/ 1 w 59"/>
                <a:gd name="T7" fmla="*/ 9 h 48"/>
                <a:gd name="T8" fmla="*/ 0 w 59"/>
                <a:gd name="T9" fmla="*/ 12 h 48"/>
                <a:gd name="T10" fmla="*/ 28 w 59"/>
                <a:gd name="T11" fmla="*/ 20 h 48"/>
                <a:gd name="T12" fmla="*/ 0 w 59"/>
                <a:gd name="T13" fmla="*/ 26 h 48"/>
                <a:gd name="T14" fmla="*/ 0 w 59"/>
                <a:gd name="T15" fmla="*/ 29 h 48"/>
                <a:gd name="T16" fmla="*/ 27 w 59"/>
                <a:gd name="T17" fmla="*/ 23 h 48"/>
                <a:gd name="T18" fmla="*/ 16 w 59"/>
                <a:gd name="T19" fmla="*/ 47 h 48"/>
                <a:gd name="T20" fmla="*/ 18 w 59"/>
                <a:gd name="T21" fmla="*/ 48 h 48"/>
                <a:gd name="T22" fmla="*/ 30 w 59"/>
                <a:gd name="T23" fmla="*/ 22 h 48"/>
                <a:gd name="T24" fmla="*/ 33 w 59"/>
                <a:gd name="T25" fmla="*/ 22 h 48"/>
                <a:gd name="T26" fmla="*/ 46 w 59"/>
                <a:gd name="T27" fmla="*/ 44 h 48"/>
                <a:gd name="T28" fmla="*/ 49 w 59"/>
                <a:gd name="T29" fmla="*/ 43 h 48"/>
                <a:gd name="T30" fmla="*/ 39 w 59"/>
                <a:gd name="T31" fmla="*/ 27 h 48"/>
                <a:gd name="T32" fmla="*/ 55 w 59"/>
                <a:gd name="T33" fmla="*/ 35 h 48"/>
                <a:gd name="T34" fmla="*/ 56 w 59"/>
                <a:gd name="T35" fmla="*/ 32 h 48"/>
                <a:gd name="T36" fmla="*/ 35 w 59"/>
                <a:gd name="T37" fmla="*/ 22 h 48"/>
                <a:gd name="T38" fmla="*/ 59 w 59"/>
                <a:gd name="T39" fmla="*/ 21 h 48"/>
                <a:gd name="T40" fmla="*/ 59 w 59"/>
                <a:gd name="T41" fmla="*/ 19 h 48"/>
                <a:gd name="T42" fmla="*/ 36 w 59"/>
                <a:gd name="T43" fmla="*/ 19 h 48"/>
                <a:gd name="T44" fmla="*/ 57 w 59"/>
                <a:gd name="T45" fmla="*/ 11 h 48"/>
                <a:gd name="T46" fmla="*/ 56 w 59"/>
                <a:gd name="T47" fmla="*/ 8 h 48"/>
                <a:gd name="T48" fmla="*/ 30 w 59"/>
                <a:gd name="T49" fmla="*/ 19 h 48"/>
                <a:gd name="T50" fmla="*/ 8 w 59"/>
                <a:gd name="T5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48">
                  <a:moveTo>
                    <a:pt x="8" y="0"/>
                  </a:moveTo>
                  <a:cubicBezTo>
                    <a:pt x="7" y="0"/>
                    <a:pt x="6" y="1"/>
                    <a:pt x="6" y="2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8"/>
                    <a:pt x="0" y="29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7" y="47"/>
                    <a:pt x="18" y="48"/>
                    <a:pt x="18" y="48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7" y="44"/>
                    <a:pt x="48" y="43"/>
                    <a:pt x="49" y="4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4"/>
                    <a:pt x="56" y="33"/>
                    <a:pt x="56" y="3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9" y="20"/>
                    <a:pt x="59" y="20"/>
                    <a:pt x="59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0"/>
                    <a:pt x="56" y="9"/>
                    <a:pt x="56" y="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6" name="Freeform 347"/>
            <p:cNvSpPr>
              <a:spLocks noEditPoints="1"/>
            </p:cNvSpPr>
            <p:nvPr/>
          </p:nvSpPr>
          <p:spPr bwMode="auto">
            <a:xfrm>
              <a:off x="10071101" y="3186112"/>
              <a:ext cx="385763" cy="381000"/>
            </a:xfrm>
            <a:custGeom>
              <a:avLst/>
              <a:gdLst>
                <a:gd name="T0" fmla="*/ 61 w 80"/>
                <a:gd name="T1" fmla="*/ 68 h 79"/>
                <a:gd name="T2" fmla="*/ 40 w 80"/>
                <a:gd name="T3" fmla="*/ 75 h 79"/>
                <a:gd name="T4" fmla="*/ 34 w 80"/>
                <a:gd name="T5" fmla="*/ 75 h 79"/>
                <a:gd name="T6" fmla="*/ 27 w 80"/>
                <a:gd name="T7" fmla="*/ 73 h 79"/>
                <a:gd name="T8" fmla="*/ 25 w 80"/>
                <a:gd name="T9" fmla="*/ 76 h 79"/>
                <a:gd name="T10" fmla="*/ 34 w 80"/>
                <a:gd name="T11" fmla="*/ 79 h 79"/>
                <a:gd name="T12" fmla="*/ 40 w 80"/>
                <a:gd name="T13" fmla="*/ 79 h 79"/>
                <a:gd name="T14" fmla="*/ 63 w 80"/>
                <a:gd name="T15" fmla="*/ 72 h 79"/>
                <a:gd name="T16" fmla="*/ 61 w 80"/>
                <a:gd name="T17" fmla="*/ 68 h 79"/>
                <a:gd name="T18" fmla="*/ 71 w 80"/>
                <a:gd name="T19" fmla="*/ 56 h 79"/>
                <a:gd name="T20" fmla="*/ 63 w 80"/>
                <a:gd name="T21" fmla="*/ 67 h 79"/>
                <a:gd name="T22" fmla="*/ 65 w 80"/>
                <a:gd name="T23" fmla="*/ 70 h 79"/>
                <a:gd name="T24" fmla="*/ 75 w 80"/>
                <a:gd name="T25" fmla="*/ 58 h 79"/>
                <a:gd name="T26" fmla="*/ 71 w 80"/>
                <a:gd name="T27" fmla="*/ 56 h 79"/>
                <a:gd name="T28" fmla="*/ 6 w 80"/>
                <a:gd name="T29" fmla="*/ 49 h 79"/>
                <a:gd name="T30" fmla="*/ 2 w 80"/>
                <a:gd name="T31" fmla="*/ 50 h 79"/>
                <a:gd name="T32" fmla="*/ 23 w 80"/>
                <a:gd name="T33" fmla="*/ 75 h 79"/>
                <a:gd name="T34" fmla="*/ 25 w 80"/>
                <a:gd name="T35" fmla="*/ 71 h 79"/>
                <a:gd name="T36" fmla="*/ 6 w 80"/>
                <a:gd name="T37" fmla="*/ 49 h 79"/>
                <a:gd name="T38" fmla="*/ 80 w 80"/>
                <a:gd name="T39" fmla="*/ 40 h 79"/>
                <a:gd name="T40" fmla="*/ 76 w 80"/>
                <a:gd name="T41" fmla="*/ 40 h 79"/>
                <a:gd name="T42" fmla="*/ 75 w 80"/>
                <a:gd name="T43" fmla="*/ 45 h 79"/>
                <a:gd name="T44" fmla="*/ 73 w 80"/>
                <a:gd name="T45" fmla="*/ 54 h 79"/>
                <a:gd name="T46" fmla="*/ 76 w 80"/>
                <a:gd name="T47" fmla="*/ 55 h 79"/>
                <a:gd name="T48" fmla="*/ 79 w 80"/>
                <a:gd name="T49" fmla="*/ 46 h 79"/>
                <a:gd name="T50" fmla="*/ 80 w 80"/>
                <a:gd name="T51" fmla="*/ 40 h 79"/>
                <a:gd name="T52" fmla="*/ 2 w 80"/>
                <a:gd name="T53" fmla="*/ 28 h 79"/>
                <a:gd name="T54" fmla="*/ 1 w 80"/>
                <a:gd name="T55" fmla="*/ 33 h 79"/>
                <a:gd name="T56" fmla="*/ 1 w 80"/>
                <a:gd name="T57" fmla="*/ 47 h 79"/>
                <a:gd name="T58" fmla="*/ 5 w 80"/>
                <a:gd name="T59" fmla="*/ 46 h 79"/>
                <a:gd name="T60" fmla="*/ 5 w 80"/>
                <a:gd name="T61" fmla="*/ 34 h 79"/>
                <a:gd name="T62" fmla="*/ 6 w 80"/>
                <a:gd name="T63" fmla="*/ 29 h 79"/>
                <a:gd name="T64" fmla="*/ 2 w 80"/>
                <a:gd name="T65" fmla="*/ 28 h 79"/>
                <a:gd name="T66" fmla="*/ 77 w 80"/>
                <a:gd name="T67" fmla="*/ 26 h 79"/>
                <a:gd name="T68" fmla="*/ 74 w 80"/>
                <a:gd name="T69" fmla="*/ 28 h 79"/>
                <a:gd name="T70" fmla="*/ 76 w 80"/>
                <a:gd name="T71" fmla="*/ 37 h 79"/>
                <a:gd name="T72" fmla="*/ 80 w 80"/>
                <a:gd name="T73" fmla="*/ 37 h 79"/>
                <a:gd name="T74" fmla="*/ 77 w 80"/>
                <a:gd name="T75" fmla="*/ 26 h 79"/>
                <a:gd name="T76" fmla="*/ 9 w 80"/>
                <a:gd name="T77" fmla="*/ 14 h 79"/>
                <a:gd name="T78" fmla="*/ 3 w 80"/>
                <a:gd name="T79" fmla="*/ 25 h 79"/>
                <a:gd name="T80" fmla="*/ 7 w 80"/>
                <a:gd name="T81" fmla="*/ 27 h 79"/>
                <a:gd name="T82" fmla="*/ 12 w 80"/>
                <a:gd name="T83" fmla="*/ 17 h 79"/>
                <a:gd name="T84" fmla="*/ 9 w 80"/>
                <a:gd name="T85" fmla="*/ 14 h 79"/>
                <a:gd name="T86" fmla="*/ 40 w 80"/>
                <a:gd name="T87" fmla="*/ 0 h 79"/>
                <a:gd name="T88" fmla="*/ 11 w 80"/>
                <a:gd name="T89" fmla="*/ 12 h 79"/>
                <a:gd name="T90" fmla="*/ 14 w 80"/>
                <a:gd name="T91" fmla="*/ 15 h 79"/>
                <a:gd name="T92" fmla="*/ 40 w 80"/>
                <a:gd name="T93" fmla="*/ 4 h 79"/>
                <a:gd name="T94" fmla="*/ 46 w 80"/>
                <a:gd name="T95" fmla="*/ 4 h 79"/>
                <a:gd name="T96" fmla="*/ 73 w 80"/>
                <a:gd name="T97" fmla="*/ 25 h 79"/>
                <a:gd name="T98" fmla="*/ 76 w 80"/>
                <a:gd name="T99" fmla="*/ 23 h 79"/>
                <a:gd name="T100" fmla="*/ 46 w 80"/>
                <a:gd name="T101" fmla="*/ 0 h 79"/>
                <a:gd name="T102" fmla="*/ 40 w 80"/>
                <a:gd name="T10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" h="79">
                  <a:moveTo>
                    <a:pt x="61" y="68"/>
                  </a:moveTo>
                  <a:cubicBezTo>
                    <a:pt x="55" y="73"/>
                    <a:pt x="48" y="75"/>
                    <a:pt x="40" y="75"/>
                  </a:cubicBezTo>
                  <a:cubicBezTo>
                    <a:pt x="38" y="75"/>
                    <a:pt x="36" y="75"/>
                    <a:pt x="34" y="75"/>
                  </a:cubicBezTo>
                  <a:cubicBezTo>
                    <a:pt x="32" y="74"/>
                    <a:pt x="29" y="73"/>
                    <a:pt x="27" y="73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8" y="77"/>
                    <a:pt x="31" y="78"/>
                    <a:pt x="34" y="79"/>
                  </a:cubicBezTo>
                  <a:cubicBezTo>
                    <a:pt x="36" y="79"/>
                    <a:pt x="38" y="79"/>
                    <a:pt x="40" y="79"/>
                  </a:cubicBezTo>
                  <a:cubicBezTo>
                    <a:pt x="48" y="79"/>
                    <a:pt x="56" y="76"/>
                    <a:pt x="63" y="72"/>
                  </a:cubicBezTo>
                  <a:cubicBezTo>
                    <a:pt x="61" y="68"/>
                    <a:pt x="61" y="68"/>
                    <a:pt x="61" y="68"/>
                  </a:cubicBezTo>
                  <a:moveTo>
                    <a:pt x="71" y="56"/>
                  </a:moveTo>
                  <a:cubicBezTo>
                    <a:pt x="69" y="60"/>
                    <a:pt x="66" y="64"/>
                    <a:pt x="63" y="67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9" y="67"/>
                    <a:pt x="73" y="63"/>
                    <a:pt x="75" y="58"/>
                  </a:cubicBezTo>
                  <a:cubicBezTo>
                    <a:pt x="71" y="56"/>
                    <a:pt x="71" y="56"/>
                    <a:pt x="71" y="56"/>
                  </a:cubicBezTo>
                  <a:moveTo>
                    <a:pt x="6" y="49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5" y="61"/>
                    <a:pt x="12" y="70"/>
                    <a:pt x="23" y="75"/>
                  </a:cubicBezTo>
                  <a:cubicBezTo>
                    <a:pt x="25" y="71"/>
                    <a:pt x="25" y="71"/>
                    <a:pt x="25" y="71"/>
                  </a:cubicBezTo>
                  <a:cubicBezTo>
                    <a:pt x="15" y="67"/>
                    <a:pt x="8" y="59"/>
                    <a:pt x="6" y="49"/>
                  </a:cubicBezTo>
                  <a:moveTo>
                    <a:pt x="80" y="40"/>
                  </a:moveTo>
                  <a:cubicBezTo>
                    <a:pt x="76" y="40"/>
                    <a:pt x="76" y="40"/>
                    <a:pt x="76" y="40"/>
                  </a:cubicBezTo>
                  <a:cubicBezTo>
                    <a:pt x="76" y="42"/>
                    <a:pt x="75" y="43"/>
                    <a:pt x="75" y="45"/>
                  </a:cubicBezTo>
                  <a:cubicBezTo>
                    <a:pt x="75" y="48"/>
                    <a:pt x="74" y="51"/>
                    <a:pt x="73" y="54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8" y="52"/>
                    <a:pt x="79" y="49"/>
                    <a:pt x="79" y="46"/>
                  </a:cubicBezTo>
                  <a:cubicBezTo>
                    <a:pt x="79" y="44"/>
                    <a:pt x="80" y="42"/>
                    <a:pt x="80" y="40"/>
                  </a:cubicBezTo>
                  <a:moveTo>
                    <a:pt x="2" y="28"/>
                  </a:moveTo>
                  <a:cubicBezTo>
                    <a:pt x="1" y="30"/>
                    <a:pt x="1" y="31"/>
                    <a:pt x="1" y="33"/>
                  </a:cubicBezTo>
                  <a:cubicBezTo>
                    <a:pt x="0" y="38"/>
                    <a:pt x="0" y="43"/>
                    <a:pt x="1" y="47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2"/>
                    <a:pt x="4" y="38"/>
                    <a:pt x="5" y="34"/>
                  </a:cubicBezTo>
                  <a:cubicBezTo>
                    <a:pt x="5" y="32"/>
                    <a:pt x="5" y="31"/>
                    <a:pt x="6" y="29"/>
                  </a:cubicBezTo>
                  <a:cubicBezTo>
                    <a:pt x="2" y="28"/>
                    <a:pt x="2" y="28"/>
                    <a:pt x="2" y="28"/>
                  </a:cubicBezTo>
                  <a:moveTo>
                    <a:pt x="77" y="26"/>
                  </a:moveTo>
                  <a:cubicBezTo>
                    <a:pt x="74" y="28"/>
                    <a:pt x="74" y="28"/>
                    <a:pt x="74" y="28"/>
                  </a:cubicBezTo>
                  <a:cubicBezTo>
                    <a:pt x="75" y="31"/>
                    <a:pt x="75" y="34"/>
                    <a:pt x="76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79" y="33"/>
                    <a:pt x="79" y="30"/>
                    <a:pt x="77" y="26"/>
                  </a:cubicBezTo>
                  <a:moveTo>
                    <a:pt x="9" y="14"/>
                  </a:moveTo>
                  <a:cubicBezTo>
                    <a:pt x="7" y="17"/>
                    <a:pt x="4" y="21"/>
                    <a:pt x="3" y="2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3"/>
                    <a:pt x="10" y="20"/>
                    <a:pt x="12" y="17"/>
                  </a:cubicBezTo>
                  <a:cubicBezTo>
                    <a:pt x="9" y="14"/>
                    <a:pt x="9" y="14"/>
                    <a:pt x="9" y="14"/>
                  </a:cubicBezTo>
                  <a:moveTo>
                    <a:pt x="40" y="0"/>
                  </a:moveTo>
                  <a:cubicBezTo>
                    <a:pt x="29" y="0"/>
                    <a:pt x="19" y="4"/>
                    <a:pt x="11" y="12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21" y="8"/>
                    <a:pt x="30" y="4"/>
                    <a:pt x="40" y="4"/>
                  </a:cubicBezTo>
                  <a:cubicBezTo>
                    <a:pt x="42" y="4"/>
                    <a:pt x="44" y="4"/>
                    <a:pt x="46" y="4"/>
                  </a:cubicBezTo>
                  <a:cubicBezTo>
                    <a:pt x="58" y="6"/>
                    <a:pt x="68" y="14"/>
                    <a:pt x="73" y="25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1" y="12"/>
                    <a:pt x="60" y="2"/>
                    <a:pt x="46" y="0"/>
                  </a:cubicBezTo>
                  <a:cubicBezTo>
                    <a:pt x="44" y="0"/>
                    <a:pt x="42" y="0"/>
                    <a:pt x="4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7" name="Freeform 348"/>
            <p:cNvSpPr>
              <a:spLocks noEditPoints="1"/>
            </p:cNvSpPr>
            <p:nvPr/>
          </p:nvSpPr>
          <p:spPr bwMode="auto">
            <a:xfrm>
              <a:off x="10075863" y="3243262"/>
              <a:ext cx="381000" cy="307975"/>
            </a:xfrm>
            <a:custGeom>
              <a:avLst/>
              <a:gdLst>
                <a:gd name="T0" fmla="*/ 24 w 79"/>
                <a:gd name="T1" fmla="*/ 59 h 64"/>
                <a:gd name="T2" fmla="*/ 22 w 79"/>
                <a:gd name="T3" fmla="*/ 63 h 64"/>
                <a:gd name="T4" fmla="*/ 24 w 79"/>
                <a:gd name="T5" fmla="*/ 64 h 64"/>
                <a:gd name="T6" fmla="*/ 26 w 79"/>
                <a:gd name="T7" fmla="*/ 61 h 64"/>
                <a:gd name="T8" fmla="*/ 24 w 79"/>
                <a:gd name="T9" fmla="*/ 59 h 64"/>
                <a:gd name="T10" fmla="*/ 62 w 79"/>
                <a:gd name="T11" fmla="*/ 55 h 64"/>
                <a:gd name="T12" fmla="*/ 60 w 79"/>
                <a:gd name="T13" fmla="*/ 56 h 64"/>
                <a:gd name="T14" fmla="*/ 62 w 79"/>
                <a:gd name="T15" fmla="*/ 60 h 64"/>
                <a:gd name="T16" fmla="*/ 64 w 79"/>
                <a:gd name="T17" fmla="*/ 58 h 64"/>
                <a:gd name="T18" fmla="*/ 62 w 79"/>
                <a:gd name="T19" fmla="*/ 55 h 64"/>
                <a:gd name="T20" fmla="*/ 72 w 79"/>
                <a:gd name="T21" fmla="*/ 42 h 64"/>
                <a:gd name="T22" fmla="*/ 70 w 79"/>
                <a:gd name="T23" fmla="*/ 44 h 64"/>
                <a:gd name="T24" fmla="*/ 74 w 79"/>
                <a:gd name="T25" fmla="*/ 46 h 64"/>
                <a:gd name="T26" fmla="*/ 75 w 79"/>
                <a:gd name="T27" fmla="*/ 43 h 64"/>
                <a:gd name="T28" fmla="*/ 72 w 79"/>
                <a:gd name="T29" fmla="*/ 42 h 64"/>
                <a:gd name="T30" fmla="*/ 4 w 79"/>
                <a:gd name="T31" fmla="*/ 34 h 64"/>
                <a:gd name="T32" fmla="*/ 0 w 79"/>
                <a:gd name="T33" fmla="*/ 35 h 64"/>
                <a:gd name="T34" fmla="*/ 1 w 79"/>
                <a:gd name="T35" fmla="*/ 38 h 64"/>
                <a:gd name="T36" fmla="*/ 5 w 79"/>
                <a:gd name="T37" fmla="*/ 37 h 64"/>
                <a:gd name="T38" fmla="*/ 4 w 79"/>
                <a:gd name="T39" fmla="*/ 34 h 64"/>
                <a:gd name="T40" fmla="*/ 79 w 79"/>
                <a:gd name="T41" fmla="*/ 25 h 64"/>
                <a:gd name="T42" fmla="*/ 75 w 79"/>
                <a:gd name="T43" fmla="*/ 25 h 64"/>
                <a:gd name="T44" fmla="*/ 75 w 79"/>
                <a:gd name="T45" fmla="*/ 28 h 64"/>
                <a:gd name="T46" fmla="*/ 79 w 79"/>
                <a:gd name="T47" fmla="*/ 28 h 64"/>
                <a:gd name="T48" fmla="*/ 79 w 79"/>
                <a:gd name="T49" fmla="*/ 25 h 64"/>
                <a:gd name="T50" fmla="*/ 2 w 79"/>
                <a:gd name="T51" fmla="*/ 13 h 64"/>
                <a:gd name="T52" fmla="*/ 1 w 79"/>
                <a:gd name="T53" fmla="*/ 16 h 64"/>
                <a:gd name="T54" fmla="*/ 5 w 79"/>
                <a:gd name="T55" fmla="*/ 17 h 64"/>
                <a:gd name="T56" fmla="*/ 6 w 79"/>
                <a:gd name="T57" fmla="*/ 15 h 64"/>
                <a:gd name="T58" fmla="*/ 2 w 79"/>
                <a:gd name="T59" fmla="*/ 13 h 64"/>
                <a:gd name="T60" fmla="*/ 75 w 79"/>
                <a:gd name="T61" fmla="*/ 11 h 64"/>
                <a:gd name="T62" fmla="*/ 72 w 79"/>
                <a:gd name="T63" fmla="*/ 13 h 64"/>
                <a:gd name="T64" fmla="*/ 73 w 79"/>
                <a:gd name="T65" fmla="*/ 16 h 64"/>
                <a:gd name="T66" fmla="*/ 76 w 79"/>
                <a:gd name="T67" fmla="*/ 14 h 64"/>
                <a:gd name="T68" fmla="*/ 75 w 79"/>
                <a:gd name="T69" fmla="*/ 11 h 64"/>
                <a:gd name="T70" fmla="*/ 10 w 79"/>
                <a:gd name="T71" fmla="*/ 0 h 64"/>
                <a:gd name="T72" fmla="*/ 8 w 79"/>
                <a:gd name="T73" fmla="*/ 2 h 64"/>
                <a:gd name="T74" fmla="*/ 11 w 79"/>
                <a:gd name="T75" fmla="*/ 5 h 64"/>
                <a:gd name="T76" fmla="*/ 13 w 79"/>
                <a:gd name="T77" fmla="*/ 3 h 64"/>
                <a:gd name="T78" fmla="*/ 10 w 79"/>
                <a:gd name="T7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" h="64">
                  <a:moveTo>
                    <a:pt x="24" y="59"/>
                  </a:moveTo>
                  <a:cubicBezTo>
                    <a:pt x="22" y="63"/>
                    <a:pt x="22" y="63"/>
                    <a:pt x="22" y="63"/>
                  </a:cubicBezTo>
                  <a:cubicBezTo>
                    <a:pt x="23" y="64"/>
                    <a:pt x="24" y="64"/>
                    <a:pt x="24" y="64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5" y="60"/>
                    <a:pt x="24" y="60"/>
                    <a:pt x="24" y="59"/>
                  </a:cubicBezTo>
                  <a:moveTo>
                    <a:pt x="62" y="55"/>
                  </a:moveTo>
                  <a:cubicBezTo>
                    <a:pt x="61" y="55"/>
                    <a:pt x="60" y="56"/>
                    <a:pt x="60" y="56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62" y="55"/>
                    <a:pt x="62" y="55"/>
                    <a:pt x="62" y="55"/>
                  </a:cubicBezTo>
                  <a:moveTo>
                    <a:pt x="72" y="42"/>
                  </a:moveTo>
                  <a:cubicBezTo>
                    <a:pt x="71" y="42"/>
                    <a:pt x="71" y="43"/>
                    <a:pt x="70" y="44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5" y="45"/>
                    <a:pt x="75" y="44"/>
                    <a:pt x="75" y="43"/>
                  </a:cubicBezTo>
                  <a:cubicBezTo>
                    <a:pt x="72" y="42"/>
                    <a:pt x="72" y="42"/>
                    <a:pt x="72" y="42"/>
                  </a:cubicBezTo>
                  <a:moveTo>
                    <a:pt x="4" y="34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0" y="37"/>
                    <a:pt x="1" y="3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4" y="36"/>
                    <a:pt x="4" y="35"/>
                    <a:pt x="4" y="34"/>
                  </a:cubicBezTo>
                  <a:moveTo>
                    <a:pt x="79" y="25"/>
                  </a:moveTo>
                  <a:cubicBezTo>
                    <a:pt x="75" y="25"/>
                    <a:pt x="75" y="25"/>
                    <a:pt x="75" y="25"/>
                  </a:cubicBezTo>
                  <a:cubicBezTo>
                    <a:pt x="75" y="26"/>
                    <a:pt x="75" y="27"/>
                    <a:pt x="75" y="28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9" y="27"/>
                    <a:pt x="79" y="26"/>
                    <a:pt x="79" y="25"/>
                  </a:cubicBezTo>
                  <a:moveTo>
                    <a:pt x="2" y="13"/>
                  </a:moveTo>
                  <a:cubicBezTo>
                    <a:pt x="1" y="14"/>
                    <a:pt x="1" y="15"/>
                    <a:pt x="1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6"/>
                    <a:pt x="5" y="15"/>
                    <a:pt x="6" y="15"/>
                  </a:cubicBezTo>
                  <a:cubicBezTo>
                    <a:pt x="2" y="13"/>
                    <a:pt x="2" y="13"/>
                    <a:pt x="2" y="13"/>
                  </a:cubicBezTo>
                  <a:moveTo>
                    <a:pt x="75" y="11"/>
                  </a:moveTo>
                  <a:cubicBezTo>
                    <a:pt x="72" y="13"/>
                    <a:pt x="72" y="13"/>
                    <a:pt x="72" y="13"/>
                  </a:cubicBezTo>
                  <a:cubicBezTo>
                    <a:pt x="72" y="14"/>
                    <a:pt x="72" y="15"/>
                    <a:pt x="73" y="16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3"/>
                    <a:pt x="76" y="12"/>
                    <a:pt x="75" y="11"/>
                  </a:cubicBezTo>
                  <a:moveTo>
                    <a:pt x="10" y="0"/>
                  </a:moveTo>
                  <a:cubicBezTo>
                    <a:pt x="10" y="1"/>
                    <a:pt x="9" y="1"/>
                    <a:pt x="8" y="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3" y="3"/>
                    <a:pt x="13" y="3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8" name="Freeform 349"/>
            <p:cNvSpPr>
              <a:spLocks noEditPoints="1"/>
            </p:cNvSpPr>
            <p:nvPr/>
          </p:nvSpPr>
          <p:spPr bwMode="auto">
            <a:xfrm>
              <a:off x="9005888" y="5051425"/>
              <a:ext cx="206375" cy="203200"/>
            </a:xfrm>
            <a:custGeom>
              <a:avLst/>
              <a:gdLst>
                <a:gd name="T0" fmla="*/ 27 w 43"/>
                <a:gd name="T1" fmla="*/ 21 h 42"/>
                <a:gd name="T2" fmla="*/ 41 w 43"/>
                <a:gd name="T3" fmla="*/ 30 h 42"/>
                <a:gd name="T4" fmla="*/ 43 w 43"/>
                <a:gd name="T5" fmla="*/ 24 h 42"/>
                <a:gd name="T6" fmla="*/ 43 w 43"/>
                <a:gd name="T7" fmla="*/ 21 h 42"/>
                <a:gd name="T8" fmla="*/ 27 w 43"/>
                <a:gd name="T9" fmla="*/ 21 h 42"/>
                <a:gd name="T10" fmla="*/ 40 w 43"/>
                <a:gd name="T11" fmla="*/ 10 h 42"/>
                <a:gd name="T12" fmla="*/ 27 w 43"/>
                <a:gd name="T13" fmla="*/ 18 h 42"/>
                <a:gd name="T14" fmla="*/ 43 w 43"/>
                <a:gd name="T15" fmla="*/ 18 h 42"/>
                <a:gd name="T16" fmla="*/ 40 w 43"/>
                <a:gd name="T17" fmla="*/ 10 h 42"/>
                <a:gd name="T18" fmla="*/ 5 w 43"/>
                <a:gd name="T19" fmla="*/ 9 h 42"/>
                <a:gd name="T20" fmla="*/ 2 w 43"/>
                <a:gd name="T21" fmla="*/ 17 h 42"/>
                <a:gd name="T22" fmla="*/ 19 w 43"/>
                <a:gd name="T23" fmla="*/ 41 h 42"/>
                <a:gd name="T24" fmla="*/ 22 w 43"/>
                <a:gd name="T25" fmla="*/ 42 h 42"/>
                <a:gd name="T26" fmla="*/ 39 w 43"/>
                <a:gd name="T27" fmla="*/ 33 h 42"/>
                <a:gd name="T28" fmla="*/ 23 w 43"/>
                <a:gd name="T29" fmla="*/ 21 h 42"/>
                <a:gd name="T30" fmla="*/ 21 w 43"/>
                <a:gd name="T31" fmla="*/ 22 h 42"/>
                <a:gd name="T32" fmla="*/ 21 w 43"/>
                <a:gd name="T33" fmla="*/ 20 h 42"/>
                <a:gd name="T34" fmla="*/ 5 w 43"/>
                <a:gd name="T35" fmla="*/ 9 h 42"/>
                <a:gd name="T36" fmla="*/ 16 w 43"/>
                <a:gd name="T37" fmla="*/ 1 h 42"/>
                <a:gd name="T38" fmla="*/ 7 w 43"/>
                <a:gd name="T39" fmla="*/ 7 h 42"/>
                <a:gd name="T40" fmla="*/ 20 w 43"/>
                <a:gd name="T41" fmla="*/ 16 h 42"/>
                <a:gd name="T42" fmla="*/ 16 w 43"/>
                <a:gd name="T43" fmla="*/ 1 h 42"/>
                <a:gd name="T44" fmla="*/ 29 w 43"/>
                <a:gd name="T45" fmla="*/ 1 h 42"/>
                <a:gd name="T46" fmla="*/ 25 w 43"/>
                <a:gd name="T47" fmla="*/ 16 h 42"/>
                <a:gd name="T48" fmla="*/ 39 w 43"/>
                <a:gd name="T49" fmla="*/ 8 h 42"/>
                <a:gd name="T50" fmla="*/ 29 w 43"/>
                <a:gd name="T51" fmla="*/ 1 h 42"/>
                <a:gd name="T52" fmla="*/ 22 w 43"/>
                <a:gd name="T53" fmla="*/ 0 h 42"/>
                <a:gd name="T54" fmla="*/ 18 w 43"/>
                <a:gd name="T55" fmla="*/ 0 h 42"/>
                <a:gd name="T56" fmla="*/ 23 w 43"/>
                <a:gd name="T57" fmla="*/ 14 h 42"/>
                <a:gd name="T58" fmla="*/ 26 w 43"/>
                <a:gd name="T59" fmla="*/ 0 h 42"/>
                <a:gd name="T60" fmla="*/ 26 w 43"/>
                <a:gd name="T61" fmla="*/ 0 h 42"/>
                <a:gd name="T62" fmla="*/ 22 w 43"/>
                <a:gd name="T6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2">
                  <a:moveTo>
                    <a:pt x="27" y="21"/>
                  </a:moveTo>
                  <a:cubicBezTo>
                    <a:pt x="41" y="30"/>
                    <a:pt x="41" y="30"/>
                    <a:pt x="41" y="30"/>
                  </a:cubicBezTo>
                  <a:cubicBezTo>
                    <a:pt x="42" y="28"/>
                    <a:pt x="43" y="26"/>
                    <a:pt x="43" y="24"/>
                  </a:cubicBezTo>
                  <a:cubicBezTo>
                    <a:pt x="43" y="23"/>
                    <a:pt x="43" y="22"/>
                    <a:pt x="43" y="21"/>
                  </a:cubicBezTo>
                  <a:cubicBezTo>
                    <a:pt x="27" y="21"/>
                    <a:pt x="27" y="21"/>
                    <a:pt x="27" y="21"/>
                  </a:cubicBezTo>
                  <a:moveTo>
                    <a:pt x="40" y="10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16"/>
                    <a:pt x="42" y="13"/>
                    <a:pt x="40" y="10"/>
                  </a:cubicBezTo>
                  <a:moveTo>
                    <a:pt x="5" y="9"/>
                  </a:moveTo>
                  <a:cubicBezTo>
                    <a:pt x="3" y="11"/>
                    <a:pt x="2" y="14"/>
                    <a:pt x="2" y="17"/>
                  </a:cubicBezTo>
                  <a:cubicBezTo>
                    <a:pt x="0" y="29"/>
                    <a:pt x="7" y="40"/>
                    <a:pt x="19" y="41"/>
                  </a:cubicBezTo>
                  <a:cubicBezTo>
                    <a:pt x="20" y="42"/>
                    <a:pt x="21" y="42"/>
                    <a:pt x="22" y="42"/>
                  </a:cubicBezTo>
                  <a:cubicBezTo>
                    <a:pt x="29" y="42"/>
                    <a:pt x="36" y="38"/>
                    <a:pt x="39" y="33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5" y="9"/>
                    <a:pt x="5" y="9"/>
                    <a:pt x="5" y="9"/>
                  </a:cubicBezTo>
                  <a:moveTo>
                    <a:pt x="16" y="1"/>
                  </a:moveTo>
                  <a:cubicBezTo>
                    <a:pt x="12" y="2"/>
                    <a:pt x="9" y="4"/>
                    <a:pt x="7" y="7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"/>
                    <a:pt x="16" y="1"/>
                    <a:pt x="16" y="1"/>
                  </a:cubicBezTo>
                  <a:moveTo>
                    <a:pt x="29" y="1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6" y="5"/>
                    <a:pt x="33" y="2"/>
                    <a:pt x="29" y="1"/>
                  </a:cubicBezTo>
                  <a:moveTo>
                    <a:pt x="22" y="0"/>
                  </a:moveTo>
                  <a:cubicBezTo>
                    <a:pt x="21" y="0"/>
                    <a:pt x="20" y="0"/>
                    <a:pt x="18" y="0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4" y="0"/>
                    <a:pt x="23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9" name="Freeform 350"/>
            <p:cNvSpPr>
              <a:spLocks/>
            </p:cNvSpPr>
            <p:nvPr/>
          </p:nvSpPr>
          <p:spPr bwMode="auto">
            <a:xfrm>
              <a:off x="9029701" y="5051425"/>
              <a:ext cx="182563" cy="158750"/>
            </a:xfrm>
            <a:custGeom>
              <a:avLst/>
              <a:gdLst>
                <a:gd name="T0" fmla="*/ 21 w 38"/>
                <a:gd name="T1" fmla="*/ 0 h 33"/>
                <a:gd name="T2" fmla="*/ 18 w 38"/>
                <a:gd name="T3" fmla="*/ 14 h 33"/>
                <a:gd name="T4" fmla="*/ 13 w 38"/>
                <a:gd name="T5" fmla="*/ 0 h 33"/>
                <a:gd name="T6" fmla="*/ 11 w 38"/>
                <a:gd name="T7" fmla="*/ 1 h 33"/>
                <a:gd name="T8" fmla="*/ 15 w 38"/>
                <a:gd name="T9" fmla="*/ 16 h 33"/>
                <a:gd name="T10" fmla="*/ 2 w 38"/>
                <a:gd name="T11" fmla="*/ 7 h 33"/>
                <a:gd name="T12" fmla="*/ 0 w 38"/>
                <a:gd name="T13" fmla="*/ 9 h 33"/>
                <a:gd name="T14" fmla="*/ 16 w 38"/>
                <a:gd name="T15" fmla="*/ 20 h 33"/>
                <a:gd name="T16" fmla="*/ 16 w 38"/>
                <a:gd name="T17" fmla="*/ 22 h 33"/>
                <a:gd name="T18" fmla="*/ 18 w 38"/>
                <a:gd name="T19" fmla="*/ 21 h 33"/>
                <a:gd name="T20" fmla="*/ 34 w 38"/>
                <a:gd name="T21" fmla="*/ 33 h 33"/>
                <a:gd name="T22" fmla="*/ 36 w 38"/>
                <a:gd name="T23" fmla="*/ 30 h 33"/>
                <a:gd name="T24" fmla="*/ 22 w 38"/>
                <a:gd name="T25" fmla="*/ 21 h 33"/>
                <a:gd name="T26" fmla="*/ 38 w 38"/>
                <a:gd name="T27" fmla="*/ 21 h 33"/>
                <a:gd name="T28" fmla="*/ 38 w 38"/>
                <a:gd name="T29" fmla="*/ 18 h 33"/>
                <a:gd name="T30" fmla="*/ 22 w 38"/>
                <a:gd name="T31" fmla="*/ 18 h 33"/>
                <a:gd name="T32" fmla="*/ 35 w 38"/>
                <a:gd name="T33" fmla="*/ 10 h 33"/>
                <a:gd name="T34" fmla="*/ 34 w 38"/>
                <a:gd name="T35" fmla="*/ 8 h 33"/>
                <a:gd name="T36" fmla="*/ 20 w 38"/>
                <a:gd name="T37" fmla="*/ 16 h 33"/>
                <a:gd name="T38" fmla="*/ 24 w 38"/>
                <a:gd name="T39" fmla="*/ 1 h 33"/>
                <a:gd name="T40" fmla="*/ 21 w 38"/>
                <a:gd name="T4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3">
                  <a:moveTo>
                    <a:pt x="21" y="0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8"/>
                    <a:pt x="0" y="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5" y="32"/>
                    <a:pt x="35" y="31"/>
                    <a:pt x="36" y="30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0"/>
                    <a:pt x="38" y="19"/>
                    <a:pt x="38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4" y="9"/>
                    <a:pt x="34" y="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2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0" name="Freeform 351"/>
            <p:cNvSpPr>
              <a:spLocks noEditPoints="1"/>
            </p:cNvSpPr>
            <p:nvPr/>
          </p:nvSpPr>
          <p:spPr bwMode="auto">
            <a:xfrm>
              <a:off x="8966201" y="5018087"/>
              <a:ext cx="279400" cy="269875"/>
            </a:xfrm>
            <a:custGeom>
              <a:avLst/>
              <a:gdLst>
                <a:gd name="T0" fmla="*/ 55 w 58"/>
                <a:gd name="T1" fmla="*/ 28 h 56"/>
                <a:gd name="T2" fmla="*/ 55 w 58"/>
                <a:gd name="T3" fmla="*/ 32 h 56"/>
                <a:gd name="T4" fmla="*/ 52 w 58"/>
                <a:gd name="T5" fmla="*/ 40 h 56"/>
                <a:gd name="T6" fmla="*/ 55 w 58"/>
                <a:gd name="T7" fmla="*/ 41 h 56"/>
                <a:gd name="T8" fmla="*/ 58 w 58"/>
                <a:gd name="T9" fmla="*/ 32 h 56"/>
                <a:gd name="T10" fmla="*/ 58 w 58"/>
                <a:gd name="T11" fmla="*/ 28 h 56"/>
                <a:gd name="T12" fmla="*/ 55 w 58"/>
                <a:gd name="T13" fmla="*/ 28 h 56"/>
                <a:gd name="T14" fmla="*/ 54 w 58"/>
                <a:gd name="T15" fmla="*/ 14 h 56"/>
                <a:gd name="T16" fmla="*/ 52 w 58"/>
                <a:gd name="T17" fmla="*/ 15 h 56"/>
                <a:gd name="T18" fmla="*/ 55 w 58"/>
                <a:gd name="T19" fmla="*/ 25 h 56"/>
                <a:gd name="T20" fmla="*/ 58 w 58"/>
                <a:gd name="T21" fmla="*/ 26 h 56"/>
                <a:gd name="T22" fmla="*/ 54 w 58"/>
                <a:gd name="T23" fmla="*/ 14 h 56"/>
                <a:gd name="T24" fmla="*/ 7 w 58"/>
                <a:gd name="T25" fmla="*/ 12 h 56"/>
                <a:gd name="T26" fmla="*/ 3 w 58"/>
                <a:gd name="T27" fmla="*/ 23 h 56"/>
                <a:gd name="T28" fmla="*/ 26 w 58"/>
                <a:gd name="T29" fmla="*/ 55 h 56"/>
                <a:gd name="T30" fmla="*/ 30 w 58"/>
                <a:gd name="T31" fmla="*/ 56 h 56"/>
                <a:gd name="T32" fmla="*/ 53 w 58"/>
                <a:gd name="T33" fmla="*/ 44 h 56"/>
                <a:gd name="T34" fmla="*/ 51 w 58"/>
                <a:gd name="T35" fmla="*/ 42 h 56"/>
                <a:gd name="T36" fmla="*/ 30 w 58"/>
                <a:gd name="T37" fmla="*/ 53 h 56"/>
                <a:gd name="T38" fmla="*/ 26 w 58"/>
                <a:gd name="T39" fmla="*/ 53 h 56"/>
                <a:gd name="T40" fmla="*/ 5 w 58"/>
                <a:gd name="T41" fmla="*/ 24 h 56"/>
                <a:gd name="T42" fmla="*/ 10 w 58"/>
                <a:gd name="T43" fmla="*/ 13 h 56"/>
                <a:gd name="T44" fmla="*/ 7 w 58"/>
                <a:gd name="T45" fmla="*/ 12 h 56"/>
                <a:gd name="T46" fmla="*/ 22 w 58"/>
                <a:gd name="T47" fmla="*/ 1 h 56"/>
                <a:gd name="T48" fmla="*/ 9 w 58"/>
                <a:gd name="T49" fmla="*/ 10 h 56"/>
                <a:gd name="T50" fmla="*/ 11 w 58"/>
                <a:gd name="T51" fmla="*/ 11 h 56"/>
                <a:gd name="T52" fmla="*/ 22 w 58"/>
                <a:gd name="T53" fmla="*/ 4 h 56"/>
                <a:gd name="T54" fmla="*/ 22 w 58"/>
                <a:gd name="T55" fmla="*/ 1 h 56"/>
                <a:gd name="T56" fmla="*/ 38 w 58"/>
                <a:gd name="T57" fmla="*/ 1 h 56"/>
                <a:gd name="T58" fmla="*/ 38 w 58"/>
                <a:gd name="T59" fmla="*/ 4 h 56"/>
                <a:gd name="T60" fmla="*/ 50 w 58"/>
                <a:gd name="T61" fmla="*/ 13 h 56"/>
                <a:gd name="T62" fmla="*/ 53 w 58"/>
                <a:gd name="T63" fmla="*/ 12 h 56"/>
                <a:gd name="T64" fmla="*/ 38 w 58"/>
                <a:gd name="T65" fmla="*/ 1 h 56"/>
                <a:gd name="T66" fmla="*/ 30 w 58"/>
                <a:gd name="T67" fmla="*/ 0 h 56"/>
                <a:gd name="T68" fmla="*/ 24 w 58"/>
                <a:gd name="T69" fmla="*/ 0 h 56"/>
                <a:gd name="T70" fmla="*/ 25 w 58"/>
                <a:gd name="T71" fmla="*/ 3 h 56"/>
                <a:gd name="T72" fmla="*/ 30 w 58"/>
                <a:gd name="T73" fmla="*/ 3 h 56"/>
                <a:gd name="T74" fmla="*/ 34 w 58"/>
                <a:gd name="T75" fmla="*/ 3 h 56"/>
                <a:gd name="T76" fmla="*/ 35 w 58"/>
                <a:gd name="T77" fmla="*/ 3 h 56"/>
                <a:gd name="T78" fmla="*/ 36 w 58"/>
                <a:gd name="T79" fmla="*/ 0 h 56"/>
                <a:gd name="T80" fmla="*/ 35 w 58"/>
                <a:gd name="T81" fmla="*/ 0 h 56"/>
                <a:gd name="T82" fmla="*/ 30 w 58"/>
                <a:gd name="T8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8" h="56">
                  <a:moveTo>
                    <a:pt x="55" y="28"/>
                  </a:moveTo>
                  <a:cubicBezTo>
                    <a:pt x="55" y="29"/>
                    <a:pt x="55" y="31"/>
                    <a:pt x="55" y="32"/>
                  </a:cubicBezTo>
                  <a:cubicBezTo>
                    <a:pt x="55" y="35"/>
                    <a:pt x="54" y="37"/>
                    <a:pt x="52" y="40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6" y="39"/>
                    <a:pt x="57" y="36"/>
                    <a:pt x="58" y="32"/>
                  </a:cubicBezTo>
                  <a:cubicBezTo>
                    <a:pt x="58" y="31"/>
                    <a:pt x="58" y="30"/>
                    <a:pt x="58" y="28"/>
                  </a:cubicBezTo>
                  <a:cubicBezTo>
                    <a:pt x="55" y="28"/>
                    <a:pt x="55" y="28"/>
                    <a:pt x="55" y="28"/>
                  </a:cubicBezTo>
                  <a:moveTo>
                    <a:pt x="54" y="14"/>
                  </a:moveTo>
                  <a:cubicBezTo>
                    <a:pt x="52" y="15"/>
                    <a:pt x="52" y="15"/>
                    <a:pt x="52" y="15"/>
                  </a:cubicBezTo>
                  <a:cubicBezTo>
                    <a:pt x="54" y="18"/>
                    <a:pt x="55" y="22"/>
                    <a:pt x="55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1"/>
                    <a:pt x="56" y="17"/>
                    <a:pt x="54" y="14"/>
                  </a:cubicBezTo>
                  <a:moveTo>
                    <a:pt x="7" y="12"/>
                  </a:moveTo>
                  <a:cubicBezTo>
                    <a:pt x="5" y="15"/>
                    <a:pt x="3" y="19"/>
                    <a:pt x="3" y="23"/>
                  </a:cubicBezTo>
                  <a:cubicBezTo>
                    <a:pt x="0" y="39"/>
                    <a:pt x="10" y="53"/>
                    <a:pt x="26" y="55"/>
                  </a:cubicBezTo>
                  <a:cubicBezTo>
                    <a:pt x="27" y="56"/>
                    <a:pt x="29" y="56"/>
                    <a:pt x="30" y="56"/>
                  </a:cubicBezTo>
                  <a:cubicBezTo>
                    <a:pt x="40" y="56"/>
                    <a:pt x="48" y="51"/>
                    <a:pt x="53" y="44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6" y="49"/>
                    <a:pt x="39" y="53"/>
                    <a:pt x="30" y="53"/>
                  </a:cubicBezTo>
                  <a:cubicBezTo>
                    <a:pt x="29" y="53"/>
                    <a:pt x="28" y="53"/>
                    <a:pt x="26" y="53"/>
                  </a:cubicBezTo>
                  <a:cubicBezTo>
                    <a:pt x="12" y="50"/>
                    <a:pt x="3" y="37"/>
                    <a:pt x="5" y="24"/>
                  </a:cubicBezTo>
                  <a:cubicBezTo>
                    <a:pt x="6" y="20"/>
                    <a:pt x="8" y="16"/>
                    <a:pt x="10" y="13"/>
                  </a:cubicBezTo>
                  <a:cubicBezTo>
                    <a:pt x="7" y="12"/>
                    <a:pt x="7" y="12"/>
                    <a:pt x="7" y="12"/>
                  </a:cubicBezTo>
                  <a:moveTo>
                    <a:pt x="22" y="1"/>
                  </a:moveTo>
                  <a:cubicBezTo>
                    <a:pt x="17" y="3"/>
                    <a:pt x="12" y="6"/>
                    <a:pt x="9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8"/>
                    <a:pt x="18" y="5"/>
                    <a:pt x="22" y="4"/>
                  </a:cubicBezTo>
                  <a:cubicBezTo>
                    <a:pt x="22" y="1"/>
                    <a:pt x="22" y="1"/>
                    <a:pt x="22" y="1"/>
                  </a:cubicBezTo>
                  <a:moveTo>
                    <a:pt x="38" y="1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43" y="5"/>
                    <a:pt x="47" y="9"/>
                    <a:pt x="50" y="13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7"/>
                    <a:pt x="44" y="3"/>
                    <a:pt x="38" y="1"/>
                  </a:cubicBezTo>
                  <a:moveTo>
                    <a:pt x="30" y="0"/>
                  </a:moveTo>
                  <a:cubicBezTo>
                    <a:pt x="28" y="0"/>
                    <a:pt x="26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7" y="3"/>
                    <a:pt x="28" y="3"/>
                    <a:pt x="30" y="3"/>
                  </a:cubicBezTo>
                  <a:cubicBezTo>
                    <a:pt x="32" y="3"/>
                    <a:pt x="33" y="3"/>
                    <a:pt x="34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0"/>
                    <a:pt x="32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1" name="Freeform 352"/>
            <p:cNvSpPr>
              <a:spLocks noEditPoints="1"/>
            </p:cNvSpPr>
            <p:nvPr/>
          </p:nvSpPr>
          <p:spPr bwMode="auto">
            <a:xfrm>
              <a:off x="9001126" y="5018087"/>
              <a:ext cx="244475" cy="212725"/>
            </a:xfrm>
            <a:custGeom>
              <a:avLst/>
              <a:gdLst>
                <a:gd name="T0" fmla="*/ 45 w 51"/>
                <a:gd name="T1" fmla="*/ 40 h 44"/>
                <a:gd name="T2" fmla="*/ 44 w 51"/>
                <a:gd name="T3" fmla="*/ 42 h 44"/>
                <a:gd name="T4" fmla="*/ 46 w 51"/>
                <a:gd name="T5" fmla="*/ 44 h 44"/>
                <a:gd name="T6" fmla="*/ 48 w 51"/>
                <a:gd name="T7" fmla="*/ 41 h 44"/>
                <a:gd name="T8" fmla="*/ 45 w 51"/>
                <a:gd name="T9" fmla="*/ 40 h 44"/>
                <a:gd name="T10" fmla="*/ 48 w 51"/>
                <a:gd name="T11" fmla="*/ 25 h 44"/>
                <a:gd name="T12" fmla="*/ 48 w 51"/>
                <a:gd name="T13" fmla="*/ 28 h 44"/>
                <a:gd name="T14" fmla="*/ 51 w 51"/>
                <a:gd name="T15" fmla="*/ 28 h 44"/>
                <a:gd name="T16" fmla="*/ 51 w 51"/>
                <a:gd name="T17" fmla="*/ 26 h 44"/>
                <a:gd name="T18" fmla="*/ 48 w 51"/>
                <a:gd name="T19" fmla="*/ 25 h 44"/>
                <a:gd name="T20" fmla="*/ 46 w 51"/>
                <a:gd name="T21" fmla="*/ 12 h 44"/>
                <a:gd name="T22" fmla="*/ 43 w 51"/>
                <a:gd name="T23" fmla="*/ 13 h 44"/>
                <a:gd name="T24" fmla="*/ 45 w 51"/>
                <a:gd name="T25" fmla="*/ 15 h 44"/>
                <a:gd name="T26" fmla="*/ 47 w 51"/>
                <a:gd name="T27" fmla="*/ 14 h 44"/>
                <a:gd name="T28" fmla="*/ 46 w 51"/>
                <a:gd name="T29" fmla="*/ 12 h 44"/>
                <a:gd name="T30" fmla="*/ 2 w 51"/>
                <a:gd name="T31" fmla="*/ 10 h 44"/>
                <a:gd name="T32" fmla="*/ 0 w 51"/>
                <a:gd name="T33" fmla="*/ 12 h 44"/>
                <a:gd name="T34" fmla="*/ 3 w 51"/>
                <a:gd name="T35" fmla="*/ 13 h 44"/>
                <a:gd name="T36" fmla="*/ 4 w 51"/>
                <a:gd name="T37" fmla="*/ 11 h 44"/>
                <a:gd name="T38" fmla="*/ 2 w 51"/>
                <a:gd name="T39" fmla="*/ 10 h 44"/>
                <a:gd name="T40" fmla="*/ 17 w 51"/>
                <a:gd name="T41" fmla="*/ 0 h 44"/>
                <a:gd name="T42" fmla="*/ 15 w 51"/>
                <a:gd name="T43" fmla="*/ 1 h 44"/>
                <a:gd name="T44" fmla="*/ 15 w 51"/>
                <a:gd name="T45" fmla="*/ 4 h 44"/>
                <a:gd name="T46" fmla="*/ 18 w 51"/>
                <a:gd name="T47" fmla="*/ 3 h 44"/>
                <a:gd name="T48" fmla="*/ 17 w 51"/>
                <a:gd name="T49" fmla="*/ 0 h 44"/>
                <a:gd name="T50" fmla="*/ 29 w 51"/>
                <a:gd name="T51" fmla="*/ 0 h 44"/>
                <a:gd name="T52" fmla="*/ 28 w 51"/>
                <a:gd name="T53" fmla="*/ 3 h 44"/>
                <a:gd name="T54" fmla="*/ 31 w 51"/>
                <a:gd name="T55" fmla="*/ 4 h 44"/>
                <a:gd name="T56" fmla="*/ 31 w 51"/>
                <a:gd name="T57" fmla="*/ 1 h 44"/>
                <a:gd name="T58" fmla="*/ 29 w 51"/>
                <a:gd name="T5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44">
                  <a:moveTo>
                    <a:pt x="45" y="40"/>
                  </a:moveTo>
                  <a:cubicBezTo>
                    <a:pt x="45" y="41"/>
                    <a:pt x="44" y="41"/>
                    <a:pt x="44" y="42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7" y="43"/>
                    <a:pt x="47" y="42"/>
                    <a:pt x="48" y="41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48" y="25"/>
                  </a:moveTo>
                  <a:cubicBezTo>
                    <a:pt x="48" y="26"/>
                    <a:pt x="48" y="27"/>
                    <a:pt x="48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7"/>
                    <a:pt x="51" y="26"/>
                    <a:pt x="51" y="26"/>
                  </a:cubicBezTo>
                  <a:cubicBezTo>
                    <a:pt x="48" y="25"/>
                    <a:pt x="48" y="25"/>
                    <a:pt x="48" y="25"/>
                  </a:cubicBezTo>
                  <a:moveTo>
                    <a:pt x="46" y="12"/>
                  </a:moveTo>
                  <a:cubicBezTo>
                    <a:pt x="43" y="13"/>
                    <a:pt x="43" y="13"/>
                    <a:pt x="43" y="13"/>
                  </a:cubicBezTo>
                  <a:cubicBezTo>
                    <a:pt x="44" y="14"/>
                    <a:pt x="45" y="14"/>
                    <a:pt x="45" y="15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3"/>
                    <a:pt x="46" y="12"/>
                    <a:pt x="46" y="12"/>
                  </a:cubicBezTo>
                  <a:moveTo>
                    <a:pt x="2" y="10"/>
                  </a:moveTo>
                  <a:cubicBezTo>
                    <a:pt x="1" y="10"/>
                    <a:pt x="1" y="11"/>
                    <a:pt x="0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4" y="12"/>
                    <a:pt x="4" y="11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17" y="0"/>
                  </a:moveTo>
                  <a:cubicBezTo>
                    <a:pt x="16" y="1"/>
                    <a:pt x="16" y="1"/>
                    <a:pt x="15" y="1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29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1"/>
                    <a:pt x="30" y="1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2" name="Freeform 353"/>
            <p:cNvSpPr>
              <a:spLocks noEditPoints="1"/>
            </p:cNvSpPr>
            <p:nvPr/>
          </p:nvSpPr>
          <p:spPr bwMode="auto">
            <a:xfrm>
              <a:off x="10923588" y="4448175"/>
              <a:ext cx="198438" cy="203200"/>
            </a:xfrm>
            <a:custGeom>
              <a:avLst/>
              <a:gdLst>
                <a:gd name="T0" fmla="*/ 21 w 41"/>
                <a:gd name="T1" fmla="*/ 23 h 42"/>
                <a:gd name="T2" fmla="*/ 0 w 41"/>
                <a:gd name="T3" fmla="*/ 26 h 42"/>
                <a:gd name="T4" fmla="*/ 17 w 41"/>
                <a:gd name="T5" fmla="*/ 41 h 42"/>
                <a:gd name="T6" fmla="*/ 21 w 41"/>
                <a:gd name="T7" fmla="*/ 42 h 42"/>
                <a:gd name="T8" fmla="*/ 31 w 41"/>
                <a:gd name="T9" fmla="*/ 39 h 42"/>
                <a:gd name="T10" fmla="*/ 21 w 41"/>
                <a:gd name="T11" fmla="*/ 23 h 42"/>
                <a:gd name="T12" fmla="*/ 41 w 41"/>
                <a:gd name="T13" fmla="*/ 21 h 42"/>
                <a:gd name="T14" fmla="*/ 24 w 41"/>
                <a:gd name="T15" fmla="*/ 23 h 42"/>
                <a:gd name="T16" fmla="*/ 33 w 41"/>
                <a:gd name="T17" fmla="*/ 38 h 42"/>
                <a:gd name="T18" fmla="*/ 41 w 41"/>
                <a:gd name="T19" fmla="*/ 24 h 42"/>
                <a:gd name="T20" fmla="*/ 41 w 41"/>
                <a:gd name="T21" fmla="*/ 21 h 42"/>
                <a:gd name="T22" fmla="*/ 8 w 41"/>
                <a:gd name="T23" fmla="*/ 4 h 42"/>
                <a:gd name="T24" fmla="*/ 0 w 41"/>
                <a:gd name="T25" fmla="*/ 18 h 42"/>
                <a:gd name="T26" fmla="*/ 0 w 41"/>
                <a:gd name="T27" fmla="*/ 23 h 42"/>
                <a:gd name="T28" fmla="*/ 18 w 41"/>
                <a:gd name="T29" fmla="*/ 20 h 42"/>
                <a:gd name="T30" fmla="*/ 8 w 41"/>
                <a:gd name="T31" fmla="*/ 4 h 42"/>
                <a:gd name="T32" fmla="*/ 20 w 41"/>
                <a:gd name="T33" fmla="*/ 0 h 42"/>
                <a:gd name="T34" fmla="*/ 10 w 41"/>
                <a:gd name="T35" fmla="*/ 3 h 42"/>
                <a:gd name="T36" fmla="*/ 21 w 41"/>
                <a:gd name="T37" fmla="*/ 21 h 42"/>
                <a:gd name="T38" fmla="*/ 41 w 41"/>
                <a:gd name="T39" fmla="*/ 18 h 42"/>
                <a:gd name="T40" fmla="*/ 24 w 41"/>
                <a:gd name="T41" fmla="*/ 0 h 42"/>
                <a:gd name="T42" fmla="*/ 20 w 41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42">
                  <a:moveTo>
                    <a:pt x="21" y="23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2" y="34"/>
                    <a:pt x="9" y="40"/>
                    <a:pt x="17" y="41"/>
                  </a:cubicBezTo>
                  <a:cubicBezTo>
                    <a:pt x="18" y="42"/>
                    <a:pt x="19" y="42"/>
                    <a:pt x="21" y="42"/>
                  </a:cubicBezTo>
                  <a:cubicBezTo>
                    <a:pt x="24" y="42"/>
                    <a:pt x="28" y="41"/>
                    <a:pt x="31" y="39"/>
                  </a:cubicBezTo>
                  <a:cubicBezTo>
                    <a:pt x="21" y="23"/>
                    <a:pt x="21" y="23"/>
                    <a:pt x="21" y="23"/>
                  </a:cubicBezTo>
                  <a:moveTo>
                    <a:pt x="41" y="21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7" y="34"/>
                    <a:pt x="40" y="30"/>
                    <a:pt x="41" y="24"/>
                  </a:cubicBezTo>
                  <a:cubicBezTo>
                    <a:pt x="41" y="23"/>
                    <a:pt x="41" y="22"/>
                    <a:pt x="41" y="21"/>
                  </a:cubicBezTo>
                  <a:moveTo>
                    <a:pt x="8" y="4"/>
                  </a:moveTo>
                  <a:cubicBezTo>
                    <a:pt x="4" y="8"/>
                    <a:pt x="1" y="12"/>
                    <a:pt x="0" y="18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8" y="4"/>
                    <a:pt x="8" y="4"/>
                    <a:pt x="8" y="4"/>
                  </a:cubicBezTo>
                  <a:moveTo>
                    <a:pt x="20" y="0"/>
                  </a:moveTo>
                  <a:cubicBezTo>
                    <a:pt x="17" y="0"/>
                    <a:pt x="13" y="1"/>
                    <a:pt x="10" y="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9"/>
                    <a:pt x="33" y="2"/>
                    <a:pt x="24" y="0"/>
                  </a:cubicBezTo>
                  <a:cubicBezTo>
                    <a:pt x="23" y="0"/>
                    <a:pt x="22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3" name="Freeform 354"/>
            <p:cNvSpPr>
              <a:spLocks/>
            </p:cNvSpPr>
            <p:nvPr/>
          </p:nvSpPr>
          <p:spPr bwMode="auto">
            <a:xfrm>
              <a:off x="10923588" y="4464050"/>
              <a:ext cx="198438" cy="173038"/>
            </a:xfrm>
            <a:custGeom>
              <a:avLst/>
              <a:gdLst>
                <a:gd name="T0" fmla="*/ 10 w 41"/>
                <a:gd name="T1" fmla="*/ 0 h 36"/>
                <a:gd name="T2" fmla="*/ 8 w 41"/>
                <a:gd name="T3" fmla="*/ 1 h 36"/>
                <a:gd name="T4" fmla="*/ 18 w 41"/>
                <a:gd name="T5" fmla="*/ 17 h 36"/>
                <a:gd name="T6" fmla="*/ 0 w 41"/>
                <a:gd name="T7" fmla="*/ 20 h 36"/>
                <a:gd name="T8" fmla="*/ 0 w 41"/>
                <a:gd name="T9" fmla="*/ 23 h 36"/>
                <a:gd name="T10" fmla="*/ 21 w 41"/>
                <a:gd name="T11" fmla="*/ 20 h 36"/>
                <a:gd name="T12" fmla="*/ 31 w 41"/>
                <a:gd name="T13" fmla="*/ 36 h 36"/>
                <a:gd name="T14" fmla="*/ 33 w 41"/>
                <a:gd name="T15" fmla="*/ 35 h 36"/>
                <a:gd name="T16" fmla="*/ 24 w 41"/>
                <a:gd name="T17" fmla="*/ 20 h 36"/>
                <a:gd name="T18" fmla="*/ 41 w 41"/>
                <a:gd name="T19" fmla="*/ 18 h 36"/>
                <a:gd name="T20" fmla="*/ 41 w 41"/>
                <a:gd name="T21" fmla="*/ 15 h 36"/>
                <a:gd name="T22" fmla="*/ 21 w 41"/>
                <a:gd name="T23" fmla="*/ 18 h 36"/>
                <a:gd name="T24" fmla="*/ 10 w 41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6">
                  <a:moveTo>
                    <a:pt x="10" y="0"/>
                  </a:moveTo>
                  <a:cubicBezTo>
                    <a:pt x="9" y="0"/>
                    <a:pt x="8" y="1"/>
                    <a:pt x="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6"/>
                    <a:pt x="32" y="35"/>
                    <a:pt x="33" y="35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7"/>
                    <a:pt x="41" y="16"/>
                    <a:pt x="41" y="15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4" name="Freeform 355"/>
            <p:cNvSpPr>
              <a:spLocks noEditPoints="1"/>
            </p:cNvSpPr>
            <p:nvPr/>
          </p:nvSpPr>
          <p:spPr bwMode="auto">
            <a:xfrm>
              <a:off x="10890251" y="4414837"/>
              <a:ext cx="265113" cy="269875"/>
            </a:xfrm>
            <a:custGeom>
              <a:avLst/>
              <a:gdLst>
                <a:gd name="T0" fmla="*/ 3 w 55"/>
                <a:gd name="T1" fmla="*/ 34 h 56"/>
                <a:gd name="T2" fmla="*/ 0 w 55"/>
                <a:gd name="T3" fmla="*/ 34 h 56"/>
                <a:gd name="T4" fmla="*/ 23 w 55"/>
                <a:gd name="T5" fmla="*/ 55 h 56"/>
                <a:gd name="T6" fmla="*/ 28 w 55"/>
                <a:gd name="T7" fmla="*/ 56 h 56"/>
                <a:gd name="T8" fmla="*/ 41 w 55"/>
                <a:gd name="T9" fmla="*/ 52 h 56"/>
                <a:gd name="T10" fmla="*/ 40 w 55"/>
                <a:gd name="T11" fmla="*/ 50 h 56"/>
                <a:gd name="T12" fmla="*/ 27 w 55"/>
                <a:gd name="T13" fmla="*/ 53 h 56"/>
                <a:gd name="T14" fmla="*/ 23 w 55"/>
                <a:gd name="T15" fmla="*/ 53 h 56"/>
                <a:gd name="T16" fmla="*/ 3 w 55"/>
                <a:gd name="T17" fmla="*/ 34 h 56"/>
                <a:gd name="T18" fmla="*/ 55 w 55"/>
                <a:gd name="T19" fmla="*/ 27 h 56"/>
                <a:gd name="T20" fmla="*/ 53 w 55"/>
                <a:gd name="T21" fmla="*/ 27 h 56"/>
                <a:gd name="T22" fmla="*/ 52 w 55"/>
                <a:gd name="T23" fmla="*/ 32 h 56"/>
                <a:gd name="T24" fmla="*/ 42 w 55"/>
                <a:gd name="T25" fmla="*/ 48 h 56"/>
                <a:gd name="T26" fmla="*/ 44 w 55"/>
                <a:gd name="T27" fmla="*/ 51 h 56"/>
                <a:gd name="T28" fmla="*/ 55 w 55"/>
                <a:gd name="T29" fmla="*/ 32 h 56"/>
                <a:gd name="T30" fmla="*/ 55 w 55"/>
                <a:gd name="T31" fmla="*/ 27 h 56"/>
                <a:gd name="T32" fmla="*/ 11 w 55"/>
                <a:gd name="T33" fmla="*/ 6 h 56"/>
                <a:gd name="T34" fmla="*/ 0 w 55"/>
                <a:gd name="T35" fmla="*/ 23 h 56"/>
                <a:gd name="T36" fmla="*/ 0 w 55"/>
                <a:gd name="T37" fmla="*/ 31 h 56"/>
                <a:gd name="T38" fmla="*/ 3 w 55"/>
                <a:gd name="T39" fmla="*/ 31 h 56"/>
                <a:gd name="T40" fmla="*/ 3 w 55"/>
                <a:gd name="T41" fmla="*/ 24 h 56"/>
                <a:gd name="T42" fmla="*/ 12 w 55"/>
                <a:gd name="T43" fmla="*/ 8 h 56"/>
                <a:gd name="T44" fmla="*/ 11 w 55"/>
                <a:gd name="T45" fmla="*/ 6 h 56"/>
                <a:gd name="T46" fmla="*/ 27 w 55"/>
                <a:gd name="T47" fmla="*/ 0 h 56"/>
                <a:gd name="T48" fmla="*/ 13 w 55"/>
                <a:gd name="T49" fmla="*/ 4 h 56"/>
                <a:gd name="T50" fmla="*/ 15 w 55"/>
                <a:gd name="T51" fmla="*/ 6 h 56"/>
                <a:gd name="T52" fmla="*/ 27 w 55"/>
                <a:gd name="T53" fmla="*/ 3 h 56"/>
                <a:gd name="T54" fmla="*/ 32 w 55"/>
                <a:gd name="T55" fmla="*/ 3 h 56"/>
                <a:gd name="T56" fmla="*/ 52 w 55"/>
                <a:gd name="T57" fmla="*/ 24 h 56"/>
                <a:gd name="T58" fmla="*/ 55 w 55"/>
                <a:gd name="T59" fmla="*/ 24 h 56"/>
                <a:gd name="T60" fmla="*/ 32 w 55"/>
                <a:gd name="T61" fmla="*/ 0 h 56"/>
                <a:gd name="T62" fmla="*/ 27 w 55"/>
                <a:gd name="T6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" h="56">
                  <a:moveTo>
                    <a:pt x="3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3" y="45"/>
                    <a:pt x="11" y="54"/>
                    <a:pt x="23" y="55"/>
                  </a:cubicBezTo>
                  <a:cubicBezTo>
                    <a:pt x="25" y="56"/>
                    <a:pt x="26" y="56"/>
                    <a:pt x="28" y="56"/>
                  </a:cubicBezTo>
                  <a:cubicBezTo>
                    <a:pt x="33" y="56"/>
                    <a:pt x="37" y="54"/>
                    <a:pt x="41" y="52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6" y="52"/>
                    <a:pt x="32" y="53"/>
                    <a:pt x="27" y="53"/>
                  </a:cubicBezTo>
                  <a:cubicBezTo>
                    <a:pt x="26" y="53"/>
                    <a:pt x="25" y="53"/>
                    <a:pt x="23" y="53"/>
                  </a:cubicBezTo>
                  <a:cubicBezTo>
                    <a:pt x="13" y="51"/>
                    <a:pt x="5" y="43"/>
                    <a:pt x="3" y="34"/>
                  </a:cubicBezTo>
                  <a:moveTo>
                    <a:pt x="55" y="27"/>
                  </a:moveTo>
                  <a:cubicBezTo>
                    <a:pt x="53" y="27"/>
                    <a:pt x="53" y="27"/>
                    <a:pt x="53" y="27"/>
                  </a:cubicBezTo>
                  <a:cubicBezTo>
                    <a:pt x="53" y="29"/>
                    <a:pt x="52" y="30"/>
                    <a:pt x="52" y="32"/>
                  </a:cubicBezTo>
                  <a:cubicBezTo>
                    <a:pt x="51" y="39"/>
                    <a:pt x="47" y="44"/>
                    <a:pt x="42" y="48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50" y="46"/>
                    <a:pt x="54" y="40"/>
                    <a:pt x="55" y="32"/>
                  </a:cubicBezTo>
                  <a:cubicBezTo>
                    <a:pt x="55" y="30"/>
                    <a:pt x="55" y="28"/>
                    <a:pt x="55" y="27"/>
                  </a:cubicBezTo>
                  <a:moveTo>
                    <a:pt x="11" y="6"/>
                  </a:moveTo>
                  <a:cubicBezTo>
                    <a:pt x="5" y="10"/>
                    <a:pt x="1" y="16"/>
                    <a:pt x="0" y="23"/>
                  </a:cubicBezTo>
                  <a:cubicBezTo>
                    <a:pt x="0" y="26"/>
                    <a:pt x="0" y="29"/>
                    <a:pt x="0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29"/>
                    <a:pt x="2" y="26"/>
                    <a:pt x="3" y="24"/>
                  </a:cubicBezTo>
                  <a:cubicBezTo>
                    <a:pt x="4" y="17"/>
                    <a:pt x="7" y="12"/>
                    <a:pt x="12" y="8"/>
                  </a:cubicBezTo>
                  <a:cubicBezTo>
                    <a:pt x="11" y="6"/>
                    <a:pt x="11" y="6"/>
                    <a:pt x="11" y="6"/>
                  </a:cubicBezTo>
                  <a:moveTo>
                    <a:pt x="27" y="0"/>
                  </a:moveTo>
                  <a:cubicBezTo>
                    <a:pt x="22" y="0"/>
                    <a:pt x="17" y="1"/>
                    <a:pt x="13" y="4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8" y="4"/>
                    <a:pt x="23" y="3"/>
                    <a:pt x="27" y="3"/>
                  </a:cubicBezTo>
                  <a:cubicBezTo>
                    <a:pt x="29" y="3"/>
                    <a:pt x="30" y="3"/>
                    <a:pt x="32" y="3"/>
                  </a:cubicBezTo>
                  <a:cubicBezTo>
                    <a:pt x="43" y="5"/>
                    <a:pt x="51" y="14"/>
                    <a:pt x="52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3" y="12"/>
                    <a:pt x="44" y="2"/>
                    <a:pt x="32" y="0"/>
                  </a:cubicBezTo>
                  <a:cubicBezTo>
                    <a:pt x="30" y="0"/>
                    <a:pt x="29" y="0"/>
                    <a:pt x="2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5" name="Freeform 356"/>
            <p:cNvSpPr>
              <a:spLocks noEditPoints="1"/>
            </p:cNvSpPr>
            <p:nvPr/>
          </p:nvSpPr>
          <p:spPr bwMode="auto">
            <a:xfrm>
              <a:off x="10890251" y="4433887"/>
              <a:ext cx="265113" cy="231775"/>
            </a:xfrm>
            <a:custGeom>
              <a:avLst/>
              <a:gdLst>
                <a:gd name="T0" fmla="*/ 42 w 55"/>
                <a:gd name="T1" fmla="*/ 44 h 48"/>
                <a:gd name="T2" fmla="*/ 40 w 55"/>
                <a:gd name="T3" fmla="*/ 46 h 48"/>
                <a:gd name="T4" fmla="*/ 41 w 55"/>
                <a:gd name="T5" fmla="*/ 48 h 48"/>
                <a:gd name="T6" fmla="*/ 44 w 55"/>
                <a:gd name="T7" fmla="*/ 47 h 48"/>
                <a:gd name="T8" fmla="*/ 42 w 55"/>
                <a:gd name="T9" fmla="*/ 44 h 48"/>
                <a:gd name="T10" fmla="*/ 3 w 55"/>
                <a:gd name="T11" fmla="*/ 27 h 48"/>
                <a:gd name="T12" fmla="*/ 0 w 55"/>
                <a:gd name="T13" fmla="*/ 27 h 48"/>
                <a:gd name="T14" fmla="*/ 0 w 55"/>
                <a:gd name="T15" fmla="*/ 30 h 48"/>
                <a:gd name="T16" fmla="*/ 3 w 55"/>
                <a:gd name="T17" fmla="*/ 30 h 48"/>
                <a:gd name="T18" fmla="*/ 3 w 55"/>
                <a:gd name="T19" fmla="*/ 27 h 48"/>
                <a:gd name="T20" fmla="*/ 55 w 55"/>
                <a:gd name="T21" fmla="*/ 20 h 48"/>
                <a:gd name="T22" fmla="*/ 52 w 55"/>
                <a:gd name="T23" fmla="*/ 20 h 48"/>
                <a:gd name="T24" fmla="*/ 53 w 55"/>
                <a:gd name="T25" fmla="*/ 23 h 48"/>
                <a:gd name="T26" fmla="*/ 55 w 55"/>
                <a:gd name="T27" fmla="*/ 23 h 48"/>
                <a:gd name="T28" fmla="*/ 55 w 55"/>
                <a:gd name="T29" fmla="*/ 20 h 48"/>
                <a:gd name="T30" fmla="*/ 13 w 55"/>
                <a:gd name="T31" fmla="*/ 0 h 48"/>
                <a:gd name="T32" fmla="*/ 11 w 55"/>
                <a:gd name="T33" fmla="*/ 2 h 48"/>
                <a:gd name="T34" fmla="*/ 12 w 55"/>
                <a:gd name="T35" fmla="*/ 4 h 48"/>
                <a:gd name="T36" fmla="*/ 15 w 55"/>
                <a:gd name="T37" fmla="*/ 2 h 48"/>
                <a:gd name="T38" fmla="*/ 13 w 55"/>
                <a:gd name="T3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48">
                  <a:moveTo>
                    <a:pt x="42" y="44"/>
                  </a:moveTo>
                  <a:cubicBezTo>
                    <a:pt x="42" y="45"/>
                    <a:pt x="41" y="45"/>
                    <a:pt x="40" y="46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2" y="44"/>
                    <a:pt x="42" y="44"/>
                    <a:pt x="42" y="44"/>
                  </a:cubicBezTo>
                  <a:moveTo>
                    <a:pt x="3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29"/>
                    <a:pt x="3" y="28"/>
                    <a:pt x="3" y="27"/>
                  </a:cubicBezTo>
                  <a:moveTo>
                    <a:pt x="55" y="20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2" y="21"/>
                    <a:pt x="52" y="22"/>
                    <a:pt x="53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5" y="22"/>
                    <a:pt x="55" y="21"/>
                    <a:pt x="55" y="20"/>
                  </a:cubicBezTo>
                  <a:moveTo>
                    <a:pt x="13" y="0"/>
                  </a:moveTo>
                  <a:cubicBezTo>
                    <a:pt x="12" y="0"/>
                    <a:pt x="12" y="1"/>
                    <a:pt x="11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4" y="3"/>
                    <a:pt x="15" y="2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6" name="Freeform 357"/>
            <p:cNvSpPr>
              <a:spLocks noEditPoints="1"/>
            </p:cNvSpPr>
            <p:nvPr/>
          </p:nvSpPr>
          <p:spPr bwMode="auto">
            <a:xfrm>
              <a:off x="10514013" y="5172075"/>
              <a:ext cx="144463" cy="139700"/>
            </a:xfrm>
            <a:custGeom>
              <a:avLst/>
              <a:gdLst>
                <a:gd name="T0" fmla="*/ 17 w 30"/>
                <a:gd name="T1" fmla="*/ 16 h 29"/>
                <a:gd name="T2" fmla="*/ 8 w 30"/>
                <a:gd name="T3" fmla="*/ 27 h 29"/>
                <a:gd name="T4" fmla="*/ 13 w 30"/>
                <a:gd name="T5" fmla="*/ 29 h 29"/>
                <a:gd name="T6" fmla="*/ 15 w 30"/>
                <a:gd name="T7" fmla="*/ 29 h 29"/>
                <a:gd name="T8" fmla="*/ 25 w 30"/>
                <a:gd name="T9" fmla="*/ 25 h 29"/>
                <a:gd name="T10" fmla="*/ 17 w 30"/>
                <a:gd name="T11" fmla="*/ 16 h 29"/>
                <a:gd name="T12" fmla="*/ 0 w 30"/>
                <a:gd name="T13" fmla="*/ 13 h 29"/>
                <a:gd name="T14" fmla="*/ 6 w 30"/>
                <a:gd name="T15" fmla="*/ 26 h 29"/>
                <a:gd name="T16" fmla="*/ 14 w 30"/>
                <a:gd name="T17" fmla="*/ 15 h 29"/>
                <a:gd name="T18" fmla="*/ 0 w 30"/>
                <a:gd name="T19" fmla="*/ 13 h 29"/>
                <a:gd name="T20" fmla="*/ 29 w 30"/>
                <a:gd name="T21" fmla="*/ 11 h 29"/>
                <a:gd name="T22" fmla="*/ 19 w 30"/>
                <a:gd name="T23" fmla="*/ 14 h 29"/>
                <a:gd name="T24" fmla="*/ 26 w 30"/>
                <a:gd name="T25" fmla="*/ 23 h 29"/>
                <a:gd name="T26" fmla="*/ 29 w 30"/>
                <a:gd name="T27" fmla="*/ 17 h 29"/>
                <a:gd name="T28" fmla="*/ 29 w 30"/>
                <a:gd name="T29" fmla="*/ 11 h 29"/>
                <a:gd name="T30" fmla="*/ 12 w 30"/>
                <a:gd name="T31" fmla="*/ 0 h 29"/>
                <a:gd name="T32" fmla="*/ 1 w 30"/>
                <a:gd name="T33" fmla="*/ 11 h 29"/>
                <a:gd name="T34" fmla="*/ 15 w 30"/>
                <a:gd name="T35" fmla="*/ 12 h 29"/>
                <a:gd name="T36" fmla="*/ 12 w 30"/>
                <a:gd name="T37" fmla="*/ 0 h 29"/>
                <a:gd name="T38" fmla="*/ 15 w 30"/>
                <a:gd name="T39" fmla="*/ 0 h 29"/>
                <a:gd name="T40" fmla="*/ 15 w 30"/>
                <a:gd name="T41" fmla="*/ 0 h 29"/>
                <a:gd name="T42" fmla="*/ 17 w 30"/>
                <a:gd name="T43" fmla="*/ 12 h 29"/>
                <a:gd name="T44" fmla="*/ 28 w 30"/>
                <a:gd name="T45" fmla="*/ 9 h 29"/>
                <a:gd name="T46" fmla="*/ 17 w 30"/>
                <a:gd name="T47" fmla="*/ 0 h 29"/>
                <a:gd name="T48" fmla="*/ 15 w 30"/>
                <a:gd name="T4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" h="29">
                  <a:moveTo>
                    <a:pt x="17" y="16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9" y="28"/>
                    <a:pt x="11" y="28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9" y="29"/>
                    <a:pt x="22" y="28"/>
                    <a:pt x="25" y="25"/>
                  </a:cubicBezTo>
                  <a:cubicBezTo>
                    <a:pt x="17" y="16"/>
                    <a:pt x="17" y="16"/>
                    <a:pt x="17" y="16"/>
                  </a:cubicBezTo>
                  <a:moveTo>
                    <a:pt x="0" y="13"/>
                  </a:moveTo>
                  <a:cubicBezTo>
                    <a:pt x="0" y="18"/>
                    <a:pt x="2" y="23"/>
                    <a:pt x="6" y="2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0" y="13"/>
                    <a:pt x="0" y="13"/>
                    <a:pt x="0" y="13"/>
                  </a:cubicBezTo>
                  <a:moveTo>
                    <a:pt x="29" y="11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8" y="21"/>
                    <a:pt x="29" y="19"/>
                    <a:pt x="29" y="17"/>
                  </a:cubicBezTo>
                  <a:cubicBezTo>
                    <a:pt x="30" y="15"/>
                    <a:pt x="30" y="13"/>
                    <a:pt x="29" y="11"/>
                  </a:cubicBezTo>
                  <a:moveTo>
                    <a:pt x="12" y="0"/>
                  </a:moveTo>
                  <a:cubicBezTo>
                    <a:pt x="7" y="1"/>
                    <a:pt x="2" y="5"/>
                    <a:pt x="1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4"/>
                    <a:pt x="23" y="1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7" name="Freeform 358"/>
            <p:cNvSpPr>
              <a:spLocks/>
            </p:cNvSpPr>
            <p:nvPr/>
          </p:nvSpPr>
          <p:spPr bwMode="auto">
            <a:xfrm>
              <a:off x="10514013" y="5172075"/>
              <a:ext cx="139700" cy="130175"/>
            </a:xfrm>
            <a:custGeom>
              <a:avLst/>
              <a:gdLst>
                <a:gd name="T0" fmla="*/ 15 w 29"/>
                <a:gd name="T1" fmla="*/ 0 h 27"/>
                <a:gd name="T2" fmla="*/ 12 w 29"/>
                <a:gd name="T3" fmla="*/ 0 h 27"/>
                <a:gd name="T4" fmla="*/ 15 w 29"/>
                <a:gd name="T5" fmla="*/ 12 h 27"/>
                <a:gd name="T6" fmla="*/ 1 w 29"/>
                <a:gd name="T7" fmla="*/ 11 h 27"/>
                <a:gd name="T8" fmla="*/ 1 w 29"/>
                <a:gd name="T9" fmla="*/ 12 h 27"/>
                <a:gd name="T10" fmla="*/ 0 w 29"/>
                <a:gd name="T11" fmla="*/ 13 h 27"/>
                <a:gd name="T12" fmla="*/ 14 w 29"/>
                <a:gd name="T13" fmla="*/ 15 h 27"/>
                <a:gd name="T14" fmla="*/ 6 w 29"/>
                <a:gd name="T15" fmla="*/ 26 h 27"/>
                <a:gd name="T16" fmla="*/ 8 w 29"/>
                <a:gd name="T17" fmla="*/ 27 h 27"/>
                <a:gd name="T18" fmla="*/ 17 w 29"/>
                <a:gd name="T19" fmla="*/ 16 h 27"/>
                <a:gd name="T20" fmla="*/ 25 w 29"/>
                <a:gd name="T21" fmla="*/ 25 h 27"/>
                <a:gd name="T22" fmla="*/ 26 w 29"/>
                <a:gd name="T23" fmla="*/ 23 h 27"/>
                <a:gd name="T24" fmla="*/ 19 w 29"/>
                <a:gd name="T25" fmla="*/ 14 h 27"/>
                <a:gd name="T26" fmla="*/ 29 w 29"/>
                <a:gd name="T27" fmla="*/ 11 h 27"/>
                <a:gd name="T28" fmla="*/ 28 w 29"/>
                <a:gd name="T29" fmla="*/ 9 h 27"/>
                <a:gd name="T30" fmla="*/ 17 w 29"/>
                <a:gd name="T31" fmla="*/ 12 h 27"/>
                <a:gd name="T32" fmla="*/ 15 w 29"/>
                <a:gd name="T3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27">
                  <a:moveTo>
                    <a:pt x="15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7" y="27"/>
                    <a:pt x="8" y="2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6" y="24"/>
                    <a:pt x="26" y="2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0"/>
                    <a:pt x="28" y="9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8" name="Freeform 359"/>
            <p:cNvSpPr>
              <a:spLocks noEditPoints="1"/>
            </p:cNvSpPr>
            <p:nvPr/>
          </p:nvSpPr>
          <p:spPr bwMode="auto">
            <a:xfrm>
              <a:off x="10490201" y="5148262"/>
              <a:ext cx="192088" cy="187325"/>
            </a:xfrm>
            <a:custGeom>
              <a:avLst/>
              <a:gdLst>
                <a:gd name="T0" fmla="*/ 31 w 40"/>
                <a:gd name="T1" fmla="*/ 32 h 39"/>
                <a:gd name="T2" fmla="*/ 20 w 40"/>
                <a:gd name="T3" fmla="*/ 37 h 39"/>
                <a:gd name="T4" fmla="*/ 17 w 40"/>
                <a:gd name="T5" fmla="*/ 37 h 39"/>
                <a:gd name="T6" fmla="*/ 11 w 40"/>
                <a:gd name="T7" fmla="*/ 34 h 39"/>
                <a:gd name="T8" fmla="*/ 10 w 40"/>
                <a:gd name="T9" fmla="*/ 36 h 39"/>
                <a:gd name="T10" fmla="*/ 17 w 40"/>
                <a:gd name="T11" fmla="*/ 39 h 39"/>
                <a:gd name="T12" fmla="*/ 20 w 40"/>
                <a:gd name="T13" fmla="*/ 39 h 39"/>
                <a:gd name="T14" fmla="*/ 33 w 40"/>
                <a:gd name="T15" fmla="*/ 34 h 39"/>
                <a:gd name="T16" fmla="*/ 31 w 40"/>
                <a:gd name="T17" fmla="*/ 32 h 39"/>
                <a:gd name="T18" fmla="*/ 1 w 40"/>
                <a:gd name="T19" fmla="*/ 18 h 39"/>
                <a:gd name="T20" fmla="*/ 8 w 40"/>
                <a:gd name="T21" fmla="*/ 34 h 39"/>
                <a:gd name="T22" fmla="*/ 9 w 40"/>
                <a:gd name="T23" fmla="*/ 33 h 39"/>
                <a:gd name="T24" fmla="*/ 2 w 40"/>
                <a:gd name="T25" fmla="*/ 18 h 39"/>
                <a:gd name="T26" fmla="*/ 1 w 40"/>
                <a:gd name="T27" fmla="*/ 18 h 39"/>
                <a:gd name="T28" fmla="*/ 39 w 40"/>
                <a:gd name="T29" fmla="*/ 15 h 39"/>
                <a:gd name="T30" fmla="*/ 37 w 40"/>
                <a:gd name="T31" fmla="*/ 16 h 39"/>
                <a:gd name="T32" fmla="*/ 37 w 40"/>
                <a:gd name="T33" fmla="*/ 22 h 39"/>
                <a:gd name="T34" fmla="*/ 33 w 40"/>
                <a:gd name="T35" fmla="*/ 31 h 39"/>
                <a:gd name="T36" fmla="*/ 35 w 40"/>
                <a:gd name="T37" fmla="*/ 32 h 39"/>
                <a:gd name="T38" fmla="*/ 39 w 40"/>
                <a:gd name="T39" fmla="*/ 22 h 39"/>
                <a:gd name="T40" fmla="*/ 39 w 40"/>
                <a:gd name="T41" fmla="*/ 15 h 39"/>
                <a:gd name="T42" fmla="*/ 16 w 40"/>
                <a:gd name="T43" fmla="*/ 0 h 39"/>
                <a:gd name="T44" fmla="*/ 1 w 40"/>
                <a:gd name="T45" fmla="*/ 15 h 39"/>
                <a:gd name="T46" fmla="*/ 3 w 40"/>
                <a:gd name="T47" fmla="*/ 15 h 39"/>
                <a:gd name="T48" fmla="*/ 16 w 40"/>
                <a:gd name="T49" fmla="*/ 2 h 39"/>
                <a:gd name="T50" fmla="*/ 16 w 40"/>
                <a:gd name="T51" fmla="*/ 0 h 39"/>
                <a:gd name="T52" fmla="*/ 20 w 40"/>
                <a:gd name="T53" fmla="*/ 0 h 39"/>
                <a:gd name="T54" fmla="*/ 18 w 40"/>
                <a:gd name="T55" fmla="*/ 0 h 39"/>
                <a:gd name="T56" fmla="*/ 19 w 40"/>
                <a:gd name="T57" fmla="*/ 2 h 39"/>
                <a:gd name="T58" fmla="*/ 20 w 40"/>
                <a:gd name="T59" fmla="*/ 2 h 39"/>
                <a:gd name="T60" fmla="*/ 23 w 40"/>
                <a:gd name="T61" fmla="*/ 2 h 39"/>
                <a:gd name="T62" fmla="*/ 36 w 40"/>
                <a:gd name="T63" fmla="*/ 13 h 39"/>
                <a:gd name="T64" fmla="*/ 38 w 40"/>
                <a:gd name="T65" fmla="*/ 13 h 39"/>
                <a:gd name="T66" fmla="*/ 23 w 40"/>
                <a:gd name="T67" fmla="*/ 0 h 39"/>
                <a:gd name="T68" fmla="*/ 20 w 40"/>
                <a:gd name="T6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39">
                  <a:moveTo>
                    <a:pt x="31" y="32"/>
                  </a:moveTo>
                  <a:cubicBezTo>
                    <a:pt x="28" y="35"/>
                    <a:pt x="24" y="37"/>
                    <a:pt x="20" y="37"/>
                  </a:cubicBezTo>
                  <a:cubicBezTo>
                    <a:pt x="19" y="37"/>
                    <a:pt x="18" y="37"/>
                    <a:pt x="17" y="37"/>
                  </a:cubicBezTo>
                  <a:cubicBezTo>
                    <a:pt x="15" y="36"/>
                    <a:pt x="13" y="35"/>
                    <a:pt x="11" y="3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7"/>
                    <a:pt x="14" y="38"/>
                    <a:pt x="17" y="39"/>
                  </a:cubicBezTo>
                  <a:cubicBezTo>
                    <a:pt x="18" y="39"/>
                    <a:pt x="19" y="39"/>
                    <a:pt x="20" y="39"/>
                  </a:cubicBezTo>
                  <a:cubicBezTo>
                    <a:pt x="25" y="39"/>
                    <a:pt x="29" y="37"/>
                    <a:pt x="33" y="34"/>
                  </a:cubicBezTo>
                  <a:cubicBezTo>
                    <a:pt x="31" y="32"/>
                    <a:pt x="31" y="32"/>
                    <a:pt x="31" y="32"/>
                  </a:cubicBezTo>
                  <a:moveTo>
                    <a:pt x="1" y="18"/>
                  </a:moveTo>
                  <a:cubicBezTo>
                    <a:pt x="0" y="24"/>
                    <a:pt x="3" y="30"/>
                    <a:pt x="8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5" y="29"/>
                    <a:pt x="2" y="24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moveTo>
                    <a:pt x="39" y="15"/>
                  </a:moveTo>
                  <a:cubicBezTo>
                    <a:pt x="37" y="16"/>
                    <a:pt x="37" y="16"/>
                    <a:pt x="37" y="16"/>
                  </a:cubicBezTo>
                  <a:cubicBezTo>
                    <a:pt x="38" y="18"/>
                    <a:pt x="38" y="20"/>
                    <a:pt x="37" y="22"/>
                  </a:cubicBezTo>
                  <a:cubicBezTo>
                    <a:pt x="37" y="25"/>
                    <a:pt x="35" y="28"/>
                    <a:pt x="33" y="3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7" y="29"/>
                    <a:pt x="39" y="26"/>
                    <a:pt x="39" y="22"/>
                  </a:cubicBezTo>
                  <a:cubicBezTo>
                    <a:pt x="40" y="20"/>
                    <a:pt x="40" y="18"/>
                    <a:pt x="39" y="15"/>
                  </a:cubicBezTo>
                  <a:moveTo>
                    <a:pt x="16" y="0"/>
                  </a:moveTo>
                  <a:cubicBezTo>
                    <a:pt x="8" y="2"/>
                    <a:pt x="3" y="8"/>
                    <a:pt x="1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9"/>
                    <a:pt x="10" y="4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20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1" y="2"/>
                    <a:pt x="22" y="2"/>
                    <a:pt x="23" y="2"/>
                  </a:cubicBezTo>
                  <a:cubicBezTo>
                    <a:pt x="29" y="3"/>
                    <a:pt x="34" y="7"/>
                    <a:pt x="36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6" y="6"/>
                    <a:pt x="30" y="1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9" name="Freeform 360"/>
            <p:cNvSpPr>
              <a:spLocks noEditPoints="1"/>
            </p:cNvSpPr>
            <p:nvPr/>
          </p:nvSpPr>
          <p:spPr bwMode="auto">
            <a:xfrm>
              <a:off x="10494963" y="5148262"/>
              <a:ext cx="182563" cy="173038"/>
            </a:xfrm>
            <a:custGeom>
              <a:avLst/>
              <a:gdLst>
                <a:gd name="T0" fmla="*/ 8 w 38"/>
                <a:gd name="T1" fmla="*/ 33 h 36"/>
                <a:gd name="T2" fmla="*/ 7 w 38"/>
                <a:gd name="T3" fmla="*/ 34 h 36"/>
                <a:gd name="T4" fmla="*/ 9 w 38"/>
                <a:gd name="T5" fmla="*/ 36 h 36"/>
                <a:gd name="T6" fmla="*/ 10 w 38"/>
                <a:gd name="T7" fmla="*/ 34 h 36"/>
                <a:gd name="T8" fmla="*/ 8 w 38"/>
                <a:gd name="T9" fmla="*/ 33 h 36"/>
                <a:gd name="T10" fmla="*/ 32 w 38"/>
                <a:gd name="T11" fmla="*/ 31 h 36"/>
                <a:gd name="T12" fmla="*/ 30 w 38"/>
                <a:gd name="T13" fmla="*/ 32 h 36"/>
                <a:gd name="T14" fmla="*/ 32 w 38"/>
                <a:gd name="T15" fmla="*/ 34 h 36"/>
                <a:gd name="T16" fmla="*/ 34 w 38"/>
                <a:gd name="T17" fmla="*/ 32 h 36"/>
                <a:gd name="T18" fmla="*/ 32 w 38"/>
                <a:gd name="T19" fmla="*/ 31 h 36"/>
                <a:gd name="T20" fmla="*/ 0 w 38"/>
                <a:gd name="T21" fmla="*/ 15 h 36"/>
                <a:gd name="T22" fmla="*/ 0 w 38"/>
                <a:gd name="T23" fmla="*/ 16 h 36"/>
                <a:gd name="T24" fmla="*/ 0 w 38"/>
                <a:gd name="T25" fmla="*/ 18 h 36"/>
                <a:gd name="T26" fmla="*/ 1 w 38"/>
                <a:gd name="T27" fmla="*/ 18 h 36"/>
                <a:gd name="T28" fmla="*/ 2 w 38"/>
                <a:gd name="T29" fmla="*/ 16 h 36"/>
                <a:gd name="T30" fmla="*/ 2 w 38"/>
                <a:gd name="T31" fmla="*/ 15 h 36"/>
                <a:gd name="T32" fmla="*/ 0 w 38"/>
                <a:gd name="T33" fmla="*/ 15 h 36"/>
                <a:gd name="T34" fmla="*/ 37 w 38"/>
                <a:gd name="T35" fmla="*/ 13 h 36"/>
                <a:gd name="T36" fmla="*/ 35 w 38"/>
                <a:gd name="T37" fmla="*/ 13 h 36"/>
                <a:gd name="T38" fmla="*/ 36 w 38"/>
                <a:gd name="T39" fmla="*/ 16 h 36"/>
                <a:gd name="T40" fmla="*/ 38 w 38"/>
                <a:gd name="T41" fmla="*/ 15 h 36"/>
                <a:gd name="T42" fmla="*/ 37 w 38"/>
                <a:gd name="T43" fmla="*/ 13 h 36"/>
                <a:gd name="T44" fmla="*/ 17 w 38"/>
                <a:gd name="T45" fmla="*/ 0 h 36"/>
                <a:gd name="T46" fmla="*/ 15 w 38"/>
                <a:gd name="T47" fmla="*/ 0 h 36"/>
                <a:gd name="T48" fmla="*/ 15 w 38"/>
                <a:gd name="T49" fmla="*/ 2 h 36"/>
                <a:gd name="T50" fmla="*/ 18 w 38"/>
                <a:gd name="T51" fmla="*/ 2 h 36"/>
                <a:gd name="T52" fmla="*/ 17 w 38"/>
                <a:gd name="T5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6">
                  <a:moveTo>
                    <a:pt x="8" y="33"/>
                  </a:moveTo>
                  <a:cubicBezTo>
                    <a:pt x="7" y="34"/>
                    <a:pt x="7" y="34"/>
                    <a:pt x="7" y="34"/>
                  </a:cubicBezTo>
                  <a:cubicBezTo>
                    <a:pt x="7" y="35"/>
                    <a:pt x="8" y="35"/>
                    <a:pt x="9" y="36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4"/>
                    <a:pt x="8" y="33"/>
                    <a:pt x="8" y="33"/>
                  </a:cubicBezTo>
                  <a:moveTo>
                    <a:pt x="32" y="31"/>
                  </a:moveTo>
                  <a:cubicBezTo>
                    <a:pt x="32" y="31"/>
                    <a:pt x="31" y="32"/>
                    <a:pt x="30" y="32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3"/>
                    <a:pt x="33" y="33"/>
                    <a:pt x="34" y="32"/>
                  </a:cubicBezTo>
                  <a:cubicBezTo>
                    <a:pt x="32" y="31"/>
                    <a:pt x="32" y="31"/>
                    <a:pt x="32" y="31"/>
                  </a:cubicBezTo>
                  <a:moveTo>
                    <a:pt x="0" y="15"/>
                  </a:move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2" y="17"/>
                    <a:pt x="2" y="16"/>
                  </a:cubicBezTo>
                  <a:cubicBezTo>
                    <a:pt x="2" y="16"/>
                    <a:pt x="2" y="16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37" y="13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6" y="14"/>
                    <a:pt x="36" y="15"/>
                    <a:pt x="36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4"/>
                    <a:pt x="38" y="13"/>
                    <a:pt x="37" y="13"/>
                  </a:cubicBezTo>
                  <a:moveTo>
                    <a:pt x="17" y="0"/>
                  </a:moveTo>
                  <a:cubicBezTo>
                    <a:pt x="16" y="0"/>
                    <a:pt x="16" y="0"/>
                    <a:pt x="15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2"/>
                    <a:pt x="17" y="2"/>
                    <a:pt x="18" y="2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0" name="Freeform 361"/>
            <p:cNvSpPr>
              <a:spLocks noEditPoints="1"/>
            </p:cNvSpPr>
            <p:nvPr/>
          </p:nvSpPr>
          <p:spPr bwMode="auto">
            <a:xfrm>
              <a:off x="10277476" y="6156325"/>
              <a:ext cx="149225" cy="139700"/>
            </a:xfrm>
            <a:custGeom>
              <a:avLst/>
              <a:gdLst>
                <a:gd name="T0" fmla="*/ 31 w 31"/>
                <a:gd name="T1" fmla="*/ 14 h 29"/>
                <a:gd name="T2" fmla="*/ 20 w 31"/>
                <a:gd name="T3" fmla="*/ 16 h 29"/>
                <a:gd name="T4" fmla="*/ 29 w 31"/>
                <a:gd name="T5" fmla="*/ 21 h 29"/>
                <a:gd name="T6" fmla="*/ 31 w 31"/>
                <a:gd name="T7" fmla="*/ 17 h 29"/>
                <a:gd name="T8" fmla="*/ 31 w 31"/>
                <a:gd name="T9" fmla="*/ 14 h 29"/>
                <a:gd name="T10" fmla="*/ 2 w 31"/>
                <a:gd name="T11" fmla="*/ 10 h 29"/>
                <a:gd name="T12" fmla="*/ 2 w 31"/>
                <a:gd name="T13" fmla="*/ 12 h 29"/>
                <a:gd name="T14" fmla="*/ 14 w 31"/>
                <a:gd name="T15" fmla="*/ 29 h 29"/>
                <a:gd name="T16" fmla="*/ 16 w 31"/>
                <a:gd name="T17" fmla="*/ 29 h 29"/>
                <a:gd name="T18" fmla="*/ 28 w 31"/>
                <a:gd name="T19" fmla="*/ 23 h 29"/>
                <a:gd name="T20" fmla="*/ 16 w 31"/>
                <a:gd name="T21" fmla="*/ 17 h 29"/>
                <a:gd name="T22" fmla="*/ 15 w 31"/>
                <a:gd name="T23" fmla="*/ 17 h 29"/>
                <a:gd name="T24" fmla="*/ 15 w 31"/>
                <a:gd name="T25" fmla="*/ 17 h 29"/>
                <a:gd name="T26" fmla="*/ 2 w 31"/>
                <a:gd name="T27" fmla="*/ 10 h 29"/>
                <a:gd name="T28" fmla="*/ 8 w 31"/>
                <a:gd name="T29" fmla="*/ 2 h 29"/>
                <a:gd name="T30" fmla="*/ 3 w 31"/>
                <a:gd name="T31" fmla="*/ 8 h 29"/>
                <a:gd name="T32" fmla="*/ 13 w 31"/>
                <a:gd name="T33" fmla="*/ 13 h 29"/>
                <a:gd name="T34" fmla="*/ 8 w 31"/>
                <a:gd name="T35" fmla="*/ 2 h 29"/>
                <a:gd name="T36" fmla="*/ 16 w 31"/>
                <a:gd name="T37" fmla="*/ 0 h 29"/>
                <a:gd name="T38" fmla="*/ 11 w 31"/>
                <a:gd name="T39" fmla="*/ 1 h 29"/>
                <a:gd name="T40" fmla="*/ 17 w 31"/>
                <a:gd name="T41" fmla="*/ 14 h 29"/>
                <a:gd name="T42" fmla="*/ 30 w 31"/>
                <a:gd name="T43" fmla="*/ 11 h 29"/>
                <a:gd name="T44" fmla="*/ 19 w 31"/>
                <a:gd name="T45" fmla="*/ 0 h 29"/>
                <a:gd name="T46" fmla="*/ 16 w 31"/>
                <a:gd name="T4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" h="29">
                  <a:moveTo>
                    <a:pt x="31" y="14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0"/>
                    <a:pt x="30" y="18"/>
                    <a:pt x="31" y="17"/>
                  </a:cubicBezTo>
                  <a:cubicBezTo>
                    <a:pt x="31" y="16"/>
                    <a:pt x="31" y="15"/>
                    <a:pt x="31" y="14"/>
                  </a:cubicBezTo>
                  <a:moveTo>
                    <a:pt x="2" y="10"/>
                  </a:moveTo>
                  <a:cubicBezTo>
                    <a:pt x="2" y="11"/>
                    <a:pt x="2" y="11"/>
                    <a:pt x="2" y="12"/>
                  </a:cubicBezTo>
                  <a:cubicBezTo>
                    <a:pt x="0" y="20"/>
                    <a:pt x="6" y="28"/>
                    <a:pt x="14" y="29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21" y="29"/>
                    <a:pt x="25" y="27"/>
                    <a:pt x="28" y="2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2"/>
                  </a:moveTo>
                  <a:cubicBezTo>
                    <a:pt x="6" y="4"/>
                    <a:pt x="5" y="5"/>
                    <a:pt x="3" y="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" y="2"/>
                    <a:pt x="8" y="2"/>
                    <a:pt x="8" y="2"/>
                  </a:cubicBezTo>
                  <a:moveTo>
                    <a:pt x="16" y="0"/>
                  </a:moveTo>
                  <a:cubicBezTo>
                    <a:pt x="14" y="0"/>
                    <a:pt x="12" y="0"/>
                    <a:pt x="11" y="1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6"/>
                    <a:pt x="25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1" name="Freeform 362"/>
            <p:cNvSpPr>
              <a:spLocks/>
            </p:cNvSpPr>
            <p:nvPr/>
          </p:nvSpPr>
          <p:spPr bwMode="auto">
            <a:xfrm>
              <a:off x="10287001" y="6161087"/>
              <a:ext cx="139700" cy="106363"/>
            </a:xfrm>
            <a:custGeom>
              <a:avLst/>
              <a:gdLst>
                <a:gd name="T0" fmla="*/ 9 w 29"/>
                <a:gd name="T1" fmla="*/ 0 h 22"/>
                <a:gd name="T2" fmla="*/ 6 w 29"/>
                <a:gd name="T3" fmla="*/ 1 h 22"/>
                <a:gd name="T4" fmla="*/ 11 w 29"/>
                <a:gd name="T5" fmla="*/ 12 h 22"/>
                <a:gd name="T6" fmla="*/ 1 w 29"/>
                <a:gd name="T7" fmla="*/ 7 h 22"/>
                <a:gd name="T8" fmla="*/ 0 w 29"/>
                <a:gd name="T9" fmla="*/ 9 h 22"/>
                <a:gd name="T10" fmla="*/ 13 w 29"/>
                <a:gd name="T11" fmla="*/ 16 h 22"/>
                <a:gd name="T12" fmla="*/ 13 w 29"/>
                <a:gd name="T13" fmla="*/ 16 h 22"/>
                <a:gd name="T14" fmla="*/ 14 w 29"/>
                <a:gd name="T15" fmla="*/ 16 h 22"/>
                <a:gd name="T16" fmla="*/ 26 w 29"/>
                <a:gd name="T17" fmla="*/ 22 h 22"/>
                <a:gd name="T18" fmla="*/ 27 w 29"/>
                <a:gd name="T19" fmla="*/ 20 h 22"/>
                <a:gd name="T20" fmla="*/ 18 w 29"/>
                <a:gd name="T21" fmla="*/ 15 h 22"/>
                <a:gd name="T22" fmla="*/ 29 w 29"/>
                <a:gd name="T23" fmla="*/ 13 h 22"/>
                <a:gd name="T24" fmla="*/ 28 w 29"/>
                <a:gd name="T25" fmla="*/ 10 h 22"/>
                <a:gd name="T26" fmla="*/ 15 w 29"/>
                <a:gd name="T27" fmla="*/ 13 h 22"/>
                <a:gd name="T28" fmla="*/ 9 w 29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2">
                  <a:moveTo>
                    <a:pt x="9" y="0"/>
                  </a:moveTo>
                  <a:cubicBezTo>
                    <a:pt x="8" y="0"/>
                    <a:pt x="7" y="1"/>
                    <a:pt x="6" y="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8"/>
                    <a:pt x="0" y="9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7" y="21"/>
                    <a:pt x="27" y="20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1"/>
                    <a:pt x="28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2" name="Freeform 363"/>
            <p:cNvSpPr>
              <a:spLocks noEditPoints="1"/>
            </p:cNvSpPr>
            <p:nvPr/>
          </p:nvSpPr>
          <p:spPr bwMode="auto">
            <a:xfrm>
              <a:off x="10253663" y="6132512"/>
              <a:ext cx="198438" cy="187325"/>
            </a:xfrm>
            <a:custGeom>
              <a:avLst/>
              <a:gdLst>
                <a:gd name="T0" fmla="*/ 41 w 41"/>
                <a:gd name="T1" fmla="*/ 18 h 39"/>
                <a:gd name="T2" fmla="*/ 39 w 41"/>
                <a:gd name="T3" fmla="*/ 18 h 39"/>
                <a:gd name="T4" fmla="*/ 38 w 41"/>
                <a:gd name="T5" fmla="*/ 22 h 39"/>
                <a:gd name="T6" fmla="*/ 37 w 41"/>
                <a:gd name="T7" fmla="*/ 28 h 39"/>
                <a:gd name="T8" fmla="*/ 38 w 41"/>
                <a:gd name="T9" fmla="*/ 28 h 39"/>
                <a:gd name="T10" fmla="*/ 40 w 41"/>
                <a:gd name="T11" fmla="*/ 23 h 39"/>
                <a:gd name="T12" fmla="*/ 41 w 41"/>
                <a:gd name="T13" fmla="*/ 18 h 39"/>
                <a:gd name="T14" fmla="*/ 3 w 41"/>
                <a:gd name="T15" fmla="*/ 13 h 39"/>
                <a:gd name="T16" fmla="*/ 2 w 41"/>
                <a:gd name="T17" fmla="*/ 16 h 39"/>
                <a:gd name="T18" fmla="*/ 18 w 41"/>
                <a:gd name="T19" fmla="*/ 39 h 39"/>
                <a:gd name="T20" fmla="*/ 21 w 41"/>
                <a:gd name="T21" fmla="*/ 39 h 39"/>
                <a:gd name="T22" fmla="*/ 37 w 41"/>
                <a:gd name="T23" fmla="*/ 31 h 39"/>
                <a:gd name="T24" fmla="*/ 35 w 41"/>
                <a:gd name="T25" fmla="*/ 30 h 39"/>
                <a:gd name="T26" fmla="*/ 21 w 41"/>
                <a:gd name="T27" fmla="*/ 37 h 39"/>
                <a:gd name="T28" fmla="*/ 18 w 41"/>
                <a:gd name="T29" fmla="*/ 37 h 39"/>
                <a:gd name="T30" fmla="*/ 4 w 41"/>
                <a:gd name="T31" fmla="*/ 17 h 39"/>
                <a:gd name="T32" fmla="*/ 5 w 41"/>
                <a:gd name="T33" fmla="*/ 14 h 39"/>
                <a:gd name="T34" fmla="*/ 3 w 41"/>
                <a:gd name="T35" fmla="*/ 13 h 39"/>
                <a:gd name="T36" fmla="*/ 11 w 41"/>
                <a:gd name="T37" fmla="*/ 3 h 39"/>
                <a:gd name="T38" fmla="*/ 4 w 41"/>
                <a:gd name="T39" fmla="*/ 10 h 39"/>
                <a:gd name="T40" fmla="*/ 6 w 41"/>
                <a:gd name="T41" fmla="*/ 11 h 39"/>
                <a:gd name="T42" fmla="*/ 12 w 41"/>
                <a:gd name="T43" fmla="*/ 5 h 39"/>
                <a:gd name="T44" fmla="*/ 11 w 41"/>
                <a:gd name="T45" fmla="*/ 3 h 39"/>
                <a:gd name="T46" fmla="*/ 21 w 41"/>
                <a:gd name="T47" fmla="*/ 0 h 39"/>
                <a:gd name="T48" fmla="*/ 14 w 41"/>
                <a:gd name="T49" fmla="*/ 2 h 39"/>
                <a:gd name="T50" fmla="*/ 15 w 41"/>
                <a:gd name="T51" fmla="*/ 3 h 39"/>
                <a:gd name="T52" fmla="*/ 21 w 41"/>
                <a:gd name="T53" fmla="*/ 2 h 39"/>
                <a:gd name="T54" fmla="*/ 24 w 41"/>
                <a:gd name="T55" fmla="*/ 2 h 39"/>
                <a:gd name="T56" fmla="*/ 38 w 41"/>
                <a:gd name="T57" fmla="*/ 16 h 39"/>
                <a:gd name="T58" fmla="*/ 40 w 41"/>
                <a:gd name="T59" fmla="*/ 15 h 39"/>
                <a:gd name="T60" fmla="*/ 24 w 41"/>
                <a:gd name="T61" fmla="*/ 0 h 39"/>
                <a:gd name="T62" fmla="*/ 21 w 41"/>
                <a:gd name="T6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39">
                  <a:moveTo>
                    <a:pt x="41" y="18"/>
                  </a:moveTo>
                  <a:cubicBezTo>
                    <a:pt x="39" y="18"/>
                    <a:pt x="39" y="18"/>
                    <a:pt x="39" y="18"/>
                  </a:cubicBezTo>
                  <a:cubicBezTo>
                    <a:pt x="39" y="20"/>
                    <a:pt x="39" y="21"/>
                    <a:pt x="38" y="22"/>
                  </a:cubicBezTo>
                  <a:cubicBezTo>
                    <a:pt x="38" y="24"/>
                    <a:pt x="38" y="26"/>
                    <a:pt x="37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9" y="27"/>
                    <a:pt x="40" y="25"/>
                    <a:pt x="40" y="23"/>
                  </a:cubicBezTo>
                  <a:cubicBezTo>
                    <a:pt x="41" y="21"/>
                    <a:pt x="41" y="20"/>
                    <a:pt x="41" y="18"/>
                  </a:cubicBezTo>
                  <a:moveTo>
                    <a:pt x="3" y="13"/>
                  </a:moveTo>
                  <a:cubicBezTo>
                    <a:pt x="2" y="14"/>
                    <a:pt x="2" y="15"/>
                    <a:pt x="2" y="16"/>
                  </a:cubicBezTo>
                  <a:cubicBezTo>
                    <a:pt x="0" y="27"/>
                    <a:pt x="7" y="37"/>
                    <a:pt x="18" y="39"/>
                  </a:cubicBezTo>
                  <a:cubicBezTo>
                    <a:pt x="19" y="39"/>
                    <a:pt x="20" y="39"/>
                    <a:pt x="21" y="39"/>
                  </a:cubicBezTo>
                  <a:cubicBezTo>
                    <a:pt x="28" y="39"/>
                    <a:pt x="33" y="36"/>
                    <a:pt x="37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2" y="34"/>
                    <a:pt x="27" y="37"/>
                    <a:pt x="21" y="37"/>
                  </a:cubicBezTo>
                  <a:cubicBezTo>
                    <a:pt x="20" y="37"/>
                    <a:pt x="19" y="37"/>
                    <a:pt x="18" y="37"/>
                  </a:cubicBezTo>
                  <a:cubicBezTo>
                    <a:pt x="9" y="35"/>
                    <a:pt x="2" y="26"/>
                    <a:pt x="4" y="17"/>
                  </a:cubicBezTo>
                  <a:cubicBezTo>
                    <a:pt x="4" y="16"/>
                    <a:pt x="4" y="15"/>
                    <a:pt x="5" y="14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11" y="3"/>
                  </a:moveTo>
                  <a:cubicBezTo>
                    <a:pt x="8" y="5"/>
                    <a:pt x="6" y="7"/>
                    <a:pt x="4" y="1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8"/>
                    <a:pt x="10" y="6"/>
                    <a:pt x="12" y="5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21" y="0"/>
                  </a:moveTo>
                  <a:cubicBezTo>
                    <a:pt x="19" y="0"/>
                    <a:pt x="16" y="1"/>
                    <a:pt x="14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2"/>
                    <a:pt x="19" y="2"/>
                    <a:pt x="21" y="2"/>
                  </a:cubicBezTo>
                  <a:cubicBezTo>
                    <a:pt x="22" y="2"/>
                    <a:pt x="23" y="2"/>
                    <a:pt x="24" y="2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8"/>
                    <a:pt x="32" y="2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3" name="Freeform 364"/>
            <p:cNvSpPr>
              <a:spLocks noEditPoints="1"/>
            </p:cNvSpPr>
            <p:nvPr/>
          </p:nvSpPr>
          <p:spPr bwMode="auto">
            <a:xfrm>
              <a:off x="10267951" y="6142037"/>
              <a:ext cx="184150" cy="139700"/>
            </a:xfrm>
            <a:custGeom>
              <a:avLst/>
              <a:gdLst>
                <a:gd name="T0" fmla="*/ 34 w 38"/>
                <a:gd name="T1" fmla="*/ 26 h 29"/>
                <a:gd name="T2" fmla="*/ 32 w 38"/>
                <a:gd name="T3" fmla="*/ 28 h 29"/>
                <a:gd name="T4" fmla="*/ 34 w 38"/>
                <a:gd name="T5" fmla="*/ 29 h 29"/>
                <a:gd name="T6" fmla="*/ 35 w 38"/>
                <a:gd name="T7" fmla="*/ 26 h 29"/>
                <a:gd name="T8" fmla="*/ 34 w 38"/>
                <a:gd name="T9" fmla="*/ 26 h 29"/>
                <a:gd name="T10" fmla="*/ 37 w 38"/>
                <a:gd name="T11" fmla="*/ 13 h 29"/>
                <a:gd name="T12" fmla="*/ 35 w 38"/>
                <a:gd name="T13" fmla="*/ 14 h 29"/>
                <a:gd name="T14" fmla="*/ 36 w 38"/>
                <a:gd name="T15" fmla="*/ 16 h 29"/>
                <a:gd name="T16" fmla="*/ 38 w 38"/>
                <a:gd name="T17" fmla="*/ 16 h 29"/>
                <a:gd name="T18" fmla="*/ 37 w 38"/>
                <a:gd name="T19" fmla="*/ 13 h 29"/>
                <a:gd name="T20" fmla="*/ 1 w 38"/>
                <a:gd name="T21" fmla="*/ 8 h 29"/>
                <a:gd name="T22" fmla="*/ 0 w 38"/>
                <a:gd name="T23" fmla="*/ 11 h 29"/>
                <a:gd name="T24" fmla="*/ 2 w 38"/>
                <a:gd name="T25" fmla="*/ 12 h 29"/>
                <a:gd name="T26" fmla="*/ 3 w 38"/>
                <a:gd name="T27" fmla="*/ 9 h 29"/>
                <a:gd name="T28" fmla="*/ 1 w 38"/>
                <a:gd name="T29" fmla="*/ 8 h 29"/>
                <a:gd name="T30" fmla="*/ 11 w 38"/>
                <a:gd name="T31" fmla="*/ 0 h 29"/>
                <a:gd name="T32" fmla="*/ 8 w 38"/>
                <a:gd name="T33" fmla="*/ 1 h 29"/>
                <a:gd name="T34" fmla="*/ 9 w 38"/>
                <a:gd name="T35" fmla="*/ 3 h 29"/>
                <a:gd name="T36" fmla="*/ 12 w 38"/>
                <a:gd name="T37" fmla="*/ 1 h 29"/>
                <a:gd name="T38" fmla="*/ 11 w 38"/>
                <a:gd name="T3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29">
                  <a:moveTo>
                    <a:pt x="34" y="26"/>
                  </a:moveTo>
                  <a:cubicBezTo>
                    <a:pt x="33" y="26"/>
                    <a:pt x="33" y="27"/>
                    <a:pt x="32" y="2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5" y="28"/>
                    <a:pt x="35" y="27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moveTo>
                    <a:pt x="37" y="13"/>
                  </a:moveTo>
                  <a:cubicBezTo>
                    <a:pt x="35" y="14"/>
                    <a:pt x="35" y="14"/>
                    <a:pt x="35" y="14"/>
                  </a:cubicBezTo>
                  <a:cubicBezTo>
                    <a:pt x="35" y="15"/>
                    <a:pt x="36" y="15"/>
                    <a:pt x="36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7" y="14"/>
                    <a:pt x="37" y="13"/>
                  </a:cubicBezTo>
                  <a:moveTo>
                    <a:pt x="1" y="8"/>
                  </a:moveTo>
                  <a:cubicBezTo>
                    <a:pt x="1" y="9"/>
                    <a:pt x="0" y="10"/>
                    <a:pt x="0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0"/>
                    <a:pt x="3" y="9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1" y="0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4" name="Freeform 365"/>
            <p:cNvSpPr>
              <a:spLocks noEditPoints="1"/>
            </p:cNvSpPr>
            <p:nvPr/>
          </p:nvSpPr>
          <p:spPr bwMode="auto">
            <a:xfrm>
              <a:off x="11747501" y="3995737"/>
              <a:ext cx="125413" cy="115888"/>
            </a:xfrm>
            <a:custGeom>
              <a:avLst/>
              <a:gdLst>
                <a:gd name="T0" fmla="*/ 9 w 26"/>
                <a:gd name="T1" fmla="*/ 0 h 24"/>
                <a:gd name="T2" fmla="*/ 1 w 26"/>
                <a:gd name="T3" fmla="*/ 9 h 24"/>
                <a:gd name="T4" fmla="*/ 9 w 26"/>
                <a:gd name="T5" fmla="*/ 13 h 24"/>
                <a:gd name="T6" fmla="*/ 9 w 26"/>
                <a:gd name="T7" fmla="*/ 0 h 24"/>
                <a:gd name="T8" fmla="*/ 13 w 26"/>
                <a:gd name="T9" fmla="*/ 0 h 24"/>
                <a:gd name="T10" fmla="*/ 12 w 26"/>
                <a:gd name="T11" fmla="*/ 0 h 24"/>
                <a:gd name="T12" fmla="*/ 11 w 26"/>
                <a:gd name="T13" fmla="*/ 17 h 24"/>
                <a:gd name="T14" fmla="*/ 0 w 26"/>
                <a:gd name="T15" fmla="*/ 12 h 24"/>
                <a:gd name="T16" fmla="*/ 11 w 26"/>
                <a:gd name="T17" fmla="*/ 24 h 24"/>
                <a:gd name="T18" fmla="*/ 13 w 26"/>
                <a:gd name="T19" fmla="*/ 24 h 24"/>
                <a:gd name="T20" fmla="*/ 25 w 26"/>
                <a:gd name="T21" fmla="*/ 14 h 24"/>
                <a:gd name="T22" fmla="*/ 15 w 26"/>
                <a:gd name="T23" fmla="*/ 0 h 24"/>
                <a:gd name="T24" fmla="*/ 13 w 26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24">
                  <a:moveTo>
                    <a:pt x="9" y="0"/>
                  </a:moveTo>
                  <a:cubicBezTo>
                    <a:pt x="5" y="2"/>
                    <a:pt x="2" y="5"/>
                    <a:pt x="1" y="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8"/>
                    <a:pt x="5" y="23"/>
                    <a:pt x="11" y="24"/>
                  </a:cubicBezTo>
                  <a:cubicBezTo>
                    <a:pt x="11" y="24"/>
                    <a:pt x="12" y="24"/>
                    <a:pt x="13" y="24"/>
                  </a:cubicBezTo>
                  <a:cubicBezTo>
                    <a:pt x="18" y="24"/>
                    <a:pt x="24" y="20"/>
                    <a:pt x="25" y="14"/>
                  </a:cubicBezTo>
                  <a:cubicBezTo>
                    <a:pt x="26" y="7"/>
                    <a:pt x="21" y="1"/>
                    <a:pt x="15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5" name="Freeform 366"/>
            <p:cNvSpPr>
              <a:spLocks/>
            </p:cNvSpPr>
            <p:nvPr/>
          </p:nvSpPr>
          <p:spPr bwMode="auto">
            <a:xfrm>
              <a:off x="11747501" y="3995737"/>
              <a:ext cx="58738" cy="82550"/>
            </a:xfrm>
            <a:custGeom>
              <a:avLst/>
              <a:gdLst>
                <a:gd name="T0" fmla="*/ 12 w 12"/>
                <a:gd name="T1" fmla="*/ 0 h 17"/>
                <a:gd name="T2" fmla="*/ 9 w 12"/>
                <a:gd name="T3" fmla="*/ 0 h 17"/>
                <a:gd name="T4" fmla="*/ 9 w 12"/>
                <a:gd name="T5" fmla="*/ 13 h 17"/>
                <a:gd name="T6" fmla="*/ 1 w 12"/>
                <a:gd name="T7" fmla="*/ 9 h 17"/>
                <a:gd name="T8" fmla="*/ 1 w 12"/>
                <a:gd name="T9" fmla="*/ 10 h 17"/>
                <a:gd name="T10" fmla="*/ 0 w 12"/>
                <a:gd name="T11" fmla="*/ 12 h 17"/>
                <a:gd name="T12" fmla="*/ 11 w 12"/>
                <a:gd name="T13" fmla="*/ 17 h 17"/>
                <a:gd name="T14" fmla="*/ 12 w 12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7"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6" name="Freeform 367"/>
            <p:cNvSpPr>
              <a:spLocks noEditPoints="1"/>
            </p:cNvSpPr>
            <p:nvPr/>
          </p:nvSpPr>
          <p:spPr bwMode="auto">
            <a:xfrm>
              <a:off x="11685588" y="3937000"/>
              <a:ext cx="246063" cy="227013"/>
            </a:xfrm>
            <a:custGeom>
              <a:avLst/>
              <a:gdLst>
                <a:gd name="T0" fmla="*/ 22 w 51"/>
                <a:gd name="T1" fmla="*/ 1 h 47"/>
                <a:gd name="T2" fmla="*/ 3 w 51"/>
                <a:gd name="T3" fmla="*/ 17 h 47"/>
                <a:gd name="T4" fmla="*/ 7 w 51"/>
                <a:gd name="T5" fmla="*/ 19 h 47"/>
                <a:gd name="T6" fmla="*/ 22 w 51"/>
                <a:gd name="T7" fmla="*/ 5 h 47"/>
                <a:gd name="T8" fmla="*/ 22 w 51"/>
                <a:gd name="T9" fmla="*/ 1 h 47"/>
                <a:gd name="T10" fmla="*/ 26 w 51"/>
                <a:gd name="T11" fmla="*/ 0 h 47"/>
                <a:gd name="T12" fmla="*/ 25 w 51"/>
                <a:gd name="T13" fmla="*/ 0 h 47"/>
                <a:gd name="T14" fmla="*/ 25 w 51"/>
                <a:gd name="T15" fmla="*/ 5 h 47"/>
                <a:gd name="T16" fmla="*/ 26 w 51"/>
                <a:gd name="T17" fmla="*/ 5 h 47"/>
                <a:gd name="T18" fmla="*/ 29 w 51"/>
                <a:gd name="T19" fmla="*/ 5 h 47"/>
                <a:gd name="T20" fmla="*/ 45 w 51"/>
                <a:gd name="T21" fmla="*/ 27 h 47"/>
                <a:gd name="T22" fmla="*/ 26 w 51"/>
                <a:gd name="T23" fmla="*/ 43 h 47"/>
                <a:gd name="T24" fmla="*/ 22 w 51"/>
                <a:gd name="T25" fmla="*/ 43 h 47"/>
                <a:gd name="T26" fmla="*/ 6 w 51"/>
                <a:gd name="T27" fmla="*/ 21 h 47"/>
                <a:gd name="T28" fmla="*/ 2 w 51"/>
                <a:gd name="T29" fmla="*/ 19 h 47"/>
                <a:gd name="T30" fmla="*/ 2 w 51"/>
                <a:gd name="T31" fmla="*/ 20 h 47"/>
                <a:gd name="T32" fmla="*/ 22 w 51"/>
                <a:gd name="T33" fmla="*/ 47 h 47"/>
                <a:gd name="T34" fmla="*/ 26 w 51"/>
                <a:gd name="T35" fmla="*/ 47 h 47"/>
                <a:gd name="T36" fmla="*/ 49 w 51"/>
                <a:gd name="T37" fmla="*/ 28 h 47"/>
                <a:gd name="T38" fmla="*/ 29 w 51"/>
                <a:gd name="T39" fmla="*/ 1 h 47"/>
                <a:gd name="T40" fmla="*/ 26 w 51"/>
                <a:gd name="T4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47">
                  <a:moveTo>
                    <a:pt x="22" y="1"/>
                  </a:moveTo>
                  <a:cubicBezTo>
                    <a:pt x="13" y="2"/>
                    <a:pt x="6" y="8"/>
                    <a:pt x="3" y="1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9" y="11"/>
                    <a:pt x="15" y="6"/>
                    <a:pt x="22" y="5"/>
                  </a:cubicBezTo>
                  <a:cubicBezTo>
                    <a:pt x="22" y="1"/>
                    <a:pt x="22" y="1"/>
                    <a:pt x="22" y="1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6" y="5"/>
                  </a:cubicBezTo>
                  <a:cubicBezTo>
                    <a:pt x="27" y="5"/>
                    <a:pt x="28" y="5"/>
                    <a:pt x="29" y="5"/>
                  </a:cubicBezTo>
                  <a:cubicBezTo>
                    <a:pt x="39" y="7"/>
                    <a:pt x="46" y="16"/>
                    <a:pt x="45" y="27"/>
                  </a:cubicBezTo>
                  <a:cubicBezTo>
                    <a:pt x="43" y="36"/>
                    <a:pt x="35" y="43"/>
                    <a:pt x="26" y="43"/>
                  </a:cubicBezTo>
                  <a:cubicBezTo>
                    <a:pt x="25" y="43"/>
                    <a:pt x="23" y="43"/>
                    <a:pt x="22" y="43"/>
                  </a:cubicBezTo>
                  <a:cubicBezTo>
                    <a:pt x="12" y="41"/>
                    <a:pt x="5" y="32"/>
                    <a:pt x="6" y="2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33"/>
                    <a:pt x="9" y="45"/>
                    <a:pt x="22" y="47"/>
                  </a:cubicBezTo>
                  <a:cubicBezTo>
                    <a:pt x="23" y="47"/>
                    <a:pt x="24" y="47"/>
                    <a:pt x="26" y="47"/>
                  </a:cubicBezTo>
                  <a:cubicBezTo>
                    <a:pt x="37" y="47"/>
                    <a:pt x="47" y="39"/>
                    <a:pt x="49" y="28"/>
                  </a:cubicBezTo>
                  <a:cubicBezTo>
                    <a:pt x="51" y="15"/>
                    <a:pt x="42" y="3"/>
                    <a:pt x="29" y="1"/>
                  </a:cubicBezTo>
                  <a:cubicBezTo>
                    <a:pt x="28" y="0"/>
                    <a:pt x="27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7" name="Freeform 368"/>
            <p:cNvSpPr>
              <a:spLocks noEditPoints="1"/>
            </p:cNvSpPr>
            <p:nvPr/>
          </p:nvSpPr>
          <p:spPr bwMode="auto">
            <a:xfrm>
              <a:off x="11695113" y="3937000"/>
              <a:ext cx="111125" cy="101600"/>
            </a:xfrm>
            <a:custGeom>
              <a:avLst/>
              <a:gdLst>
                <a:gd name="T0" fmla="*/ 1 w 23"/>
                <a:gd name="T1" fmla="*/ 17 h 21"/>
                <a:gd name="T2" fmla="*/ 0 w 23"/>
                <a:gd name="T3" fmla="*/ 19 h 21"/>
                <a:gd name="T4" fmla="*/ 4 w 23"/>
                <a:gd name="T5" fmla="*/ 21 h 21"/>
                <a:gd name="T6" fmla="*/ 4 w 23"/>
                <a:gd name="T7" fmla="*/ 21 h 21"/>
                <a:gd name="T8" fmla="*/ 5 w 23"/>
                <a:gd name="T9" fmla="*/ 19 h 21"/>
                <a:gd name="T10" fmla="*/ 1 w 23"/>
                <a:gd name="T11" fmla="*/ 17 h 21"/>
                <a:gd name="T12" fmla="*/ 23 w 23"/>
                <a:gd name="T13" fmla="*/ 0 h 21"/>
                <a:gd name="T14" fmla="*/ 20 w 23"/>
                <a:gd name="T15" fmla="*/ 1 h 21"/>
                <a:gd name="T16" fmla="*/ 20 w 23"/>
                <a:gd name="T17" fmla="*/ 5 h 21"/>
                <a:gd name="T18" fmla="*/ 23 w 23"/>
                <a:gd name="T19" fmla="*/ 5 h 21"/>
                <a:gd name="T20" fmla="*/ 23 w 23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1">
                  <a:moveTo>
                    <a:pt x="1" y="17"/>
                  </a:moveTo>
                  <a:cubicBezTo>
                    <a:pt x="1" y="18"/>
                    <a:pt x="1" y="19"/>
                    <a:pt x="0" y="19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0"/>
                    <a:pt x="5" y="19"/>
                    <a:pt x="5" y="19"/>
                  </a:cubicBezTo>
                  <a:cubicBezTo>
                    <a:pt x="1" y="17"/>
                    <a:pt x="1" y="17"/>
                    <a:pt x="1" y="17"/>
                  </a:cubicBezTo>
                  <a:moveTo>
                    <a:pt x="23" y="0"/>
                  </a:moveTo>
                  <a:cubicBezTo>
                    <a:pt x="22" y="0"/>
                    <a:pt x="21" y="0"/>
                    <a:pt x="20" y="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2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8" name="Freeform 369"/>
            <p:cNvSpPr>
              <a:spLocks noEditPoints="1"/>
            </p:cNvSpPr>
            <p:nvPr/>
          </p:nvSpPr>
          <p:spPr bwMode="auto">
            <a:xfrm>
              <a:off x="11742738" y="3267075"/>
              <a:ext cx="141288" cy="130175"/>
            </a:xfrm>
            <a:custGeom>
              <a:avLst/>
              <a:gdLst>
                <a:gd name="T0" fmla="*/ 14 w 29"/>
                <a:gd name="T1" fmla="*/ 21 h 27"/>
                <a:gd name="T2" fmla="*/ 14 w 29"/>
                <a:gd name="T3" fmla="*/ 27 h 27"/>
                <a:gd name="T4" fmla="*/ 14 w 29"/>
                <a:gd name="T5" fmla="*/ 27 h 27"/>
                <a:gd name="T6" fmla="*/ 15 w 29"/>
                <a:gd name="T7" fmla="*/ 27 h 27"/>
                <a:gd name="T8" fmla="*/ 14 w 29"/>
                <a:gd name="T9" fmla="*/ 21 h 27"/>
                <a:gd name="T10" fmla="*/ 11 w 29"/>
                <a:gd name="T11" fmla="*/ 15 h 27"/>
                <a:gd name="T12" fmla="*/ 5 w 29"/>
                <a:gd name="T13" fmla="*/ 24 h 27"/>
                <a:gd name="T14" fmla="*/ 11 w 29"/>
                <a:gd name="T15" fmla="*/ 27 h 27"/>
                <a:gd name="T16" fmla="*/ 11 w 29"/>
                <a:gd name="T17" fmla="*/ 15 h 27"/>
                <a:gd name="T18" fmla="*/ 10 w 29"/>
                <a:gd name="T19" fmla="*/ 12 h 27"/>
                <a:gd name="T20" fmla="*/ 0 w 29"/>
                <a:gd name="T21" fmla="*/ 13 h 27"/>
                <a:gd name="T22" fmla="*/ 3 w 29"/>
                <a:gd name="T23" fmla="*/ 22 h 27"/>
                <a:gd name="T24" fmla="*/ 10 w 29"/>
                <a:gd name="T25" fmla="*/ 12 h 27"/>
                <a:gd name="T26" fmla="*/ 1 w 29"/>
                <a:gd name="T27" fmla="*/ 9 h 27"/>
                <a:gd name="T28" fmla="*/ 1 w 29"/>
                <a:gd name="T29" fmla="*/ 10 h 27"/>
                <a:gd name="T30" fmla="*/ 4 w 29"/>
                <a:gd name="T31" fmla="*/ 10 h 27"/>
                <a:gd name="T32" fmla="*/ 1 w 29"/>
                <a:gd name="T33" fmla="*/ 9 h 27"/>
                <a:gd name="T34" fmla="*/ 18 w 29"/>
                <a:gd name="T35" fmla="*/ 0 h 27"/>
                <a:gd name="T36" fmla="*/ 14 w 29"/>
                <a:gd name="T37" fmla="*/ 10 h 27"/>
                <a:gd name="T38" fmla="*/ 14 w 29"/>
                <a:gd name="T39" fmla="*/ 10 h 27"/>
                <a:gd name="T40" fmla="*/ 14 w 29"/>
                <a:gd name="T41" fmla="*/ 11 h 27"/>
                <a:gd name="T42" fmla="*/ 18 w 29"/>
                <a:gd name="T43" fmla="*/ 27 h 27"/>
                <a:gd name="T44" fmla="*/ 28 w 29"/>
                <a:gd name="T45" fmla="*/ 16 h 27"/>
                <a:gd name="T46" fmla="*/ 18 w 29"/>
                <a:gd name="T47" fmla="*/ 0 h 27"/>
                <a:gd name="T48" fmla="*/ 14 w 29"/>
                <a:gd name="T49" fmla="*/ 0 h 27"/>
                <a:gd name="T50" fmla="*/ 2 w 29"/>
                <a:gd name="T51" fmla="*/ 6 h 27"/>
                <a:gd name="T52" fmla="*/ 11 w 29"/>
                <a:gd name="T53" fmla="*/ 9 h 27"/>
                <a:gd name="T54" fmla="*/ 15 w 29"/>
                <a:gd name="T55" fmla="*/ 0 h 27"/>
                <a:gd name="T56" fmla="*/ 14 w 29"/>
                <a:gd name="T5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27">
                  <a:moveTo>
                    <a:pt x="14" y="21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5" y="27"/>
                    <a:pt x="15" y="27"/>
                  </a:cubicBezTo>
                  <a:cubicBezTo>
                    <a:pt x="14" y="21"/>
                    <a:pt x="14" y="21"/>
                    <a:pt x="14" y="21"/>
                  </a:cubicBezTo>
                  <a:moveTo>
                    <a:pt x="11" y="15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7" y="25"/>
                    <a:pt x="9" y="26"/>
                    <a:pt x="11" y="27"/>
                  </a:cubicBezTo>
                  <a:cubicBezTo>
                    <a:pt x="11" y="15"/>
                    <a:pt x="11" y="15"/>
                    <a:pt x="11" y="15"/>
                  </a:cubicBezTo>
                  <a:moveTo>
                    <a:pt x="10" y="12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6"/>
                    <a:pt x="1" y="19"/>
                    <a:pt x="3" y="22"/>
                  </a:cubicBezTo>
                  <a:cubicBezTo>
                    <a:pt x="10" y="12"/>
                    <a:pt x="10" y="12"/>
                    <a:pt x="10" y="12"/>
                  </a:cubicBezTo>
                  <a:moveTo>
                    <a:pt x="1" y="9"/>
                  </a:moveTo>
                  <a:cubicBezTo>
                    <a:pt x="1" y="9"/>
                    <a:pt x="1" y="10"/>
                    <a:pt x="1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" y="9"/>
                    <a:pt x="1" y="9"/>
                    <a:pt x="1" y="9"/>
                  </a:cubicBezTo>
                  <a:moveTo>
                    <a:pt x="18" y="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3" y="25"/>
                    <a:pt x="27" y="21"/>
                    <a:pt x="28" y="16"/>
                  </a:cubicBezTo>
                  <a:cubicBezTo>
                    <a:pt x="29" y="9"/>
                    <a:pt x="25" y="2"/>
                    <a:pt x="18" y="0"/>
                  </a:cubicBezTo>
                  <a:moveTo>
                    <a:pt x="14" y="0"/>
                  </a:moveTo>
                  <a:cubicBezTo>
                    <a:pt x="9" y="0"/>
                    <a:pt x="5" y="2"/>
                    <a:pt x="2" y="6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9" name="Freeform 370"/>
            <p:cNvSpPr>
              <a:spLocks/>
            </p:cNvSpPr>
            <p:nvPr/>
          </p:nvSpPr>
          <p:spPr bwMode="auto">
            <a:xfrm>
              <a:off x="11742738" y="3267075"/>
              <a:ext cx="87313" cy="130175"/>
            </a:xfrm>
            <a:custGeom>
              <a:avLst/>
              <a:gdLst>
                <a:gd name="T0" fmla="*/ 15 w 18"/>
                <a:gd name="T1" fmla="*/ 0 h 27"/>
                <a:gd name="T2" fmla="*/ 11 w 18"/>
                <a:gd name="T3" fmla="*/ 9 h 27"/>
                <a:gd name="T4" fmla="*/ 2 w 18"/>
                <a:gd name="T5" fmla="*/ 6 h 27"/>
                <a:gd name="T6" fmla="*/ 1 w 18"/>
                <a:gd name="T7" fmla="*/ 9 h 27"/>
                <a:gd name="T8" fmla="*/ 4 w 18"/>
                <a:gd name="T9" fmla="*/ 10 h 27"/>
                <a:gd name="T10" fmla="*/ 1 w 18"/>
                <a:gd name="T11" fmla="*/ 10 h 27"/>
                <a:gd name="T12" fmla="*/ 1 w 18"/>
                <a:gd name="T13" fmla="*/ 11 h 27"/>
                <a:gd name="T14" fmla="*/ 0 w 18"/>
                <a:gd name="T15" fmla="*/ 13 h 27"/>
                <a:gd name="T16" fmla="*/ 10 w 18"/>
                <a:gd name="T17" fmla="*/ 12 h 27"/>
                <a:gd name="T18" fmla="*/ 3 w 18"/>
                <a:gd name="T19" fmla="*/ 22 h 27"/>
                <a:gd name="T20" fmla="*/ 5 w 18"/>
                <a:gd name="T21" fmla="*/ 24 h 27"/>
                <a:gd name="T22" fmla="*/ 11 w 18"/>
                <a:gd name="T23" fmla="*/ 15 h 27"/>
                <a:gd name="T24" fmla="*/ 11 w 18"/>
                <a:gd name="T25" fmla="*/ 27 h 27"/>
                <a:gd name="T26" fmla="*/ 12 w 18"/>
                <a:gd name="T27" fmla="*/ 27 h 27"/>
                <a:gd name="T28" fmla="*/ 14 w 18"/>
                <a:gd name="T29" fmla="*/ 27 h 27"/>
                <a:gd name="T30" fmla="*/ 14 w 18"/>
                <a:gd name="T31" fmla="*/ 21 h 27"/>
                <a:gd name="T32" fmla="*/ 15 w 18"/>
                <a:gd name="T33" fmla="*/ 27 h 27"/>
                <a:gd name="T34" fmla="*/ 18 w 18"/>
                <a:gd name="T35" fmla="*/ 27 h 27"/>
                <a:gd name="T36" fmla="*/ 14 w 18"/>
                <a:gd name="T37" fmla="*/ 11 h 27"/>
                <a:gd name="T38" fmla="*/ 14 w 18"/>
                <a:gd name="T39" fmla="*/ 10 h 27"/>
                <a:gd name="T40" fmla="*/ 14 w 18"/>
                <a:gd name="T41" fmla="*/ 10 h 27"/>
                <a:gd name="T42" fmla="*/ 18 w 18"/>
                <a:gd name="T43" fmla="*/ 0 h 27"/>
                <a:gd name="T44" fmla="*/ 16 w 18"/>
                <a:gd name="T45" fmla="*/ 0 h 27"/>
                <a:gd name="T46" fmla="*/ 15 w 18"/>
                <a:gd name="T4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27">
                  <a:moveTo>
                    <a:pt x="15" y="0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1" y="8"/>
                    <a:pt x="1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3"/>
                    <a:pt x="4" y="23"/>
                    <a:pt x="5" y="2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2" y="27"/>
                    <a:pt x="12" y="27"/>
                  </a:cubicBezTo>
                  <a:cubicBezTo>
                    <a:pt x="12" y="27"/>
                    <a:pt x="13" y="27"/>
                    <a:pt x="14" y="27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7"/>
                    <a:pt x="17" y="27"/>
                    <a:pt x="18" y="2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0" name="Freeform 371"/>
            <p:cNvSpPr>
              <a:spLocks noEditPoints="1"/>
            </p:cNvSpPr>
            <p:nvPr/>
          </p:nvSpPr>
          <p:spPr bwMode="auto">
            <a:xfrm>
              <a:off x="11695113" y="3214687"/>
              <a:ext cx="241300" cy="236538"/>
            </a:xfrm>
            <a:custGeom>
              <a:avLst/>
              <a:gdLst>
                <a:gd name="T0" fmla="*/ 27 w 50"/>
                <a:gd name="T1" fmla="*/ 46 h 49"/>
                <a:gd name="T2" fmla="*/ 24 w 50"/>
                <a:gd name="T3" fmla="*/ 46 h 49"/>
                <a:gd name="T4" fmla="*/ 23 w 50"/>
                <a:gd name="T5" fmla="*/ 46 h 49"/>
                <a:gd name="T6" fmla="*/ 23 w 50"/>
                <a:gd name="T7" fmla="*/ 49 h 49"/>
                <a:gd name="T8" fmla="*/ 24 w 50"/>
                <a:gd name="T9" fmla="*/ 49 h 49"/>
                <a:gd name="T10" fmla="*/ 28 w 50"/>
                <a:gd name="T11" fmla="*/ 48 h 49"/>
                <a:gd name="T12" fmla="*/ 27 w 50"/>
                <a:gd name="T13" fmla="*/ 46 h 49"/>
                <a:gd name="T14" fmla="*/ 11 w 50"/>
                <a:gd name="T15" fmla="*/ 42 h 49"/>
                <a:gd name="T16" fmla="*/ 9 w 50"/>
                <a:gd name="T17" fmla="*/ 44 h 49"/>
                <a:gd name="T18" fmla="*/ 20 w 50"/>
                <a:gd name="T19" fmla="*/ 48 h 49"/>
                <a:gd name="T20" fmla="*/ 21 w 50"/>
                <a:gd name="T21" fmla="*/ 48 h 49"/>
                <a:gd name="T22" fmla="*/ 21 w 50"/>
                <a:gd name="T23" fmla="*/ 46 h 49"/>
                <a:gd name="T24" fmla="*/ 21 w 50"/>
                <a:gd name="T25" fmla="*/ 46 h 49"/>
                <a:gd name="T26" fmla="*/ 11 w 50"/>
                <a:gd name="T27" fmla="*/ 42 h 49"/>
                <a:gd name="T28" fmla="*/ 2 w 50"/>
                <a:gd name="T29" fmla="*/ 24 h 49"/>
                <a:gd name="T30" fmla="*/ 0 w 50"/>
                <a:gd name="T31" fmla="*/ 24 h 49"/>
                <a:gd name="T32" fmla="*/ 7 w 50"/>
                <a:gd name="T33" fmla="*/ 42 h 49"/>
                <a:gd name="T34" fmla="*/ 9 w 50"/>
                <a:gd name="T35" fmla="*/ 40 h 49"/>
                <a:gd name="T36" fmla="*/ 2 w 50"/>
                <a:gd name="T37" fmla="*/ 24 h 49"/>
                <a:gd name="T38" fmla="*/ 1 w 50"/>
                <a:gd name="T39" fmla="*/ 17 h 49"/>
                <a:gd name="T40" fmla="*/ 0 w 50"/>
                <a:gd name="T41" fmla="*/ 20 h 49"/>
                <a:gd name="T42" fmla="*/ 0 w 50"/>
                <a:gd name="T43" fmla="*/ 21 h 49"/>
                <a:gd name="T44" fmla="*/ 3 w 50"/>
                <a:gd name="T45" fmla="*/ 21 h 49"/>
                <a:gd name="T46" fmla="*/ 3 w 50"/>
                <a:gd name="T47" fmla="*/ 21 h 49"/>
                <a:gd name="T48" fmla="*/ 3 w 50"/>
                <a:gd name="T49" fmla="*/ 18 h 49"/>
                <a:gd name="T50" fmla="*/ 1 w 50"/>
                <a:gd name="T51" fmla="*/ 17 h 49"/>
                <a:gd name="T52" fmla="*/ 32 w 50"/>
                <a:gd name="T53" fmla="*/ 2 h 49"/>
                <a:gd name="T54" fmla="*/ 31 w 50"/>
                <a:gd name="T55" fmla="*/ 4 h 49"/>
                <a:gd name="T56" fmla="*/ 46 w 50"/>
                <a:gd name="T57" fmla="*/ 28 h 49"/>
                <a:gd name="T58" fmla="*/ 30 w 50"/>
                <a:gd name="T59" fmla="*/ 46 h 49"/>
                <a:gd name="T60" fmla="*/ 30 w 50"/>
                <a:gd name="T61" fmla="*/ 48 h 49"/>
                <a:gd name="T62" fmla="*/ 48 w 50"/>
                <a:gd name="T63" fmla="*/ 28 h 49"/>
                <a:gd name="T64" fmla="*/ 32 w 50"/>
                <a:gd name="T65" fmla="*/ 2 h 49"/>
                <a:gd name="T66" fmla="*/ 24 w 50"/>
                <a:gd name="T67" fmla="*/ 0 h 49"/>
                <a:gd name="T68" fmla="*/ 2 w 50"/>
                <a:gd name="T69" fmla="*/ 14 h 49"/>
                <a:gd name="T70" fmla="*/ 4 w 50"/>
                <a:gd name="T71" fmla="*/ 15 h 49"/>
                <a:gd name="T72" fmla="*/ 24 w 50"/>
                <a:gd name="T73" fmla="*/ 3 h 49"/>
                <a:gd name="T74" fmla="*/ 28 w 50"/>
                <a:gd name="T75" fmla="*/ 3 h 49"/>
                <a:gd name="T76" fmla="*/ 29 w 50"/>
                <a:gd name="T77" fmla="*/ 3 h 49"/>
                <a:gd name="T78" fmla="*/ 30 w 50"/>
                <a:gd name="T79" fmla="*/ 1 h 49"/>
                <a:gd name="T80" fmla="*/ 28 w 50"/>
                <a:gd name="T81" fmla="*/ 0 h 49"/>
                <a:gd name="T82" fmla="*/ 24 w 50"/>
                <a:gd name="T8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" h="49">
                  <a:moveTo>
                    <a:pt x="27" y="46"/>
                  </a:moveTo>
                  <a:cubicBezTo>
                    <a:pt x="26" y="46"/>
                    <a:pt x="25" y="46"/>
                    <a:pt x="24" y="46"/>
                  </a:cubicBezTo>
                  <a:cubicBezTo>
                    <a:pt x="24" y="46"/>
                    <a:pt x="24" y="46"/>
                    <a:pt x="23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8" y="48"/>
                  </a:cubicBezTo>
                  <a:cubicBezTo>
                    <a:pt x="27" y="46"/>
                    <a:pt x="27" y="46"/>
                    <a:pt x="27" y="46"/>
                  </a:cubicBezTo>
                  <a:moveTo>
                    <a:pt x="11" y="42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12" y="46"/>
                    <a:pt x="16" y="48"/>
                    <a:pt x="20" y="48"/>
                  </a:cubicBezTo>
                  <a:cubicBezTo>
                    <a:pt x="20" y="48"/>
                    <a:pt x="21" y="48"/>
                    <a:pt x="21" y="48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17" y="45"/>
                    <a:pt x="13" y="44"/>
                    <a:pt x="11" y="42"/>
                  </a:cubicBezTo>
                  <a:moveTo>
                    <a:pt x="2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3" y="37"/>
                    <a:pt x="7" y="42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5" y="36"/>
                    <a:pt x="2" y="30"/>
                    <a:pt x="2" y="24"/>
                  </a:cubicBezTo>
                  <a:moveTo>
                    <a:pt x="1" y="17"/>
                  </a:moveTo>
                  <a:cubicBezTo>
                    <a:pt x="1" y="18"/>
                    <a:pt x="0" y="19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0"/>
                    <a:pt x="3" y="19"/>
                    <a:pt x="3" y="18"/>
                  </a:cubicBezTo>
                  <a:cubicBezTo>
                    <a:pt x="1" y="17"/>
                    <a:pt x="1" y="17"/>
                    <a:pt x="1" y="17"/>
                  </a:cubicBezTo>
                  <a:moveTo>
                    <a:pt x="32" y="2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41" y="7"/>
                    <a:pt x="47" y="17"/>
                    <a:pt x="46" y="28"/>
                  </a:cubicBezTo>
                  <a:cubicBezTo>
                    <a:pt x="44" y="37"/>
                    <a:pt x="38" y="43"/>
                    <a:pt x="30" y="46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9" y="46"/>
                    <a:pt x="47" y="38"/>
                    <a:pt x="48" y="28"/>
                  </a:cubicBezTo>
                  <a:cubicBezTo>
                    <a:pt x="50" y="17"/>
                    <a:pt x="43" y="5"/>
                    <a:pt x="32" y="2"/>
                  </a:cubicBezTo>
                  <a:moveTo>
                    <a:pt x="24" y="0"/>
                  </a:moveTo>
                  <a:cubicBezTo>
                    <a:pt x="15" y="0"/>
                    <a:pt x="6" y="6"/>
                    <a:pt x="2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8" y="8"/>
                    <a:pt x="16" y="3"/>
                    <a:pt x="24" y="3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8" y="3"/>
                    <a:pt x="28" y="3"/>
                    <a:pt x="29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5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1" name="Freeform 372"/>
            <p:cNvSpPr>
              <a:spLocks noEditPoints="1"/>
            </p:cNvSpPr>
            <p:nvPr/>
          </p:nvSpPr>
          <p:spPr bwMode="auto">
            <a:xfrm>
              <a:off x="11695113" y="3219450"/>
              <a:ext cx="153988" cy="231775"/>
            </a:xfrm>
            <a:custGeom>
              <a:avLst/>
              <a:gdLst>
                <a:gd name="T0" fmla="*/ 21 w 32"/>
                <a:gd name="T1" fmla="*/ 45 h 48"/>
                <a:gd name="T2" fmla="*/ 21 w 32"/>
                <a:gd name="T3" fmla="*/ 47 h 48"/>
                <a:gd name="T4" fmla="*/ 23 w 32"/>
                <a:gd name="T5" fmla="*/ 48 h 48"/>
                <a:gd name="T6" fmla="*/ 23 w 32"/>
                <a:gd name="T7" fmla="*/ 45 h 48"/>
                <a:gd name="T8" fmla="*/ 21 w 32"/>
                <a:gd name="T9" fmla="*/ 45 h 48"/>
                <a:gd name="T10" fmla="*/ 30 w 32"/>
                <a:gd name="T11" fmla="*/ 45 h 48"/>
                <a:gd name="T12" fmla="*/ 27 w 32"/>
                <a:gd name="T13" fmla="*/ 45 h 48"/>
                <a:gd name="T14" fmla="*/ 28 w 32"/>
                <a:gd name="T15" fmla="*/ 47 h 48"/>
                <a:gd name="T16" fmla="*/ 30 w 32"/>
                <a:gd name="T17" fmla="*/ 47 h 48"/>
                <a:gd name="T18" fmla="*/ 30 w 32"/>
                <a:gd name="T19" fmla="*/ 45 h 48"/>
                <a:gd name="T20" fmla="*/ 9 w 32"/>
                <a:gd name="T21" fmla="*/ 39 h 48"/>
                <a:gd name="T22" fmla="*/ 7 w 32"/>
                <a:gd name="T23" fmla="*/ 41 h 48"/>
                <a:gd name="T24" fmla="*/ 9 w 32"/>
                <a:gd name="T25" fmla="*/ 43 h 48"/>
                <a:gd name="T26" fmla="*/ 11 w 32"/>
                <a:gd name="T27" fmla="*/ 41 h 48"/>
                <a:gd name="T28" fmla="*/ 9 w 32"/>
                <a:gd name="T29" fmla="*/ 39 h 48"/>
                <a:gd name="T30" fmla="*/ 3 w 32"/>
                <a:gd name="T31" fmla="*/ 20 h 48"/>
                <a:gd name="T32" fmla="*/ 0 w 32"/>
                <a:gd name="T33" fmla="*/ 20 h 48"/>
                <a:gd name="T34" fmla="*/ 0 w 32"/>
                <a:gd name="T35" fmla="*/ 23 h 48"/>
                <a:gd name="T36" fmla="*/ 2 w 32"/>
                <a:gd name="T37" fmla="*/ 23 h 48"/>
                <a:gd name="T38" fmla="*/ 3 w 32"/>
                <a:gd name="T39" fmla="*/ 20 h 48"/>
                <a:gd name="T40" fmla="*/ 2 w 32"/>
                <a:gd name="T41" fmla="*/ 13 h 48"/>
                <a:gd name="T42" fmla="*/ 1 w 32"/>
                <a:gd name="T43" fmla="*/ 16 h 48"/>
                <a:gd name="T44" fmla="*/ 3 w 32"/>
                <a:gd name="T45" fmla="*/ 17 h 48"/>
                <a:gd name="T46" fmla="*/ 4 w 32"/>
                <a:gd name="T47" fmla="*/ 14 h 48"/>
                <a:gd name="T48" fmla="*/ 2 w 32"/>
                <a:gd name="T49" fmla="*/ 13 h 48"/>
                <a:gd name="T50" fmla="*/ 30 w 32"/>
                <a:gd name="T51" fmla="*/ 0 h 48"/>
                <a:gd name="T52" fmla="*/ 29 w 32"/>
                <a:gd name="T53" fmla="*/ 2 h 48"/>
                <a:gd name="T54" fmla="*/ 31 w 32"/>
                <a:gd name="T55" fmla="*/ 3 h 48"/>
                <a:gd name="T56" fmla="*/ 32 w 32"/>
                <a:gd name="T57" fmla="*/ 1 h 48"/>
                <a:gd name="T58" fmla="*/ 30 w 32"/>
                <a:gd name="T5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" h="48">
                  <a:moveTo>
                    <a:pt x="21" y="45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22" y="48"/>
                    <a:pt x="23" y="48"/>
                    <a:pt x="23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2" y="45"/>
                    <a:pt x="21" y="45"/>
                  </a:cubicBezTo>
                  <a:moveTo>
                    <a:pt x="30" y="45"/>
                  </a:moveTo>
                  <a:cubicBezTo>
                    <a:pt x="29" y="45"/>
                    <a:pt x="28" y="45"/>
                    <a:pt x="27" y="45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7"/>
                    <a:pt x="29" y="47"/>
                    <a:pt x="30" y="47"/>
                  </a:cubicBezTo>
                  <a:cubicBezTo>
                    <a:pt x="30" y="45"/>
                    <a:pt x="30" y="45"/>
                    <a:pt x="30" y="45"/>
                  </a:cubicBezTo>
                  <a:moveTo>
                    <a:pt x="9" y="39"/>
                  </a:moveTo>
                  <a:cubicBezTo>
                    <a:pt x="7" y="41"/>
                    <a:pt x="7" y="41"/>
                    <a:pt x="7" y="41"/>
                  </a:cubicBezTo>
                  <a:cubicBezTo>
                    <a:pt x="8" y="41"/>
                    <a:pt x="8" y="42"/>
                    <a:pt x="9" y="43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0" y="40"/>
                    <a:pt x="9" y="39"/>
                    <a:pt x="9" y="39"/>
                  </a:cubicBezTo>
                  <a:moveTo>
                    <a:pt x="3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2"/>
                    <a:pt x="2" y="21"/>
                    <a:pt x="3" y="20"/>
                  </a:cubicBezTo>
                  <a:moveTo>
                    <a:pt x="2" y="13"/>
                  </a:moveTo>
                  <a:cubicBezTo>
                    <a:pt x="2" y="14"/>
                    <a:pt x="1" y="15"/>
                    <a:pt x="1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5"/>
                    <a:pt x="4" y="14"/>
                  </a:cubicBezTo>
                  <a:cubicBezTo>
                    <a:pt x="2" y="13"/>
                    <a:pt x="2" y="13"/>
                    <a:pt x="2" y="13"/>
                  </a:cubicBezTo>
                  <a:moveTo>
                    <a:pt x="30" y="0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30" y="2"/>
                    <a:pt x="30" y="2"/>
                    <a:pt x="31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2" name="Freeform 373"/>
            <p:cNvSpPr>
              <a:spLocks noEditPoints="1"/>
            </p:cNvSpPr>
            <p:nvPr/>
          </p:nvSpPr>
          <p:spPr bwMode="auto">
            <a:xfrm>
              <a:off x="11960226" y="4303712"/>
              <a:ext cx="207963" cy="198438"/>
            </a:xfrm>
            <a:custGeom>
              <a:avLst/>
              <a:gdLst>
                <a:gd name="T0" fmla="*/ 22 w 43"/>
                <a:gd name="T1" fmla="*/ 20 h 41"/>
                <a:gd name="T2" fmla="*/ 0 w 43"/>
                <a:gd name="T3" fmla="*/ 23 h 41"/>
                <a:gd name="T4" fmla="*/ 16 w 43"/>
                <a:gd name="T5" fmla="*/ 41 h 41"/>
                <a:gd name="T6" fmla="*/ 22 w 43"/>
                <a:gd name="T7" fmla="*/ 20 h 41"/>
                <a:gd name="T8" fmla="*/ 18 w 43"/>
                <a:gd name="T9" fmla="*/ 0 h 41"/>
                <a:gd name="T10" fmla="*/ 0 w 43"/>
                <a:gd name="T11" fmla="*/ 17 h 41"/>
                <a:gd name="T12" fmla="*/ 0 w 43"/>
                <a:gd name="T13" fmla="*/ 20 h 41"/>
                <a:gd name="T14" fmla="*/ 22 w 43"/>
                <a:gd name="T15" fmla="*/ 17 h 41"/>
                <a:gd name="T16" fmla="*/ 18 w 43"/>
                <a:gd name="T17" fmla="*/ 0 h 41"/>
                <a:gd name="T18" fmla="*/ 21 w 43"/>
                <a:gd name="T19" fmla="*/ 0 h 41"/>
                <a:gd name="T20" fmla="*/ 20 w 43"/>
                <a:gd name="T21" fmla="*/ 0 h 41"/>
                <a:gd name="T22" fmla="*/ 25 w 43"/>
                <a:gd name="T23" fmla="*/ 19 h 41"/>
                <a:gd name="T24" fmla="*/ 25 w 43"/>
                <a:gd name="T25" fmla="*/ 19 h 41"/>
                <a:gd name="T26" fmla="*/ 18 w 43"/>
                <a:gd name="T27" fmla="*/ 41 h 41"/>
                <a:gd name="T28" fmla="*/ 21 w 43"/>
                <a:gd name="T29" fmla="*/ 41 h 41"/>
                <a:gd name="T30" fmla="*/ 41 w 43"/>
                <a:gd name="T31" fmla="*/ 24 h 41"/>
                <a:gd name="T32" fmla="*/ 24 w 43"/>
                <a:gd name="T33" fmla="*/ 0 h 41"/>
                <a:gd name="T34" fmla="*/ 21 w 43"/>
                <a:gd name="T3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41">
                  <a:moveTo>
                    <a:pt x="22" y="2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1" y="31"/>
                    <a:pt x="7" y="39"/>
                    <a:pt x="16" y="41"/>
                  </a:cubicBezTo>
                  <a:cubicBezTo>
                    <a:pt x="22" y="20"/>
                    <a:pt x="22" y="20"/>
                    <a:pt x="22" y="20"/>
                  </a:cubicBezTo>
                  <a:moveTo>
                    <a:pt x="18" y="0"/>
                  </a:moveTo>
                  <a:cubicBezTo>
                    <a:pt x="9" y="1"/>
                    <a:pt x="2" y="8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1"/>
                    <a:pt x="20" y="41"/>
                    <a:pt x="21" y="41"/>
                  </a:cubicBezTo>
                  <a:cubicBezTo>
                    <a:pt x="31" y="41"/>
                    <a:pt x="40" y="34"/>
                    <a:pt x="41" y="24"/>
                  </a:cubicBezTo>
                  <a:cubicBezTo>
                    <a:pt x="43" y="12"/>
                    <a:pt x="36" y="2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3" name="Freeform 374"/>
            <p:cNvSpPr>
              <a:spLocks/>
            </p:cNvSpPr>
            <p:nvPr/>
          </p:nvSpPr>
          <p:spPr bwMode="auto">
            <a:xfrm>
              <a:off x="11960226" y="4303712"/>
              <a:ext cx="120650" cy="198438"/>
            </a:xfrm>
            <a:custGeom>
              <a:avLst/>
              <a:gdLst>
                <a:gd name="T0" fmla="*/ 20 w 25"/>
                <a:gd name="T1" fmla="*/ 0 h 41"/>
                <a:gd name="T2" fmla="*/ 18 w 25"/>
                <a:gd name="T3" fmla="*/ 0 h 41"/>
                <a:gd name="T4" fmla="*/ 22 w 25"/>
                <a:gd name="T5" fmla="*/ 17 h 41"/>
                <a:gd name="T6" fmla="*/ 0 w 25"/>
                <a:gd name="T7" fmla="*/ 20 h 41"/>
                <a:gd name="T8" fmla="*/ 0 w 25"/>
                <a:gd name="T9" fmla="*/ 23 h 41"/>
                <a:gd name="T10" fmla="*/ 22 w 25"/>
                <a:gd name="T11" fmla="*/ 20 h 41"/>
                <a:gd name="T12" fmla="*/ 16 w 25"/>
                <a:gd name="T13" fmla="*/ 41 h 41"/>
                <a:gd name="T14" fmla="*/ 18 w 25"/>
                <a:gd name="T15" fmla="*/ 41 h 41"/>
                <a:gd name="T16" fmla="*/ 18 w 25"/>
                <a:gd name="T17" fmla="*/ 41 h 41"/>
                <a:gd name="T18" fmla="*/ 25 w 25"/>
                <a:gd name="T19" fmla="*/ 19 h 41"/>
                <a:gd name="T20" fmla="*/ 25 w 25"/>
                <a:gd name="T21" fmla="*/ 19 h 41"/>
                <a:gd name="T22" fmla="*/ 20 w 25"/>
                <a:gd name="T2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1">
                  <a:moveTo>
                    <a:pt x="20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7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4" name="Freeform 375"/>
            <p:cNvSpPr>
              <a:spLocks noEditPoints="1"/>
            </p:cNvSpPr>
            <p:nvPr/>
          </p:nvSpPr>
          <p:spPr bwMode="auto">
            <a:xfrm>
              <a:off x="11926888" y="4270375"/>
              <a:ext cx="279400" cy="265113"/>
            </a:xfrm>
            <a:custGeom>
              <a:avLst/>
              <a:gdLst>
                <a:gd name="T0" fmla="*/ 3 w 58"/>
                <a:gd name="T1" fmla="*/ 31 h 55"/>
                <a:gd name="T2" fmla="*/ 0 w 58"/>
                <a:gd name="T3" fmla="*/ 31 h 55"/>
                <a:gd name="T4" fmla="*/ 21 w 58"/>
                <a:gd name="T5" fmla="*/ 54 h 55"/>
                <a:gd name="T6" fmla="*/ 21 w 58"/>
                <a:gd name="T7" fmla="*/ 52 h 55"/>
                <a:gd name="T8" fmla="*/ 3 w 58"/>
                <a:gd name="T9" fmla="*/ 31 h 55"/>
                <a:gd name="T10" fmla="*/ 23 w 58"/>
                <a:gd name="T11" fmla="*/ 0 h 55"/>
                <a:gd name="T12" fmla="*/ 0 w 58"/>
                <a:gd name="T13" fmla="*/ 23 h 55"/>
                <a:gd name="T14" fmla="*/ 0 w 58"/>
                <a:gd name="T15" fmla="*/ 29 h 55"/>
                <a:gd name="T16" fmla="*/ 3 w 58"/>
                <a:gd name="T17" fmla="*/ 28 h 55"/>
                <a:gd name="T18" fmla="*/ 3 w 58"/>
                <a:gd name="T19" fmla="*/ 23 h 55"/>
                <a:gd name="T20" fmla="*/ 24 w 58"/>
                <a:gd name="T21" fmla="*/ 3 h 55"/>
                <a:gd name="T22" fmla="*/ 23 w 58"/>
                <a:gd name="T23" fmla="*/ 0 h 55"/>
                <a:gd name="T24" fmla="*/ 28 w 58"/>
                <a:gd name="T25" fmla="*/ 0 h 55"/>
                <a:gd name="T26" fmla="*/ 26 w 58"/>
                <a:gd name="T27" fmla="*/ 0 h 55"/>
                <a:gd name="T28" fmla="*/ 26 w 58"/>
                <a:gd name="T29" fmla="*/ 3 h 55"/>
                <a:gd name="T30" fmla="*/ 28 w 58"/>
                <a:gd name="T31" fmla="*/ 2 h 55"/>
                <a:gd name="T32" fmla="*/ 32 w 58"/>
                <a:gd name="T33" fmla="*/ 3 h 55"/>
                <a:gd name="T34" fmla="*/ 53 w 58"/>
                <a:gd name="T35" fmla="*/ 32 h 55"/>
                <a:gd name="T36" fmla="*/ 28 w 58"/>
                <a:gd name="T37" fmla="*/ 53 h 55"/>
                <a:gd name="T38" fmla="*/ 24 w 58"/>
                <a:gd name="T39" fmla="*/ 52 h 55"/>
                <a:gd name="T40" fmla="*/ 23 w 58"/>
                <a:gd name="T41" fmla="*/ 55 h 55"/>
                <a:gd name="T42" fmla="*/ 23 w 58"/>
                <a:gd name="T43" fmla="*/ 55 h 55"/>
                <a:gd name="T44" fmla="*/ 28 w 58"/>
                <a:gd name="T45" fmla="*/ 55 h 55"/>
                <a:gd name="T46" fmla="*/ 55 w 58"/>
                <a:gd name="T47" fmla="*/ 32 h 55"/>
                <a:gd name="T48" fmla="*/ 32 w 58"/>
                <a:gd name="T49" fmla="*/ 0 h 55"/>
                <a:gd name="T50" fmla="*/ 28 w 58"/>
                <a:gd name="T5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55">
                  <a:moveTo>
                    <a:pt x="3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42"/>
                    <a:pt x="10" y="51"/>
                    <a:pt x="21" y="54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12" y="49"/>
                    <a:pt x="4" y="41"/>
                    <a:pt x="3" y="31"/>
                  </a:cubicBezTo>
                  <a:moveTo>
                    <a:pt x="23" y="0"/>
                  </a:moveTo>
                  <a:cubicBezTo>
                    <a:pt x="12" y="2"/>
                    <a:pt x="2" y="11"/>
                    <a:pt x="0" y="23"/>
                  </a:cubicBezTo>
                  <a:cubicBezTo>
                    <a:pt x="0" y="25"/>
                    <a:pt x="0" y="27"/>
                    <a:pt x="0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7"/>
                    <a:pt x="3" y="25"/>
                    <a:pt x="3" y="23"/>
                  </a:cubicBezTo>
                  <a:cubicBezTo>
                    <a:pt x="5" y="13"/>
                    <a:pt x="13" y="5"/>
                    <a:pt x="24" y="3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28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2"/>
                    <a:pt x="27" y="2"/>
                    <a:pt x="28" y="2"/>
                  </a:cubicBezTo>
                  <a:cubicBezTo>
                    <a:pt x="29" y="2"/>
                    <a:pt x="31" y="3"/>
                    <a:pt x="32" y="3"/>
                  </a:cubicBezTo>
                  <a:cubicBezTo>
                    <a:pt x="46" y="5"/>
                    <a:pt x="55" y="18"/>
                    <a:pt x="53" y="32"/>
                  </a:cubicBezTo>
                  <a:cubicBezTo>
                    <a:pt x="51" y="44"/>
                    <a:pt x="40" y="53"/>
                    <a:pt x="28" y="53"/>
                  </a:cubicBezTo>
                  <a:cubicBezTo>
                    <a:pt x="27" y="53"/>
                    <a:pt x="25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5" y="55"/>
                    <a:pt x="26" y="55"/>
                    <a:pt x="28" y="55"/>
                  </a:cubicBezTo>
                  <a:cubicBezTo>
                    <a:pt x="41" y="55"/>
                    <a:pt x="53" y="46"/>
                    <a:pt x="55" y="32"/>
                  </a:cubicBezTo>
                  <a:cubicBezTo>
                    <a:pt x="58" y="17"/>
                    <a:pt x="48" y="2"/>
                    <a:pt x="32" y="0"/>
                  </a:cubicBezTo>
                  <a:cubicBezTo>
                    <a:pt x="31" y="0"/>
                    <a:pt x="29" y="0"/>
                    <a:pt x="2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5" name="Freeform 376"/>
            <p:cNvSpPr>
              <a:spLocks noEditPoints="1"/>
            </p:cNvSpPr>
            <p:nvPr/>
          </p:nvSpPr>
          <p:spPr bwMode="auto">
            <a:xfrm>
              <a:off x="11926888" y="4270375"/>
              <a:ext cx="125413" cy="265113"/>
            </a:xfrm>
            <a:custGeom>
              <a:avLst/>
              <a:gdLst>
                <a:gd name="T0" fmla="*/ 21 w 26"/>
                <a:gd name="T1" fmla="*/ 52 h 55"/>
                <a:gd name="T2" fmla="*/ 21 w 26"/>
                <a:gd name="T3" fmla="*/ 54 h 55"/>
                <a:gd name="T4" fmla="*/ 23 w 26"/>
                <a:gd name="T5" fmla="*/ 55 h 55"/>
                <a:gd name="T6" fmla="*/ 24 w 26"/>
                <a:gd name="T7" fmla="*/ 52 h 55"/>
                <a:gd name="T8" fmla="*/ 24 w 26"/>
                <a:gd name="T9" fmla="*/ 52 h 55"/>
                <a:gd name="T10" fmla="*/ 21 w 26"/>
                <a:gd name="T11" fmla="*/ 52 h 55"/>
                <a:gd name="T12" fmla="*/ 3 w 26"/>
                <a:gd name="T13" fmla="*/ 28 h 55"/>
                <a:gd name="T14" fmla="*/ 0 w 26"/>
                <a:gd name="T15" fmla="*/ 29 h 55"/>
                <a:gd name="T16" fmla="*/ 0 w 26"/>
                <a:gd name="T17" fmla="*/ 31 h 55"/>
                <a:gd name="T18" fmla="*/ 3 w 26"/>
                <a:gd name="T19" fmla="*/ 31 h 55"/>
                <a:gd name="T20" fmla="*/ 3 w 26"/>
                <a:gd name="T21" fmla="*/ 28 h 55"/>
                <a:gd name="T22" fmla="*/ 26 w 26"/>
                <a:gd name="T23" fmla="*/ 0 h 55"/>
                <a:gd name="T24" fmla="*/ 23 w 26"/>
                <a:gd name="T25" fmla="*/ 0 h 55"/>
                <a:gd name="T26" fmla="*/ 24 w 26"/>
                <a:gd name="T27" fmla="*/ 3 h 55"/>
                <a:gd name="T28" fmla="*/ 26 w 26"/>
                <a:gd name="T29" fmla="*/ 3 h 55"/>
                <a:gd name="T30" fmla="*/ 26 w 26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55">
                  <a:moveTo>
                    <a:pt x="21" y="52"/>
                  </a:moveTo>
                  <a:cubicBezTo>
                    <a:pt x="21" y="54"/>
                    <a:pt x="21" y="54"/>
                    <a:pt x="21" y="54"/>
                  </a:cubicBezTo>
                  <a:cubicBezTo>
                    <a:pt x="21" y="55"/>
                    <a:pt x="22" y="55"/>
                    <a:pt x="23" y="5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3" y="52"/>
                    <a:pt x="22" y="52"/>
                    <a:pt x="21" y="52"/>
                  </a:cubicBezTo>
                  <a:moveTo>
                    <a:pt x="3" y="28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29"/>
                    <a:pt x="3" y="28"/>
                  </a:cubicBezTo>
                  <a:moveTo>
                    <a:pt x="26" y="0"/>
                  </a:moveTo>
                  <a:cubicBezTo>
                    <a:pt x="25" y="0"/>
                    <a:pt x="24" y="0"/>
                    <a:pt x="23" y="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3"/>
                    <a:pt x="26" y="3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6" name="Freeform 377"/>
            <p:cNvSpPr>
              <a:spLocks noEditPoints="1"/>
            </p:cNvSpPr>
            <p:nvPr/>
          </p:nvSpPr>
          <p:spPr bwMode="auto">
            <a:xfrm>
              <a:off x="11607801" y="5514975"/>
              <a:ext cx="207963" cy="201613"/>
            </a:xfrm>
            <a:custGeom>
              <a:avLst/>
              <a:gdLst>
                <a:gd name="T0" fmla="*/ 0 w 43"/>
                <a:gd name="T1" fmla="*/ 22 h 42"/>
                <a:gd name="T2" fmla="*/ 7 w 43"/>
                <a:gd name="T3" fmla="*/ 37 h 42"/>
                <a:gd name="T4" fmla="*/ 16 w 43"/>
                <a:gd name="T5" fmla="*/ 28 h 42"/>
                <a:gd name="T6" fmla="*/ 0 w 43"/>
                <a:gd name="T7" fmla="*/ 22 h 42"/>
                <a:gd name="T8" fmla="*/ 5 w 43"/>
                <a:gd name="T9" fmla="*/ 8 h 42"/>
                <a:gd name="T10" fmla="*/ 0 w 43"/>
                <a:gd name="T11" fmla="*/ 18 h 42"/>
                <a:gd name="T12" fmla="*/ 0 w 43"/>
                <a:gd name="T13" fmla="*/ 19 h 42"/>
                <a:gd name="T14" fmla="*/ 15 w 43"/>
                <a:gd name="T15" fmla="*/ 25 h 42"/>
                <a:gd name="T16" fmla="*/ 5 w 43"/>
                <a:gd name="T17" fmla="*/ 8 h 42"/>
                <a:gd name="T18" fmla="*/ 28 w 43"/>
                <a:gd name="T19" fmla="*/ 2 h 42"/>
                <a:gd name="T20" fmla="*/ 20 w 43"/>
                <a:gd name="T21" fmla="*/ 28 h 42"/>
                <a:gd name="T22" fmla="*/ 22 w 43"/>
                <a:gd name="T23" fmla="*/ 31 h 42"/>
                <a:gd name="T24" fmla="*/ 19 w 43"/>
                <a:gd name="T25" fmla="*/ 29 h 42"/>
                <a:gd name="T26" fmla="*/ 9 w 43"/>
                <a:gd name="T27" fmla="*/ 39 h 42"/>
                <a:gd name="T28" fmla="*/ 17 w 43"/>
                <a:gd name="T29" fmla="*/ 42 h 42"/>
                <a:gd name="T30" fmla="*/ 21 w 43"/>
                <a:gd name="T31" fmla="*/ 42 h 42"/>
                <a:gd name="T32" fmla="*/ 41 w 43"/>
                <a:gd name="T33" fmla="*/ 25 h 42"/>
                <a:gd name="T34" fmla="*/ 28 w 43"/>
                <a:gd name="T35" fmla="*/ 2 h 42"/>
                <a:gd name="T36" fmla="*/ 21 w 43"/>
                <a:gd name="T37" fmla="*/ 0 h 42"/>
                <a:gd name="T38" fmla="*/ 7 w 43"/>
                <a:gd name="T39" fmla="*/ 6 h 42"/>
                <a:gd name="T40" fmla="*/ 18 w 43"/>
                <a:gd name="T41" fmla="*/ 25 h 42"/>
                <a:gd name="T42" fmla="*/ 25 w 43"/>
                <a:gd name="T43" fmla="*/ 1 h 42"/>
                <a:gd name="T44" fmla="*/ 24 w 43"/>
                <a:gd name="T45" fmla="*/ 1 h 42"/>
                <a:gd name="T46" fmla="*/ 21 w 43"/>
                <a:gd name="T4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42">
                  <a:moveTo>
                    <a:pt x="0" y="22"/>
                  </a:moveTo>
                  <a:cubicBezTo>
                    <a:pt x="0" y="28"/>
                    <a:pt x="3" y="33"/>
                    <a:pt x="7" y="3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5" y="8"/>
                  </a:moveTo>
                  <a:cubicBezTo>
                    <a:pt x="2" y="11"/>
                    <a:pt x="1" y="14"/>
                    <a:pt x="0" y="18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5" y="8"/>
                    <a:pt x="5" y="8"/>
                    <a:pt x="5" y="8"/>
                  </a:cubicBezTo>
                  <a:moveTo>
                    <a:pt x="28" y="2"/>
                  </a:moveTo>
                  <a:cubicBezTo>
                    <a:pt x="20" y="28"/>
                    <a:pt x="20" y="28"/>
                    <a:pt x="20" y="28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2" y="40"/>
                    <a:pt x="14" y="41"/>
                    <a:pt x="17" y="42"/>
                  </a:cubicBezTo>
                  <a:cubicBezTo>
                    <a:pt x="18" y="42"/>
                    <a:pt x="20" y="42"/>
                    <a:pt x="21" y="42"/>
                  </a:cubicBezTo>
                  <a:cubicBezTo>
                    <a:pt x="31" y="42"/>
                    <a:pt x="40" y="35"/>
                    <a:pt x="41" y="25"/>
                  </a:cubicBezTo>
                  <a:cubicBezTo>
                    <a:pt x="43" y="15"/>
                    <a:pt x="37" y="5"/>
                    <a:pt x="28" y="2"/>
                  </a:cubicBezTo>
                  <a:moveTo>
                    <a:pt x="21" y="0"/>
                  </a:moveTo>
                  <a:cubicBezTo>
                    <a:pt x="15" y="0"/>
                    <a:pt x="10" y="2"/>
                    <a:pt x="7" y="6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7" name="Freeform 378"/>
            <p:cNvSpPr>
              <a:spLocks/>
            </p:cNvSpPr>
            <p:nvPr/>
          </p:nvSpPr>
          <p:spPr bwMode="auto">
            <a:xfrm>
              <a:off x="11607801" y="5519737"/>
              <a:ext cx="134938" cy="182563"/>
            </a:xfrm>
            <a:custGeom>
              <a:avLst/>
              <a:gdLst>
                <a:gd name="T0" fmla="*/ 25 w 28"/>
                <a:gd name="T1" fmla="*/ 0 h 38"/>
                <a:gd name="T2" fmla="*/ 18 w 28"/>
                <a:gd name="T3" fmla="*/ 24 h 38"/>
                <a:gd name="T4" fmla="*/ 7 w 28"/>
                <a:gd name="T5" fmla="*/ 5 h 38"/>
                <a:gd name="T6" fmla="*/ 5 w 28"/>
                <a:gd name="T7" fmla="*/ 7 h 38"/>
                <a:gd name="T8" fmla="*/ 15 w 28"/>
                <a:gd name="T9" fmla="*/ 24 h 38"/>
                <a:gd name="T10" fmla="*/ 0 w 28"/>
                <a:gd name="T11" fmla="*/ 18 h 38"/>
                <a:gd name="T12" fmla="*/ 0 w 28"/>
                <a:gd name="T13" fmla="*/ 21 h 38"/>
                <a:gd name="T14" fmla="*/ 16 w 28"/>
                <a:gd name="T15" fmla="*/ 27 h 38"/>
                <a:gd name="T16" fmla="*/ 7 w 28"/>
                <a:gd name="T17" fmla="*/ 36 h 38"/>
                <a:gd name="T18" fmla="*/ 9 w 28"/>
                <a:gd name="T19" fmla="*/ 38 h 38"/>
                <a:gd name="T20" fmla="*/ 19 w 28"/>
                <a:gd name="T21" fmla="*/ 28 h 38"/>
                <a:gd name="T22" fmla="*/ 22 w 28"/>
                <a:gd name="T23" fmla="*/ 30 h 38"/>
                <a:gd name="T24" fmla="*/ 20 w 28"/>
                <a:gd name="T25" fmla="*/ 27 h 38"/>
                <a:gd name="T26" fmla="*/ 28 w 28"/>
                <a:gd name="T27" fmla="*/ 1 h 38"/>
                <a:gd name="T28" fmla="*/ 25 w 28"/>
                <a:gd name="T2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38">
                  <a:moveTo>
                    <a:pt x="25" y="0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5" y="6"/>
                    <a:pt x="5" y="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8" y="37"/>
                    <a:pt x="9" y="37"/>
                    <a:pt x="9" y="3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6" y="0"/>
                    <a:pt x="2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8" name="Freeform 379"/>
            <p:cNvSpPr>
              <a:spLocks noEditPoints="1"/>
            </p:cNvSpPr>
            <p:nvPr/>
          </p:nvSpPr>
          <p:spPr bwMode="auto">
            <a:xfrm>
              <a:off x="11569701" y="5481637"/>
              <a:ext cx="279400" cy="269875"/>
            </a:xfrm>
            <a:custGeom>
              <a:avLst/>
              <a:gdLst>
                <a:gd name="T0" fmla="*/ 1 w 58"/>
                <a:gd name="T1" fmla="*/ 26 h 56"/>
                <a:gd name="T2" fmla="*/ 10 w 58"/>
                <a:gd name="T3" fmla="*/ 49 h 56"/>
                <a:gd name="T4" fmla="*/ 12 w 58"/>
                <a:gd name="T5" fmla="*/ 47 h 56"/>
                <a:gd name="T6" fmla="*/ 4 w 58"/>
                <a:gd name="T7" fmla="*/ 27 h 56"/>
                <a:gd name="T8" fmla="*/ 1 w 58"/>
                <a:gd name="T9" fmla="*/ 26 h 56"/>
                <a:gd name="T10" fmla="*/ 9 w 58"/>
                <a:gd name="T11" fmla="*/ 9 h 56"/>
                <a:gd name="T12" fmla="*/ 1 w 58"/>
                <a:gd name="T13" fmla="*/ 23 h 56"/>
                <a:gd name="T14" fmla="*/ 4 w 58"/>
                <a:gd name="T15" fmla="*/ 24 h 56"/>
                <a:gd name="T16" fmla="*/ 4 w 58"/>
                <a:gd name="T17" fmla="*/ 24 h 56"/>
                <a:gd name="T18" fmla="*/ 11 w 58"/>
                <a:gd name="T19" fmla="*/ 11 h 56"/>
                <a:gd name="T20" fmla="*/ 9 w 58"/>
                <a:gd name="T21" fmla="*/ 9 h 56"/>
                <a:gd name="T22" fmla="*/ 38 w 58"/>
                <a:gd name="T23" fmla="*/ 2 h 56"/>
                <a:gd name="T24" fmla="*/ 37 w 58"/>
                <a:gd name="T25" fmla="*/ 5 h 56"/>
                <a:gd name="T26" fmla="*/ 53 w 58"/>
                <a:gd name="T27" fmla="*/ 32 h 56"/>
                <a:gd name="T28" fmla="*/ 29 w 58"/>
                <a:gd name="T29" fmla="*/ 53 h 56"/>
                <a:gd name="T30" fmla="*/ 25 w 58"/>
                <a:gd name="T31" fmla="*/ 53 h 56"/>
                <a:gd name="T32" fmla="*/ 14 w 58"/>
                <a:gd name="T33" fmla="*/ 49 h 56"/>
                <a:gd name="T34" fmla="*/ 12 w 58"/>
                <a:gd name="T35" fmla="*/ 51 h 56"/>
                <a:gd name="T36" fmla="*/ 24 w 58"/>
                <a:gd name="T37" fmla="*/ 56 h 56"/>
                <a:gd name="T38" fmla="*/ 29 w 58"/>
                <a:gd name="T39" fmla="*/ 56 h 56"/>
                <a:gd name="T40" fmla="*/ 56 w 58"/>
                <a:gd name="T41" fmla="*/ 33 h 56"/>
                <a:gd name="T42" fmla="*/ 38 w 58"/>
                <a:gd name="T43" fmla="*/ 2 h 56"/>
                <a:gd name="T44" fmla="*/ 29 w 58"/>
                <a:gd name="T45" fmla="*/ 0 h 56"/>
                <a:gd name="T46" fmla="*/ 11 w 58"/>
                <a:gd name="T47" fmla="*/ 7 h 56"/>
                <a:gd name="T48" fmla="*/ 13 w 58"/>
                <a:gd name="T49" fmla="*/ 9 h 56"/>
                <a:gd name="T50" fmla="*/ 29 w 58"/>
                <a:gd name="T51" fmla="*/ 3 h 56"/>
                <a:gd name="T52" fmla="*/ 33 w 58"/>
                <a:gd name="T53" fmla="*/ 4 h 56"/>
                <a:gd name="T54" fmla="*/ 35 w 58"/>
                <a:gd name="T55" fmla="*/ 4 h 56"/>
                <a:gd name="T56" fmla="*/ 35 w 58"/>
                <a:gd name="T57" fmla="*/ 1 h 56"/>
                <a:gd name="T58" fmla="*/ 33 w 58"/>
                <a:gd name="T59" fmla="*/ 1 h 56"/>
                <a:gd name="T60" fmla="*/ 29 w 58"/>
                <a:gd name="T6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" h="56">
                  <a:moveTo>
                    <a:pt x="1" y="26"/>
                  </a:moveTo>
                  <a:cubicBezTo>
                    <a:pt x="0" y="35"/>
                    <a:pt x="4" y="43"/>
                    <a:pt x="10" y="49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7" y="42"/>
                    <a:pt x="3" y="35"/>
                    <a:pt x="4" y="27"/>
                  </a:cubicBezTo>
                  <a:cubicBezTo>
                    <a:pt x="1" y="26"/>
                    <a:pt x="1" y="26"/>
                    <a:pt x="1" y="26"/>
                  </a:cubicBezTo>
                  <a:moveTo>
                    <a:pt x="9" y="9"/>
                  </a:moveTo>
                  <a:cubicBezTo>
                    <a:pt x="5" y="12"/>
                    <a:pt x="2" y="17"/>
                    <a:pt x="1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19"/>
                    <a:pt x="7" y="15"/>
                    <a:pt x="11" y="11"/>
                  </a:cubicBezTo>
                  <a:cubicBezTo>
                    <a:pt x="9" y="9"/>
                    <a:pt x="9" y="9"/>
                    <a:pt x="9" y="9"/>
                  </a:cubicBezTo>
                  <a:moveTo>
                    <a:pt x="38" y="2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48" y="9"/>
                    <a:pt x="55" y="20"/>
                    <a:pt x="53" y="32"/>
                  </a:cubicBezTo>
                  <a:cubicBezTo>
                    <a:pt x="51" y="45"/>
                    <a:pt x="41" y="53"/>
                    <a:pt x="29" y="53"/>
                  </a:cubicBezTo>
                  <a:cubicBezTo>
                    <a:pt x="27" y="53"/>
                    <a:pt x="26" y="53"/>
                    <a:pt x="25" y="53"/>
                  </a:cubicBezTo>
                  <a:cubicBezTo>
                    <a:pt x="21" y="52"/>
                    <a:pt x="17" y="51"/>
                    <a:pt x="14" y="49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3"/>
                    <a:pt x="20" y="55"/>
                    <a:pt x="24" y="56"/>
                  </a:cubicBezTo>
                  <a:cubicBezTo>
                    <a:pt x="26" y="56"/>
                    <a:pt x="27" y="56"/>
                    <a:pt x="29" y="56"/>
                  </a:cubicBezTo>
                  <a:cubicBezTo>
                    <a:pt x="42" y="56"/>
                    <a:pt x="54" y="46"/>
                    <a:pt x="56" y="33"/>
                  </a:cubicBezTo>
                  <a:cubicBezTo>
                    <a:pt x="58" y="19"/>
                    <a:pt x="50" y="6"/>
                    <a:pt x="38" y="2"/>
                  </a:cubicBezTo>
                  <a:moveTo>
                    <a:pt x="29" y="0"/>
                  </a:moveTo>
                  <a:cubicBezTo>
                    <a:pt x="22" y="0"/>
                    <a:pt x="16" y="3"/>
                    <a:pt x="11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7" y="5"/>
                    <a:pt x="23" y="3"/>
                    <a:pt x="29" y="3"/>
                  </a:cubicBezTo>
                  <a:cubicBezTo>
                    <a:pt x="30" y="3"/>
                    <a:pt x="31" y="3"/>
                    <a:pt x="33" y="4"/>
                  </a:cubicBezTo>
                  <a:cubicBezTo>
                    <a:pt x="33" y="4"/>
                    <a:pt x="34" y="4"/>
                    <a:pt x="35" y="4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4" y="1"/>
                    <a:pt x="33" y="1"/>
                  </a:cubicBezTo>
                  <a:cubicBezTo>
                    <a:pt x="32" y="1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9" name="Freeform 380"/>
            <p:cNvSpPr>
              <a:spLocks noEditPoints="1"/>
            </p:cNvSpPr>
            <p:nvPr/>
          </p:nvSpPr>
          <p:spPr bwMode="auto">
            <a:xfrm>
              <a:off x="11574463" y="5486400"/>
              <a:ext cx="179388" cy="239713"/>
            </a:xfrm>
            <a:custGeom>
              <a:avLst/>
              <a:gdLst>
                <a:gd name="T0" fmla="*/ 11 w 37"/>
                <a:gd name="T1" fmla="*/ 46 h 50"/>
                <a:gd name="T2" fmla="*/ 9 w 37"/>
                <a:gd name="T3" fmla="*/ 48 h 50"/>
                <a:gd name="T4" fmla="*/ 11 w 37"/>
                <a:gd name="T5" fmla="*/ 50 h 50"/>
                <a:gd name="T6" fmla="*/ 13 w 37"/>
                <a:gd name="T7" fmla="*/ 48 h 50"/>
                <a:gd name="T8" fmla="*/ 11 w 37"/>
                <a:gd name="T9" fmla="*/ 46 h 50"/>
                <a:gd name="T10" fmla="*/ 0 w 37"/>
                <a:gd name="T11" fmla="*/ 22 h 50"/>
                <a:gd name="T12" fmla="*/ 0 w 37"/>
                <a:gd name="T13" fmla="*/ 23 h 50"/>
                <a:gd name="T14" fmla="*/ 0 w 37"/>
                <a:gd name="T15" fmla="*/ 25 h 50"/>
                <a:gd name="T16" fmla="*/ 3 w 37"/>
                <a:gd name="T17" fmla="*/ 26 h 50"/>
                <a:gd name="T18" fmla="*/ 3 w 37"/>
                <a:gd name="T19" fmla="*/ 23 h 50"/>
                <a:gd name="T20" fmla="*/ 0 w 37"/>
                <a:gd name="T21" fmla="*/ 22 h 50"/>
                <a:gd name="T22" fmla="*/ 10 w 37"/>
                <a:gd name="T23" fmla="*/ 6 h 50"/>
                <a:gd name="T24" fmla="*/ 8 w 37"/>
                <a:gd name="T25" fmla="*/ 8 h 50"/>
                <a:gd name="T26" fmla="*/ 10 w 37"/>
                <a:gd name="T27" fmla="*/ 10 h 50"/>
                <a:gd name="T28" fmla="*/ 12 w 37"/>
                <a:gd name="T29" fmla="*/ 8 h 50"/>
                <a:gd name="T30" fmla="*/ 10 w 37"/>
                <a:gd name="T31" fmla="*/ 6 h 50"/>
                <a:gd name="T32" fmla="*/ 34 w 37"/>
                <a:gd name="T33" fmla="*/ 0 h 50"/>
                <a:gd name="T34" fmla="*/ 34 w 37"/>
                <a:gd name="T35" fmla="*/ 3 h 50"/>
                <a:gd name="T36" fmla="*/ 36 w 37"/>
                <a:gd name="T37" fmla="*/ 4 h 50"/>
                <a:gd name="T38" fmla="*/ 37 w 37"/>
                <a:gd name="T39" fmla="*/ 1 h 50"/>
                <a:gd name="T40" fmla="*/ 34 w 37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50">
                  <a:moveTo>
                    <a:pt x="11" y="46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10" y="49"/>
                    <a:pt x="10" y="49"/>
                    <a:pt x="11" y="50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7"/>
                    <a:pt x="12" y="47"/>
                    <a:pt x="11" y="46"/>
                  </a:cubicBezTo>
                  <a:moveTo>
                    <a:pt x="0" y="22"/>
                  </a:move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5"/>
                    <a:pt x="3" y="24"/>
                    <a:pt x="3" y="23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10" y="6"/>
                  </a:moveTo>
                  <a:cubicBezTo>
                    <a:pt x="9" y="6"/>
                    <a:pt x="9" y="7"/>
                    <a:pt x="8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9"/>
                    <a:pt x="11" y="9"/>
                    <a:pt x="12" y="8"/>
                  </a:cubicBezTo>
                  <a:cubicBezTo>
                    <a:pt x="10" y="6"/>
                    <a:pt x="10" y="6"/>
                    <a:pt x="10" y="6"/>
                  </a:cubicBezTo>
                  <a:moveTo>
                    <a:pt x="34" y="0"/>
                  </a:move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5" y="3"/>
                    <a:pt x="36" y="4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1"/>
                    <a:pt x="35" y="0"/>
                    <a:pt x="3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0" name="Freeform 381"/>
            <p:cNvSpPr>
              <a:spLocks noEditPoints="1"/>
            </p:cNvSpPr>
            <p:nvPr/>
          </p:nvSpPr>
          <p:spPr bwMode="auto">
            <a:xfrm>
              <a:off x="11207751" y="5967412"/>
              <a:ext cx="144463" cy="139700"/>
            </a:xfrm>
            <a:custGeom>
              <a:avLst/>
              <a:gdLst>
                <a:gd name="T0" fmla="*/ 12 w 30"/>
                <a:gd name="T1" fmla="*/ 19 h 29"/>
                <a:gd name="T2" fmla="*/ 2 w 30"/>
                <a:gd name="T3" fmla="*/ 21 h 29"/>
                <a:gd name="T4" fmla="*/ 6 w 30"/>
                <a:gd name="T5" fmla="*/ 26 h 29"/>
                <a:gd name="T6" fmla="*/ 12 w 30"/>
                <a:gd name="T7" fmla="*/ 19 h 29"/>
                <a:gd name="T8" fmla="*/ 27 w 30"/>
                <a:gd name="T9" fmla="*/ 7 h 29"/>
                <a:gd name="T10" fmla="*/ 17 w 30"/>
                <a:gd name="T11" fmla="*/ 17 h 29"/>
                <a:gd name="T12" fmla="*/ 17 w 30"/>
                <a:gd name="T13" fmla="*/ 18 h 29"/>
                <a:gd name="T14" fmla="*/ 16 w 30"/>
                <a:gd name="T15" fmla="*/ 18 h 29"/>
                <a:gd name="T16" fmla="*/ 8 w 30"/>
                <a:gd name="T17" fmla="*/ 28 h 29"/>
                <a:gd name="T18" fmla="*/ 12 w 30"/>
                <a:gd name="T19" fmla="*/ 29 h 29"/>
                <a:gd name="T20" fmla="*/ 15 w 30"/>
                <a:gd name="T21" fmla="*/ 29 h 29"/>
                <a:gd name="T22" fmla="*/ 29 w 30"/>
                <a:gd name="T23" fmla="*/ 17 h 29"/>
                <a:gd name="T24" fmla="*/ 27 w 30"/>
                <a:gd name="T25" fmla="*/ 7 h 29"/>
                <a:gd name="T26" fmla="*/ 4 w 30"/>
                <a:gd name="T27" fmla="*/ 6 h 29"/>
                <a:gd name="T28" fmla="*/ 0 w 30"/>
                <a:gd name="T29" fmla="*/ 12 h 29"/>
                <a:gd name="T30" fmla="*/ 1 w 30"/>
                <a:gd name="T31" fmla="*/ 18 h 29"/>
                <a:gd name="T32" fmla="*/ 12 w 30"/>
                <a:gd name="T33" fmla="*/ 16 h 29"/>
                <a:gd name="T34" fmla="*/ 4 w 30"/>
                <a:gd name="T35" fmla="*/ 6 h 29"/>
                <a:gd name="T36" fmla="*/ 15 w 30"/>
                <a:gd name="T37" fmla="*/ 0 h 29"/>
                <a:gd name="T38" fmla="*/ 5 w 30"/>
                <a:gd name="T39" fmla="*/ 4 h 29"/>
                <a:gd name="T40" fmla="*/ 15 w 30"/>
                <a:gd name="T41" fmla="*/ 15 h 29"/>
                <a:gd name="T42" fmla="*/ 25 w 30"/>
                <a:gd name="T43" fmla="*/ 5 h 29"/>
                <a:gd name="T44" fmla="*/ 17 w 30"/>
                <a:gd name="T45" fmla="*/ 0 h 29"/>
                <a:gd name="T46" fmla="*/ 15 w 30"/>
                <a:gd name="T4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29">
                  <a:moveTo>
                    <a:pt x="12" y="19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3"/>
                    <a:pt x="4" y="25"/>
                    <a:pt x="6" y="26"/>
                  </a:cubicBezTo>
                  <a:cubicBezTo>
                    <a:pt x="12" y="19"/>
                    <a:pt x="12" y="19"/>
                    <a:pt x="12" y="19"/>
                  </a:cubicBezTo>
                  <a:moveTo>
                    <a:pt x="27" y="7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1" y="29"/>
                    <a:pt x="12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22" y="29"/>
                    <a:pt x="28" y="24"/>
                    <a:pt x="29" y="17"/>
                  </a:cubicBezTo>
                  <a:cubicBezTo>
                    <a:pt x="30" y="13"/>
                    <a:pt x="29" y="10"/>
                    <a:pt x="27" y="7"/>
                  </a:cubicBezTo>
                  <a:moveTo>
                    <a:pt x="4" y="6"/>
                  </a:moveTo>
                  <a:cubicBezTo>
                    <a:pt x="2" y="7"/>
                    <a:pt x="1" y="10"/>
                    <a:pt x="0" y="12"/>
                  </a:cubicBezTo>
                  <a:cubicBezTo>
                    <a:pt x="0" y="14"/>
                    <a:pt x="0" y="16"/>
                    <a:pt x="1" y="18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5" y="0"/>
                  </a:moveTo>
                  <a:cubicBezTo>
                    <a:pt x="11" y="0"/>
                    <a:pt x="8" y="1"/>
                    <a:pt x="5" y="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3" y="2"/>
                    <a:pt x="20" y="1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1" name="Freeform 382"/>
            <p:cNvSpPr>
              <a:spLocks/>
            </p:cNvSpPr>
            <p:nvPr/>
          </p:nvSpPr>
          <p:spPr bwMode="auto">
            <a:xfrm>
              <a:off x="11212513" y="5986462"/>
              <a:ext cx="125413" cy="115888"/>
            </a:xfrm>
            <a:custGeom>
              <a:avLst/>
              <a:gdLst>
                <a:gd name="T0" fmla="*/ 4 w 26"/>
                <a:gd name="T1" fmla="*/ 0 h 24"/>
                <a:gd name="T2" fmla="*/ 3 w 26"/>
                <a:gd name="T3" fmla="*/ 2 h 24"/>
                <a:gd name="T4" fmla="*/ 11 w 26"/>
                <a:gd name="T5" fmla="*/ 12 h 24"/>
                <a:gd name="T6" fmla="*/ 0 w 26"/>
                <a:gd name="T7" fmla="*/ 14 h 24"/>
                <a:gd name="T8" fmla="*/ 1 w 26"/>
                <a:gd name="T9" fmla="*/ 17 h 24"/>
                <a:gd name="T10" fmla="*/ 11 w 26"/>
                <a:gd name="T11" fmla="*/ 15 h 24"/>
                <a:gd name="T12" fmla="*/ 5 w 26"/>
                <a:gd name="T13" fmla="*/ 22 h 24"/>
                <a:gd name="T14" fmla="*/ 7 w 26"/>
                <a:gd name="T15" fmla="*/ 24 h 24"/>
                <a:gd name="T16" fmla="*/ 15 w 26"/>
                <a:gd name="T17" fmla="*/ 14 h 24"/>
                <a:gd name="T18" fmla="*/ 16 w 26"/>
                <a:gd name="T19" fmla="*/ 14 h 24"/>
                <a:gd name="T20" fmla="*/ 16 w 26"/>
                <a:gd name="T21" fmla="*/ 13 h 24"/>
                <a:gd name="T22" fmla="*/ 26 w 26"/>
                <a:gd name="T23" fmla="*/ 3 h 24"/>
                <a:gd name="T24" fmla="*/ 24 w 26"/>
                <a:gd name="T25" fmla="*/ 1 h 24"/>
                <a:gd name="T26" fmla="*/ 14 w 26"/>
                <a:gd name="T27" fmla="*/ 11 h 24"/>
                <a:gd name="T28" fmla="*/ 4 w 26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24">
                  <a:moveTo>
                    <a:pt x="4" y="0"/>
                  </a:moveTo>
                  <a:cubicBezTo>
                    <a:pt x="4" y="0"/>
                    <a:pt x="3" y="1"/>
                    <a:pt x="3" y="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2"/>
                    <a:pt x="25" y="1"/>
                    <a:pt x="24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2" name="Freeform 383"/>
            <p:cNvSpPr>
              <a:spLocks noEditPoints="1"/>
            </p:cNvSpPr>
            <p:nvPr/>
          </p:nvSpPr>
          <p:spPr bwMode="auto">
            <a:xfrm>
              <a:off x="11183938" y="5943600"/>
              <a:ext cx="193675" cy="188913"/>
            </a:xfrm>
            <a:custGeom>
              <a:avLst/>
              <a:gdLst>
                <a:gd name="T0" fmla="*/ 4 w 40"/>
                <a:gd name="T1" fmla="*/ 26 h 39"/>
                <a:gd name="T2" fmla="*/ 2 w 40"/>
                <a:gd name="T3" fmla="*/ 27 h 39"/>
                <a:gd name="T4" fmla="*/ 8 w 40"/>
                <a:gd name="T5" fmla="*/ 35 h 39"/>
                <a:gd name="T6" fmla="*/ 9 w 40"/>
                <a:gd name="T7" fmla="*/ 34 h 39"/>
                <a:gd name="T8" fmla="*/ 4 w 40"/>
                <a:gd name="T9" fmla="*/ 26 h 39"/>
                <a:gd name="T10" fmla="*/ 36 w 40"/>
                <a:gd name="T11" fmla="*/ 8 h 39"/>
                <a:gd name="T12" fmla="*/ 34 w 40"/>
                <a:gd name="T13" fmla="*/ 10 h 39"/>
                <a:gd name="T14" fmla="*/ 37 w 40"/>
                <a:gd name="T15" fmla="*/ 23 h 39"/>
                <a:gd name="T16" fmla="*/ 20 w 40"/>
                <a:gd name="T17" fmla="*/ 37 h 39"/>
                <a:gd name="T18" fmla="*/ 17 w 40"/>
                <a:gd name="T19" fmla="*/ 37 h 39"/>
                <a:gd name="T20" fmla="*/ 12 w 40"/>
                <a:gd name="T21" fmla="*/ 35 h 39"/>
                <a:gd name="T22" fmla="*/ 11 w 40"/>
                <a:gd name="T23" fmla="*/ 37 h 39"/>
                <a:gd name="T24" fmla="*/ 17 w 40"/>
                <a:gd name="T25" fmla="*/ 39 h 39"/>
                <a:gd name="T26" fmla="*/ 20 w 40"/>
                <a:gd name="T27" fmla="*/ 39 h 39"/>
                <a:gd name="T28" fmla="*/ 39 w 40"/>
                <a:gd name="T29" fmla="*/ 23 h 39"/>
                <a:gd name="T30" fmla="*/ 36 w 40"/>
                <a:gd name="T31" fmla="*/ 8 h 39"/>
                <a:gd name="T32" fmla="*/ 5 w 40"/>
                <a:gd name="T33" fmla="*/ 7 h 39"/>
                <a:gd name="T34" fmla="*/ 1 w 40"/>
                <a:gd name="T35" fmla="*/ 17 h 39"/>
                <a:gd name="T36" fmla="*/ 1 w 40"/>
                <a:gd name="T37" fmla="*/ 24 h 39"/>
                <a:gd name="T38" fmla="*/ 3 w 40"/>
                <a:gd name="T39" fmla="*/ 24 h 39"/>
                <a:gd name="T40" fmla="*/ 3 w 40"/>
                <a:gd name="T41" fmla="*/ 17 h 39"/>
                <a:gd name="T42" fmla="*/ 7 w 40"/>
                <a:gd name="T43" fmla="*/ 8 h 39"/>
                <a:gd name="T44" fmla="*/ 5 w 40"/>
                <a:gd name="T45" fmla="*/ 7 h 39"/>
                <a:gd name="T46" fmla="*/ 20 w 40"/>
                <a:gd name="T47" fmla="*/ 0 h 39"/>
                <a:gd name="T48" fmla="*/ 7 w 40"/>
                <a:gd name="T49" fmla="*/ 5 h 39"/>
                <a:gd name="T50" fmla="*/ 9 w 40"/>
                <a:gd name="T51" fmla="*/ 6 h 39"/>
                <a:gd name="T52" fmla="*/ 20 w 40"/>
                <a:gd name="T53" fmla="*/ 2 h 39"/>
                <a:gd name="T54" fmla="*/ 23 w 40"/>
                <a:gd name="T55" fmla="*/ 2 h 39"/>
                <a:gd name="T56" fmla="*/ 33 w 40"/>
                <a:gd name="T57" fmla="*/ 8 h 39"/>
                <a:gd name="T58" fmla="*/ 34 w 40"/>
                <a:gd name="T59" fmla="*/ 6 h 39"/>
                <a:gd name="T60" fmla="*/ 23 w 40"/>
                <a:gd name="T61" fmla="*/ 0 h 39"/>
                <a:gd name="T62" fmla="*/ 20 w 40"/>
                <a:gd name="T6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39">
                  <a:moveTo>
                    <a:pt x="4" y="2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3" y="30"/>
                    <a:pt x="5" y="33"/>
                    <a:pt x="8" y="35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7" y="32"/>
                    <a:pt x="5" y="29"/>
                    <a:pt x="4" y="26"/>
                  </a:cubicBezTo>
                  <a:moveTo>
                    <a:pt x="36" y="8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7" y="13"/>
                    <a:pt x="38" y="18"/>
                    <a:pt x="37" y="23"/>
                  </a:cubicBezTo>
                  <a:cubicBezTo>
                    <a:pt x="36" y="31"/>
                    <a:pt x="28" y="37"/>
                    <a:pt x="20" y="37"/>
                  </a:cubicBezTo>
                  <a:cubicBezTo>
                    <a:pt x="19" y="37"/>
                    <a:pt x="18" y="37"/>
                    <a:pt x="17" y="37"/>
                  </a:cubicBezTo>
                  <a:cubicBezTo>
                    <a:pt x="15" y="37"/>
                    <a:pt x="13" y="36"/>
                    <a:pt x="12" y="35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8"/>
                    <a:pt x="14" y="39"/>
                    <a:pt x="17" y="39"/>
                  </a:cubicBezTo>
                  <a:cubicBezTo>
                    <a:pt x="18" y="39"/>
                    <a:pt x="19" y="39"/>
                    <a:pt x="20" y="39"/>
                  </a:cubicBezTo>
                  <a:cubicBezTo>
                    <a:pt x="29" y="39"/>
                    <a:pt x="38" y="32"/>
                    <a:pt x="39" y="23"/>
                  </a:cubicBezTo>
                  <a:cubicBezTo>
                    <a:pt x="40" y="18"/>
                    <a:pt x="39" y="12"/>
                    <a:pt x="36" y="8"/>
                  </a:cubicBezTo>
                  <a:moveTo>
                    <a:pt x="5" y="7"/>
                  </a:moveTo>
                  <a:cubicBezTo>
                    <a:pt x="3" y="9"/>
                    <a:pt x="1" y="13"/>
                    <a:pt x="1" y="17"/>
                  </a:cubicBezTo>
                  <a:cubicBezTo>
                    <a:pt x="0" y="19"/>
                    <a:pt x="0" y="22"/>
                    <a:pt x="1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2" y="21"/>
                    <a:pt x="2" y="19"/>
                    <a:pt x="3" y="17"/>
                  </a:cubicBezTo>
                  <a:cubicBezTo>
                    <a:pt x="3" y="14"/>
                    <a:pt x="5" y="11"/>
                    <a:pt x="7" y="8"/>
                  </a:cubicBezTo>
                  <a:cubicBezTo>
                    <a:pt x="5" y="7"/>
                    <a:pt x="5" y="7"/>
                    <a:pt x="5" y="7"/>
                  </a:cubicBezTo>
                  <a:moveTo>
                    <a:pt x="20" y="0"/>
                  </a:moveTo>
                  <a:cubicBezTo>
                    <a:pt x="15" y="0"/>
                    <a:pt x="11" y="2"/>
                    <a:pt x="7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4"/>
                    <a:pt x="16" y="2"/>
                    <a:pt x="20" y="2"/>
                  </a:cubicBezTo>
                  <a:cubicBezTo>
                    <a:pt x="21" y="2"/>
                    <a:pt x="22" y="2"/>
                    <a:pt x="23" y="2"/>
                  </a:cubicBezTo>
                  <a:cubicBezTo>
                    <a:pt x="27" y="3"/>
                    <a:pt x="30" y="5"/>
                    <a:pt x="33" y="8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1" y="3"/>
                    <a:pt x="27" y="1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3" name="Freeform 384"/>
            <p:cNvSpPr>
              <a:spLocks noEditPoints="1"/>
            </p:cNvSpPr>
            <p:nvPr/>
          </p:nvSpPr>
          <p:spPr bwMode="auto">
            <a:xfrm>
              <a:off x="11188701" y="5967412"/>
              <a:ext cx="169863" cy="155575"/>
            </a:xfrm>
            <a:custGeom>
              <a:avLst/>
              <a:gdLst>
                <a:gd name="T0" fmla="*/ 8 w 35"/>
                <a:gd name="T1" fmla="*/ 29 h 32"/>
                <a:gd name="T2" fmla="*/ 7 w 35"/>
                <a:gd name="T3" fmla="*/ 30 h 32"/>
                <a:gd name="T4" fmla="*/ 10 w 35"/>
                <a:gd name="T5" fmla="*/ 32 h 32"/>
                <a:gd name="T6" fmla="*/ 11 w 35"/>
                <a:gd name="T7" fmla="*/ 30 h 32"/>
                <a:gd name="T8" fmla="*/ 8 w 35"/>
                <a:gd name="T9" fmla="*/ 29 h 32"/>
                <a:gd name="T10" fmla="*/ 2 w 35"/>
                <a:gd name="T11" fmla="*/ 19 h 32"/>
                <a:gd name="T12" fmla="*/ 0 w 35"/>
                <a:gd name="T13" fmla="*/ 19 h 32"/>
                <a:gd name="T14" fmla="*/ 1 w 35"/>
                <a:gd name="T15" fmla="*/ 22 h 32"/>
                <a:gd name="T16" fmla="*/ 3 w 35"/>
                <a:gd name="T17" fmla="*/ 21 h 32"/>
                <a:gd name="T18" fmla="*/ 2 w 35"/>
                <a:gd name="T19" fmla="*/ 19 h 32"/>
                <a:gd name="T20" fmla="*/ 33 w 35"/>
                <a:gd name="T21" fmla="*/ 1 h 32"/>
                <a:gd name="T22" fmla="*/ 32 w 35"/>
                <a:gd name="T23" fmla="*/ 3 h 32"/>
                <a:gd name="T24" fmla="*/ 33 w 35"/>
                <a:gd name="T25" fmla="*/ 5 h 32"/>
                <a:gd name="T26" fmla="*/ 35 w 35"/>
                <a:gd name="T27" fmla="*/ 3 h 32"/>
                <a:gd name="T28" fmla="*/ 33 w 35"/>
                <a:gd name="T29" fmla="*/ 1 h 32"/>
                <a:gd name="T30" fmla="*/ 6 w 35"/>
                <a:gd name="T31" fmla="*/ 0 h 32"/>
                <a:gd name="T32" fmla="*/ 4 w 35"/>
                <a:gd name="T33" fmla="*/ 2 h 32"/>
                <a:gd name="T34" fmla="*/ 6 w 35"/>
                <a:gd name="T35" fmla="*/ 3 h 32"/>
                <a:gd name="T36" fmla="*/ 8 w 35"/>
                <a:gd name="T37" fmla="*/ 1 h 32"/>
                <a:gd name="T38" fmla="*/ 6 w 35"/>
                <a:gd name="T3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2">
                  <a:moveTo>
                    <a:pt x="8" y="29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8" y="31"/>
                    <a:pt x="9" y="31"/>
                    <a:pt x="10" y="32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0" y="30"/>
                    <a:pt x="9" y="29"/>
                    <a:pt x="8" y="29"/>
                  </a:cubicBezTo>
                  <a:moveTo>
                    <a:pt x="2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19"/>
                  </a:cubicBezTo>
                  <a:moveTo>
                    <a:pt x="33" y="1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3" y="4"/>
                    <a:pt x="33" y="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3"/>
                    <a:pt x="34" y="2"/>
                    <a:pt x="33" y="1"/>
                  </a:cubicBezTo>
                  <a:moveTo>
                    <a:pt x="6" y="0"/>
                  </a:moveTo>
                  <a:cubicBezTo>
                    <a:pt x="6" y="0"/>
                    <a:pt x="5" y="1"/>
                    <a:pt x="4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4" name="Freeform 385"/>
            <p:cNvSpPr>
              <a:spLocks noEditPoints="1"/>
            </p:cNvSpPr>
            <p:nvPr/>
          </p:nvSpPr>
          <p:spPr bwMode="auto">
            <a:xfrm>
              <a:off x="11347451" y="3832225"/>
              <a:ext cx="146050" cy="139700"/>
            </a:xfrm>
            <a:custGeom>
              <a:avLst/>
              <a:gdLst>
                <a:gd name="T0" fmla="*/ 13 w 30"/>
                <a:gd name="T1" fmla="*/ 16 h 29"/>
                <a:gd name="T2" fmla="*/ 12 w 30"/>
                <a:gd name="T3" fmla="*/ 17 h 29"/>
                <a:gd name="T4" fmla="*/ 12 w 30"/>
                <a:gd name="T5" fmla="*/ 17 h 29"/>
                <a:gd name="T6" fmla="*/ 3 w 30"/>
                <a:gd name="T7" fmla="*/ 23 h 29"/>
                <a:gd name="T8" fmla="*/ 12 w 30"/>
                <a:gd name="T9" fmla="*/ 29 h 29"/>
                <a:gd name="T10" fmla="*/ 15 w 30"/>
                <a:gd name="T11" fmla="*/ 29 h 29"/>
                <a:gd name="T12" fmla="*/ 27 w 30"/>
                <a:gd name="T13" fmla="*/ 22 h 29"/>
                <a:gd name="T14" fmla="*/ 13 w 30"/>
                <a:gd name="T15" fmla="*/ 16 h 29"/>
                <a:gd name="T16" fmla="*/ 1 w 30"/>
                <a:gd name="T17" fmla="*/ 10 h 29"/>
                <a:gd name="T18" fmla="*/ 0 w 30"/>
                <a:gd name="T19" fmla="*/ 12 h 29"/>
                <a:gd name="T20" fmla="*/ 1 w 30"/>
                <a:gd name="T21" fmla="*/ 20 h 29"/>
                <a:gd name="T22" fmla="*/ 10 w 30"/>
                <a:gd name="T23" fmla="*/ 15 h 29"/>
                <a:gd name="T24" fmla="*/ 1 w 30"/>
                <a:gd name="T25" fmla="*/ 10 h 29"/>
                <a:gd name="T26" fmla="*/ 22 w 30"/>
                <a:gd name="T27" fmla="*/ 2 h 29"/>
                <a:gd name="T28" fmla="*/ 14 w 30"/>
                <a:gd name="T29" fmla="*/ 13 h 29"/>
                <a:gd name="T30" fmla="*/ 28 w 30"/>
                <a:gd name="T31" fmla="*/ 19 h 29"/>
                <a:gd name="T32" fmla="*/ 29 w 30"/>
                <a:gd name="T33" fmla="*/ 17 h 29"/>
                <a:gd name="T34" fmla="*/ 22 w 30"/>
                <a:gd name="T35" fmla="*/ 2 h 29"/>
                <a:gd name="T36" fmla="*/ 15 w 30"/>
                <a:gd name="T37" fmla="*/ 0 h 29"/>
                <a:gd name="T38" fmla="*/ 2 w 30"/>
                <a:gd name="T39" fmla="*/ 8 h 29"/>
                <a:gd name="T40" fmla="*/ 12 w 30"/>
                <a:gd name="T41" fmla="*/ 12 h 29"/>
                <a:gd name="T42" fmla="*/ 20 w 30"/>
                <a:gd name="T43" fmla="*/ 0 h 29"/>
                <a:gd name="T44" fmla="*/ 17 w 30"/>
                <a:gd name="T45" fmla="*/ 0 h 29"/>
                <a:gd name="T46" fmla="*/ 15 w 30"/>
                <a:gd name="T4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29">
                  <a:moveTo>
                    <a:pt x="13" y="16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5" y="26"/>
                    <a:pt x="8" y="28"/>
                    <a:pt x="12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20" y="29"/>
                    <a:pt x="25" y="26"/>
                    <a:pt x="27" y="22"/>
                  </a:cubicBezTo>
                  <a:cubicBezTo>
                    <a:pt x="13" y="16"/>
                    <a:pt x="13" y="16"/>
                    <a:pt x="13" y="16"/>
                  </a:cubicBezTo>
                  <a:moveTo>
                    <a:pt x="1" y="10"/>
                  </a:moveTo>
                  <a:cubicBezTo>
                    <a:pt x="1" y="11"/>
                    <a:pt x="0" y="11"/>
                    <a:pt x="0" y="12"/>
                  </a:cubicBezTo>
                  <a:cubicBezTo>
                    <a:pt x="0" y="15"/>
                    <a:pt x="0" y="18"/>
                    <a:pt x="1" y="2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" y="10"/>
                    <a:pt x="1" y="10"/>
                    <a:pt x="1" y="10"/>
                  </a:cubicBezTo>
                  <a:moveTo>
                    <a:pt x="22" y="2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9" y="19"/>
                    <a:pt x="29" y="18"/>
                    <a:pt x="29" y="17"/>
                  </a:cubicBezTo>
                  <a:cubicBezTo>
                    <a:pt x="30" y="10"/>
                    <a:pt x="27" y="5"/>
                    <a:pt x="22" y="2"/>
                  </a:cubicBezTo>
                  <a:moveTo>
                    <a:pt x="15" y="0"/>
                  </a:moveTo>
                  <a:cubicBezTo>
                    <a:pt x="9" y="0"/>
                    <a:pt x="4" y="3"/>
                    <a:pt x="2" y="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5" name="Freeform 386"/>
            <p:cNvSpPr>
              <a:spLocks/>
            </p:cNvSpPr>
            <p:nvPr/>
          </p:nvSpPr>
          <p:spPr bwMode="auto">
            <a:xfrm>
              <a:off x="11352213" y="3832225"/>
              <a:ext cx="130175" cy="111125"/>
            </a:xfrm>
            <a:custGeom>
              <a:avLst/>
              <a:gdLst>
                <a:gd name="T0" fmla="*/ 19 w 27"/>
                <a:gd name="T1" fmla="*/ 0 h 23"/>
                <a:gd name="T2" fmla="*/ 11 w 27"/>
                <a:gd name="T3" fmla="*/ 12 h 23"/>
                <a:gd name="T4" fmla="*/ 1 w 27"/>
                <a:gd name="T5" fmla="*/ 8 h 23"/>
                <a:gd name="T6" fmla="*/ 0 w 27"/>
                <a:gd name="T7" fmla="*/ 10 h 23"/>
                <a:gd name="T8" fmla="*/ 9 w 27"/>
                <a:gd name="T9" fmla="*/ 15 h 23"/>
                <a:gd name="T10" fmla="*/ 0 w 27"/>
                <a:gd name="T11" fmla="*/ 20 h 23"/>
                <a:gd name="T12" fmla="*/ 2 w 27"/>
                <a:gd name="T13" fmla="*/ 23 h 23"/>
                <a:gd name="T14" fmla="*/ 11 w 27"/>
                <a:gd name="T15" fmla="*/ 17 h 23"/>
                <a:gd name="T16" fmla="*/ 11 w 27"/>
                <a:gd name="T17" fmla="*/ 17 h 23"/>
                <a:gd name="T18" fmla="*/ 12 w 27"/>
                <a:gd name="T19" fmla="*/ 16 h 23"/>
                <a:gd name="T20" fmla="*/ 26 w 27"/>
                <a:gd name="T21" fmla="*/ 22 h 23"/>
                <a:gd name="T22" fmla="*/ 27 w 27"/>
                <a:gd name="T23" fmla="*/ 19 h 23"/>
                <a:gd name="T24" fmla="*/ 13 w 27"/>
                <a:gd name="T25" fmla="*/ 13 h 23"/>
                <a:gd name="T26" fmla="*/ 21 w 27"/>
                <a:gd name="T27" fmla="*/ 2 h 23"/>
                <a:gd name="T28" fmla="*/ 19 w 27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23">
                  <a:moveTo>
                    <a:pt x="19" y="0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1"/>
                    <a:pt x="1" y="22"/>
                    <a:pt x="2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7" y="1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1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6" name="Freeform 387"/>
            <p:cNvSpPr>
              <a:spLocks noEditPoints="1"/>
            </p:cNvSpPr>
            <p:nvPr/>
          </p:nvSpPr>
          <p:spPr bwMode="auto">
            <a:xfrm>
              <a:off x="11323638" y="3806825"/>
              <a:ext cx="193675" cy="188913"/>
            </a:xfrm>
            <a:custGeom>
              <a:avLst/>
              <a:gdLst>
                <a:gd name="T0" fmla="*/ 35 w 40"/>
                <a:gd name="T1" fmla="*/ 28 h 39"/>
                <a:gd name="T2" fmla="*/ 20 w 40"/>
                <a:gd name="T3" fmla="*/ 37 h 39"/>
                <a:gd name="T4" fmla="*/ 17 w 40"/>
                <a:gd name="T5" fmla="*/ 36 h 39"/>
                <a:gd name="T6" fmla="*/ 5 w 40"/>
                <a:gd name="T7" fmla="*/ 29 h 39"/>
                <a:gd name="T8" fmla="*/ 4 w 40"/>
                <a:gd name="T9" fmla="*/ 30 h 39"/>
                <a:gd name="T10" fmla="*/ 17 w 40"/>
                <a:gd name="T11" fmla="*/ 38 h 39"/>
                <a:gd name="T12" fmla="*/ 20 w 40"/>
                <a:gd name="T13" fmla="*/ 39 h 39"/>
                <a:gd name="T14" fmla="*/ 37 w 40"/>
                <a:gd name="T15" fmla="*/ 29 h 39"/>
                <a:gd name="T16" fmla="*/ 35 w 40"/>
                <a:gd name="T17" fmla="*/ 28 h 39"/>
                <a:gd name="T18" fmla="*/ 1 w 40"/>
                <a:gd name="T19" fmla="*/ 13 h 39"/>
                <a:gd name="T20" fmla="*/ 1 w 40"/>
                <a:gd name="T21" fmla="*/ 16 h 39"/>
                <a:gd name="T22" fmla="*/ 2 w 40"/>
                <a:gd name="T23" fmla="*/ 28 h 39"/>
                <a:gd name="T24" fmla="*/ 4 w 40"/>
                <a:gd name="T25" fmla="*/ 27 h 39"/>
                <a:gd name="T26" fmla="*/ 3 w 40"/>
                <a:gd name="T27" fmla="*/ 16 h 39"/>
                <a:gd name="T28" fmla="*/ 3 w 40"/>
                <a:gd name="T29" fmla="*/ 14 h 39"/>
                <a:gd name="T30" fmla="*/ 1 w 40"/>
                <a:gd name="T31" fmla="*/ 13 h 39"/>
                <a:gd name="T32" fmla="*/ 30 w 40"/>
                <a:gd name="T33" fmla="*/ 3 h 39"/>
                <a:gd name="T34" fmla="*/ 29 w 40"/>
                <a:gd name="T35" fmla="*/ 4 h 39"/>
                <a:gd name="T36" fmla="*/ 37 w 40"/>
                <a:gd name="T37" fmla="*/ 22 h 39"/>
                <a:gd name="T38" fmla="*/ 36 w 40"/>
                <a:gd name="T39" fmla="*/ 26 h 39"/>
                <a:gd name="T40" fmla="*/ 38 w 40"/>
                <a:gd name="T41" fmla="*/ 26 h 39"/>
                <a:gd name="T42" fmla="*/ 39 w 40"/>
                <a:gd name="T43" fmla="*/ 22 h 39"/>
                <a:gd name="T44" fmla="*/ 30 w 40"/>
                <a:gd name="T45" fmla="*/ 3 h 39"/>
                <a:gd name="T46" fmla="*/ 20 w 40"/>
                <a:gd name="T47" fmla="*/ 0 h 39"/>
                <a:gd name="T48" fmla="*/ 2 w 40"/>
                <a:gd name="T49" fmla="*/ 11 h 39"/>
                <a:gd name="T50" fmla="*/ 4 w 40"/>
                <a:gd name="T51" fmla="*/ 12 h 39"/>
                <a:gd name="T52" fmla="*/ 20 w 40"/>
                <a:gd name="T53" fmla="*/ 2 h 39"/>
                <a:gd name="T54" fmla="*/ 23 w 40"/>
                <a:gd name="T55" fmla="*/ 2 h 39"/>
                <a:gd name="T56" fmla="*/ 27 w 40"/>
                <a:gd name="T57" fmla="*/ 3 h 39"/>
                <a:gd name="T58" fmla="*/ 28 w 40"/>
                <a:gd name="T59" fmla="*/ 1 h 39"/>
                <a:gd name="T60" fmla="*/ 23 w 40"/>
                <a:gd name="T61" fmla="*/ 0 h 39"/>
                <a:gd name="T62" fmla="*/ 20 w 40"/>
                <a:gd name="T6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39">
                  <a:moveTo>
                    <a:pt x="35" y="28"/>
                  </a:moveTo>
                  <a:cubicBezTo>
                    <a:pt x="32" y="33"/>
                    <a:pt x="26" y="37"/>
                    <a:pt x="20" y="37"/>
                  </a:cubicBezTo>
                  <a:cubicBezTo>
                    <a:pt x="19" y="37"/>
                    <a:pt x="18" y="37"/>
                    <a:pt x="17" y="36"/>
                  </a:cubicBezTo>
                  <a:cubicBezTo>
                    <a:pt x="12" y="36"/>
                    <a:pt x="8" y="33"/>
                    <a:pt x="5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7" y="34"/>
                    <a:pt x="11" y="38"/>
                    <a:pt x="17" y="38"/>
                  </a:cubicBezTo>
                  <a:cubicBezTo>
                    <a:pt x="18" y="39"/>
                    <a:pt x="19" y="39"/>
                    <a:pt x="20" y="39"/>
                  </a:cubicBezTo>
                  <a:cubicBezTo>
                    <a:pt x="27" y="39"/>
                    <a:pt x="33" y="35"/>
                    <a:pt x="37" y="29"/>
                  </a:cubicBezTo>
                  <a:cubicBezTo>
                    <a:pt x="35" y="28"/>
                    <a:pt x="35" y="28"/>
                    <a:pt x="35" y="28"/>
                  </a:cubicBezTo>
                  <a:moveTo>
                    <a:pt x="1" y="13"/>
                  </a:moveTo>
                  <a:cubicBezTo>
                    <a:pt x="1" y="14"/>
                    <a:pt x="1" y="15"/>
                    <a:pt x="1" y="16"/>
                  </a:cubicBezTo>
                  <a:cubicBezTo>
                    <a:pt x="0" y="20"/>
                    <a:pt x="1" y="24"/>
                    <a:pt x="2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" y="24"/>
                    <a:pt x="2" y="20"/>
                    <a:pt x="3" y="16"/>
                  </a:cubicBezTo>
                  <a:cubicBezTo>
                    <a:pt x="3" y="16"/>
                    <a:pt x="3" y="15"/>
                    <a:pt x="3" y="14"/>
                  </a:cubicBezTo>
                  <a:cubicBezTo>
                    <a:pt x="1" y="13"/>
                    <a:pt x="1" y="13"/>
                    <a:pt x="1" y="13"/>
                  </a:cubicBezTo>
                  <a:moveTo>
                    <a:pt x="30" y="3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35" y="8"/>
                    <a:pt x="38" y="15"/>
                    <a:pt x="37" y="22"/>
                  </a:cubicBezTo>
                  <a:cubicBezTo>
                    <a:pt x="37" y="23"/>
                    <a:pt x="36" y="24"/>
                    <a:pt x="36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5"/>
                    <a:pt x="39" y="24"/>
                    <a:pt x="39" y="22"/>
                  </a:cubicBezTo>
                  <a:cubicBezTo>
                    <a:pt x="40" y="14"/>
                    <a:pt x="37" y="7"/>
                    <a:pt x="30" y="3"/>
                  </a:cubicBezTo>
                  <a:moveTo>
                    <a:pt x="20" y="0"/>
                  </a:moveTo>
                  <a:cubicBezTo>
                    <a:pt x="12" y="0"/>
                    <a:pt x="5" y="4"/>
                    <a:pt x="2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7" y="6"/>
                    <a:pt x="13" y="2"/>
                    <a:pt x="20" y="2"/>
                  </a:cubicBezTo>
                  <a:cubicBezTo>
                    <a:pt x="21" y="2"/>
                    <a:pt x="22" y="2"/>
                    <a:pt x="23" y="2"/>
                  </a:cubicBezTo>
                  <a:cubicBezTo>
                    <a:pt x="24" y="2"/>
                    <a:pt x="25" y="2"/>
                    <a:pt x="27" y="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1"/>
                    <a:pt x="25" y="0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7" name="Freeform 388"/>
            <p:cNvSpPr>
              <a:spLocks noEditPoints="1"/>
            </p:cNvSpPr>
            <p:nvPr/>
          </p:nvSpPr>
          <p:spPr bwMode="auto">
            <a:xfrm>
              <a:off x="11328401" y="3811587"/>
              <a:ext cx="179388" cy="141288"/>
            </a:xfrm>
            <a:custGeom>
              <a:avLst/>
              <a:gdLst>
                <a:gd name="T0" fmla="*/ 3 w 37"/>
                <a:gd name="T1" fmla="*/ 26 h 29"/>
                <a:gd name="T2" fmla="*/ 1 w 37"/>
                <a:gd name="T3" fmla="*/ 27 h 29"/>
                <a:gd name="T4" fmla="*/ 3 w 37"/>
                <a:gd name="T5" fmla="*/ 29 h 29"/>
                <a:gd name="T6" fmla="*/ 4 w 37"/>
                <a:gd name="T7" fmla="*/ 28 h 29"/>
                <a:gd name="T8" fmla="*/ 3 w 37"/>
                <a:gd name="T9" fmla="*/ 26 h 29"/>
                <a:gd name="T10" fmla="*/ 35 w 37"/>
                <a:gd name="T11" fmla="*/ 25 h 29"/>
                <a:gd name="T12" fmla="*/ 34 w 37"/>
                <a:gd name="T13" fmla="*/ 27 h 29"/>
                <a:gd name="T14" fmla="*/ 36 w 37"/>
                <a:gd name="T15" fmla="*/ 28 h 29"/>
                <a:gd name="T16" fmla="*/ 37 w 37"/>
                <a:gd name="T17" fmla="*/ 25 h 29"/>
                <a:gd name="T18" fmla="*/ 35 w 37"/>
                <a:gd name="T19" fmla="*/ 25 h 29"/>
                <a:gd name="T20" fmla="*/ 1 w 37"/>
                <a:gd name="T21" fmla="*/ 10 h 29"/>
                <a:gd name="T22" fmla="*/ 0 w 37"/>
                <a:gd name="T23" fmla="*/ 12 h 29"/>
                <a:gd name="T24" fmla="*/ 2 w 37"/>
                <a:gd name="T25" fmla="*/ 13 h 29"/>
                <a:gd name="T26" fmla="*/ 3 w 37"/>
                <a:gd name="T27" fmla="*/ 11 h 29"/>
                <a:gd name="T28" fmla="*/ 1 w 37"/>
                <a:gd name="T29" fmla="*/ 10 h 29"/>
                <a:gd name="T30" fmla="*/ 27 w 37"/>
                <a:gd name="T31" fmla="*/ 0 h 29"/>
                <a:gd name="T32" fmla="*/ 26 w 37"/>
                <a:gd name="T33" fmla="*/ 2 h 29"/>
                <a:gd name="T34" fmla="*/ 28 w 37"/>
                <a:gd name="T35" fmla="*/ 3 h 29"/>
                <a:gd name="T36" fmla="*/ 29 w 37"/>
                <a:gd name="T37" fmla="*/ 2 h 29"/>
                <a:gd name="T38" fmla="*/ 27 w 37"/>
                <a:gd name="T3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" h="29">
                  <a:moveTo>
                    <a:pt x="3" y="26"/>
                  </a:moveTo>
                  <a:cubicBezTo>
                    <a:pt x="1" y="27"/>
                    <a:pt x="1" y="27"/>
                    <a:pt x="1" y="27"/>
                  </a:cubicBezTo>
                  <a:cubicBezTo>
                    <a:pt x="2" y="28"/>
                    <a:pt x="2" y="28"/>
                    <a:pt x="3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7"/>
                    <a:pt x="3" y="27"/>
                    <a:pt x="3" y="26"/>
                  </a:cubicBezTo>
                  <a:moveTo>
                    <a:pt x="35" y="25"/>
                  </a:moveTo>
                  <a:cubicBezTo>
                    <a:pt x="35" y="25"/>
                    <a:pt x="34" y="26"/>
                    <a:pt x="34" y="27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7"/>
                    <a:pt x="37" y="26"/>
                    <a:pt x="37" y="25"/>
                  </a:cubicBezTo>
                  <a:cubicBezTo>
                    <a:pt x="35" y="25"/>
                    <a:pt x="35" y="25"/>
                    <a:pt x="35" y="25"/>
                  </a:cubicBezTo>
                  <a:moveTo>
                    <a:pt x="1" y="10"/>
                  </a:moveTo>
                  <a:cubicBezTo>
                    <a:pt x="1" y="11"/>
                    <a:pt x="0" y="12"/>
                    <a:pt x="0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3" y="12"/>
                    <a:pt x="3" y="11"/>
                  </a:cubicBezTo>
                  <a:cubicBezTo>
                    <a:pt x="1" y="10"/>
                    <a:pt x="1" y="10"/>
                    <a:pt x="1" y="10"/>
                  </a:cubicBezTo>
                  <a:moveTo>
                    <a:pt x="27" y="0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7" y="3"/>
                    <a:pt x="28" y="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1"/>
                    <a:pt x="28" y="1"/>
                    <a:pt x="2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8" name="Freeform 389"/>
            <p:cNvSpPr>
              <a:spLocks noEditPoints="1"/>
            </p:cNvSpPr>
            <p:nvPr/>
          </p:nvSpPr>
          <p:spPr bwMode="auto">
            <a:xfrm>
              <a:off x="153988" y="-706438"/>
              <a:ext cx="5780088" cy="5275263"/>
            </a:xfrm>
            <a:custGeom>
              <a:avLst/>
              <a:gdLst>
                <a:gd name="T0" fmla="*/ 161 w 3641"/>
                <a:gd name="T1" fmla="*/ 1783 h 3323"/>
                <a:gd name="T2" fmla="*/ 975 w 3641"/>
                <a:gd name="T3" fmla="*/ 2853 h 3323"/>
                <a:gd name="T4" fmla="*/ 1640 w 3641"/>
                <a:gd name="T5" fmla="*/ 3190 h 3323"/>
                <a:gd name="T6" fmla="*/ 2095 w 3641"/>
                <a:gd name="T7" fmla="*/ 3153 h 3323"/>
                <a:gd name="T8" fmla="*/ 3277 w 3641"/>
                <a:gd name="T9" fmla="*/ 1753 h 3323"/>
                <a:gd name="T10" fmla="*/ 2897 w 3641"/>
                <a:gd name="T11" fmla="*/ 1206 h 3323"/>
                <a:gd name="T12" fmla="*/ 2171 w 3641"/>
                <a:gd name="T13" fmla="*/ 0 h 3323"/>
                <a:gd name="T14" fmla="*/ 1333 w 3641"/>
                <a:gd name="T15" fmla="*/ 520 h 3323"/>
                <a:gd name="T16" fmla="*/ 574 w 3641"/>
                <a:gd name="T17" fmla="*/ 1045 h 3323"/>
                <a:gd name="T18" fmla="*/ 732 w 3641"/>
                <a:gd name="T19" fmla="*/ 1586 h 3323"/>
                <a:gd name="T20" fmla="*/ 814 w 3641"/>
                <a:gd name="T21" fmla="*/ 1844 h 3323"/>
                <a:gd name="T22" fmla="*/ 1950 w 3641"/>
                <a:gd name="T23" fmla="*/ 1607 h 3323"/>
                <a:gd name="T24" fmla="*/ 2007 w 3641"/>
                <a:gd name="T25" fmla="*/ 2035 h 3323"/>
                <a:gd name="T26" fmla="*/ 1613 w 3641"/>
                <a:gd name="T27" fmla="*/ 2351 h 3323"/>
                <a:gd name="T28" fmla="*/ 1746 w 3641"/>
                <a:gd name="T29" fmla="*/ 796 h 3323"/>
                <a:gd name="T30" fmla="*/ 1856 w 3641"/>
                <a:gd name="T31" fmla="*/ 1276 h 3323"/>
                <a:gd name="T32" fmla="*/ 1537 w 3641"/>
                <a:gd name="T33" fmla="*/ 1677 h 3323"/>
                <a:gd name="T34" fmla="*/ 753 w 3641"/>
                <a:gd name="T35" fmla="*/ 1595 h 3323"/>
                <a:gd name="T36" fmla="*/ 826 w 3641"/>
                <a:gd name="T37" fmla="*/ 1850 h 3323"/>
                <a:gd name="T38" fmla="*/ 747 w 3641"/>
                <a:gd name="T39" fmla="*/ 1601 h 3323"/>
                <a:gd name="T40" fmla="*/ 1075 w 3641"/>
                <a:gd name="T41" fmla="*/ 2488 h 3323"/>
                <a:gd name="T42" fmla="*/ 1944 w 3641"/>
                <a:gd name="T43" fmla="*/ 1595 h 3323"/>
                <a:gd name="T44" fmla="*/ 2020 w 3641"/>
                <a:gd name="T45" fmla="*/ 2042 h 3323"/>
                <a:gd name="T46" fmla="*/ 2020 w 3641"/>
                <a:gd name="T47" fmla="*/ 2032 h 3323"/>
                <a:gd name="T48" fmla="*/ 2238 w 3641"/>
                <a:gd name="T49" fmla="*/ 1868 h 3323"/>
                <a:gd name="T50" fmla="*/ 2742 w 3641"/>
                <a:gd name="T51" fmla="*/ 1914 h 3323"/>
                <a:gd name="T52" fmla="*/ 3262 w 3641"/>
                <a:gd name="T53" fmla="*/ 1747 h 3323"/>
                <a:gd name="T54" fmla="*/ 2017 w 3641"/>
                <a:gd name="T55" fmla="*/ 2023 h 3323"/>
                <a:gd name="T56" fmla="*/ 1956 w 3641"/>
                <a:gd name="T57" fmla="*/ 1583 h 3323"/>
                <a:gd name="T58" fmla="*/ 2302 w 3641"/>
                <a:gd name="T59" fmla="*/ 1060 h 3323"/>
                <a:gd name="T60" fmla="*/ 1758 w 3641"/>
                <a:gd name="T61" fmla="*/ 781 h 3323"/>
                <a:gd name="T62" fmla="*/ 747 w 3641"/>
                <a:gd name="T63" fmla="*/ 1571 h 3323"/>
                <a:gd name="T64" fmla="*/ 179 w 3641"/>
                <a:gd name="T65" fmla="*/ 1786 h 3323"/>
                <a:gd name="T66" fmla="*/ 820 w 3641"/>
                <a:gd name="T67" fmla="*/ 1865 h 3323"/>
                <a:gd name="T68" fmla="*/ 720 w 3641"/>
                <a:gd name="T69" fmla="*/ 2263 h 3323"/>
                <a:gd name="T70" fmla="*/ 1191 w 3641"/>
                <a:gd name="T71" fmla="*/ 3311 h 3323"/>
                <a:gd name="T72" fmla="*/ 987 w 3641"/>
                <a:gd name="T73" fmla="*/ 2850 h 3323"/>
                <a:gd name="T74" fmla="*/ 987 w 3641"/>
                <a:gd name="T75" fmla="*/ 2850 h 3323"/>
                <a:gd name="T76" fmla="*/ 1922 w 3641"/>
                <a:gd name="T77" fmla="*/ 2862 h 3323"/>
                <a:gd name="T78" fmla="*/ 2089 w 3641"/>
                <a:gd name="T79" fmla="*/ 3123 h 3323"/>
                <a:gd name="T80" fmla="*/ 2159 w 3641"/>
                <a:gd name="T81" fmla="*/ 2582 h 3323"/>
                <a:gd name="T82" fmla="*/ 2918 w 3641"/>
                <a:gd name="T83" fmla="*/ 2543 h 3323"/>
                <a:gd name="T84" fmla="*/ 2229 w 3641"/>
                <a:gd name="T85" fmla="*/ 1887 h 3323"/>
                <a:gd name="T86" fmla="*/ 2748 w 3641"/>
                <a:gd name="T87" fmla="*/ 1923 h 3323"/>
                <a:gd name="T88" fmla="*/ 2912 w 3641"/>
                <a:gd name="T89" fmla="*/ 2199 h 3323"/>
                <a:gd name="T90" fmla="*/ 3620 w 3641"/>
                <a:gd name="T91" fmla="*/ 1546 h 3323"/>
                <a:gd name="T92" fmla="*/ 2891 w 3641"/>
                <a:gd name="T93" fmla="*/ 1215 h 3323"/>
                <a:gd name="T94" fmla="*/ 2876 w 3641"/>
                <a:gd name="T95" fmla="*/ 1200 h 3323"/>
                <a:gd name="T96" fmla="*/ 2284 w 3641"/>
                <a:gd name="T97" fmla="*/ 1009 h 3323"/>
                <a:gd name="T98" fmla="*/ 2162 w 3641"/>
                <a:gd name="T99" fmla="*/ 28 h 3323"/>
                <a:gd name="T100" fmla="*/ 1865 w 3641"/>
                <a:gd name="T101" fmla="*/ 419 h 3323"/>
                <a:gd name="T102" fmla="*/ 1361 w 3641"/>
                <a:gd name="T103" fmla="*/ 526 h 3323"/>
                <a:gd name="T104" fmla="*/ 960 w 3641"/>
                <a:gd name="T105" fmla="*/ 1036 h 3323"/>
                <a:gd name="T106" fmla="*/ 580 w 3641"/>
                <a:gd name="T107" fmla="*/ 1063 h 3323"/>
                <a:gd name="T108" fmla="*/ 12 w 3641"/>
                <a:gd name="T109" fmla="*/ 1337 h 3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1" h="3323">
                  <a:moveTo>
                    <a:pt x="0" y="1331"/>
                  </a:moveTo>
                  <a:lnTo>
                    <a:pt x="158" y="1777"/>
                  </a:lnTo>
                  <a:lnTo>
                    <a:pt x="155" y="1783"/>
                  </a:lnTo>
                  <a:lnTo>
                    <a:pt x="161" y="1783"/>
                  </a:lnTo>
                  <a:lnTo>
                    <a:pt x="702" y="2251"/>
                  </a:lnTo>
                  <a:lnTo>
                    <a:pt x="702" y="2251"/>
                  </a:lnTo>
                  <a:lnTo>
                    <a:pt x="702" y="2254"/>
                  </a:lnTo>
                  <a:lnTo>
                    <a:pt x="975" y="2853"/>
                  </a:lnTo>
                  <a:lnTo>
                    <a:pt x="975" y="2856"/>
                  </a:lnTo>
                  <a:lnTo>
                    <a:pt x="978" y="2856"/>
                  </a:lnTo>
                  <a:lnTo>
                    <a:pt x="1184" y="3323"/>
                  </a:lnTo>
                  <a:lnTo>
                    <a:pt x="1640" y="3190"/>
                  </a:lnTo>
                  <a:lnTo>
                    <a:pt x="1646" y="3193"/>
                  </a:lnTo>
                  <a:lnTo>
                    <a:pt x="1646" y="3190"/>
                  </a:lnTo>
                  <a:lnTo>
                    <a:pt x="2089" y="3144"/>
                  </a:lnTo>
                  <a:lnTo>
                    <a:pt x="2095" y="3153"/>
                  </a:lnTo>
                  <a:lnTo>
                    <a:pt x="2095" y="3141"/>
                  </a:lnTo>
                  <a:lnTo>
                    <a:pt x="2928" y="2549"/>
                  </a:lnTo>
                  <a:lnTo>
                    <a:pt x="2931" y="2549"/>
                  </a:lnTo>
                  <a:lnTo>
                    <a:pt x="3277" y="1753"/>
                  </a:lnTo>
                  <a:lnTo>
                    <a:pt x="3280" y="1753"/>
                  </a:lnTo>
                  <a:lnTo>
                    <a:pt x="3280" y="1753"/>
                  </a:lnTo>
                  <a:lnTo>
                    <a:pt x="3641" y="1546"/>
                  </a:lnTo>
                  <a:lnTo>
                    <a:pt x="2897" y="1206"/>
                  </a:lnTo>
                  <a:lnTo>
                    <a:pt x="2897" y="1206"/>
                  </a:lnTo>
                  <a:lnTo>
                    <a:pt x="2897" y="1206"/>
                  </a:lnTo>
                  <a:lnTo>
                    <a:pt x="2211" y="550"/>
                  </a:lnTo>
                  <a:lnTo>
                    <a:pt x="2171" y="0"/>
                  </a:lnTo>
                  <a:lnTo>
                    <a:pt x="1853" y="416"/>
                  </a:lnTo>
                  <a:lnTo>
                    <a:pt x="1840" y="413"/>
                  </a:lnTo>
                  <a:lnTo>
                    <a:pt x="1846" y="419"/>
                  </a:lnTo>
                  <a:lnTo>
                    <a:pt x="1333" y="520"/>
                  </a:lnTo>
                  <a:lnTo>
                    <a:pt x="1339" y="523"/>
                  </a:lnTo>
                  <a:lnTo>
                    <a:pt x="941" y="1042"/>
                  </a:lnTo>
                  <a:lnTo>
                    <a:pt x="577" y="1051"/>
                  </a:lnTo>
                  <a:lnTo>
                    <a:pt x="574" y="1045"/>
                  </a:lnTo>
                  <a:lnTo>
                    <a:pt x="568" y="1054"/>
                  </a:lnTo>
                  <a:lnTo>
                    <a:pt x="0" y="1331"/>
                  </a:lnTo>
                  <a:close/>
                  <a:moveTo>
                    <a:pt x="571" y="1069"/>
                  </a:moveTo>
                  <a:lnTo>
                    <a:pt x="732" y="1586"/>
                  </a:lnTo>
                  <a:lnTo>
                    <a:pt x="723" y="1589"/>
                  </a:lnTo>
                  <a:lnTo>
                    <a:pt x="732" y="1592"/>
                  </a:lnTo>
                  <a:lnTo>
                    <a:pt x="805" y="1823"/>
                  </a:lnTo>
                  <a:lnTo>
                    <a:pt x="814" y="1844"/>
                  </a:lnTo>
                  <a:lnTo>
                    <a:pt x="173" y="1774"/>
                  </a:lnTo>
                  <a:lnTo>
                    <a:pt x="571" y="1069"/>
                  </a:lnTo>
                  <a:close/>
                  <a:moveTo>
                    <a:pt x="1613" y="2351"/>
                  </a:moveTo>
                  <a:lnTo>
                    <a:pt x="1950" y="1607"/>
                  </a:lnTo>
                  <a:lnTo>
                    <a:pt x="2004" y="2029"/>
                  </a:lnTo>
                  <a:lnTo>
                    <a:pt x="2004" y="2029"/>
                  </a:lnTo>
                  <a:lnTo>
                    <a:pt x="2007" y="2032"/>
                  </a:lnTo>
                  <a:lnTo>
                    <a:pt x="2007" y="2035"/>
                  </a:lnTo>
                  <a:lnTo>
                    <a:pt x="2007" y="2035"/>
                  </a:lnTo>
                  <a:lnTo>
                    <a:pt x="2059" y="2263"/>
                  </a:lnTo>
                  <a:lnTo>
                    <a:pt x="2147" y="2573"/>
                  </a:lnTo>
                  <a:lnTo>
                    <a:pt x="1613" y="2351"/>
                  </a:lnTo>
                  <a:close/>
                  <a:moveTo>
                    <a:pt x="1846" y="1282"/>
                  </a:moveTo>
                  <a:lnTo>
                    <a:pt x="1522" y="1680"/>
                  </a:lnTo>
                  <a:lnTo>
                    <a:pt x="750" y="1583"/>
                  </a:lnTo>
                  <a:lnTo>
                    <a:pt x="1746" y="796"/>
                  </a:lnTo>
                  <a:lnTo>
                    <a:pt x="1846" y="1282"/>
                  </a:lnTo>
                  <a:close/>
                  <a:moveTo>
                    <a:pt x="1758" y="796"/>
                  </a:moveTo>
                  <a:lnTo>
                    <a:pt x="2281" y="1048"/>
                  </a:lnTo>
                  <a:lnTo>
                    <a:pt x="1856" y="1276"/>
                  </a:lnTo>
                  <a:lnTo>
                    <a:pt x="1758" y="796"/>
                  </a:lnTo>
                  <a:close/>
                  <a:moveTo>
                    <a:pt x="1849" y="1294"/>
                  </a:moveTo>
                  <a:lnTo>
                    <a:pt x="1947" y="1586"/>
                  </a:lnTo>
                  <a:lnTo>
                    <a:pt x="1537" y="1677"/>
                  </a:lnTo>
                  <a:lnTo>
                    <a:pt x="1849" y="1294"/>
                  </a:lnTo>
                  <a:close/>
                  <a:moveTo>
                    <a:pt x="1509" y="1689"/>
                  </a:moveTo>
                  <a:lnTo>
                    <a:pt x="1160" y="1923"/>
                  </a:lnTo>
                  <a:lnTo>
                    <a:pt x="753" y="1595"/>
                  </a:lnTo>
                  <a:lnTo>
                    <a:pt x="1509" y="1689"/>
                  </a:lnTo>
                  <a:close/>
                  <a:moveTo>
                    <a:pt x="1154" y="1932"/>
                  </a:moveTo>
                  <a:lnTo>
                    <a:pt x="1066" y="2476"/>
                  </a:lnTo>
                  <a:lnTo>
                    <a:pt x="826" y="1850"/>
                  </a:lnTo>
                  <a:lnTo>
                    <a:pt x="826" y="1844"/>
                  </a:lnTo>
                  <a:lnTo>
                    <a:pt x="823" y="1844"/>
                  </a:lnTo>
                  <a:lnTo>
                    <a:pt x="814" y="1820"/>
                  </a:lnTo>
                  <a:lnTo>
                    <a:pt x="747" y="1601"/>
                  </a:lnTo>
                  <a:lnTo>
                    <a:pt x="1154" y="1932"/>
                  </a:lnTo>
                  <a:close/>
                  <a:moveTo>
                    <a:pt x="1163" y="1941"/>
                  </a:moveTo>
                  <a:lnTo>
                    <a:pt x="1594" y="2351"/>
                  </a:lnTo>
                  <a:lnTo>
                    <a:pt x="1075" y="2488"/>
                  </a:lnTo>
                  <a:lnTo>
                    <a:pt x="1163" y="1941"/>
                  </a:lnTo>
                  <a:close/>
                  <a:moveTo>
                    <a:pt x="1169" y="1932"/>
                  </a:moveTo>
                  <a:lnTo>
                    <a:pt x="1525" y="1692"/>
                  </a:lnTo>
                  <a:lnTo>
                    <a:pt x="1944" y="1595"/>
                  </a:lnTo>
                  <a:lnTo>
                    <a:pt x="1604" y="2345"/>
                  </a:lnTo>
                  <a:lnTo>
                    <a:pt x="1169" y="1932"/>
                  </a:lnTo>
                  <a:close/>
                  <a:moveTo>
                    <a:pt x="2068" y="2260"/>
                  </a:moveTo>
                  <a:lnTo>
                    <a:pt x="2020" y="2042"/>
                  </a:lnTo>
                  <a:lnTo>
                    <a:pt x="2199" y="2142"/>
                  </a:lnTo>
                  <a:lnTo>
                    <a:pt x="2153" y="2555"/>
                  </a:lnTo>
                  <a:lnTo>
                    <a:pt x="2068" y="2260"/>
                  </a:lnTo>
                  <a:close/>
                  <a:moveTo>
                    <a:pt x="2020" y="2032"/>
                  </a:moveTo>
                  <a:lnTo>
                    <a:pt x="2217" y="1896"/>
                  </a:lnTo>
                  <a:lnTo>
                    <a:pt x="2193" y="2127"/>
                  </a:lnTo>
                  <a:lnTo>
                    <a:pt x="2020" y="2032"/>
                  </a:lnTo>
                  <a:close/>
                  <a:moveTo>
                    <a:pt x="2238" y="1868"/>
                  </a:moveTo>
                  <a:lnTo>
                    <a:pt x="2229" y="1874"/>
                  </a:lnTo>
                  <a:lnTo>
                    <a:pt x="2308" y="1088"/>
                  </a:lnTo>
                  <a:lnTo>
                    <a:pt x="2712" y="1859"/>
                  </a:lnTo>
                  <a:lnTo>
                    <a:pt x="2742" y="1914"/>
                  </a:lnTo>
                  <a:lnTo>
                    <a:pt x="2238" y="1868"/>
                  </a:lnTo>
                  <a:close/>
                  <a:moveTo>
                    <a:pt x="2721" y="1853"/>
                  </a:moveTo>
                  <a:lnTo>
                    <a:pt x="2308" y="1063"/>
                  </a:lnTo>
                  <a:lnTo>
                    <a:pt x="3262" y="1747"/>
                  </a:lnTo>
                  <a:lnTo>
                    <a:pt x="2754" y="1911"/>
                  </a:lnTo>
                  <a:lnTo>
                    <a:pt x="2721" y="1853"/>
                  </a:lnTo>
                  <a:close/>
                  <a:moveTo>
                    <a:pt x="2220" y="1881"/>
                  </a:moveTo>
                  <a:lnTo>
                    <a:pt x="2017" y="2023"/>
                  </a:lnTo>
                  <a:lnTo>
                    <a:pt x="1959" y="1589"/>
                  </a:lnTo>
                  <a:lnTo>
                    <a:pt x="1959" y="1589"/>
                  </a:lnTo>
                  <a:lnTo>
                    <a:pt x="1959" y="1589"/>
                  </a:lnTo>
                  <a:lnTo>
                    <a:pt x="1956" y="1583"/>
                  </a:lnTo>
                  <a:lnTo>
                    <a:pt x="1956" y="1583"/>
                  </a:lnTo>
                  <a:lnTo>
                    <a:pt x="1859" y="1288"/>
                  </a:lnTo>
                  <a:lnTo>
                    <a:pt x="2293" y="1054"/>
                  </a:lnTo>
                  <a:lnTo>
                    <a:pt x="2302" y="1060"/>
                  </a:lnTo>
                  <a:lnTo>
                    <a:pt x="2220" y="1881"/>
                  </a:lnTo>
                  <a:close/>
                  <a:moveTo>
                    <a:pt x="1758" y="787"/>
                  </a:moveTo>
                  <a:lnTo>
                    <a:pt x="1777" y="775"/>
                  </a:lnTo>
                  <a:lnTo>
                    <a:pt x="1758" y="781"/>
                  </a:lnTo>
                  <a:lnTo>
                    <a:pt x="1856" y="435"/>
                  </a:lnTo>
                  <a:lnTo>
                    <a:pt x="2293" y="1042"/>
                  </a:lnTo>
                  <a:lnTo>
                    <a:pt x="1758" y="787"/>
                  </a:lnTo>
                  <a:close/>
                  <a:moveTo>
                    <a:pt x="747" y="1571"/>
                  </a:moveTo>
                  <a:lnTo>
                    <a:pt x="948" y="1051"/>
                  </a:lnTo>
                  <a:lnTo>
                    <a:pt x="1725" y="802"/>
                  </a:lnTo>
                  <a:lnTo>
                    <a:pt x="747" y="1571"/>
                  </a:lnTo>
                  <a:close/>
                  <a:moveTo>
                    <a:pt x="179" y="1786"/>
                  </a:moveTo>
                  <a:lnTo>
                    <a:pt x="814" y="1853"/>
                  </a:lnTo>
                  <a:lnTo>
                    <a:pt x="705" y="2239"/>
                  </a:lnTo>
                  <a:lnTo>
                    <a:pt x="179" y="1786"/>
                  </a:lnTo>
                  <a:close/>
                  <a:moveTo>
                    <a:pt x="820" y="1865"/>
                  </a:moveTo>
                  <a:lnTo>
                    <a:pt x="1057" y="2482"/>
                  </a:lnTo>
                  <a:lnTo>
                    <a:pt x="714" y="2248"/>
                  </a:lnTo>
                  <a:lnTo>
                    <a:pt x="820" y="1865"/>
                  </a:lnTo>
                  <a:close/>
                  <a:moveTo>
                    <a:pt x="720" y="2263"/>
                  </a:moveTo>
                  <a:lnTo>
                    <a:pt x="1063" y="2497"/>
                  </a:lnTo>
                  <a:lnTo>
                    <a:pt x="981" y="2837"/>
                  </a:lnTo>
                  <a:lnTo>
                    <a:pt x="720" y="2263"/>
                  </a:lnTo>
                  <a:close/>
                  <a:moveTo>
                    <a:pt x="1191" y="3311"/>
                  </a:moveTo>
                  <a:lnTo>
                    <a:pt x="993" y="2865"/>
                  </a:lnTo>
                  <a:lnTo>
                    <a:pt x="1628" y="3184"/>
                  </a:lnTo>
                  <a:lnTo>
                    <a:pt x="1191" y="3311"/>
                  </a:lnTo>
                  <a:close/>
                  <a:moveTo>
                    <a:pt x="987" y="2850"/>
                  </a:moveTo>
                  <a:lnTo>
                    <a:pt x="1072" y="2500"/>
                  </a:lnTo>
                  <a:lnTo>
                    <a:pt x="1600" y="2360"/>
                  </a:lnTo>
                  <a:lnTo>
                    <a:pt x="1634" y="3175"/>
                  </a:lnTo>
                  <a:lnTo>
                    <a:pt x="987" y="2850"/>
                  </a:lnTo>
                  <a:close/>
                  <a:moveTo>
                    <a:pt x="1646" y="3178"/>
                  </a:moveTo>
                  <a:lnTo>
                    <a:pt x="1613" y="2360"/>
                  </a:lnTo>
                  <a:lnTo>
                    <a:pt x="2147" y="2582"/>
                  </a:lnTo>
                  <a:lnTo>
                    <a:pt x="1922" y="2862"/>
                  </a:lnTo>
                  <a:lnTo>
                    <a:pt x="2083" y="3135"/>
                  </a:lnTo>
                  <a:lnTo>
                    <a:pt x="1646" y="3178"/>
                  </a:lnTo>
                  <a:close/>
                  <a:moveTo>
                    <a:pt x="2147" y="2597"/>
                  </a:moveTo>
                  <a:lnTo>
                    <a:pt x="2089" y="3123"/>
                  </a:lnTo>
                  <a:lnTo>
                    <a:pt x="1935" y="2862"/>
                  </a:lnTo>
                  <a:lnTo>
                    <a:pt x="2147" y="2597"/>
                  </a:lnTo>
                  <a:close/>
                  <a:moveTo>
                    <a:pt x="2098" y="3129"/>
                  </a:moveTo>
                  <a:lnTo>
                    <a:pt x="2159" y="2582"/>
                  </a:lnTo>
                  <a:lnTo>
                    <a:pt x="2159" y="2582"/>
                  </a:lnTo>
                  <a:lnTo>
                    <a:pt x="2159" y="2582"/>
                  </a:lnTo>
                  <a:lnTo>
                    <a:pt x="2208" y="2151"/>
                  </a:lnTo>
                  <a:lnTo>
                    <a:pt x="2918" y="2543"/>
                  </a:lnTo>
                  <a:lnTo>
                    <a:pt x="2098" y="3129"/>
                  </a:lnTo>
                  <a:close/>
                  <a:moveTo>
                    <a:pt x="2924" y="2537"/>
                  </a:moveTo>
                  <a:lnTo>
                    <a:pt x="2202" y="2139"/>
                  </a:lnTo>
                  <a:lnTo>
                    <a:pt x="2229" y="1887"/>
                  </a:lnTo>
                  <a:lnTo>
                    <a:pt x="2241" y="1877"/>
                  </a:lnTo>
                  <a:lnTo>
                    <a:pt x="2745" y="1926"/>
                  </a:lnTo>
                  <a:lnTo>
                    <a:pt x="2745" y="1926"/>
                  </a:lnTo>
                  <a:lnTo>
                    <a:pt x="2748" y="1923"/>
                  </a:lnTo>
                  <a:lnTo>
                    <a:pt x="2909" y="2218"/>
                  </a:lnTo>
                  <a:lnTo>
                    <a:pt x="3252" y="1783"/>
                  </a:lnTo>
                  <a:lnTo>
                    <a:pt x="2924" y="2537"/>
                  </a:lnTo>
                  <a:close/>
                  <a:moveTo>
                    <a:pt x="2912" y="2199"/>
                  </a:moveTo>
                  <a:lnTo>
                    <a:pt x="2757" y="1920"/>
                  </a:lnTo>
                  <a:lnTo>
                    <a:pt x="3259" y="1759"/>
                  </a:lnTo>
                  <a:lnTo>
                    <a:pt x="2912" y="2199"/>
                  </a:lnTo>
                  <a:close/>
                  <a:moveTo>
                    <a:pt x="3620" y="1546"/>
                  </a:moveTo>
                  <a:lnTo>
                    <a:pt x="3274" y="1744"/>
                  </a:lnTo>
                  <a:lnTo>
                    <a:pt x="2909" y="1221"/>
                  </a:lnTo>
                  <a:lnTo>
                    <a:pt x="3620" y="1546"/>
                  </a:lnTo>
                  <a:close/>
                  <a:moveTo>
                    <a:pt x="2891" y="1215"/>
                  </a:moveTo>
                  <a:lnTo>
                    <a:pt x="3252" y="1729"/>
                  </a:lnTo>
                  <a:lnTo>
                    <a:pt x="2320" y="1060"/>
                  </a:lnTo>
                  <a:lnTo>
                    <a:pt x="2891" y="1215"/>
                  </a:lnTo>
                  <a:close/>
                  <a:moveTo>
                    <a:pt x="2876" y="1200"/>
                  </a:moveTo>
                  <a:lnTo>
                    <a:pt x="2299" y="1042"/>
                  </a:lnTo>
                  <a:lnTo>
                    <a:pt x="2214" y="565"/>
                  </a:lnTo>
                  <a:lnTo>
                    <a:pt x="2876" y="1200"/>
                  </a:lnTo>
                  <a:close/>
                  <a:moveTo>
                    <a:pt x="2284" y="1009"/>
                  </a:moveTo>
                  <a:lnTo>
                    <a:pt x="1868" y="435"/>
                  </a:lnTo>
                  <a:lnTo>
                    <a:pt x="2202" y="556"/>
                  </a:lnTo>
                  <a:lnTo>
                    <a:pt x="2284" y="1009"/>
                  </a:lnTo>
                  <a:close/>
                  <a:moveTo>
                    <a:pt x="2162" y="28"/>
                  </a:moveTo>
                  <a:lnTo>
                    <a:pt x="2199" y="538"/>
                  </a:lnTo>
                  <a:lnTo>
                    <a:pt x="2199" y="538"/>
                  </a:lnTo>
                  <a:lnTo>
                    <a:pt x="2199" y="544"/>
                  </a:lnTo>
                  <a:lnTo>
                    <a:pt x="1865" y="419"/>
                  </a:lnTo>
                  <a:lnTo>
                    <a:pt x="2162" y="28"/>
                  </a:lnTo>
                  <a:close/>
                  <a:moveTo>
                    <a:pt x="1846" y="429"/>
                  </a:moveTo>
                  <a:lnTo>
                    <a:pt x="1746" y="781"/>
                  </a:lnTo>
                  <a:lnTo>
                    <a:pt x="1361" y="526"/>
                  </a:lnTo>
                  <a:lnTo>
                    <a:pt x="1846" y="429"/>
                  </a:lnTo>
                  <a:close/>
                  <a:moveTo>
                    <a:pt x="1348" y="529"/>
                  </a:moveTo>
                  <a:lnTo>
                    <a:pt x="1737" y="787"/>
                  </a:lnTo>
                  <a:lnTo>
                    <a:pt x="960" y="1036"/>
                  </a:lnTo>
                  <a:lnTo>
                    <a:pt x="1348" y="529"/>
                  </a:lnTo>
                  <a:close/>
                  <a:moveTo>
                    <a:pt x="938" y="1051"/>
                  </a:moveTo>
                  <a:lnTo>
                    <a:pt x="738" y="1571"/>
                  </a:lnTo>
                  <a:lnTo>
                    <a:pt x="580" y="1063"/>
                  </a:lnTo>
                  <a:lnTo>
                    <a:pt x="938" y="1051"/>
                  </a:lnTo>
                  <a:close/>
                  <a:moveTo>
                    <a:pt x="559" y="1069"/>
                  </a:moveTo>
                  <a:lnTo>
                    <a:pt x="164" y="1765"/>
                  </a:lnTo>
                  <a:lnTo>
                    <a:pt x="12" y="1337"/>
                  </a:lnTo>
                  <a:lnTo>
                    <a:pt x="559" y="10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9" name="Freeform 390"/>
            <p:cNvSpPr>
              <a:spLocks noEditPoints="1"/>
            </p:cNvSpPr>
            <p:nvPr/>
          </p:nvSpPr>
          <p:spPr bwMode="auto">
            <a:xfrm>
              <a:off x="153988" y="-706438"/>
              <a:ext cx="5780088" cy="5275263"/>
            </a:xfrm>
            <a:custGeom>
              <a:avLst/>
              <a:gdLst>
                <a:gd name="T0" fmla="*/ 161 w 3641"/>
                <a:gd name="T1" fmla="*/ 1783 h 3323"/>
                <a:gd name="T2" fmla="*/ 975 w 3641"/>
                <a:gd name="T3" fmla="*/ 2853 h 3323"/>
                <a:gd name="T4" fmla="*/ 1640 w 3641"/>
                <a:gd name="T5" fmla="*/ 3190 h 3323"/>
                <a:gd name="T6" fmla="*/ 2095 w 3641"/>
                <a:gd name="T7" fmla="*/ 3153 h 3323"/>
                <a:gd name="T8" fmla="*/ 3277 w 3641"/>
                <a:gd name="T9" fmla="*/ 1753 h 3323"/>
                <a:gd name="T10" fmla="*/ 2897 w 3641"/>
                <a:gd name="T11" fmla="*/ 1206 h 3323"/>
                <a:gd name="T12" fmla="*/ 2171 w 3641"/>
                <a:gd name="T13" fmla="*/ 0 h 3323"/>
                <a:gd name="T14" fmla="*/ 1333 w 3641"/>
                <a:gd name="T15" fmla="*/ 520 h 3323"/>
                <a:gd name="T16" fmla="*/ 574 w 3641"/>
                <a:gd name="T17" fmla="*/ 1045 h 3323"/>
                <a:gd name="T18" fmla="*/ 732 w 3641"/>
                <a:gd name="T19" fmla="*/ 1586 h 3323"/>
                <a:gd name="T20" fmla="*/ 814 w 3641"/>
                <a:gd name="T21" fmla="*/ 1844 h 3323"/>
                <a:gd name="T22" fmla="*/ 1950 w 3641"/>
                <a:gd name="T23" fmla="*/ 1607 h 3323"/>
                <a:gd name="T24" fmla="*/ 2007 w 3641"/>
                <a:gd name="T25" fmla="*/ 2035 h 3323"/>
                <a:gd name="T26" fmla="*/ 1613 w 3641"/>
                <a:gd name="T27" fmla="*/ 2351 h 3323"/>
                <a:gd name="T28" fmla="*/ 1746 w 3641"/>
                <a:gd name="T29" fmla="*/ 796 h 3323"/>
                <a:gd name="T30" fmla="*/ 1856 w 3641"/>
                <a:gd name="T31" fmla="*/ 1276 h 3323"/>
                <a:gd name="T32" fmla="*/ 1537 w 3641"/>
                <a:gd name="T33" fmla="*/ 1677 h 3323"/>
                <a:gd name="T34" fmla="*/ 753 w 3641"/>
                <a:gd name="T35" fmla="*/ 1595 h 3323"/>
                <a:gd name="T36" fmla="*/ 826 w 3641"/>
                <a:gd name="T37" fmla="*/ 1850 h 3323"/>
                <a:gd name="T38" fmla="*/ 747 w 3641"/>
                <a:gd name="T39" fmla="*/ 1601 h 3323"/>
                <a:gd name="T40" fmla="*/ 1075 w 3641"/>
                <a:gd name="T41" fmla="*/ 2488 h 3323"/>
                <a:gd name="T42" fmla="*/ 1944 w 3641"/>
                <a:gd name="T43" fmla="*/ 1595 h 3323"/>
                <a:gd name="T44" fmla="*/ 2020 w 3641"/>
                <a:gd name="T45" fmla="*/ 2042 h 3323"/>
                <a:gd name="T46" fmla="*/ 2020 w 3641"/>
                <a:gd name="T47" fmla="*/ 2032 h 3323"/>
                <a:gd name="T48" fmla="*/ 2238 w 3641"/>
                <a:gd name="T49" fmla="*/ 1868 h 3323"/>
                <a:gd name="T50" fmla="*/ 2742 w 3641"/>
                <a:gd name="T51" fmla="*/ 1914 h 3323"/>
                <a:gd name="T52" fmla="*/ 3262 w 3641"/>
                <a:gd name="T53" fmla="*/ 1747 h 3323"/>
                <a:gd name="T54" fmla="*/ 2017 w 3641"/>
                <a:gd name="T55" fmla="*/ 2023 h 3323"/>
                <a:gd name="T56" fmla="*/ 1956 w 3641"/>
                <a:gd name="T57" fmla="*/ 1583 h 3323"/>
                <a:gd name="T58" fmla="*/ 2302 w 3641"/>
                <a:gd name="T59" fmla="*/ 1060 h 3323"/>
                <a:gd name="T60" fmla="*/ 1758 w 3641"/>
                <a:gd name="T61" fmla="*/ 781 h 3323"/>
                <a:gd name="T62" fmla="*/ 747 w 3641"/>
                <a:gd name="T63" fmla="*/ 1571 h 3323"/>
                <a:gd name="T64" fmla="*/ 179 w 3641"/>
                <a:gd name="T65" fmla="*/ 1786 h 3323"/>
                <a:gd name="T66" fmla="*/ 820 w 3641"/>
                <a:gd name="T67" fmla="*/ 1865 h 3323"/>
                <a:gd name="T68" fmla="*/ 720 w 3641"/>
                <a:gd name="T69" fmla="*/ 2263 h 3323"/>
                <a:gd name="T70" fmla="*/ 1191 w 3641"/>
                <a:gd name="T71" fmla="*/ 3311 h 3323"/>
                <a:gd name="T72" fmla="*/ 987 w 3641"/>
                <a:gd name="T73" fmla="*/ 2850 h 3323"/>
                <a:gd name="T74" fmla="*/ 987 w 3641"/>
                <a:gd name="T75" fmla="*/ 2850 h 3323"/>
                <a:gd name="T76" fmla="*/ 1922 w 3641"/>
                <a:gd name="T77" fmla="*/ 2862 h 3323"/>
                <a:gd name="T78" fmla="*/ 2089 w 3641"/>
                <a:gd name="T79" fmla="*/ 3123 h 3323"/>
                <a:gd name="T80" fmla="*/ 2159 w 3641"/>
                <a:gd name="T81" fmla="*/ 2582 h 3323"/>
                <a:gd name="T82" fmla="*/ 2918 w 3641"/>
                <a:gd name="T83" fmla="*/ 2543 h 3323"/>
                <a:gd name="T84" fmla="*/ 2229 w 3641"/>
                <a:gd name="T85" fmla="*/ 1887 h 3323"/>
                <a:gd name="T86" fmla="*/ 2748 w 3641"/>
                <a:gd name="T87" fmla="*/ 1923 h 3323"/>
                <a:gd name="T88" fmla="*/ 2912 w 3641"/>
                <a:gd name="T89" fmla="*/ 2199 h 3323"/>
                <a:gd name="T90" fmla="*/ 3620 w 3641"/>
                <a:gd name="T91" fmla="*/ 1546 h 3323"/>
                <a:gd name="T92" fmla="*/ 2891 w 3641"/>
                <a:gd name="T93" fmla="*/ 1215 h 3323"/>
                <a:gd name="T94" fmla="*/ 2876 w 3641"/>
                <a:gd name="T95" fmla="*/ 1200 h 3323"/>
                <a:gd name="T96" fmla="*/ 2284 w 3641"/>
                <a:gd name="T97" fmla="*/ 1009 h 3323"/>
                <a:gd name="T98" fmla="*/ 2162 w 3641"/>
                <a:gd name="T99" fmla="*/ 28 h 3323"/>
                <a:gd name="T100" fmla="*/ 1865 w 3641"/>
                <a:gd name="T101" fmla="*/ 419 h 3323"/>
                <a:gd name="T102" fmla="*/ 1361 w 3641"/>
                <a:gd name="T103" fmla="*/ 526 h 3323"/>
                <a:gd name="T104" fmla="*/ 960 w 3641"/>
                <a:gd name="T105" fmla="*/ 1036 h 3323"/>
                <a:gd name="T106" fmla="*/ 580 w 3641"/>
                <a:gd name="T107" fmla="*/ 1063 h 3323"/>
                <a:gd name="T108" fmla="*/ 12 w 3641"/>
                <a:gd name="T109" fmla="*/ 1337 h 3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1" h="3323">
                  <a:moveTo>
                    <a:pt x="0" y="1331"/>
                  </a:moveTo>
                  <a:lnTo>
                    <a:pt x="158" y="1777"/>
                  </a:lnTo>
                  <a:lnTo>
                    <a:pt x="155" y="1783"/>
                  </a:lnTo>
                  <a:lnTo>
                    <a:pt x="161" y="1783"/>
                  </a:lnTo>
                  <a:lnTo>
                    <a:pt x="702" y="2251"/>
                  </a:lnTo>
                  <a:lnTo>
                    <a:pt x="702" y="2251"/>
                  </a:lnTo>
                  <a:lnTo>
                    <a:pt x="702" y="2254"/>
                  </a:lnTo>
                  <a:lnTo>
                    <a:pt x="975" y="2853"/>
                  </a:lnTo>
                  <a:lnTo>
                    <a:pt x="975" y="2856"/>
                  </a:lnTo>
                  <a:lnTo>
                    <a:pt x="978" y="2856"/>
                  </a:lnTo>
                  <a:lnTo>
                    <a:pt x="1184" y="3323"/>
                  </a:lnTo>
                  <a:lnTo>
                    <a:pt x="1640" y="3190"/>
                  </a:lnTo>
                  <a:lnTo>
                    <a:pt x="1646" y="3193"/>
                  </a:lnTo>
                  <a:lnTo>
                    <a:pt x="1646" y="3190"/>
                  </a:lnTo>
                  <a:lnTo>
                    <a:pt x="2089" y="3144"/>
                  </a:lnTo>
                  <a:lnTo>
                    <a:pt x="2095" y="3153"/>
                  </a:lnTo>
                  <a:lnTo>
                    <a:pt x="2095" y="3141"/>
                  </a:lnTo>
                  <a:lnTo>
                    <a:pt x="2928" y="2549"/>
                  </a:lnTo>
                  <a:lnTo>
                    <a:pt x="2931" y="2549"/>
                  </a:lnTo>
                  <a:lnTo>
                    <a:pt x="3277" y="1753"/>
                  </a:lnTo>
                  <a:lnTo>
                    <a:pt x="3280" y="1753"/>
                  </a:lnTo>
                  <a:lnTo>
                    <a:pt x="3280" y="1753"/>
                  </a:lnTo>
                  <a:lnTo>
                    <a:pt x="3641" y="1546"/>
                  </a:lnTo>
                  <a:lnTo>
                    <a:pt x="2897" y="1206"/>
                  </a:lnTo>
                  <a:lnTo>
                    <a:pt x="2897" y="1206"/>
                  </a:lnTo>
                  <a:lnTo>
                    <a:pt x="2897" y="1206"/>
                  </a:lnTo>
                  <a:lnTo>
                    <a:pt x="2211" y="550"/>
                  </a:lnTo>
                  <a:lnTo>
                    <a:pt x="2171" y="0"/>
                  </a:lnTo>
                  <a:lnTo>
                    <a:pt x="1853" y="416"/>
                  </a:lnTo>
                  <a:lnTo>
                    <a:pt x="1840" y="413"/>
                  </a:lnTo>
                  <a:lnTo>
                    <a:pt x="1846" y="419"/>
                  </a:lnTo>
                  <a:lnTo>
                    <a:pt x="1333" y="520"/>
                  </a:lnTo>
                  <a:lnTo>
                    <a:pt x="1339" y="523"/>
                  </a:lnTo>
                  <a:lnTo>
                    <a:pt x="941" y="1042"/>
                  </a:lnTo>
                  <a:lnTo>
                    <a:pt x="577" y="1051"/>
                  </a:lnTo>
                  <a:lnTo>
                    <a:pt x="574" y="1045"/>
                  </a:lnTo>
                  <a:lnTo>
                    <a:pt x="568" y="1054"/>
                  </a:lnTo>
                  <a:lnTo>
                    <a:pt x="0" y="1331"/>
                  </a:lnTo>
                  <a:moveTo>
                    <a:pt x="571" y="1069"/>
                  </a:moveTo>
                  <a:lnTo>
                    <a:pt x="732" y="1586"/>
                  </a:lnTo>
                  <a:lnTo>
                    <a:pt x="723" y="1589"/>
                  </a:lnTo>
                  <a:lnTo>
                    <a:pt x="732" y="1592"/>
                  </a:lnTo>
                  <a:lnTo>
                    <a:pt x="805" y="1823"/>
                  </a:lnTo>
                  <a:lnTo>
                    <a:pt x="814" y="1844"/>
                  </a:lnTo>
                  <a:lnTo>
                    <a:pt x="173" y="1774"/>
                  </a:lnTo>
                  <a:lnTo>
                    <a:pt x="571" y="1069"/>
                  </a:lnTo>
                  <a:moveTo>
                    <a:pt x="1613" y="2351"/>
                  </a:moveTo>
                  <a:lnTo>
                    <a:pt x="1950" y="1607"/>
                  </a:lnTo>
                  <a:lnTo>
                    <a:pt x="2004" y="2029"/>
                  </a:lnTo>
                  <a:lnTo>
                    <a:pt x="2004" y="2029"/>
                  </a:lnTo>
                  <a:lnTo>
                    <a:pt x="2007" y="2032"/>
                  </a:lnTo>
                  <a:lnTo>
                    <a:pt x="2007" y="2035"/>
                  </a:lnTo>
                  <a:lnTo>
                    <a:pt x="2007" y="2035"/>
                  </a:lnTo>
                  <a:lnTo>
                    <a:pt x="2059" y="2263"/>
                  </a:lnTo>
                  <a:lnTo>
                    <a:pt x="2147" y="2573"/>
                  </a:lnTo>
                  <a:lnTo>
                    <a:pt x="1613" y="2351"/>
                  </a:lnTo>
                  <a:moveTo>
                    <a:pt x="1846" y="1282"/>
                  </a:moveTo>
                  <a:lnTo>
                    <a:pt x="1522" y="1680"/>
                  </a:lnTo>
                  <a:lnTo>
                    <a:pt x="750" y="1583"/>
                  </a:lnTo>
                  <a:lnTo>
                    <a:pt x="1746" y="796"/>
                  </a:lnTo>
                  <a:lnTo>
                    <a:pt x="1846" y="1282"/>
                  </a:lnTo>
                  <a:moveTo>
                    <a:pt x="1758" y="796"/>
                  </a:moveTo>
                  <a:lnTo>
                    <a:pt x="2281" y="1048"/>
                  </a:lnTo>
                  <a:lnTo>
                    <a:pt x="1856" y="1276"/>
                  </a:lnTo>
                  <a:lnTo>
                    <a:pt x="1758" y="796"/>
                  </a:lnTo>
                  <a:moveTo>
                    <a:pt x="1849" y="1294"/>
                  </a:moveTo>
                  <a:lnTo>
                    <a:pt x="1947" y="1586"/>
                  </a:lnTo>
                  <a:lnTo>
                    <a:pt x="1537" y="1677"/>
                  </a:lnTo>
                  <a:lnTo>
                    <a:pt x="1849" y="1294"/>
                  </a:lnTo>
                  <a:moveTo>
                    <a:pt x="1509" y="1689"/>
                  </a:moveTo>
                  <a:lnTo>
                    <a:pt x="1160" y="1923"/>
                  </a:lnTo>
                  <a:lnTo>
                    <a:pt x="753" y="1595"/>
                  </a:lnTo>
                  <a:lnTo>
                    <a:pt x="1509" y="1689"/>
                  </a:lnTo>
                  <a:moveTo>
                    <a:pt x="1154" y="1932"/>
                  </a:moveTo>
                  <a:lnTo>
                    <a:pt x="1066" y="2476"/>
                  </a:lnTo>
                  <a:lnTo>
                    <a:pt x="826" y="1850"/>
                  </a:lnTo>
                  <a:lnTo>
                    <a:pt x="826" y="1844"/>
                  </a:lnTo>
                  <a:lnTo>
                    <a:pt x="823" y="1844"/>
                  </a:lnTo>
                  <a:lnTo>
                    <a:pt x="814" y="1820"/>
                  </a:lnTo>
                  <a:lnTo>
                    <a:pt x="747" y="1601"/>
                  </a:lnTo>
                  <a:lnTo>
                    <a:pt x="1154" y="1932"/>
                  </a:lnTo>
                  <a:moveTo>
                    <a:pt x="1163" y="1941"/>
                  </a:moveTo>
                  <a:lnTo>
                    <a:pt x="1594" y="2351"/>
                  </a:lnTo>
                  <a:lnTo>
                    <a:pt x="1075" y="2488"/>
                  </a:lnTo>
                  <a:lnTo>
                    <a:pt x="1163" y="1941"/>
                  </a:lnTo>
                  <a:moveTo>
                    <a:pt x="1169" y="1932"/>
                  </a:moveTo>
                  <a:lnTo>
                    <a:pt x="1525" y="1692"/>
                  </a:lnTo>
                  <a:lnTo>
                    <a:pt x="1944" y="1595"/>
                  </a:lnTo>
                  <a:lnTo>
                    <a:pt x="1604" y="2345"/>
                  </a:lnTo>
                  <a:lnTo>
                    <a:pt x="1169" y="1932"/>
                  </a:lnTo>
                  <a:moveTo>
                    <a:pt x="2068" y="2260"/>
                  </a:moveTo>
                  <a:lnTo>
                    <a:pt x="2020" y="2042"/>
                  </a:lnTo>
                  <a:lnTo>
                    <a:pt x="2199" y="2142"/>
                  </a:lnTo>
                  <a:lnTo>
                    <a:pt x="2153" y="2555"/>
                  </a:lnTo>
                  <a:lnTo>
                    <a:pt x="2068" y="2260"/>
                  </a:lnTo>
                  <a:moveTo>
                    <a:pt x="2020" y="2032"/>
                  </a:moveTo>
                  <a:lnTo>
                    <a:pt x="2217" y="1896"/>
                  </a:lnTo>
                  <a:lnTo>
                    <a:pt x="2193" y="2127"/>
                  </a:lnTo>
                  <a:lnTo>
                    <a:pt x="2020" y="2032"/>
                  </a:lnTo>
                  <a:moveTo>
                    <a:pt x="2238" y="1868"/>
                  </a:moveTo>
                  <a:lnTo>
                    <a:pt x="2229" y="1874"/>
                  </a:lnTo>
                  <a:lnTo>
                    <a:pt x="2308" y="1088"/>
                  </a:lnTo>
                  <a:lnTo>
                    <a:pt x="2712" y="1859"/>
                  </a:lnTo>
                  <a:lnTo>
                    <a:pt x="2742" y="1914"/>
                  </a:lnTo>
                  <a:lnTo>
                    <a:pt x="2238" y="1868"/>
                  </a:lnTo>
                  <a:moveTo>
                    <a:pt x="2721" y="1853"/>
                  </a:moveTo>
                  <a:lnTo>
                    <a:pt x="2308" y="1063"/>
                  </a:lnTo>
                  <a:lnTo>
                    <a:pt x="3262" y="1747"/>
                  </a:lnTo>
                  <a:lnTo>
                    <a:pt x="2754" y="1911"/>
                  </a:lnTo>
                  <a:lnTo>
                    <a:pt x="2721" y="1853"/>
                  </a:lnTo>
                  <a:moveTo>
                    <a:pt x="2220" y="1881"/>
                  </a:moveTo>
                  <a:lnTo>
                    <a:pt x="2017" y="2023"/>
                  </a:lnTo>
                  <a:lnTo>
                    <a:pt x="1959" y="1589"/>
                  </a:lnTo>
                  <a:lnTo>
                    <a:pt x="1959" y="1589"/>
                  </a:lnTo>
                  <a:lnTo>
                    <a:pt x="1959" y="1589"/>
                  </a:lnTo>
                  <a:lnTo>
                    <a:pt x="1956" y="1583"/>
                  </a:lnTo>
                  <a:lnTo>
                    <a:pt x="1956" y="1583"/>
                  </a:lnTo>
                  <a:lnTo>
                    <a:pt x="1859" y="1288"/>
                  </a:lnTo>
                  <a:lnTo>
                    <a:pt x="2293" y="1054"/>
                  </a:lnTo>
                  <a:lnTo>
                    <a:pt x="2302" y="1060"/>
                  </a:lnTo>
                  <a:lnTo>
                    <a:pt x="2220" y="1881"/>
                  </a:lnTo>
                  <a:moveTo>
                    <a:pt x="1758" y="787"/>
                  </a:moveTo>
                  <a:lnTo>
                    <a:pt x="1777" y="775"/>
                  </a:lnTo>
                  <a:lnTo>
                    <a:pt x="1758" y="781"/>
                  </a:lnTo>
                  <a:lnTo>
                    <a:pt x="1856" y="435"/>
                  </a:lnTo>
                  <a:lnTo>
                    <a:pt x="2293" y="1042"/>
                  </a:lnTo>
                  <a:lnTo>
                    <a:pt x="1758" y="787"/>
                  </a:lnTo>
                  <a:moveTo>
                    <a:pt x="747" y="1571"/>
                  </a:moveTo>
                  <a:lnTo>
                    <a:pt x="948" y="1051"/>
                  </a:lnTo>
                  <a:lnTo>
                    <a:pt x="1725" y="802"/>
                  </a:lnTo>
                  <a:lnTo>
                    <a:pt x="747" y="1571"/>
                  </a:lnTo>
                  <a:moveTo>
                    <a:pt x="179" y="1786"/>
                  </a:moveTo>
                  <a:lnTo>
                    <a:pt x="814" y="1853"/>
                  </a:lnTo>
                  <a:lnTo>
                    <a:pt x="705" y="2239"/>
                  </a:lnTo>
                  <a:lnTo>
                    <a:pt x="179" y="1786"/>
                  </a:lnTo>
                  <a:moveTo>
                    <a:pt x="820" y="1865"/>
                  </a:moveTo>
                  <a:lnTo>
                    <a:pt x="1057" y="2482"/>
                  </a:lnTo>
                  <a:lnTo>
                    <a:pt x="714" y="2248"/>
                  </a:lnTo>
                  <a:lnTo>
                    <a:pt x="820" y="1865"/>
                  </a:lnTo>
                  <a:moveTo>
                    <a:pt x="720" y="2263"/>
                  </a:moveTo>
                  <a:lnTo>
                    <a:pt x="1063" y="2497"/>
                  </a:lnTo>
                  <a:lnTo>
                    <a:pt x="981" y="2837"/>
                  </a:lnTo>
                  <a:lnTo>
                    <a:pt x="720" y="2263"/>
                  </a:lnTo>
                  <a:moveTo>
                    <a:pt x="1191" y="3311"/>
                  </a:moveTo>
                  <a:lnTo>
                    <a:pt x="993" y="2865"/>
                  </a:lnTo>
                  <a:lnTo>
                    <a:pt x="1628" y="3184"/>
                  </a:lnTo>
                  <a:lnTo>
                    <a:pt x="1191" y="3311"/>
                  </a:lnTo>
                  <a:moveTo>
                    <a:pt x="987" y="2850"/>
                  </a:moveTo>
                  <a:lnTo>
                    <a:pt x="1072" y="2500"/>
                  </a:lnTo>
                  <a:lnTo>
                    <a:pt x="1600" y="2360"/>
                  </a:lnTo>
                  <a:lnTo>
                    <a:pt x="1634" y="3175"/>
                  </a:lnTo>
                  <a:lnTo>
                    <a:pt x="987" y="2850"/>
                  </a:lnTo>
                  <a:moveTo>
                    <a:pt x="1646" y="3178"/>
                  </a:moveTo>
                  <a:lnTo>
                    <a:pt x="1613" y="2360"/>
                  </a:lnTo>
                  <a:lnTo>
                    <a:pt x="2147" y="2582"/>
                  </a:lnTo>
                  <a:lnTo>
                    <a:pt x="1922" y="2862"/>
                  </a:lnTo>
                  <a:lnTo>
                    <a:pt x="2083" y="3135"/>
                  </a:lnTo>
                  <a:lnTo>
                    <a:pt x="1646" y="3178"/>
                  </a:lnTo>
                  <a:moveTo>
                    <a:pt x="2147" y="2597"/>
                  </a:moveTo>
                  <a:lnTo>
                    <a:pt x="2089" y="3123"/>
                  </a:lnTo>
                  <a:lnTo>
                    <a:pt x="1935" y="2862"/>
                  </a:lnTo>
                  <a:lnTo>
                    <a:pt x="2147" y="2597"/>
                  </a:lnTo>
                  <a:moveTo>
                    <a:pt x="2098" y="3129"/>
                  </a:moveTo>
                  <a:lnTo>
                    <a:pt x="2159" y="2582"/>
                  </a:lnTo>
                  <a:lnTo>
                    <a:pt x="2159" y="2582"/>
                  </a:lnTo>
                  <a:lnTo>
                    <a:pt x="2159" y="2582"/>
                  </a:lnTo>
                  <a:lnTo>
                    <a:pt x="2208" y="2151"/>
                  </a:lnTo>
                  <a:lnTo>
                    <a:pt x="2918" y="2543"/>
                  </a:lnTo>
                  <a:lnTo>
                    <a:pt x="2098" y="3129"/>
                  </a:lnTo>
                  <a:moveTo>
                    <a:pt x="2924" y="2537"/>
                  </a:moveTo>
                  <a:lnTo>
                    <a:pt x="2202" y="2139"/>
                  </a:lnTo>
                  <a:lnTo>
                    <a:pt x="2229" y="1887"/>
                  </a:lnTo>
                  <a:lnTo>
                    <a:pt x="2241" y="1877"/>
                  </a:lnTo>
                  <a:lnTo>
                    <a:pt x="2745" y="1926"/>
                  </a:lnTo>
                  <a:lnTo>
                    <a:pt x="2745" y="1926"/>
                  </a:lnTo>
                  <a:lnTo>
                    <a:pt x="2748" y="1923"/>
                  </a:lnTo>
                  <a:lnTo>
                    <a:pt x="2909" y="2218"/>
                  </a:lnTo>
                  <a:lnTo>
                    <a:pt x="3252" y="1783"/>
                  </a:lnTo>
                  <a:lnTo>
                    <a:pt x="2924" y="2537"/>
                  </a:lnTo>
                  <a:moveTo>
                    <a:pt x="2912" y="2199"/>
                  </a:moveTo>
                  <a:lnTo>
                    <a:pt x="2757" y="1920"/>
                  </a:lnTo>
                  <a:lnTo>
                    <a:pt x="3259" y="1759"/>
                  </a:lnTo>
                  <a:lnTo>
                    <a:pt x="2912" y="2199"/>
                  </a:lnTo>
                  <a:moveTo>
                    <a:pt x="3620" y="1546"/>
                  </a:moveTo>
                  <a:lnTo>
                    <a:pt x="3274" y="1744"/>
                  </a:lnTo>
                  <a:lnTo>
                    <a:pt x="2909" y="1221"/>
                  </a:lnTo>
                  <a:lnTo>
                    <a:pt x="3620" y="1546"/>
                  </a:lnTo>
                  <a:moveTo>
                    <a:pt x="2891" y="1215"/>
                  </a:moveTo>
                  <a:lnTo>
                    <a:pt x="3252" y="1729"/>
                  </a:lnTo>
                  <a:lnTo>
                    <a:pt x="2320" y="1060"/>
                  </a:lnTo>
                  <a:lnTo>
                    <a:pt x="2891" y="1215"/>
                  </a:lnTo>
                  <a:moveTo>
                    <a:pt x="2876" y="1200"/>
                  </a:moveTo>
                  <a:lnTo>
                    <a:pt x="2299" y="1042"/>
                  </a:lnTo>
                  <a:lnTo>
                    <a:pt x="2214" y="565"/>
                  </a:lnTo>
                  <a:lnTo>
                    <a:pt x="2876" y="1200"/>
                  </a:lnTo>
                  <a:moveTo>
                    <a:pt x="2284" y="1009"/>
                  </a:moveTo>
                  <a:lnTo>
                    <a:pt x="1868" y="435"/>
                  </a:lnTo>
                  <a:lnTo>
                    <a:pt x="2202" y="556"/>
                  </a:lnTo>
                  <a:lnTo>
                    <a:pt x="2284" y="1009"/>
                  </a:lnTo>
                  <a:moveTo>
                    <a:pt x="2162" y="28"/>
                  </a:moveTo>
                  <a:lnTo>
                    <a:pt x="2199" y="538"/>
                  </a:lnTo>
                  <a:lnTo>
                    <a:pt x="2199" y="538"/>
                  </a:lnTo>
                  <a:lnTo>
                    <a:pt x="2199" y="544"/>
                  </a:lnTo>
                  <a:lnTo>
                    <a:pt x="1865" y="419"/>
                  </a:lnTo>
                  <a:lnTo>
                    <a:pt x="2162" y="28"/>
                  </a:lnTo>
                  <a:moveTo>
                    <a:pt x="1846" y="429"/>
                  </a:moveTo>
                  <a:lnTo>
                    <a:pt x="1746" y="781"/>
                  </a:lnTo>
                  <a:lnTo>
                    <a:pt x="1361" y="526"/>
                  </a:lnTo>
                  <a:lnTo>
                    <a:pt x="1846" y="429"/>
                  </a:lnTo>
                  <a:moveTo>
                    <a:pt x="1348" y="529"/>
                  </a:moveTo>
                  <a:lnTo>
                    <a:pt x="1737" y="787"/>
                  </a:lnTo>
                  <a:lnTo>
                    <a:pt x="960" y="1036"/>
                  </a:lnTo>
                  <a:lnTo>
                    <a:pt x="1348" y="529"/>
                  </a:lnTo>
                  <a:moveTo>
                    <a:pt x="938" y="1051"/>
                  </a:moveTo>
                  <a:lnTo>
                    <a:pt x="738" y="1571"/>
                  </a:lnTo>
                  <a:lnTo>
                    <a:pt x="580" y="1063"/>
                  </a:lnTo>
                  <a:lnTo>
                    <a:pt x="938" y="1051"/>
                  </a:lnTo>
                  <a:moveTo>
                    <a:pt x="559" y="1069"/>
                  </a:moveTo>
                  <a:lnTo>
                    <a:pt x="164" y="1765"/>
                  </a:lnTo>
                  <a:lnTo>
                    <a:pt x="12" y="1337"/>
                  </a:lnTo>
                  <a:lnTo>
                    <a:pt x="559" y="1069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0" name="Freeform 391"/>
            <p:cNvSpPr>
              <a:spLocks noEditPoints="1"/>
            </p:cNvSpPr>
            <p:nvPr/>
          </p:nvSpPr>
          <p:spPr bwMode="auto">
            <a:xfrm>
              <a:off x="2454276" y="1868487"/>
              <a:ext cx="220663" cy="212725"/>
            </a:xfrm>
            <a:custGeom>
              <a:avLst/>
              <a:gdLst>
                <a:gd name="T0" fmla="*/ 1 w 46"/>
                <a:gd name="T1" fmla="*/ 20 h 44"/>
                <a:gd name="T2" fmla="*/ 4 w 46"/>
                <a:gd name="T3" fmla="*/ 33 h 44"/>
                <a:gd name="T4" fmla="*/ 20 w 46"/>
                <a:gd name="T5" fmla="*/ 22 h 44"/>
                <a:gd name="T6" fmla="*/ 1 w 46"/>
                <a:gd name="T7" fmla="*/ 20 h 44"/>
                <a:gd name="T8" fmla="*/ 45 w 46"/>
                <a:gd name="T9" fmla="*/ 18 h 44"/>
                <a:gd name="T10" fmla="*/ 25 w 46"/>
                <a:gd name="T11" fmla="*/ 23 h 44"/>
                <a:gd name="T12" fmla="*/ 6 w 46"/>
                <a:gd name="T13" fmla="*/ 36 h 44"/>
                <a:gd name="T14" fmla="*/ 7 w 46"/>
                <a:gd name="T15" fmla="*/ 37 h 44"/>
                <a:gd name="T16" fmla="*/ 23 w 46"/>
                <a:gd name="T17" fmla="*/ 44 h 44"/>
                <a:gd name="T18" fmla="*/ 38 w 46"/>
                <a:gd name="T19" fmla="*/ 38 h 44"/>
                <a:gd name="T20" fmla="*/ 45 w 46"/>
                <a:gd name="T21" fmla="*/ 18 h 44"/>
                <a:gd name="T22" fmla="*/ 39 w 46"/>
                <a:gd name="T23" fmla="*/ 6 h 44"/>
                <a:gd name="T24" fmla="*/ 29 w 46"/>
                <a:gd name="T25" fmla="*/ 18 h 44"/>
                <a:gd name="T26" fmla="*/ 44 w 46"/>
                <a:gd name="T27" fmla="*/ 15 h 44"/>
                <a:gd name="T28" fmla="*/ 39 w 46"/>
                <a:gd name="T29" fmla="*/ 7 h 44"/>
                <a:gd name="T30" fmla="*/ 39 w 46"/>
                <a:gd name="T31" fmla="*/ 6 h 44"/>
                <a:gd name="T32" fmla="*/ 23 w 46"/>
                <a:gd name="T33" fmla="*/ 0 h 44"/>
                <a:gd name="T34" fmla="*/ 8 w 46"/>
                <a:gd name="T35" fmla="*/ 5 h 44"/>
                <a:gd name="T36" fmla="*/ 1 w 46"/>
                <a:gd name="T37" fmla="*/ 16 h 44"/>
                <a:gd name="T38" fmla="*/ 24 w 46"/>
                <a:gd name="T39" fmla="*/ 19 h 44"/>
                <a:gd name="T40" fmla="*/ 36 w 46"/>
                <a:gd name="T41" fmla="*/ 4 h 44"/>
                <a:gd name="T42" fmla="*/ 23 w 46"/>
                <a:gd name="T4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44">
                  <a:moveTo>
                    <a:pt x="1" y="20"/>
                  </a:moveTo>
                  <a:cubicBezTo>
                    <a:pt x="0" y="24"/>
                    <a:pt x="1" y="29"/>
                    <a:pt x="4" y="3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" y="20"/>
                    <a:pt x="1" y="20"/>
                    <a:pt x="1" y="20"/>
                  </a:cubicBezTo>
                  <a:moveTo>
                    <a:pt x="45" y="18"/>
                  </a:moveTo>
                  <a:cubicBezTo>
                    <a:pt x="25" y="23"/>
                    <a:pt x="25" y="23"/>
                    <a:pt x="25" y="23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7"/>
                    <a:pt x="7" y="37"/>
                  </a:cubicBezTo>
                  <a:cubicBezTo>
                    <a:pt x="11" y="42"/>
                    <a:pt x="17" y="44"/>
                    <a:pt x="23" y="44"/>
                  </a:cubicBezTo>
                  <a:cubicBezTo>
                    <a:pt x="28" y="44"/>
                    <a:pt x="34" y="42"/>
                    <a:pt x="38" y="38"/>
                  </a:cubicBezTo>
                  <a:cubicBezTo>
                    <a:pt x="44" y="33"/>
                    <a:pt x="46" y="25"/>
                    <a:pt x="45" y="18"/>
                  </a:cubicBezTo>
                  <a:moveTo>
                    <a:pt x="39" y="6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2"/>
                    <a:pt x="42" y="9"/>
                    <a:pt x="39" y="7"/>
                  </a:cubicBezTo>
                  <a:cubicBezTo>
                    <a:pt x="39" y="7"/>
                    <a:pt x="39" y="6"/>
                    <a:pt x="39" y="6"/>
                  </a:cubicBezTo>
                  <a:moveTo>
                    <a:pt x="23" y="0"/>
                  </a:moveTo>
                  <a:cubicBezTo>
                    <a:pt x="17" y="0"/>
                    <a:pt x="12" y="1"/>
                    <a:pt x="8" y="5"/>
                  </a:cubicBezTo>
                  <a:cubicBezTo>
                    <a:pt x="4" y="9"/>
                    <a:pt x="2" y="12"/>
                    <a:pt x="1" y="1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2" y="1"/>
                    <a:pt x="28" y="0"/>
                    <a:pt x="2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1" name="Freeform 392"/>
            <p:cNvSpPr>
              <a:spLocks/>
            </p:cNvSpPr>
            <p:nvPr/>
          </p:nvSpPr>
          <p:spPr bwMode="auto">
            <a:xfrm>
              <a:off x="2459038" y="1887537"/>
              <a:ext cx="211138" cy="155575"/>
            </a:xfrm>
            <a:custGeom>
              <a:avLst/>
              <a:gdLst>
                <a:gd name="T0" fmla="*/ 35 w 44"/>
                <a:gd name="T1" fmla="*/ 0 h 32"/>
                <a:gd name="T2" fmla="*/ 23 w 44"/>
                <a:gd name="T3" fmla="*/ 15 h 32"/>
                <a:gd name="T4" fmla="*/ 0 w 44"/>
                <a:gd name="T5" fmla="*/ 12 h 32"/>
                <a:gd name="T6" fmla="*/ 0 w 44"/>
                <a:gd name="T7" fmla="*/ 16 h 32"/>
                <a:gd name="T8" fmla="*/ 19 w 44"/>
                <a:gd name="T9" fmla="*/ 18 h 32"/>
                <a:gd name="T10" fmla="*/ 3 w 44"/>
                <a:gd name="T11" fmla="*/ 29 h 32"/>
                <a:gd name="T12" fmla="*/ 5 w 44"/>
                <a:gd name="T13" fmla="*/ 32 h 32"/>
                <a:gd name="T14" fmla="*/ 24 w 44"/>
                <a:gd name="T15" fmla="*/ 19 h 32"/>
                <a:gd name="T16" fmla="*/ 44 w 44"/>
                <a:gd name="T17" fmla="*/ 14 h 32"/>
                <a:gd name="T18" fmla="*/ 43 w 44"/>
                <a:gd name="T19" fmla="*/ 11 h 32"/>
                <a:gd name="T20" fmla="*/ 28 w 44"/>
                <a:gd name="T21" fmla="*/ 14 h 32"/>
                <a:gd name="T22" fmla="*/ 38 w 44"/>
                <a:gd name="T23" fmla="*/ 2 h 32"/>
                <a:gd name="T24" fmla="*/ 35 w 44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32">
                  <a:moveTo>
                    <a:pt x="35" y="0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4" y="31"/>
                    <a:pt x="5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3"/>
                    <a:pt x="43" y="12"/>
                    <a:pt x="43" y="1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1"/>
                    <a:pt x="36" y="1"/>
                    <a:pt x="3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2" name="Freeform 393"/>
            <p:cNvSpPr>
              <a:spLocks noEditPoints="1"/>
            </p:cNvSpPr>
            <p:nvPr/>
          </p:nvSpPr>
          <p:spPr bwMode="auto">
            <a:xfrm>
              <a:off x="1924051" y="2284412"/>
              <a:ext cx="149225" cy="139700"/>
            </a:xfrm>
            <a:custGeom>
              <a:avLst/>
              <a:gdLst>
                <a:gd name="T0" fmla="*/ 16 w 31"/>
                <a:gd name="T1" fmla="*/ 19 h 29"/>
                <a:gd name="T2" fmla="*/ 14 w 31"/>
                <a:gd name="T3" fmla="*/ 29 h 29"/>
                <a:gd name="T4" fmla="*/ 16 w 31"/>
                <a:gd name="T5" fmla="*/ 29 h 29"/>
                <a:gd name="T6" fmla="*/ 24 w 31"/>
                <a:gd name="T7" fmla="*/ 26 h 29"/>
                <a:gd name="T8" fmla="*/ 16 w 31"/>
                <a:gd name="T9" fmla="*/ 19 h 29"/>
                <a:gd name="T10" fmla="*/ 29 w 31"/>
                <a:gd name="T11" fmla="*/ 8 h 29"/>
                <a:gd name="T12" fmla="*/ 18 w 31"/>
                <a:gd name="T13" fmla="*/ 16 h 29"/>
                <a:gd name="T14" fmla="*/ 27 w 31"/>
                <a:gd name="T15" fmla="*/ 24 h 29"/>
                <a:gd name="T16" fmla="*/ 29 w 31"/>
                <a:gd name="T17" fmla="*/ 8 h 29"/>
                <a:gd name="T18" fmla="*/ 3 w 31"/>
                <a:gd name="T19" fmla="*/ 8 h 29"/>
                <a:gd name="T20" fmla="*/ 5 w 31"/>
                <a:gd name="T21" fmla="*/ 25 h 29"/>
                <a:gd name="T22" fmla="*/ 11 w 31"/>
                <a:gd name="T23" fmla="*/ 29 h 29"/>
                <a:gd name="T24" fmla="*/ 13 w 31"/>
                <a:gd name="T25" fmla="*/ 16 h 29"/>
                <a:gd name="T26" fmla="*/ 3 w 31"/>
                <a:gd name="T27" fmla="*/ 8 h 29"/>
                <a:gd name="T28" fmla="*/ 16 w 31"/>
                <a:gd name="T29" fmla="*/ 0 h 29"/>
                <a:gd name="T30" fmla="*/ 6 w 31"/>
                <a:gd name="T31" fmla="*/ 4 h 29"/>
                <a:gd name="T32" fmla="*/ 5 w 31"/>
                <a:gd name="T33" fmla="*/ 5 h 29"/>
                <a:gd name="T34" fmla="*/ 15 w 31"/>
                <a:gd name="T35" fmla="*/ 13 h 29"/>
                <a:gd name="T36" fmla="*/ 27 w 31"/>
                <a:gd name="T37" fmla="*/ 5 h 29"/>
                <a:gd name="T38" fmla="*/ 26 w 31"/>
                <a:gd name="T39" fmla="*/ 5 h 29"/>
                <a:gd name="T40" fmla="*/ 16 w 31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29">
                  <a:moveTo>
                    <a:pt x="16" y="19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9" y="29"/>
                    <a:pt x="22" y="28"/>
                    <a:pt x="24" y="26"/>
                  </a:cubicBezTo>
                  <a:cubicBezTo>
                    <a:pt x="16" y="19"/>
                    <a:pt x="16" y="19"/>
                    <a:pt x="16" y="19"/>
                  </a:cubicBezTo>
                  <a:moveTo>
                    <a:pt x="29" y="8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1" y="20"/>
                    <a:pt x="31" y="13"/>
                    <a:pt x="29" y="8"/>
                  </a:cubicBezTo>
                  <a:moveTo>
                    <a:pt x="3" y="8"/>
                  </a:moveTo>
                  <a:cubicBezTo>
                    <a:pt x="0" y="13"/>
                    <a:pt x="1" y="20"/>
                    <a:pt x="5" y="25"/>
                  </a:cubicBezTo>
                  <a:cubicBezTo>
                    <a:pt x="7" y="26"/>
                    <a:pt x="9" y="28"/>
                    <a:pt x="11" y="29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3" y="8"/>
                    <a:pt x="3" y="8"/>
                    <a:pt x="3" y="8"/>
                  </a:cubicBezTo>
                  <a:moveTo>
                    <a:pt x="16" y="0"/>
                  </a:moveTo>
                  <a:cubicBezTo>
                    <a:pt x="12" y="0"/>
                    <a:pt x="9" y="2"/>
                    <a:pt x="6" y="4"/>
                  </a:cubicBezTo>
                  <a:cubicBezTo>
                    <a:pt x="6" y="4"/>
                    <a:pt x="5" y="5"/>
                    <a:pt x="5" y="5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6" y="5"/>
                  </a:cubicBezTo>
                  <a:cubicBezTo>
                    <a:pt x="23" y="2"/>
                    <a:pt x="20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3" name="Freeform 394"/>
            <p:cNvSpPr>
              <a:spLocks/>
            </p:cNvSpPr>
            <p:nvPr/>
          </p:nvSpPr>
          <p:spPr bwMode="auto">
            <a:xfrm>
              <a:off x="1938338" y="2308225"/>
              <a:ext cx="125413" cy="115888"/>
            </a:xfrm>
            <a:custGeom>
              <a:avLst/>
              <a:gdLst>
                <a:gd name="T0" fmla="*/ 2 w 26"/>
                <a:gd name="T1" fmla="*/ 0 h 24"/>
                <a:gd name="T2" fmla="*/ 0 w 26"/>
                <a:gd name="T3" fmla="*/ 3 h 24"/>
                <a:gd name="T4" fmla="*/ 10 w 26"/>
                <a:gd name="T5" fmla="*/ 11 h 24"/>
                <a:gd name="T6" fmla="*/ 8 w 26"/>
                <a:gd name="T7" fmla="*/ 24 h 24"/>
                <a:gd name="T8" fmla="*/ 11 w 26"/>
                <a:gd name="T9" fmla="*/ 24 h 24"/>
                <a:gd name="T10" fmla="*/ 13 w 26"/>
                <a:gd name="T11" fmla="*/ 14 h 24"/>
                <a:gd name="T12" fmla="*/ 21 w 26"/>
                <a:gd name="T13" fmla="*/ 21 h 24"/>
                <a:gd name="T14" fmla="*/ 23 w 26"/>
                <a:gd name="T15" fmla="*/ 20 h 24"/>
                <a:gd name="T16" fmla="*/ 24 w 26"/>
                <a:gd name="T17" fmla="*/ 19 h 24"/>
                <a:gd name="T18" fmla="*/ 15 w 26"/>
                <a:gd name="T19" fmla="*/ 11 h 24"/>
                <a:gd name="T20" fmla="*/ 26 w 26"/>
                <a:gd name="T21" fmla="*/ 3 h 24"/>
                <a:gd name="T22" fmla="*/ 24 w 26"/>
                <a:gd name="T23" fmla="*/ 0 h 24"/>
                <a:gd name="T24" fmla="*/ 12 w 26"/>
                <a:gd name="T25" fmla="*/ 8 h 24"/>
                <a:gd name="T26" fmla="*/ 2 w 26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4">
                  <a:moveTo>
                    <a:pt x="2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9" y="24"/>
                    <a:pt x="10" y="24"/>
                    <a:pt x="11" y="2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3" y="20"/>
                    <a:pt x="23" y="20"/>
                    <a:pt x="24" y="19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5" y="1"/>
                    <a:pt x="24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4" name="Freeform 395"/>
            <p:cNvSpPr>
              <a:spLocks noEditPoints="1"/>
            </p:cNvSpPr>
            <p:nvPr/>
          </p:nvSpPr>
          <p:spPr bwMode="auto">
            <a:xfrm>
              <a:off x="1851026" y="2220912"/>
              <a:ext cx="293688" cy="269875"/>
            </a:xfrm>
            <a:custGeom>
              <a:avLst/>
              <a:gdLst>
                <a:gd name="T0" fmla="*/ 46 w 61"/>
                <a:gd name="T1" fmla="*/ 45 h 56"/>
                <a:gd name="T2" fmla="*/ 31 w 61"/>
                <a:gd name="T3" fmla="*/ 51 h 56"/>
                <a:gd name="T4" fmla="*/ 28 w 61"/>
                <a:gd name="T5" fmla="*/ 51 h 56"/>
                <a:gd name="T6" fmla="*/ 27 w 61"/>
                <a:gd name="T7" fmla="*/ 56 h 56"/>
                <a:gd name="T8" fmla="*/ 31 w 61"/>
                <a:gd name="T9" fmla="*/ 56 h 56"/>
                <a:gd name="T10" fmla="*/ 49 w 61"/>
                <a:gd name="T11" fmla="*/ 49 h 56"/>
                <a:gd name="T12" fmla="*/ 46 w 61"/>
                <a:gd name="T13" fmla="*/ 45 h 56"/>
                <a:gd name="T14" fmla="*/ 55 w 61"/>
                <a:gd name="T15" fmla="*/ 14 h 56"/>
                <a:gd name="T16" fmla="*/ 51 w 61"/>
                <a:gd name="T17" fmla="*/ 16 h 56"/>
                <a:gd name="T18" fmla="*/ 48 w 61"/>
                <a:gd name="T19" fmla="*/ 43 h 56"/>
                <a:gd name="T20" fmla="*/ 52 w 61"/>
                <a:gd name="T21" fmla="*/ 47 h 56"/>
                <a:gd name="T22" fmla="*/ 55 w 61"/>
                <a:gd name="T23" fmla="*/ 14 h 56"/>
                <a:gd name="T24" fmla="*/ 7 w 61"/>
                <a:gd name="T25" fmla="*/ 12 h 56"/>
                <a:gd name="T26" fmla="*/ 10 w 61"/>
                <a:gd name="T27" fmla="*/ 47 h 56"/>
                <a:gd name="T28" fmla="*/ 24 w 61"/>
                <a:gd name="T29" fmla="*/ 55 h 56"/>
                <a:gd name="T30" fmla="*/ 25 w 61"/>
                <a:gd name="T31" fmla="*/ 50 h 56"/>
                <a:gd name="T32" fmla="*/ 14 w 61"/>
                <a:gd name="T33" fmla="*/ 43 h 56"/>
                <a:gd name="T34" fmla="*/ 11 w 61"/>
                <a:gd name="T35" fmla="*/ 15 h 56"/>
                <a:gd name="T36" fmla="*/ 7 w 61"/>
                <a:gd name="T37" fmla="*/ 12 h 56"/>
                <a:gd name="T38" fmla="*/ 31 w 61"/>
                <a:gd name="T39" fmla="*/ 0 h 56"/>
                <a:gd name="T40" fmla="*/ 12 w 61"/>
                <a:gd name="T41" fmla="*/ 7 h 56"/>
                <a:gd name="T42" fmla="*/ 9 w 61"/>
                <a:gd name="T43" fmla="*/ 9 h 56"/>
                <a:gd name="T44" fmla="*/ 13 w 61"/>
                <a:gd name="T45" fmla="*/ 13 h 56"/>
                <a:gd name="T46" fmla="*/ 15 w 61"/>
                <a:gd name="T47" fmla="*/ 11 h 56"/>
                <a:gd name="T48" fmla="*/ 31 w 61"/>
                <a:gd name="T49" fmla="*/ 5 h 56"/>
                <a:gd name="T50" fmla="*/ 48 w 61"/>
                <a:gd name="T51" fmla="*/ 12 h 56"/>
                <a:gd name="T52" fmla="*/ 49 w 61"/>
                <a:gd name="T53" fmla="*/ 14 h 56"/>
                <a:gd name="T54" fmla="*/ 53 w 61"/>
                <a:gd name="T55" fmla="*/ 11 h 56"/>
                <a:gd name="T56" fmla="*/ 51 w 61"/>
                <a:gd name="T57" fmla="*/ 9 h 56"/>
                <a:gd name="T58" fmla="*/ 31 w 61"/>
                <a:gd name="T5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56">
                  <a:moveTo>
                    <a:pt x="46" y="45"/>
                  </a:moveTo>
                  <a:cubicBezTo>
                    <a:pt x="41" y="49"/>
                    <a:pt x="36" y="51"/>
                    <a:pt x="31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8" y="56"/>
                    <a:pt x="30" y="56"/>
                    <a:pt x="31" y="56"/>
                  </a:cubicBezTo>
                  <a:cubicBezTo>
                    <a:pt x="37" y="56"/>
                    <a:pt x="44" y="54"/>
                    <a:pt x="49" y="49"/>
                  </a:cubicBezTo>
                  <a:cubicBezTo>
                    <a:pt x="46" y="45"/>
                    <a:pt x="46" y="45"/>
                    <a:pt x="46" y="45"/>
                  </a:cubicBezTo>
                  <a:moveTo>
                    <a:pt x="55" y="14"/>
                  </a:moveTo>
                  <a:cubicBezTo>
                    <a:pt x="51" y="16"/>
                    <a:pt x="51" y="16"/>
                    <a:pt x="51" y="16"/>
                  </a:cubicBezTo>
                  <a:cubicBezTo>
                    <a:pt x="56" y="25"/>
                    <a:pt x="55" y="36"/>
                    <a:pt x="48" y="43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60" y="37"/>
                    <a:pt x="61" y="24"/>
                    <a:pt x="55" y="14"/>
                  </a:cubicBezTo>
                  <a:moveTo>
                    <a:pt x="7" y="12"/>
                  </a:moveTo>
                  <a:cubicBezTo>
                    <a:pt x="0" y="23"/>
                    <a:pt x="1" y="37"/>
                    <a:pt x="10" y="47"/>
                  </a:cubicBezTo>
                  <a:cubicBezTo>
                    <a:pt x="14" y="51"/>
                    <a:pt x="19" y="54"/>
                    <a:pt x="24" y="55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1" y="49"/>
                    <a:pt x="17" y="47"/>
                    <a:pt x="14" y="43"/>
                  </a:cubicBezTo>
                  <a:cubicBezTo>
                    <a:pt x="6" y="36"/>
                    <a:pt x="6" y="24"/>
                    <a:pt x="11" y="15"/>
                  </a:cubicBezTo>
                  <a:cubicBezTo>
                    <a:pt x="7" y="12"/>
                    <a:pt x="7" y="12"/>
                    <a:pt x="7" y="12"/>
                  </a:cubicBezTo>
                  <a:moveTo>
                    <a:pt x="31" y="0"/>
                  </a:moveTo>
                  <a:cubicBezTo>
                    <a:pt x="24" y="0"/>
                    <a:pt x="17" y="2"/>
                    <a:pt x="12" y="7"/>
                  </a:cubicBezTo>
                  <a:cubicBezTo>
                    <a:pt x="11" y="8"/>
                    <a:pt x="10" y="9"/>
                    <a:pt x="9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1"/>
                    <a:pt x="15" y="11"/>
                  </a:cubicBezTo>
                  <a:cubicBezTo>
                    <a:pt x="19" y="7"/>
                    <a:pt x="25" y="5"/>
                    <a:pt x="31" y="5"/>
                  </a:cubicBezTo>
                  <a:cubicBezTo>
                    <a:pt x="37" y="5"/>
                    <a:pt x="43" y="7"/>
                    <a:pt x="48" y="12"/>
                  </a:cubicBezTo>
                  <a:cubicBezTo>
                    <a:pt x="48" y="13"/>
                    <a:pt x="49" y="13"/>
                    <a:pt x="49" y="1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0"/>
                    <a:pt x="52" y="9"/>
                    <a:pt x="51" y="9"/>
                  </a:cubicBezTo>
                  <a:cubicBezTo>
                    <a:pt x="46" y="3"/>
                    <a:pt x="38" y="0"/>
                    <a:pt x="3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5" name="Freeform 396"/>
            <p:cNvSpPr>
              <a:spLocks noEditPoints="1"/>
            </p:cNvSpPr>
            <p:nvPr/>
          </p:nvSpPr>
          <p:spPr bwMode="auto">
            <a:xfrm>
              <a:off x="1884363" y="2263775"/>
              <a:ext cx="231775" cy="227013"/>
            </a:xfrm>
            <a:custGeom>
              <a:avLst/>
              <a:gdLst>
                <a:gd name="T0" fmla="*/ 18 w 48"/>
                <a:gd name="T1" fmla="*/ 41 h 47"/>
                <a:gd name="T2" fmla="*/ 17 w 48"/>
                <a:gd name="T3" fmla="*/ 46 h 47"/>
                <a:gd name="T4" fmla="*/ 20 w 48"/>
                <a:gd name="T5" fmla="*/ 47 h 47"/>
                <a:gd name="T6" fmla="*/ 21 w 48"/>
                <a:gd name="T7" fmla="*/ 42 h 47"/>
                <a:gd name="T8" fmla="*/ 18 w 48"/>
                <a:gd name="T9" fmla="*/ 41 h 47"/>
                <a:gd name="T10" fmla="*/ 41 w 48"/>
                <a:gd name="T11" fmla="*/ 34 h 47"/>
                <a:gd name="T12" fmla="*/ 39 w 48"/>
                <a:gd name="T13" fmla="*/ 36 h 47"/>
                <a:gd name="T14" fmla="*/ 39 w 48"/>
                <a:gd name="T15" fmla="*/ 36 h 47"/>
                <a:gd name="T16" fmla="*/ 42 w 48"/>
                <a:gd name="T17" fmla="*/ 40 h 47"/>
                <a:gd name="T18" fmla="*/ 43 w 48"/>
                <a:gd name="T19" fmla="*/ 39 h 47"/>
                <a:gd name="T20" fmla="*/ 45 w 48"/>
                <a:gd name="T21" fmla="*/ 38 h 47"/>
                <a:gd name="T22" fmla="*/ 41 w 48"/>
                <a:gd name="T23" fmla="*/ 34 h 47"/>
                <a:gd name="T24" fmla="*/ 46 w 48"/>
                <a:gd name="T25" fmla="*/ 2 h 47"/>
                <a:gd name="T26" fmla="*/ 42 w 48"/>
                <a:gd name="T27" fmla="*/ 5 h 47"/>
                <a:gd name="T28" fmla="*/ 44 w 48"/>
                <a:gd name="T29" fmla="*/ 7 h 47"/>
                <a:gd name="T30" fmla="*/ 48 w 48"/>
                <a:gd name="T31" fmla="*/ 5 h 47"/>
                <a:gd name="T32" fmla="*/ 46 w 48"/>
                <a:gd name="T33" fmla="*/ 2 h 47"/>
                <a:gd name="T34" fmla="*/ 2 w 48"/>
                <a:gd name="T35" fmla="*/ 0 h 47"/>
                <a:gd name="T36" fmla="*/ 0 w 48"/>
                <a:gd name="T37" fmla="*/ 3 h 47"/>
                <a:gd name="T38" fmla="*/ 4 w 48"/>
                <a:gd name="T39" fmla="*/ 6 h 47"/>
                <a:gd name="T40" fmla="*/ 6 w 48"/>
                <a:gd name="T41" fmla="*/ 4 h 47"/>
                <a:gd name="T42" fmla="*/ 2 w 48"/>
                <a:gd name="T4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7">
                  <a:moveTo>
                    <a:pt x="18" y="41"/>
                  </a:moveTo>
                  <a:cubicBezTo>
                    <a:pt x="17" y="46"/>
                    <a:pt x="17" y="46"/>
                    <a:pt x="17" y="46"/>
                  </a:cubicBezTo>
                  <a:cubicBezTo>
                    <a:pt x="18" y="46"/>
                    <a:pt x="19" y="47"/>
                    <a:pt x="20" y="47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2"/>
                    <a:pt x="19" y="41"/>
                    <a:pt x="18" y="41"/>
                  </a:cubicBezTo>
                  <a:moveTo>
                    <a:pt x="41" y="34"/>
                  </a:moveTo>
                  <a:cubicBezTo>
                    <a:pt x="40" y="35"/>
                    <a:pt x="40" y="35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3" y="40"/>
                    <a:pt x="43" y="39"/>
                  </a:cubicBezTo>
                  <a:cubicBezTo>
                    <a:pt x="43" y="39"/>
                    <a:pt x="44" y="38"/>
                    <a:pt x="45" y="38"/>
                  </a:cubicBezTo>
                  <a:cubicBezTo>
                    <a:pt x="41" y="34"/>
                    <a:pt x="41" y="34"/>
                    <a:pt x="41" y="34"/>
                  </a:cubicBezTo>
                  <a:moveTo>
                    <a:pt x="46" y="2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3" y="6"/>
                    <a:pt x="43" y="6"/>
                    <a:pt x="44" y="7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7" y="4"/>
                    <a:pt x="47" y="3"/>
                    <a:pt x="46" y="2"/>
                  </a:cubicBezTo>
                  <a:moveTo>
                    <a:pt x="2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4"/>
                    <a:pt x="6" y="4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6" name="Freeform 397"/>
            <p:cNvSpPr>
              <a:spLocks noEditPoints="1"/>
            </p:cNvSpPr>
            <p:nvPr/>
          </p:nvSpPr>
          <p:spPr bwMode="auto">
            <a:xfrm>
              <a:off x="3032126" y="-79375"/>
              <a:ext cx="139700" cy="139700"/>
            </a:xfrm>
            <a:custGeom>
              <a:avLst/>
              <a:gdLst>
                <a:gd name="T0" fmla="*/ 14 w 29"/>
                <a:gd name="T1" fmla="*/ 13 h 29"/>
                <a:gd name="T2" fmla="*/ 10 w 29"/>
                <a:gd name="T3" fmla="*/ 28 h 29"/>
                <a:gd name="T4" fmla="*/ 14 w 29"/>
                <a:gd name="T5" fmla="*/ 29 h 29"/>
                <a:gd name="T6" fmla="*/ 24 w 29"/>
                <a:gd name="T7" fmla="*/ 25 h 29"/>
                <a:gd name="T8" fmla="*/ 14 w 29"/>
                <a:gd name="T9" fmla="*/ 13 h 29"/>
                <a:gd name="T10" fmla="*/ 18 w 29"/>
                <a:gd name="T11" fmla="*/ 13 h 29"/>
                <a:gd name="T12" fmla="*/ 26 w 29"/>
                <a:gd name="T13" fmla="*/ 23 h 29"/>
                <a:gd name="T14" fmla="*/ 29 w 29"/>
                <a:gd name="T15" fmla="*/ 16 h 29"/>
                <a:gd name="T16" fmla="*/ 18 w 29"/>
                <a:gd name="T17" fmla="*/ 13 h 29"/>
                <a:gd name="T18" fmla="*/ 11 w 29"/>
                <a:gd name="T19" fmla="*/ 11 h 29"/>
                <a:gd name="T20" fmla="*/ 0 w 29"/>
                <a:gd name="T21" fmla="*/ 14 h 29"/>
                <a:gd name="T22" fmla="*/ 4 w 29"/>
                <a:gd name="T23" fmla="*/ 24 h 29"/>
                <a:gd name="T24" fmla="*/ 7 w 29"/>
                <a:gd name="T25" fmla="*/ 27 h 29"/>
                <a:gd name="T26" fmla="*/ 11 w 29"/>
                <a:gd name="T27" fmla="*/ 11 h 29"/>
                <a:gd name="T28" fmla="*/ 22 w 29"/>
                <a:gd name="T29" fmla="*/ 2 h 29"/>
                <a:gd name="T30" fmla="*/ 17 w 29"/>
                <a:gd name="T31" fmla="*/ 8 h 29"/>
                <a:gd name="T32" fmla="*/ 29 w 29"/>
                <a:gd name="T33" fmla="*/ 13 h 29"/>
                <a:gd name="T34" fmla="*/ 25 w 29"/>
                <a:gd name="T35" fmla="*/ 4 h 29"/>
                <a:gd name="T36" fmla="*/ 22 w 29"/>
                <a:gd name="T37" fmla="*/ 2 h 29"/>
                <a:gd name="T38" fmla="*/ 14 w 29"/>
                <a:gd name="T39" fmla="*/ 0 h 29"/>
                <a:gd name="T40" fmla="*/ 5 w 29"/>
                <a:gd name="T41" fmla="*/ 3 h 29"/>
                <a:gd name="T42" fmla="*/ 1 w 29"/>
                <a:gd name="T43" fmla="*/ 10 h 29"/>
                <a:gd name="T44" fmla="*/ 11 w 29"/>
                <a:gd name="T45" fmla="*/ 8 h 29"/>
                <a:gd name="T46" fmla="*/ 9 w 29"/>
                <a:gd name="T47" fmla="*/ 6 h 29"/>
                <a:gd name="T48" fmla="*/ 13 w 29"/>
                <a:gd name="T49" fmla="*/ 7 h 29"/>
                <a:gd name="T50" fmla="*/ 19 w 29"/>
                <a:gd name="T51" fmla="*/ 0 h 29"/>
                <a:gd name="T52" fmla="*/ 14 w 29"/>
                <a:gd name="T5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" h="29">
                  <a:moveTo>
                    <a:pt x="14" y="13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2" y="28"/>
                    <a:pt x="13" y="29"/>
                    <a:pt x="14" y="29"/>
                  </a:cubicBezTo>
                  <a:cubicBezTo>
                    <a:pt x="18" y="29"/>
                    <a:pt x="21" y="28"/>
                    <a:pt x="24" y="25"/>
                  </a:cubicBezTo>
                  <a:cubicBezTo>
                    <a:pt x="14" y="13"/>
                    <a:pt x="14" y="13"/>
                    <a:pt x="14" y="13"/>
                  </a:cubicBezTo>
                  <a:moveTo>
                    <a:pt x="18" y="13"/>
                  </a:moveTo>
                  <a:cubicBezTo>
                    <a:pt x="26" y="23"/>
                    <a:pt x="26" y="23"/>
                    <a:pt x="26" y="23"/>
                  </a:cubicBezTo>
                  <a:cubicBezTo>
                    <a:pt x="27" y="21"/>
                    <a:pt x="28" y="19"/>
                    <a:pt x="29" y="16"/>
                  </a:cubicBezTo>
                  <a:cubicBezTo>
                    <a:pt x="18" y="13"/>
                    <a:pt x="18" y="13"/>
                    <a:pt x="18" y="13"/>
                  </a:cubicBezTo>
                  <a:moveTo>
                    <a:pt x="11" y="11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7"/>
                    <a:pt x="1" y="21"/>
                    <a:pt x="4" y="24"/>
                  </a:cubicBezTo>
                  <a:cubicBezTo>
                    <a:pt x="5" y="25"/>
                    <a:pt x="6" y="26"/>
                    <a:pt x="7" y="27"/>
                  </a:cubicBezTo>
                  <a:cubicBezTo>
                    <a:pt x="11" y="11"/>
                    <a:pt x="11" y="11"/>
                    <a:pt x="11" y="11"/>
                  </a:cubicBezTo>
                  <a:moveTo>
                    <a:pt x="22" y="2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0"/>
                    <a:pt x="27" y="7"/>
                    <a:pt x="25" y="4"/>
                  </a:cubicBezTo>
                  <a:cubicBezTo>
                    <a:pt x="24" y="3"/>
                    <a:pt x="23" y="2"/>
                    <a:pt x="22" y="2"/>
                  </a:cubicBezTo>
                  <a:moveTo>
                    <a:pt x="14" y="0"/>
                  </a:moveTo>
                  <a:cubicBezTo>
                    <a:pt x="11" y="0"/>
                    <a:pt x="7" y="1"/>
                    <a:pt x="5" y="3"/>
                  </a:cubicBezTo>
                  <a:cubicBezTo>
                    <a:pt x="3" y="5"/>
                    <a:pt x="1" y="8"/>
                    <a:pt x="1" y="10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6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7" name="Freeform 398"/>
            <p:cNvSpPr>
              <a:spLocks/>
            </p:cNvSpPr>
            <p:nvPr/>
          </p:nvSpPr>
          <p:spPr bwMode="auto">
            <a:xfrm>
              <a:off x="3032126" y="-79375"/>
              <a:ext cx="139700" cy="134938"/>
            </a:xfrm>
            <a:custGeom>
              <a:avLst/>
              <a:gdLst>
                <a:gd name="T0" fmla="*/ 19 w 29"/>
                <a:gd name="T1" fmla="*/ 0 h 28"/>
                <a:gd name="T2" fmla="*/ 13 w 29"/>
                <a:gd name="T3" fmla="*/ 7 h 28"/>
                <a:gd name="T4" fmla="*/ 9 w 29"/>
                <a:gd name="T5" fmla="*/ 6 h 28"/>
                <a:gd name="T6" fmla="*/ 11 w 29"/>
                <a:gd name="T7" fmla="*/ 8 h 28"/>
                <a:gd name="T8" fmla="*/ 1 w 29"/>
                <a:gd name="T9" fmla="*/ 10 h 28"/>
                <a:gd name="T10" fmla="*/ 0 w 29"/>
                <a:gd name="T11" fmla="*/ 14 h 28"/>
                <a:gd name="T12" fmla="*/ 11 w 29"/>
                <a:gd name="T13" fmla="*/ 11 h 28"/>
                <a:gd name="T14" fmla="*/ 7 w 29"/>
                <a:gd name="T15" fmla="*/ 27 h 28"/>
                <a:gd name="T16" fmla="*/ 10 w 29"/>
                <a:gd name="T17" fmla="*/ 28 h 28"/>
                <a:gd name="T18" fmla="*/ 14 w 29"/>
                <a:gd name="T19" fmla="*/ 13 h 28"/>
                <a:gd name="T20" fmla="*/ 24 w 29"/>
                <a:gd name="T21" fmla="*/ 25 h 28"/>
                <a:gd name="T22" fmla="*/ 24 w 29"/>
                <a:gd name="T23" fmla="*/ 25 h 28"/>
                <a:gd name="T24" fmla="*/ 26 w 29"/>
                <a:gd name="T25" fmla="*/ 23 h 28"/>
                <a:gd name="T26" fmla="*/ 18 w 29"/>
                <a:gd name="T27" fmla="*/ 13 h 28"/>
                <a:gd name="T28" fmla="*/ 29 w 29"/>
                <a:gd name="T29" fmla="*/ 16 h 28"/>
                <a:gd name="T30" fmla="*/ 29 w 29"/>
                <a:gd name="T31" fmla="*/ 13 h 28"/>
                <a:gd name="T32" fmla="*/ 17 w 29"/>
                <a:gd name="T33" fmla="*/ 8 h 28"/>
                <a:gd name="T34" fmla="*/ 22 w 29"/>
                <a:gd name="T35" fmla="*/ 2 h 28"/>
                <a:gd name="T36" fmla="*/ 19 w 29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28">
                  <a:moveTo>
                    <a:pt x="19" y="0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4"/>
                    <a:pt x="25" y="24"/>
                    <a:pt x="26" y="2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5"/>
                    <a:pt x="29" y="14"/>
                    <a:pt x="29" y="13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1"/>
                    <a:pt x="20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8" name="Freeform 399"/>
            <p:cNvSpPr>
              <a:spLocks noEditPoints="1"/>
            </p:cNvSpPr>
            <p:nvPr/>
          </p:nvSpPr>
          <p:spPr bwMode="auto">
            <a:xfrm>
              <a:off x="2965451" y="-146050"/>
              <a:ext cx="274638" cy="269875"/>
            </a:xfrm>
            <a:custGeom>
              <a:avLst/>
              <a:gdLst>
                <a:gd name="T0" fmla="*/ 43 w 57"/>
                <a:gd name="T1" fmla="*/ 46 h 56"/>
                <a:gd name="T2" fmla="*/ 28 w 57"/>
                <a:gd name="T3" fmla="*/ 51 h 56"/>
                <a:gd name="T4" fmla="*/ 22 w 57"/>
                <a:gd name="T5" fmla="*/ 50 h 56"/>
                <a:gd name="T6" fmla="*/ 20 w 57"/>
                <a:gd name="T7" fmla="*/ 55 h 56"/>
                <a:gd name="T8" fmla="*/ 29 w 57"/>
                <a:gd name="T9" fmla="*/ 56 h 56"/>
                <a:gd name="T10" fmla="*/ 45 w 57"/>
                <a:gd name="T11" fmla="*/ 51 h 56"/>
                <a:gd name="T12" fmla="*/ 43 w 57"/>
                <a:gd name="T13" fmla="*/ 46 h 56"/>
                <a:gd name="T14" fmla="*/ 51 w 57"/>
                <a:gd name="T15" fmla="*/ 33 h 56"/>
                <a:gd name="T16" fmla="*/ 45 w 57"/>
                <a:gd name="T17" fmla="*/ 44 h 56"/>
                <a:gd name="T18" fmla="*/ 48 w 57"/>
                <a:gd name="T19" fmla="*/ 48 h 56"/>
                <a:gd name="T20" fmla="*/ 56 w 57"/>
                <a:gd name="T21" fmla="*/ 35 h 56"/>
                <a:gd name="T22" fmla="*/ 51 w 57"/>
                <a:gd name="T23" fmla="*/ 33 h 56"/>
                <a:gd name="T24" fmla="*/ 5 w 57"/>
                <a:gd name="T25" fmla="*/ 29 h 56"/>
                <a:gd name="T26" fmla="*/ 0 w 57"/>
                <a:gd name="T27" fmla="*/ 30 h 56"/>
                <a:gd name="T28" fmla="*/ 8 w 57"/>
                <a:gd name="T29" fmla="*/ 47 h 56"/>
                <a:gd name="T30" fmla="*/ 17 w 57"/>
                <a:gd name="T31" fmla="*/ 54 h 56"/>
                <a:gd name="T32" fmla="*/ 19 w 57"/>
                <a:gd name="T33" fmla="*/ 49 h 56"/>
                <a:gd name="T34" fmla="*/ 12 w 57"/>
                <a:gd name="T35" fmla="*/ 44 h 56"/>
                <a:gd name="T36" fmla="*/ 5 w 57"/>
                <a:gd name="T37" fmla="*/ 29 h 56"/>
                <a:gd name="T38" fmla="*/ 44 w 57"/>
                <a:gd name="T39" fmla="*/ 5 h 56"/>
                <a:gd name="T40" fmla="*/ 41 w 57"/>
                <a:gd name="T41" fmla="*/ 9 h 56"/>
                <a:gd name="T42" fmla="*/ 45 w 57"/>
                <a:gd name="T43" fmla="*/ 12 h 56"/>
                <a:gd name="T44" fmla="*/ 52 w 57"/>
                <a:gd name="T45" fmla="*/ 30 h 56"/>
                <a:gd name="T46" fmla="*/ 56 w 57"/>
                <a:gd name="T47" fmla="*/ 32 h 56"/>
                <a:gd name="T48" fmla="*/ 49 w 57"/>
                <a:gd name="T49" fmla="*/ 9 h 56"/>
                <a:gd name="T50" fmla="*/ 44 w 57"/>
                <a:gd name="T51" fmla="*/ 5 h 56"/>
                <a:gd name="T52" fmla="*/ 28 w 57"/>
                <a:gd name="T53" fmla="*/ 0 h 56"/>
                <a:gd name="T54" fmla="*/ 9 w 57"/>
                <a:gd name="T55" fmla="*/ 7 h 56"/>
                <a:gd name="T56" fmla="*/ 0 w 57"/>
                <a:gd name="T57" fmla="*/ 27 h 56"/>
                <a:gd name="T58" fmla="*/ 6 w 57"/>
                <a:gd name="T59" fmla="*/ 26 h 56"/>
                <a:gd name="T60" fmla="*/ 13 w 57"/>
                <a:gd name="T61" fmla="*/ 11 h 56"/>
                <a:gd name="T62" fmla="*/ 28 w 57"/>
                <a:gd name="T63" fmla="*/ 5 h 56"/>
                <a:gd name="T64" fmla="*/ 38 w 57"/>
                <a:gd name="T65" fmla="*/ 7 h 56"/>
                <a:gd name="T66" fmla="*/ 41 w 57"/>
                <a:gd name="T67" fmla="*/ 3 h 56"/>
                <a:gd name="T68" fmla="*/ 28 w 57"/>
                <a:gd name="T6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" h="56">
                  <a:moveTo>
                    <a:pt x="43" y="46"/>
                  </a:moveTo>
                  <a:cubicBezTo>
                    <a:pt x="38" y="50"/>
                    <a:pt x="33" y="51"/>
                    <a:pt x="28" y="51"/>
                  </a:cubicBezTo>
                  <a:cubicBezTo>
                    <a:pt x="26" y="51"/>
                    <a:pt x="24" y="51"/>
                    <a:pt x="22" y="50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3" y="56"/>
                    <a:pt x="26" y="56"/>
                    <a:pt x="29" y="56"/>
                  </a:cubicBezTo>
                  <a:cubicBezTo>
                    <a:pt x="34" y="56"/>
                    <a:pt x="40" y="54"/>
                    <a:pt x="45" y="51"/>
                  </a:cubicBezTo>
                  <a:cubicBezTo>
                    <a:pt x="43" y="46"/>
                    <a:pt x="43" y="46"/>
                    <a:pt x="43" y="46"/>
                  </a:cubicBezTo>
                  <a:moveTo>
                    <a:pt x="51" y="33"/>
                  </a:moveTo>
                  <a:cubicBezTo>
                    <a:pt x="50" y="37"/>
                    <a:pt x="48" y="41"/>
                    <a:pt x="45" y="44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2" y="45"/>
                    <a:pt x="54" y="40"/>
                    <a:pt x="56" y="35"/>
                  </a:cubicBezTo>
                  <a:cubicBezTo>
                    <a:pt x="51" y="33"/>
                    <a:pt x="51" y="33"/>
                    <a:pt x="51" y="33"/>
                  </a:cubicBezTo>
                  <a:moveTo>
                    <a:pt x="5" y="29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" y="36"/>
                    <a:pt x="3" y="42"/>
                    <a:pt x="8" y="47"/>
                  </a:cubicBezTo>
                  <a:cubicBezTo>
                    <a:pt x="11" y="50"/>
                    <a:pt x="14" y="52"/>
                    <a:pt x="17" y="5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6" y="48"/>
                    <a:pt x="14" y="46"/>
                    <a:pt x="12" y="44"/>
                  </a:cubicBezTo>
                  <a:cubicBezTo>
                    <a:pt x="8" y="40"/>
                    <a:pt x="6" y="34"/>
                    <a:pt x="5" y="29"/>
                  </a:cubicBezTo>
                  <a:moveTo>
                    <a:pt x="44" y="5"/>
                  </a:moveTo>
                  <a:cubicBezTo>
                    <a:pt x="41" y="9"/>
                    <a:pt x="41" y="9"/>
                    <a:pt x="41" y="9"/>
                  </a:cubicBezTo>
                  <a:cubicBezTo>
                    <a:pt x="43" y="10"/>
                    <a:pt x="44" y="11"/>
                    <a:pt x="45" y="12"/>
                  </a:cubicBezTo>
                  <a:cubicBezTo>
                    <a:pt x="50" y="17"/>
                    <a:pt x="52" y="24"/>
                    <a:pt x="52" y="30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24"/>
                    <a:pt x="55" y="15"/>
                    <a:pt x="49" y="9"/>
                  </a:cubicBezTo>
                  <a:cubicBezTo>
                    <a:pt x="48" y="7"/>
                    <a:pt x="46" y="6"/>
                    <a:pt x="44" y="5"/>
                  </a:cubicBezTo>
                  <a:moveTo>
                    <a:pt x="28" y="0"/>
                  </a:moveTo>
                  <a:cubicBezTo>
                    <a:pt x="22" y="0"/>
                    <a:pt x="15" y="2"/>
                    <a:pt x="9" y="7"/>
                  </a:cubicBezTo>
                  <a:cubicBezTo>
                    <a:pt x="4" y="13"/>
                    <a:pt x="1" y="20"/>
                    <a:pt x="0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0"/>
                    <a:pt x="8" y="15"/>
                    <a:pt x="13" y="11"/>
                  </a:cubicBezTo>
                  <a:cubicBezTo>
                    <a:pt x="17" y="7"/>
                    <a:pt x="23" y="5"/>
                    <a:pt x="28" y="5"/>
                  </a:cubicBezTo>
                  <a:cubicBezTo>
                    <a:pt x="32" y="5"/>
                    <a:pt x="35" y="6"/>
                    <a:pt x="38" y="7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7" y="1"/>
                    <a:pt x="33" y="0"/>
                    <a:pt x="2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9" name="Freeform 400"/>
            <p:cNvSpPr>
              <a:spLocks noEditPoints="1"/>
            </p:cNvSpPr>
            <p:nvPr/>
          </p:nvSpPr>
          <p:spPr bwMode="auto">
            <a:xfrm>
              <a:off x="2965451" y="-131763"/>
              <a:ext cx="269875" cy="250825"/>
            </a:xfrm>
            <a:custGeom>
              <a:avLst/>
              <a:gdLst>
                <a:gd name="T0" fmla="*/ 19 w 56"/>
                <a:gd name="T1" fmla="*/ 46 h 52"/>
                <a:gd name="T2" fmla="*/ 17 w 56"/>
                <a:gd name="T3" fmla="*/ 51 h 52"/>
                <a:gd name="T4" fmla="*/ 20 w 56"/>
                <a:gd name="T5" fmla="*/ 52 h 52"/>
                <a:gd name="T6" fmla="*/ 22 w 56"/>
                <a:gd name="T7" fmla="*/ 47 h 52"/>
                <a:gd name="T8" fmla="*/ 19 w 56"/>
                <a:gd name="T9" fmla="*/ 46 h 52"/>
                <a:gd name="T10" fmla="*/ 45 w 56"/>
                <a:gd name="T11" fmla="*/ 41 h 52"/>
                <a:gd name="T12" fmla="*/ 44 w 56"/>
                <a:gd name="T13" fmla="*/ 42 h 52"/>
                <a:gd name="T14" fmla="*/ 43 w 56"/>
                <a:gd name="T15" fmla="*/ 43 h 52"/>
                <a:gd name="T16" fmla="*/ 45 w 56"/>
                <a:gd name="T17" fmla="*/ 48 h 52"/>
                <a:gd name="T18" fmla="*/ 48 w 56"/>
                <a:gd name="T19" fmla="*/ 46 h 52"/>
                <a:gd name="T20" fmla="*/ 48 w 56"/>
                <a:gd name="T21" fmla="*/ 45 h 52"/>
                <a:gd name="T22" fmla="*/ 45 w 56"/>
                <a:gd name="T23" fmla="*/ 41 h 52"/>
                <a:gd name="T24" fmla="*/ 52 w 56"/>
                <a:gd name="T25" fmla="*/ 27 h 52"/>
                <a:gd name="T26" fmla="*/ 51 w 56"/>
                <a:gd name="T27" fmla="*/ 30 h 52"/>
                <a:gd name="T28" fmla="*/ 56 w 56"/>
                <a:gd name="T29" fmla="*/ 32 h 52"/>
                <a:gd name="T30" fmla="*/ 56 w 56"/>
                <a:gd name="T31" fmla="*/ 29 h 52"/>
                <a:gd name="T32" fmla="*/ 52 w 56"/>
                <a:gd name="T33" fmla="*/ 27 h 52"/>
                <a:gd name="T34" fmla="*/ 6 w 56"/>
                <a:gd name="T35" fmla="*/ 23 h 52"/>
                <a:gd name="T36" fmla="*/ 0 w 56"/>
                <a:gd name="T37" fmla="*/ 24 h 52"/>
                <a:gd name="T38" fmla="*/ 0 w 56"/>
                <a:gd name="T39" fmla="*/ 27 h 52"/>
                <a:gd name="T40" fmla="*/ 5 w 56"/>
                <a:gd name="T41" fmla="*/ 26 h 52"/>
                <a:gd name="T42" fmla="*/ 6 w 56"/>
                <a:gd name="T43" fmla="*/ 23 h 52"/>
                <a:gd name="T44" fmla="*/ 41 w 56"/>
                <a:gd name="T45" fmla="*/ 0 h 52"/>
                <a:gd name="T46" fmla="*/ 38 w 56"/>
                <a:gd name="T47" fmla="*/ 4 h 52"/>
                <a:gd name="T48" fmla="*/ 41 w 56"/>
                <a:gd name="T49" fmla="*/ 6 h 52"/>
                <a:gd name="T50" fmla="*/ 44 w 56"/>
                <a:gd name="T51" fmla="*/ 2 h 52"/>
                <a:gd name="T52" fmla="*/ 41 w 56"/>
                <a:gd name="T5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52">
                  <a:moveTo>
                    <a:pt x="19" y="46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9" y="52"/>
                    <a:pt x="20" y="52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0" y="46"/>
                    <a:pt x="19" y="46"/>
                  </a:cubicBezTo>
                  <a:moveTo>
                    <a:pt x="45" y="41"/>
                  </a:moveTo>
                  <a:cubicBezTo>
                    <a:pt x="45" y="41"/>
                    <a:pt x="44" y="42"/>
                    <a:pt x="44" y="42"/>
                  </a:cubicBezTo>
                  <a:cubicBezTo>
                    <a:pt x="44" y="43"/>
                    <a:pt x="43" y="43"/>
                    <a:pt x="43" y="43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6" y="47"/>
                    <a:pt x="47" y="46"/>
                    <a:pt x="48" y="46"/>
                  </a:cubicBezTo>
                  <a:cubicBezTo>
                    <a:pt x="48" y="46"/>
                    <a:pt x="48" y="45"/>
                    <a:pt x="48" y="45"/>
                  </a:cubicBezTo>
                  <a:cubicBezTo>
                    <a:pt x="45" y="41"/>
                    <a:pt x="45" y="41"/>
                    <a:pt x="45" y="41"/>
                  </a:cubicBezTo>
                  <a:moveTo>
                    <a:pt x="52" y="27"/>
                  </a:moveTo>
                  <a:cubicBezTo>
                    <a:pt x="51" y="28"/>
                    <a:pt x="51" y="29"/>
                    <a:pt x="51" y="30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1"/>
                    <a:pt x="56" y="30"/>
                    <a:pt x="56" y="29"/>
                  </a:cubicBezTo>
                  <a:cubicBezTo>
                    <a:pt x="52" y="27"/>
                    <a:pt x="52" y="27"/>
                    <a:pt x="52" y="27"/>
                  </a:cubicBezTo>
                  <a:moveTo>
                    <a:pt x="6" y="23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4"/>
                    <a:pt x="6" y="23"/>
                  </a:cubicBezTo>
                  <a:moveTo>
                    <a:pt x="41" y="0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5"/>
                    <a:pt x="41" y="6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3" y="1"/>
                    <a:pt x="42" y="0"/>
                    <a:pt x="4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0" name="Freeform 401"/>
            <p:cNvSpPr>
              <a:spLocks noEditPoints="1"/>
            </p:cNvSpPr>
            <p:nvPr/>
          </p:nvSpPr>
          <p:spPr bwMode="auto">
            <a:xfrm>
              <a:off x="1393826" y="2182812"/>
              <a:ext cx="149225" cy="139700"/>
            </a:xfrm>
            <a:custGeom>
              <a:avLst/>
              <a:gdLst>
                <a:gd name="T0" fmla="*/ 13 w 31"/>
                <a:gd name="T1" fmla="*/ 15 h 29"/>
                <a:gd name="T2" fmla="*/ 10 w 31"/>
                <a:gd name="T3" fmla="*/ 28 h 29"/>
                <a:gd name="T4" fmla="*/ 15 w 31"/>
                <a:gd name="T5" fmla="*/ 29 h 29"/>
                <a:gd name="T6" fmla="*/ 18 w 31"/>
                <a:gd name="T7" fmla="*/ 28 h 29"/>
                <a:gd name="T8" fmla="*/ 13 w 31"/>
                <a:gd name="T9" fmla="*/ 15 h 29"/>
                <a:gd name="T10" fmla="*/ 1 w 31"/>
                <a:gd name="T11" fmla="*/ 10 h 29"/>
                <a:gd name="T12" fmla="*/ 4 w 31"/>
                <a:gd name="T13" fmla="*/ 24 h 29"/>
                <a:gd name="T14" fmla="*/ 7 w 31"/>
                <a:gd name="T15" fmla="*/ 26 h 29"/>
                <a:gd name="T16" fmla="*/ 11 w 31"/>
                <a:gd name="T17" fmla="*/ 11 h 29"/>
                <a:gd name="T18" fmla="*/ 1 w 31"/>
                <a:gd name="T19" fmla="*/ 10 h 29"/>
                <a:gd name="T20" fmla="*/ 8 w 31"/>
                <a:gd name="T21" fmla="*/ 1 h 29"/>
                <a:gd name="T22" fmla="*/ 5 w 31"/>
                <a:gd name="T23" fmla="*/ 4 h 29"/>
                <a:gd name="T24" fmla="*/ 2 w 31"/>
                <a:gd name="T25" fmla="*/ 7 h 29"/>
                <a:gd name="T26" fmla="*/ 11 w 31"/>
                <a:gd name="T27" fmla="*/ 8 h 29"/>
                <a:gd name="T28" fmla="*/ 8 w 31"/>
                <a:gd name="T29" fmla="*/ 1 h 29"/>
                <a:gd name="T30" fmla="*/ 8 w 31"/>
                <a:gd name="T31" fmla="*/ 1 h 29"/>
                <a:gd name="T32" fmla="*/ 15 w 31"/>
                <a:gd name="T33" fmla="*/ 0 h 29"/>
                <a:gd name="T34" fmla="*/ 11 w 31"/>
                <a:gd name="T35" fmla="*/ 0 h 29"/>
                <a:gd name="T36" fmla="*/ 11 w 31"/>
                <a:gd name="T37" fmla="*/ 0 h 29"/>
                <a:gd name="T38" fmla="*/ 14 w 31"/>
                <a:gd name="T39" fmla="*/ 8 h 29"/>
                <a:gd name="T40" fmla="*/ 15 w 31"/>
                <a:gd name="T41" fmla="*/ 8 h 29"/>
                <a:gd name="T42" fmla="*/ 15 w 31"/>
                <a:gd name="T43" fmla="*/ 10 h 29"/>
                <a:gd name="T44" fmla="*/ 22 w 31"/>
                <a:gd name="T45" fmla="*/ 27 h 29"/>
                <a:gd name="T46" fmla="*/ 25 w 31"/>
                <a:gd name="T47" fmla="*/ 25 h 29"/>
                <a:gd name="T48" fmla="*/ 26 w 31"/>
                <a:gd name="T49" fmla="*/ 4 h 29"/>
                <a:gd name="T50" fmla="*/ 15 w 31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9">
                  <a:moveTo>
                    <a:pt x="13" y="15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3" y="29"/>
                    <a:pt x="15" y="29"/>
                  </a:cubicBezTo>
                  <a:cubicBezTo>
                    <a:pt x="16" y="29"/>
                    <a:pt x="17" y="29"/>
                    <a:pt x="18" y="28"/>
                  </a:cubicBezTo>
                  <a:cubicBezTo>
                    <a:pt x="13" y="15"/>
                    <a:pt x="13" y="15"/>
                    <a:pt x="13" y="15"/>
                  </a:cubicBezTo>
                  <a:moveTo>
                    <a:pt x="1" y="10"/>
                  </a:moveTo>
                  <a:cubicBezTo>
                    <a:pt x="0" y="15"/>
                    <a:pt x="1" y="20"/>
                    <a:pt x="4" y="24"/>
                  </a:cubicBezTo>
                  <a:cubicBezTo>
                    <a:pt x="5" y="25"/>
                    <a:pt x="6" y="26"/>
                    <a:pt x="7" y="2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" y="10"/>
                    <a:pt x="1" y="10"/>
                    <a:pt x="1" y="10"/>
                  </a:cubicBezTo>
                  <a:moveTo>
                    <a:pt x="8" y="1"/>
                  </a:moveTo>
                  <a:cubicBezTo>
                    <a:pt x="7" y="2"/>
                    <a:pt x="6" y="3"/>
                    <a:pt x="5" y="4"/>
                  </a:cubicBezTo>
                  <a:cubicBezTo>
                    <a:pt x="4" y="5"/>
                    <a:pt x="3" y="6"/>
                    <a:pt x="2" y="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moveTo>
                    <a:pt x="15" y="0"/>
                  </a:moveTo>
                  <a:cubicBezTo>
                    <a:pt x="14" y="0"/>
                    <a:pt x="13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7"/>
                    <a:pt x="24" y="26"/>
                    <a:pt x="25" y="25"/>
                  </a:cubicBezTo>
                  <a:cubicBezTo>
                    <a:pt x="31" y="19"/>
                    <a:pt x="31" y="10"/>
                    <a:pt x="26" y="4"/>
                  </a:cubicBezTo>
                  <a:cubicBezTo>
                    <a:pt x="23" y="1"/>
                    <a:pt x="19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1" name="Freeform 402"/>
            <p:cNvSpPr>
              <a:spLocks/>
            </p:cNvSpPr>
            <p:nvPr/>
          </p:nvSpPr>
          <p:spPr bwMode="auto">
            <a:xfrm>
              <a:off x="1398588" y="2182812"/>
              <a:ext cx="100013" cy="134938"/>
            </a:xfrm>
            <a:custGeom>
              <a:avLst/>
              <a:gdLst>
                <a:gd name="T0" fmla="*/ 10 w 21"/>
                <a:gd name="T1" fmla="*/ 0 h 28"/>
                <a:gd name="T2" fmla="*/ 7 w 21"/>
                <a:gd name="T3" fmla="*/ 1 h 28"/>
                <a:gd name="T4" fmla="*/ 7 w 21"/>
                <a:gd name="T5" fmla="*/ 1 h 28"/>
                <a:gd name="T6" fmla="*/ 10 w 21"/>
                <a:gd name="T7" fmla="*/ 8 h 28"/>
                <a:gd name="T8" fmla="*/ 1 w 21"/>
                <a:gd name="T9" fmla="*/ 7 h 28"/>
                <a:gd name="T10" fmla="*/ 0 w 21"/>
                <a:gd name="T11" fmla="*/ 10 h 28"/>
                <a:gd name="T12" fmla="*/ 10 w 21"/>
                <a:gd name="T13" fmla="*/ 11 h 28"/>
                <a:gd name="T14" fmla="*/ 6 w 21"/>
                <a:gd name="T15" fmla="*/ 26 h 28"/>
                <a:gd name="T16" fmla="*/ 9 w 21"/>
                <a:gd name="T17" fmla="*/ 28 h 28"/>
                <a:gd name="T18" fmla="*/ 12 w 21"/>
                <a:gd name="T19" fmla="*/ 15 h 28"/>
                <a:gd name="T20" fmla="*/ 17 w 21"/>
                <a:gd name="T21" fmla="*/ 28 h 28"/>
                <a:gd name="T22" fmla="*/ 21 w 21"/>
                <a:gd name="T23" fmla="*/ 27 h 28"/>
                <a:gd name="T24" fmla="*/ 14 w 21"/>
                <a:gd name="T25" fmla="*/ 10 h 28"/>
                <a:gd name="T26" fmla="*/ 14 w 21"/>
                <a:gd name="T27" fmla="*/ 8 h 28"/>
                <a:gd name="T28" fmla="*/ 13 w 21"/>
                <a:gd name="T29" fmla="*/ 8 h 28"/>
                <a:gd name="T30" fmla="*/ 10 w 21"/>
                <a:gd name="T31" fmla="*/ 0 h 28"/>
                <a:gd name="T32" fmla="*/ 10 w 21"/>
                <a:gd name="T3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8">
                  <a:moveTo>
                    <a:pt x="10" y="0"/>
                  </a:moveTo>
                  <a:cubicBezTo>
                    <a:pt x="9" y="0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7"/>
                    <a:pt x="8" y="27"/>
                    <a:pt x="9" y="28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8"/>
                    <a:pt x="20" y="28"/>
                    <a:pt x="21" y="27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2" name="Freeform 403"/>
            <p:cNvSpPr>
              <a:spLocks noEditPoints="1"/>
            </p:cNvSpPr>
            <p:nvPr/>
          </p:nvSpPr>
          <p:spPr bwMode="auto">
            <a:xfrm>
              <a:off x="1325563" y="2114550"/>
              <a:ext cx="288925" cy="269875"/>
            </a:xfrm>
            <a:custGeom>
              <a:avLst/>
              <a:gdLst>
                <a:gd name="T0" fmla="*/ 21 w 60"/>
                <a:gd name="T1" fmla="*/ 50 h 56"/>
                <a:gd name="T2" fmla="*/ 20 w 60"/>
                <a:gd name="T3" fmla="*/ 55 h 56"/>
                <a:gd name="T4" fmla="*/ 29 w 60"/>
                <a:gd name="T5" fmla="*/ 56 h 56"/>
                <a:gd name="T6" fmla="*/ 37 w 60"/>
                <a:gd name="T7" fmla="*/ 55 h 56"/>
                <a:gd name="T8" fmla="*/ 36 w 60"/>
                <a:gd name="T9" fmla="*/ 50 h 56"/>
                <a:gd name="T10" fmla="*/ 29 w 60"/>
                <a:gd name="T11" fmla="*/ 51 h 56"/>
                <a:gd name="T12" fmla="*/ 21 w 60"/>
                <a:gd name="T13" fmla="*/ 50 h 56"/>
                <a:gd name="T14" fmla="*/ 1 w 60"/>
                <a:gd name="T15" fmla="*/ 23 h 56"/>
                <a:gd name="T16" fmla="*/ 8 w 60"/>
                <a:gd name="T17" fmla="*/ 47 h 56"/>
                <a:gd name="T18" fmla="*/ 17 w 60"/>
                <a:gd name="T19" fmla="*/ 54 h 56"/>
                <a:gd name="T20" fmla="*/ 18 w 60"/>
                <a:gd name="T21" fmla="*/ 49 h 56"/>
                <a:gd name="T22" fmla="*/ 12 w 60"/>
                <a:gd name="T23" fmla="*/ 44 h 56"/>
                <a:gd name="T24" fmla="*/ 6 w 60"/>
                <a:gd name="T25" fmla="*/ 23 h 56"/>
                <a:gd name="T26" fmla="*/ 1 w 60"/>
                <a:gd name="T27" fmla="*/ 23 h 56"/>
                <a:gd name="T28" fmla="*/ 18 w 60"/>
                <a:gd name="T29" fmla="*/ 2 h 56"/>
                <a:gd name="T30" fmla="*/ 10 w 60"/>
                <a:gd name="T31" fmla="*/ 8 h 56"/>
                <a:gd name="T32" fmla="*/ 2 w 60"/>
                <a:gd name="T33" fmla="*/ 19 h 56"/>
                <a:gd name="T34" fmla="*/ 7 w 60"/>
                <a:gd name="T35" fmla="*/ 20 h 56"/>
                <a:gd name="T36" fmla="*/ 13 w 60"/>
                <a:gd name="T37" fmla="*/ 11 h 56"/>
                <a:gd name="T38" fmla="*/ 20 w 60"/>
                <a:gd name="T39" fmla="*/ 7 h 56"/>
                <a:gd name="T40" fmla="*/ 18 w 60"/>
                <a:gd name="T41" fmla="*/ 2 h 56"/>
                <a:gd name="T42" fmla="*/ 29 w 60"/>
                <a:gd name="T43" fmla="*/ 0 h 56"/>
                <a:gd name="T44" fmla="*/ 21 w 60"/>
                <a:gd name="T45" fmla="*/ 1 h 56"/>
                <a:gd name="T46" fmla="*/ 23 w 60"/>
                <a:gd name="T47" fmla="*/ 6 h 56"/>
                <a:gd name="T48" fmla="*/ 29 w 60"/>
                <a:gd name="T49" fmla="*/ 5 h 56"/>
                <a:gd name="T50" fmla="*/ 46 w 60"/>
                <a:gd name="T51" fmla="*/ 12 h 56"/>
                <a:gd name="T52" fmla="*/ 45 w 60"/>
                <a:gd name="T53" fmla="*/ 45 h 56"/>
                <a:gd name="T54" fmla="*/ 39 w 60"/>
                <a:gd name="T55" fmla="*/ 49 h 56"/>
                <a:gd name="T56" fmla="*/ 41 w 60"/>
                <a:gd name="T57" fmla="*/ 54 h 56"/>
                <a:gd name="T58" fmla="*/ 48 w 60"/>
                <a:gd name="T59" fmla="*/ 49 h 56"/>
                <a:gd name="T60" fmla="*/ 50 w 60"/>
                <a:gd name="T61" fmla="*/ 9 h 56"/>
                <a:gd name="T62" fmla="*/ 29 w 60"/>
                <a:gd name="T6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56">
                  <a:moveTo>
                    <a:pt x="21" y="50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3" y="56"/>
                    <a:pt x="26" y="56"/>
                    <a:pt x="29" y="56"/>
                  </a:cubicBezTo>
                  <a:cubicBezTo>
                    <a:pt x="32" y="56"/>
                    <a:pt x="35" y="56"/>
                    <a:pt x="37" y="55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3" y="51"/>
                    <a:pt x="31" y="51"/>
                    <a:pt x="29" y="51"/>
                  </a:cubicBezTo>
                  <a:cubicBezTo>
                    <a:pt x="26" y="51"/>
                    <a:pt x="24" y="51"/>
                    <a:pt x="21" y="50"/>
                  </a:cubicBezTo>
                  <a:moveTo>
                    <a:pt x="1" y="23"/>
                  </a:moveTo>
                  <a:cubicBezTo>
                    <a:pt x="0" y="31"/>
                    <a:pt x="2" y="40"/>
                    <a:pt x="8" y="47"/>
                  </a:cubicBezTo>
                  <a:cubicBezTo>
                    <a:pt x="11" y="50"/>
                    <a:pt x="14" y="52"/>
                    <a:pt x="17" y="54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6" y="48"/>
                    <a:pt x="14" y="46"/>
                    <a:pt x="12" y="44"/>
                  </a:cubicBezTo>
                  <a:cubicBezTo>
                    <a:pt x="7" y="38"/>
                    <a:pt x="5" y="30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18" y="2"/>
                  </a:moveTo>
                  <a:cubicBezTo>
                    <a:pt x="15" y="4"/>
                    <a:pt x="12" y="5"/>
                    <a:pt x="10" y="8"/>
                  </a:cubicBezTo>
                  <a:cubicBezTo>
                    <a:pt x="6" y="11"/>
                    <a:pt x="4" y="15"/>
                    <a:pt x="2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17"/>
                    <a:pt x="11" y="14"/>
                    <a:pt x="13" y="11"/>
                  </a:cubicBezTo>
                  <a:cubicBezTo>
                    <a:pt x="15" y="10"/>
                    <a:pt x="17" y="8"/>
                    <a:pt x="20" y="7"/>
                  </a:cubicBezTo>
                  <a:cubicBezTo>
                    <a:pt x="18" y="2"/>
                    <a:pt x="18" y="2"/>
                    <a:pt x="18" y="2"/>
                  </a:cubicBezTo>
                  <a:moveTo>
                    <a:pt x="29" y="0"/>
                  </a:moveTo>
                  <a:cubicBezTo>
                    <a:pt x="26" y="0"/>
                    <a:pt x="24" y="0"/>
                    <a:pt x="21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5" y="5"/>
                    <a:pt x="27" y="5"/>
                    <a:pt x="29" y="5"/>
                  </a:cubicBezTo>
                  <a:cubicBezTo>
                    <a:pt x="35" y="5"/>
                    <a:pt x="41" y="8"/>
                    <a:pt x="46" y="12"/>
                  </a:cubicBezTo>
                  <a:cubicBezTo>
                    <a:pt x="55" y="22"/>
                    <a:pt x="54" y="36"/>
                    <a:pt x="45" y="45"/>
                  </a:cubicBezTo>
                  <a:cubicBezTo>
                    <a:pt x="43" y="47"/>
                    <a:pt x="41" y="48"/>
                    <a:pt x="39" y="49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3" y="53"/>
                    <a:pt x="46" y="51"/>
                    <a:pt x="48" y="49"/>
                  </a:cubicBezTo>
                  <a:cubicBezTo>
                    <a:pt x="60" y="38"/>
                    <a:pt x="60" y="20"/>
                    <a:pt x="50" y="9"/>
                  </a:cubicBezTo>
                  <a:cubicBezTo>
                    <a:pt x="44" y="3"/>
                    <a:pt x="37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3" name="Freeform 404"/>
            <p:cNvSpPr>
              <a:spLocks noEditPoints="1"/>
            </p:cNvSpPr>
            <p:nvPr/>
          </p:nvSpPr>
          <p:spPr bwMode="auto">
            <a:xfrm>
              <a:off x="1330326" y="2119312"/>
              <a:ext cx="193675" cy="260350"/>
            </a:xfrm>
            <a:custGeom>
              <a:avLst/>
              <a:gdLst>
                <a:gd name="T0" fmla="*/ 38 w 40"/>
                <a:gd name="T1" fmla="*/ 48 h 54"/>
                <a:gd name="T2" fmla="*/ 35 w 40"/>
                <a:gd name="T3" fmla="*/ 49 h 54"/>
                <a:gd name="T4" fmla="*/ 36 w 40"/>
                <a:gd name="T5" fmla="*/ 54 h 54"/>
                <a:gd name="T6" fmla="*/ 40 w 40"/>
                <a:gd name="T7" fmla="*/ 53 h 54"/>
                <a:gd name="T8" fmla="*/ 38 w 40"/>
                <a:gd name="T9" fmla="*/ 48 h 54"/>
                <a:gd name="T10" fmla="*/ 17 w 40"/>
                <a:gd name="T11" fmla="*/ 48 h 54"/>
                <a:gd name="T12" fmla="*/ 16 w 40"/>
                <a:gd name="T13" fmla="*/ 53 h 54"/>
                <a:gd name="T14" fmla="*/ 19 w 40"/>
                <a:gd name="T15" fmla="*/ 54 h 54"/>
                <a:gd name="T16" fmla="*/ 20 w 40"/>
                <a:gd name="T17" fmla="*/ 49 h 54"/>
                <a:gd name="T18" fmla="*/ 17 w 40"/>
                <a:gd name="T19" fmla="*/ 48 h 54"/>
                <a:gd name="T20" fmla="*/ 1 w 40"/>
                <a:gd name="T21" fmla="*/ 18 h 54"/>
                <a:gd name="T22" fmla="*/ 0 w 40"/>
                <a:gd name="T23" fmla="*/ 22 h 54"/>
                <a:gd name="T24" fmla="*/ 5 w 40"/>
                <a:gd name="T25" fmla="*/ 22 h 54"/>
                <a:gd name="T26" fmla="*/ 6 w 40"/>
                <a:gd name="T27" fmla="*/ 19 h 54"/>
                <a:gd name="T28" fmla="*/ 1 w 40"/>
                <a:gd name="T29" fmla="*/ 18 h 54"/>
                <a:gd name="T30" fmla="*/ 20 w 40"/>
                <a:gd name="T31" fmla="*/ 0 h 54"/>
                <a:gd name="T32" fmla="*/ 17 w 40"/>
                <a:gd name="T33" fmla="*/ 1 h 54"/>
                <a:gd name="T34" fmla="*/ 19 w 40"/>
                <a:gd name="T35" fmla="*/ 6 h 54"/>
                <a:gd name="T36" fmla="*/ 22 w 40"/>
                <a:gd name="T37" fmla="*/ 5 h 54"/>
                <a:gd name="T38" fmla="*/ 20 w 40"/>
                <a:gd name="T3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54">
                  <a:moveTo>
                    <a:pt x="38" y="48"/>
                  </a:moveTo>
                  <a:cubicBezTo>
                    <a:pt x="37" y="49"/>
                    <a:pt x="36" y="49"/>
                    <a:pt x="35" y="49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7" y="54"/>
                    <a:pt x="38" y="53"/>
                    <a:pt x="40" y="53"/>
                  </a:cubicBezTo>
                  <a:cubicBezTo>
                    <a:pt x="38" y="48"/>
                    <a:pt x="38" y="48"/>
                    <a:pt x="38" y="48"/>
                  </a:cubicBezTo>
                  <a:moveTo>
                    <a:pt x="17" y="48"/>
                  </a:moveTo>
                  <a:cubicBezTo>
                    <a:pt x="16" y="53"/>
                    <a:pt x="16" y="53"/>
                    <a:pt x="16" y="53"/>
                  </a:cubicBezTo>
                  <a:cubicBezTo>
                    <a:pt x="17" y="53"/>
                    <a:pt x="18" y="54"/>
                    <a:pt x="19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9" y="49"/>
                    <a:pt x="18" y="48"/>
                    <a:pt x="17" y="48"/>
                  </a:cubicBezTo>
                  <a:moveTo>
                    <a:pt x="1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1"/>
                    <a:pt x="6" y="20"/>
                    <a:pt x="6" y="19"/>
                  </a:cubicBezTo>
                  <a:cubicBezTo>
                    <a:pt x="1" y="18"/>
                    <a:pt x="1" y="18"/>
                    <a:pt x="1" y="18"/>
                  </a:cubicBezTo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1" y="5"/>
                    <a:pt x="22" y="5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4" name="Freeform 405"/>
            <p:cNvSpPr>
              <a:spLocks noEditPoints="1"/>
            </p:cNvSpPr>
            <p:nvPr/>
          </p:nvSpPr>
          <p:spPr bwMode="auto">
            <a:xfrm>
              <a:off x="3640138" y="2225675"/>
              <a:ext cx="111125" cy="111125"/>
            </a:xfrm>
            <a:custGeom>
              <a:avLst/>
              <a:gdLst>
                <a:gd name="T0" fmla="*/ 7 w 23"/>
                <a:gd name="T1" fmla="*/ 16 h 23"/>
                <a:gd name="T2" fmla="*/ 3 w 23"/>
                <a:gd name="T3" fmla="*/ 18 h 23"/>
                <a:gd name="T4" fmla="*/ 4 w 23"/>
                <a:gd name="T5" fmla="*/ 19 h 23"/>
                <a:gd name="T6" fmla="*/ 7 w 23"/>
                <a:gd name="T7" fmla="*/ 21 h 23"/>
                <a:gd name="T8" fmla="*/ 7 w 23"/>
                <a:gd name="T9" fmla="*/ 16 h 23"/>
                <a:gd name="T10" fmla="*/ 15 w 23"/>
                <a:gd name="T11" fmla="*/ 10 h 23"/>
                <a:gd name="T12" fmla="*/ 11 w 23"/>
                <a:gd name="T13" fmla="*/ 13 h 23"/>
                <a:gd name="T14" fmla="*/ 10 w 23"/>
                <a:gd name="T15" fmla="*/ 22 h 23"/>
                <a:gd name="T16" fmla="*/ 12 w 23"/>
                <a:gd name="T17" fmla="*/ 23 h 23"/>
                <a:gd name="T18" fmla="*/ 20 w 23"/>
                <a:gd name="T19" fmla="*/ 20 h 23"/>
                <a:gd name="T20" fmla="*/ 23 w 23"/>
                <a:gd name="T21" fmla="*/ 11 h 23"/>
                <a:gd name="T22" fmla="*/ 15 w 23"/>
                <a:gd name="T23" fmla="*/ 10 h 23"/>
                <a:gd name="T24" fmla="*/ 9 w 23"/>
                <a:gd name="T25" fmla="*/ 1 h 23"/>
                <a:gd name="T26" fmla="*/ 5 w 23"/>
                <a:gd name="T27" fmla="*/ 3 h 23"/>
                <a:gd name="T28" fmla="*/ 2 w 23"/>
                <a:gd name="T29" fmla="*/ 15 h 23"/>
                <a:gd name="T30" fmla="*/ 8 w 23"/>
                <a:gd name="T31" fmla="*/ 11 h 23"/>
                <a:gd name="T32" fmla="*/ 9 w 23"/>
                <a:gd name="T33" fmla="*/ 1 h 23"/>
                <a:gd name="T34" fmla="*/ 12 w 23"/>
                <a:gd name="T35" fmla="*/ 0 h 23"/>
                <a:gd name="T36" fmla="*/ 12 w 23"/>
                <a:gd name="T37" fmla="*/ 0 h 23"/>
                <a:gd name="T38" fmla="*/ 11 w 23"/>
                <a:gd name="T39" fmla="*/ 9 h 23"/>
                <a:gd name="T40" fmla="*/ 14 w 23"/>
                <a:gd name="T41" fmla="*/ 7 h 23"/>
                <a:gd name="T42" fmla="*/ 22 w 23"/>
                <a:gd name="T43" fmla="*/ 7 h 23"/>
                <a:gd name="T44" fmla="*/ 20 w 23"/>
                <a:gd name="T45" fmla="*/ 4 h 23"/>
                <a:gd name="T46" fmla="*/ 12 w 23"/>
                <a:gd name="T4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" h="23">
                  <a:moveTo>
                    <a:pt x="7" y="16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6" y="21"/>
                    <a:pt x="7" y="21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15" y="10"/>
                  </a:moveTo>
                  <a:cubicBezTo>
                    <a:pt x="11" y="13"/>
                    <a:pt x="11" y="13"/>
                    <a:pt x="11" y="1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3"/>
                    <a:pt x="12" y="23"/>
                  </a:cubicBezTo>
                  <a:cubicBezTo>
                    <a:pt x="15" y="23"/>
                    <a:pt x="18" y="22"/>
                    <a:pt x="20" y="20"/>
                  </a:cubicBezTo>
                  <a:cubicBezTo>
                    <a:pt x="22" y="17"/>
                    <a:pt x="23" y="14"/>
                    <a:pt x="23" y="11"/>
                  </a:cubicBezTo>
                  <a:cubicBezTo>
                    <a:pt x="15" y="10"/>
                    <a:pt x="15" y="10"/>
                    <a:pt x="15" y="10"/>
                  </a:cubicBezTo>
                  <a:moveTo>
                    <a:pt x="9" y="1"/>
                  </a:moveTo>
                  <a:cubicBezTo>
                    <a:pt x="7" y="2"/>
                    <a:pt x="6" y="2"/>
                    <a:pt x="5" y="3"/>
                  </a:cubicBezTo>
                  <a:cubicBezTo>
                    <a:pt x="1" y="7"/>
                    <a:pt x="0" y="11"/>
                    <a:pt x="2" y="15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"/>
                    <a:pt x="9" y="1"/>
                    <a:pt x="9" y="1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8" y="2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407"/>
            <p:cNvSpPr>
              <a:spLocks/>
            </p:cNvSpPr>
            <p:nvPr/>
          </p:nvSpPr>
          <p:spPr bwMode="auto">
            <a:xfrm>
              <a:off x="3649663" y="2225675"/>
              <a:ext cx="101600" cy="106363"/>
            </a:xfrm>
            <a:custGeom>
              <a:avLst/>
              <a:gdLst>
                <a:gd name="T0" fmla="*/ 10 w 21"/>
                <a:gd name="T1" fmla="*/ 0 h 22"/>
                <a:gd name="T2" fmla="*/ 7 w 21"/>
                <a:gd name="T3" fmla="*/ 1 h 22"/>
                <a:gd name="T4" fmla="*/ 6 w 21"/>
                <a:gd name="T5" fmla="*/ 11 h 22"/>
                <a:gd name="T6" fmla="*/ 0 w 21"/>
                <a:gd name="T7" fmla="*/ 15 h 22"/>
                <a:gd name="T8" fmla="*/ 1 w 21"/>
                <a:gd name="T9" fmla="*/ 18 h 22"/>
                <a:gd name="T10" fmla="*/ 5 w 21"/>
                <a:gd name="T11" fmla="*/ 16 h 22"/>
                <a:gd name="T12" fmla="*/ 5 w 21"/>
                <a:gd name="T13" fmla="*/ 21 h 22"/>
                <a:gd name="T14" fmla="*/ 8 w 21"/>
                <a:gd name="T15" fmla="*/ 22 h 22"/>
                <a:gd name="T16" fmla="*/ 9 w 21"/>
                <a:gd name="T17" fmla="*/ 13 h 22"/>
                <a:gd name="T18" fmla="*/ 13 w 21"/>
                <a:gd name="T19" fmla="*/ 10 h 22"/>
                <a:gd name="T20" fmla="*/ 21 w 21"/>
                <a:gd name="T21" fmla="*/ 11 h 22"/>
                <a:gd name="T22" fmla="*/ 20 w 21"/>
                <a:gd name="T23" fmla="*/ 7 h 22"/>
                <a:gd name="T24" fmla="*/ 12 w 21"/>
                <a:gd name="T25" fmla="*/ 7 h 22"/>
                <a:gd name="T26" fmla="*/ 9 w 21"/>
                <a:gd name="T27" fmla="*/ 9 h 22"/>
                <a:gd name="T28" fmla="*/ 10 w 21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2">
                  <a:moveTo>
                    <a:pt x="10" y="0"/>
                  </a:moveTo>
                  <a:cubicBezTo>
                    <a:pt x="9" y="0"/>
                    <a:pt x="8" y="1"/>
                    <a:pt x="7" y="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2"/>
                    <a:pt x="7" y="22"/>
                    <a:pt x="8" y="2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408"/>
            <p:cNvSpPr>
              <a:spLocks noEditPoints="1"/>
            </p:cNvSpPr>
            <p:nvPr/>
          </p:nvSpPr>
          <p:spPr bwMode="auto">
            <a:xfrm>
              <a:off x="3586163" y="2178050"/>
              <a:ext cx="217488" cy="206375"/>
            </a:xfrm>
            <a:custGeom>
              <a:avLst/>
              <a:gdLst>
                <a:gd name="T0" fmla="*/ 9 w 45"/>
                <a:gd name="T1" fmla="*/ 32 h 43"/>
                <a:gd name="T2" fmla="*/ 6 w 45"/>
                <a:gd name="T3" fmla="*/ 34 h 43"/>
                <a:gd name="T4" fmla="*/ 7 w 45"/>
                <a:gd name="T5" fmla="*/ 36 h 43"/>
                <a:gd name="T6" fmla="*/ 17 w 45"/>
                <a:gd name="T7" fmla="*/ 42 h 43"/>
                <a:gd name="T8" fmla="*/ 17 w 45"/>
                <a:gd name="T9" fmla="*/ 38 h 43"/>
                <a:gd name="T10" fmla="*/ 10 w 45"/>
                <a:gd name="T11" fmla="*/ 33 h 43"/>
                <a:gd name="T12" fmla="*/ 9 w 45"/>
                <a:gd name="T13" fmla="*/ 32 h 43"/>
                <a:gd name="T14" fmla="*/ 41 w 45"/>
                <a:gd name="T15" fmla="*/ 21 h 43"/>
                <a:gd name="T16" fmla="*/ 35 w 45"/>
                <a:gd name="T17" fmla="*/ 34 h 43"/>
                <a:gd name="T18" fmla="*/ 23 w 45"/>
                <a:gd name="T19" fmla="*/ 39 h 43"/>
                <a:gd name="T20" fmla="*/ 20 w 45"/>
                <a:gd name="T21" fmla="*/ 39 h 43"/>
                <a:gd name="T22" fmla="*/ 20 w 45"/>
                <a:gd name="T23" fmla="*/ 43 h 43"/>
                <a:gd name="T24" fmla="*/ 23 w 45"/>
                <a:gd name="T25" fmla="*/ 43 h 43"/>
                <a:gd name="T26" fmla="*/ 38 w 45"/>
                <a:gd name="T27" fmla="*/ 37 h 43"/>
                <a:gd name="T28" fmla="*/ 45 w 45"/>
                <a:gd name="T29" fmla="*/ 22 h 43"/>
                <a:gd name="T30" fmla="*/ 41 w 45"/>
                <a:gd name="T31" fmla="*/ 21 h 43"/>
                <a:gd name="T32" fmla="*/ 21 w 45"/>
                <a:gd name="T33" fmla="*/ 0 h 43"/>
                <a:gd name="T34" fmla="*/ 9 w 45"/>
                <a:gd name="T35" fmla="*/ 6 h 43"/>
                <a:gd name="T36" fmla="*/ 4 w 45"/>
                <a:gd name="T37" fmla="*/ 31 h 43"/>
                <a:gd name="T38" fmla="*/ 7 w 45"/>
                <a:gd name="T39" fmla="*/ 29 h 43"/>
                <a:gd name="T40" fmla="*/ 11 w 45"/>
                <a:gd name="T41" fmla="*/ 9 h 43"/>
                <a:gd name="T42" fmla="*/ 20 w 45"/>
                <a:gd name="T43" fmla="*/ 4 h 43"/>
                <a:gd name="T44" fmla="*/ 21 w 45"/>
                <a:gd name="T45" fmla="*/ 0 h 43"/>
                <a:gd name="T46" fmla="*/ 24 w 45"/>
                <a:gd name="T47" fmla="*/ 0 h 43"/>
                <a:gd name="T48" fmla="*/ 24 w 45"/>
                <a:gd name="T49" fmla="*/ 4 h 43"/>
                <a:gd name="T50" fmla="*/ 36 w 45"/>
                <a:gd name="T51" fmla="*/ 10 h 43"/>
                <a:gd name="T52" fmla="*/ 40 w 45"/>
                <a:gd name="T53" fmla="*/ 18 h 43"/>
                <a:gd name="T54" fmla="*/ 44 w 45"/>
                <a:gd name="T55" fmla="*/ 18 h 43"/>
                <a:gd name="T56" fmla="*/ 39 w 45"/>
                <a:gd name="T57" fmla="*/ 7 h 43"/>
                <a:gd name="T58" fmla="*/ 24 w 45"/>
                <a:gd name="T5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" h="43">
                  <a:moveTo>
                    <a:pt x="9" y="32"/>
                  </a:moveTo>
                  <a:cubicBezTo>
                    <a:pt x="6" y="34"/>
                    <a:pt x="6" y="34"/>
                    <a:pt x="6" y="34"/>
                  </a:cubicBezTo>
                  <a:cubicBezTo>
                    <a:pt x="6" y="35"/>
                    <a:pt x="7" y="35"/>
                    <a:pt x="7" y="36"/>
                  </a:cubicBezTo>
                  <a:cubicBezTo>
                    <a:pt x="10" y="39"/>
                    <a:pt x="13" y="41"/>
                    <a:pt x="17" y="42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4" y="37"/>
                    <a:pt x="12" y="36"/>
                    <a:pt x="10" y="33"/>
                  </a:cubicBezTo>
                  <a:cubicBezTo>
                    <a:pt x="10" y="33"/>
                    <a:pt x="9" y="33"/>
                    <a:pt x="9" y="32"/>
                  </a:cubicBezTo>
                  <a:moveTo>
                    <a:pt x="41" y="21"/>
                  </a:moveTo>
                  <a:cubicBezTo>
                    <a:pt x="41" y="26"/>
                    <a:pt x="39" y="31"/>
                    <a:pt x="35" y="34"/>
                  </a:cubicBezTo>
                  <a:cubicBezTo>
                    <a:pt x="32" y="38"/>
                    <a:pt x="27" y="39"/>
                    <a:pt x="23" y="39"/>
                  </a:cubicBezTo>
                  <a:cubicBezTo>
                    <a:pt x="22" y="39"/>
                    <a:pt x="21" y="39"/>
                    <a:pt x="20" y="39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2" y="43"/>
                    <a:pt x="23" y="43"/>
                  </a:cubicBezTo>
                  <a:cubicBezTo>
                    <a:pt x="28" y="43"/>
                    <a:pt x="34" y="41"/>
                    <a:pt x="38" y="37"/>
                  </a:cubicBezTo>
                  <a:cubicBezTo>
                    <a:pt x="42" y="33"/>
                    <a:pt x="44" y="27"/>
                    <a:pt x="45" y="22"/>
                  </a:cubicBezTo>
                  <a:cubicBezTo>
                    <a:pt x="41" y="21"/>
                    <a:pt x="41" y="21"/>
                    <a:pt x="41" y="21"/>
                  </a:cubicBezTo>
                  <a:moveTo>
                    <a:pt x="21" y="0"/>
                  </a:moveTo>
                  <a:cubicBezTo>
                    <a:pt x="16" y="1"/>
                    <a:pt x="12" y="3"/>
                    <a:pt x="9" y="6"/>
                  </a:cubicBezTo>
                  <a:cubicBezTo>
                    <a:pt x="1" y="13"/>
                    <a:pt x="0" y="23"/>
                    <a:pt x="4" y="31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4" y="22"/>
                    <a:pt x="5" y="14"/>
                    <a:pt x="11" y="9"/>
                  </a:cubicBezTo>
                  <a:cubicBezTo>
                    <a:pt x="14" y="6"/>
                    <a:pt x="17" y="5"/>
                    <a:pt x="20" y="4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4" y="0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28" y="4"/>
                    <a:pt x="33" y="6"/>
                    <a:pt x="36" y="10"/>
                  </a:cubicBezTo>
                  <a:cubicBezTo>
                    <a:pt x="38" y="12"/>
                    <a:pt x="40" y="15"/>
                    <a:pt x="40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4"/>
                    <a:pt x="42" y="10"/>
                    <a:pt x="39" y="7"/>
                  </a:cubicBezTo>
                  <a:cubicBezTo>
                    <a:pt x="35" y="3"/>
                    <a:pt x="30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409"/>
            <p:cNvSpPr>
              <a:spLocks noEditPoints="1"/>
            </p:cNvSpPr>
            <p:nvPr/>
          </p:nvSpPr>
          <p:spPr bwMode="auto">
            <a:xfrm>
              <a:off x="3605213" y="2178050"/>
              <a:ext cx="198438" cy="206375"/>
            </a:xfrm>
            <a:custGeom>
              <a:avLst/>
              <a:gdLst>
                <a:gd name="T0" fmla="*/ 13 w 41"/>
                <a:gd name="T1" fmla="*/ 38 h 43"/>
                <a:gd name="T2" fmla="*/ 13 w 41"/>
                <a:gd name="T3" fmla="*/ 42 h 43"/>
                <a:gd name="T4" fmla="*/ 16 w 41"/>
                <a:gd name="T5" fmla="*/ 43 h 43"/>
                <a:gd name="T6" fmla="*/ 16 w 41"/>
                <a:gd name="T7" fmla="*/ 39 h 43"/>
                <a:gd name="T8" fmla="*/ 13 w 41"/>
                <a:gd name="T9" fmla="*/ 38 h 43"/>
                <a:gd name="T10" fmla="*/ 3 w 41"/>
                <a:gd name="T11" fmla="*/ 29 h 43"/>
                <a:gd name="T12" fmla="*/ 0 w 41"/>
                <a:gd name="T13" fmla="*/ 31 h 43"/>
                <a:gd name="T14" fmla="*/ 2 w 41"/>
                <a:gd name="T15" fmla="*/ 34 h 43"/>
                <a:gd name="T16" fmla="*/ 5 w 41"/>
                <a:gd name="T17" fmla="*/ 32 h 43"/>
                <a:gd name="T18" fmla="*/ 3 w 41"/>
                <a:gd name="T19" fmla="*/ 29 h 43"/>
                <a:gd name="T20" fmla="*/ 36 w 41"/>
                <a:gd name="T21" fmla="*/ 18 h 43"/>
                <a:gd name="T22" fmla="*/ 37 w 41"/>
                <a:gd name="T23" fmla="*/ 21 h 43"/>
                <a:gd name="T24" fmla="*/ 41 w 41"/>
                <a:gd name="T25" fmla="*/ 22 h 43"/>
                <a:gd name="T26" fmla="*/ 40 w 41"/>
                <a:gd name="T27" fmla="*/ 18 h 43"/>
                <a:gd name="T28" fmla="*/ 36 w 41"/>
                <a:gd name="T29" fmla="*/ 18 h 43"/>
                <a:gd name="T30" fmla="*/ 19 w 41"/>
                <a:gd name="T31" fmla="*/ 0 h 43"/>
                <a:gd name="T32" fmla="*/ 17 w 41"/>
                <a:gd name="T33" fmla="*/ 0 h 43"/>
                <a:gd name="T34" fmla="*/ 16 w 41"/>
                <a:gd name="T35" fmla="*/ 4 h 43"/>
                <a:gd name="T36" fmla="*/ 19 w 41"/>
                <a:gd name="T37" fmla="*/ 4 h 43"/>
                <a:gd name="T38" fmla="*/ 20 w 41"/>
                <a:gd name="T39" fmla="*/ 4 h 43"/>
                <a:gd name="T40" fmla="*/ 20 w 41"/>
                <a:gd name="T41" fmla="*/ 0 h 43"/>
                <a:gd name="T42" fmla="*/ 19 w 41"/>
                <a:gd name="T4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43">
                  <a:moveTo>
                    <a:pt x="13" y="38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4" y="42"/>
                    <a:pt x="15" y="42"/>
                    <a:pt x="16" y="4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4" y="38"/>
                    <a:pt x="13" y="38"/>
                  </a:cubicBezTo>
                  <a:moveTo>
                    <a:pt x="3" y="29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1" y="33"/>
                    <a:pt x="2" y="34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4" y="31"/>
                    <a:pt x="4" y="30"/>
                    <a:pt x="3" y="29"/>
                  </a:cubicBezTo>
                  <a:moveTo>
                    <a:pt x="36" y="18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1"/>
                    <a:pt x="40" y="20"/>
                    <a:pt x="40" y="18"/>
                  </a:cubicBezTo>
                  <a:cubicBezTo>
                    <a:pt x="36" y="18"/>
                    <a:pt x="36" y="18"/>
                    <a:pt x="36" y="18"/>
                  </a:cubicBezTo>
                  <a:moveTo>
                    <a:pt x="19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8" y="4"/>
                    <a:pt x="19" y="4"/>
                  </a:cubicBezTo>
                  <a:cubicBezTo>
                    <a:pt x="19" y="4"/>
                    <a:pt x="20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410"/>
            <p:cNvSpPr>
              <a:spLocks noEditPoints="1"/>
            </p:cNvSpPr>
            <p:nvPr/>
          </p:nvSpPr>
          <p:spPr bwMode="auto">
            <a:xfrm>
              <a:off x="4676775" y="1160463"/>
              <a:ext cx="109538" cy="106363"/>
            </a:xfrm>
            <a:custGeom>
              <a:avLst/>
              <a:gdLst>
                <a:gd name="T0" fmla="*/ 20 w 23"/>
                <a:gd name="T1" fmla="*/ 15 h 22"/>
                <a:gd name="T2" fmla="*/ 21 w 23"/>
                <a:gd name="T3" fmla="*/ 16 h 22"/>
                <a:gd name="T4" fmla="*/ 21 w 23"/>
                <a:gd name="T5" fmla="*/ 16 h 22"/>
                <a:gd name="T6" fmla="*/ 20 w 23"/>
                <a:gd name="T7" fmla="*/ 15 h 22"/>
                <a:gd name="T8" fmla="*/ 1 w 23"/>
                <a:gd name="T9" fmla="*/ 9 h 22"/>
                <a:gd name="T10" fmla="*/ 4 w 23"/>
                <a:gd name="T11" fmla="*/ 18 h 22"/>
                <a:gd name="T12" fmla="*/ 12 w 23"/>
                <a:gd name="T13" fmla="*/ 22 h 22"/>
                <a:gd name="T14" fmla="*/ 19 w 23"/>
                <a:gd name="T15" fmla="*/ 19 h 22"/>
                <a:gd name="T16" fmla="*/ 14 w 23"/>
                <a:gd name="T17" fmla="*/ 13 h 22"/>
                <a:gd name="T18" fmla="*/ 1 w 23"/>
                <a:gd name="T19" fmla="*/ 9 h 22"/>
                <a:gd name="T20" fmla="*/ 4 w 23"/>
                <a:gd name="T21" fmla="*/ 3 h 22"/>
                <a:gd name="T22" fmla="*/ 2 w 23"/>
                <a:gd name="T23" fmla="*/ 6 h 22"/>
                <a:gd name="T24" fmla="*/ 9 w 23"/>
                <a:gd name="T25" fmla="*/ 8 h 22"/>
                <a:gd name="T26" fmla="*/ 4 w 23"/>
                <a:gd name="T27" fmla="*/ 3 h 22"/>
                <a:gd name="T28" fmla="*/ 12 w 23"/>
                <a:gd name="T29" fmla="*/ 0 h 22"/>
                <a:gd name="T30" fmla="*/ 7 w 23"/>
                <a:gd name="T31" fmla="*/ 1 h 22"/>
                <a:gd name="T32" fmla="*/ 16 w 23"/>
                <a:gd name="T33" fmla="*/ 10 h 22"/>
                <a:gd name="T34" fmla="*/ 16 w 23"/>
                <a:gd name="T35" fmla="*/ 10 h 22"/>
                <a:gd name="T36" fmla="*/ 16 w 23"/>
                <a:gd name="T37" fmla="*/ 10 h 22"/>
                <a:gd name="T38" fmla="*/ 23 w 23"/>
                <a:gd name="T39" fmla="*/ 13 h 22"/>
                <a:gd name="T40" fmla="*/ 20 w 23"/>
                <a:gd name="T41" fmla="*/ 3 h 22"/>
                <a:gd name="T42" fmla="*/ 12 w 23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2">
                  <a:moveTo>
                    <a:pt x="20" y="15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5"/>
                    <a:pt x="20" y="15"/>
                    <a:pt x="20" y="15"/>
                  </a:cubicBezTo>
                  <a:moveTo>
                    <a:pt x="1" y="9"/>
                  </a:moveTo>
                  <a:cubicBezTo>
                    <a:pt x="0" y="12"/>
                    <a:pt x="1" y="16"/>
                    <a:pt x="4" y="18"/>
                  </a:cubicBezTo>
                  <a:cubicBezTo>
                    <a:pt x="6" y="20"/>
                    <a:pt x="9" y="22"/>
                    <a:pt x="12" y="22"/>
                  </a:cubicBezTo>
                  <a:cubicBezTo>
                    <a:pt x="14" y="22"/>
                    <a:pt x="17" y="21"/>
                    <a:pt x="19" y="1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" y="9"/>
                    <a:pt x="1" y="9"/>
                    <a:pt x="1" y="9"/>
                  </a:cubicBezTo>
                  <a:moveTo>
                    <a:pt x="4" y="3"/>
                  </a:moveTo>
                  <a:cubicBezTo>
                    <a:pt x="3" y="4"/>
                    <a:pt x="2" y="5"/>
                    <a:pt x="2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12" y="0"/>
                  </a:moveTo>
                  <a:cubicBezTo>
                    <a:pt x="10" y="0"/>
                    <a:pt x="8" y="0"/>
                    <a:pt x="7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9"/>
                    <a:pt x="22" y="6"/>
                    <a:pt x="20" y="3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411"/>
            <p:cNvSpPr>
              <a:spLocks/>
            </p:cNvSpPr>
            <p:nvPr/>
          </p:nvSpPr>
          <p:spPr bwMode="auto">
            <a:xfrm>
              <a:off x="4681538" y="1165225"/>
              <a:ext cx="104775" cy="85725"/>
            </a:xfrm>
            <a:custGeom>
              <a:avLst/>
              <a:gdLst>
                <a:gd name="T0" fmla="*/ 6 w 22"/>
                <a:gd name="T1" fmla="*/ 0 h 18"/>
                <a:gd name="T2" fmla="*/ 3 w 22"/>
                <a:gd name="T3" fmla="*/ 2 h 18"/>
                <a:gd name="T4" fmla="*/ 3 w 22"/>
                <a:gd name="T5" fmla="*/ 2 h 18"/>
                <a:gd name="T6" fmla="*/ 8 w 22"/>
                <a:gd name="T7" fmla="*/ 7 h 18"/>
                <a:gd name="T8" fmla="*/ 1 w 22"/>
                <a:gd name="T9" fmla="*/ 5 h 18"/>
                <a:gd name="T10" fmla="*/ 0 w 22"/>
                <a:gd name="T11" fmla="*/ 8 h 18"/>
                <a:gd name="T12" fmla="*/ 13 w 22"/>
                <a:gd name="T13" fmla="*/ 12 h 18"/>
                <a:gd name="T14" fmla="*/ 18 w 22"/>
                <a:gd name="T15" fmla="*/ 18 h 18"/>
                <a:gd name="T16" fmla="*/ 18 w 22"/>
                <a:gd name="T17" fmla="*/ 18 h 18"/>
                <a:gd name="T18" fmla="*/ 20 w 22"/>
                <a:gd name="T19" fmla="*/ 15 h 18"/>
                <a:gd name="T20" fmla="*/ 19 w 22"/>
                <a:gd name="T21" fmla="*/ 14 h 18"/>
                <a:gd name="T22" fmla="*/ 20 w 22"/>
                <a:gd name="T23" fmla="*/ 15 h 18"/>
                <a:gd name="T24" fmla="*/ 22 w 22"/>
                <a:gd name="T25" fmla="*/ 12 h 18"/>
                <a:gd name="T26" fmla="*/ 15 w 22"/>
                <a:gd name="T27" fmla="*/ 9 h 18"/>
                <a:gd name="T28" fmla="*/ 15 w 22"/>
                <a:gd name="T29" fmla="*/ 9 h 18"/>
                <a:gd name="T30" fmla="*/ 15 w 22"/>
                <a:gd name="T31" fmla="*/ 9 h 18"/>
                <a:gd name="T32" fmla="*/ 6 w 22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8">
                  <a:moveTo>
                    <a:pt x="6" y="0"/>
                  </a:moveTo>
                  <a:cubicBezTo>
                    <a:pt x="5" y="0"/>
                    <a:pt x="4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17"/>
                    <a:pt x="20" y="16"/>
                    <a:pt x="20" y="1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4"/>
                    <a:pt x="21" y="13"/>
                    <a:pt x="22" y="12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412"/>
            <p:cNvSpPr>
              <a:spLocks noEditPoints="1"/>
            </p:cNvSpPr>
            <p:nvPr/>
          </p:nvSpPr>
          <p:spPr bwMode="auto">
            <a:xfrm>
              <a:off x="4622800" y="1106488"/>
              <a:ext cx="217488" cy="207963"/>
            </a:xfrm>
            <a:custGeom>
              <a:avLst/>
              <a:gdLst>
                <a:gd name="T0" fmla="*/ 38 w 45"/>
                <a:gd name="T1" fmla="*/ 30 h 43"/>
                <a:gd name="T2" fmla="*/ 36 w 45"/>
                <a:gd name="T3" fmla="*/ 33 h 43"/>
                <a:gd name="T4" fmla="*/ 38 w 45"/>
                <a:gd name="T5" fmla="*/ 36 h 43"/>
                <a:gd name="T6" fmla="*/ 42 w 45"/>
                <a:gd name="T7" fmla="*/ 31 h 43"/>
                <a:gd name="T8" fmla="*/ 38 w 45"/>
                <a:gd name="T9" fmla="*/ 30 h 43"/>
                <a:gd name="T10" fmla="*/ 2 w 45"/>
                <a:gd name="T11" fmla="*/ 17 h 43"/>
                <a:gd name="T12" fmla="*/ 7 w 45"/>
                <a:gd name="T13" fmla="*/ 36 h 43"/>
                <a:gd name="T14" fmla="*/ 23 w 45"/>
                <a:gd name="T15" fmla="*/ 43 h 43"/>
                <a:gd name="T16" fmla="*/ 36 w 45"/>
                <a:gd name="T17" fmla="*/ 39 h 43"/>
                <a:gd name="T18" fmla="*/ 33 w 45"/>
                <a:gd name="T19" fmla="*/ 35 h 43"/>
                <a:gd name="T20" fmla="*/ 23 w 45"/>
                <a:gd name="T21" fmla="*/ 39 h 43"/>
                <a:gd name="T22" fmla="*/ 10 w 45"/>
                <a:gd name="T23" fmla="*/ 34 h 43"/>
                <a:gd name="T24" fmla="*/ 5 w 45"/>
                <a:gd name="T25" fmla="*/ 18 h 43"/>
                <a:gd name="T26" fmla="*/ 2 w 45"/>
                <a:gd name="T27" fmla="*/ 17 h 43"/>
                <a:gd name="T28" fmla="*/ 7 w 45"/>
                <a:gd name="T29" fmla="*/ 7 h 43"/>
                <a:gd name="T30" fmla="*/ 3 w 45"/>
                <a:gd name="T31" fmla="*/ 14 h 43"/>
                <a:gd name="T32" fmla="*/ 6 w 45"/>
                <a:gd name="T33" fmla="*/ 15 h 43"/>
                <a:gd name="T34" fmla="*/ 10 w 45"/>
                <a:gd name="T35" fmla="*/ 9 h 43"/>
                <a:gd name="T36" fmla="*/ 7 w 45"/>
                <a:gd name="T37" fmla="*/ 7 h 43"/>
                <a:gd name="T38" fmla="*/ 23 w 45"/>
                <a:gd name="T39" fmla="*/ 0 h 43"/>
                <a:gd name="T40" fmla="*/ 10 w 45"/>
                <a:gd name="T41" fmla="*/ 4 h 43"/>
                <a:gd name="T42" fmla="*/ 13 w 45"/>
                <a:gd name="T43" fmla="*/ 7 h 43"/>
                <a:gd name="T44" fmla="*/ 23 w 45"/>
                <a:gd name="T45" fmla="*/ 4 h 43"/>
                <a:gd name="T46" fmla="*/ 36 w 45"/>
                <a:gd name="T47" fmla="*/ 10 h 43"/>
                <a:gd name="T48" fmla="*/ 40 w 45"/>
                <a:gd name="T49" fmla="*/ 26 h 43"/>
                <a:gd name="T50" fmla="*/ 43 w 45"/>
                <a:gd name="T51" fmla="*/ 28 h 43"/>
                <a:gd name="T52" fmla="*/ 38 w 45"/>
                <a:gd name="T53" fmla="*/ 7 h 43"/>
                <a:gd name="T54" fmla="*/ 23 w 45"/>
                <a:gd name="T5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" h="43">
                  <a:moveTo>
                    <a:pt x="38" y="30"/>
                  </a:moveTo>
                  <a:cubicBezTo>
                    <a:pt x="38" y="31"/>
                    <a:pt x="37" y="32"/>
                    <a:pt x="36" y="3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40" y="35"/>
                    <a:pt x="41" y="33"/>
                    <a:pt x="42" y="31"/>
                  </a:cubicBezTo>
                  <a:cubicBezTo>
                    <a:pt x="38" y="30"/>
                    <a:pt x="38" y="30"/>
                    <a:pt x="38" y="30"/>
                  </a:cubicBezTo>
                  <a:moveTo>
                    <a:pt x="2" y="17"/>
                  </a:moveTo>
                  <a:cubicBezTo>
                    <a:pt x="0" y="24"/>
                    <a:pt x="2" y="31"/>
                    <a:pt x="7" y="36"/>
                  </a:cubicBezTo>
                  <a:cubicBezTo>
                    <a:pt x="11" y="41"/>
                    <a:pt x="17" y="43"/>
                    <a:pt x="23" y="43"/>
                  </a:cubicBezTo>
                  <a:cubicBezTo>
                    <a:pt x="27" y="43"/>
                    <a:pt x="32" y="42"/>
                    <a:pt x="36" y="39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0" y="38"/>
                    <a:pt x="27" y="39"/>
                    <a:pt x="23" y="39"/>
                  </a:cubicBezTo>
                  <a:cubicBezTo>
                    <a:pt x="18" y="39"/>
                    <a:pt x="13" y="37"/>
                    <a:pt x="10" y="34"/>
                  </a:cubicBezTo>
                  <a:cubicBezTo>
                    <a:pt x="6" y="29"/>
                    <a:pt x="4" y="24"/>
                    <a:pt x="5" y="18"/>
                  </a:cubicBezTo>
                  <a:cubicBezTo>
                    <a:pt x="2" y="17"/>
                    <a:pt x="2" y="17"/>
                    <a:pt x="2" y="17"/>
                  </a:cubicBezTo>
                  <a:moveTo>
                    <a:pt x="7" y="7"/>
                  </a:moveTo>
                  <a:cubicBezTo>
                    <a:pt x="5" y="9"/>
                    <a:pt x="4" y="11"/>
                    <a:pt x="3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8" y="11"/>
                    <a:pt x="10" y="9"/>
                  </a:cubicBezTo>
                  <a:cubicBezTo>
                    <a:pt x="7" y="7"/>
                    <a:pt x="7" y="7"/>
                    <a:pt x="7" y="7"/>
                  </a:cubicBezTo>
                  <a:moveTo>
                    <a:pt x="23" y="0"/>
                  </a:moveTo>
                  <a:cubicBezTo>
                    <a:pt x="18" y="0"/>
                    <a:pt x="14" y="2"/>
                    <a:pt x="10" y="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6" y="5"/>
                    <a:pt x="19" y="4"/>
                    <a:pt x="23" y="4"/>
                  </a:cubicBezTo>
                  <a:cubicBezTo>
                    <a:pt x="27" y="4"/>
                    <a:pt x="32" y="6"/>
                    <a:pt x="36" y="10"/>
                  </a:cubicBezTo>
                  <a:cubicBezTo>
                    <a:pt x="40" y="14"/>
                    <a:pt x="41" y="21"/>
                    <a:pt x="40" y="2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5" y="21"/>
                    <a:pt x="44" y="13"/>
                    <a:pt x="38" y="7"/>
                  </a:cubicBezTo>
                  <a:cubicBezTo>
                    <a:pt x="34" y="3"/>
                    <a:pt x="28" y="0"/>
                    <a:pt x="2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413"/>
            <p:cNvSpPr>
              <a:spLocks noEditPoints="1"/>
            </p:cNvSpPr>
            <p:nvPr/>
          </p:nvSpPr>
          <p:spPr bwMode="auto">
            <a:xfrm>
              <a:off x="4632325" y="1127125"/>
              <a:ext cx="198438" cy="168275"/>
            </a:xfrm>
            <a:custGeom>
              <a:avLst/>
              <a:gdLst>
                <a:gd name="T0" fmla="*/ 34 w 41"/>
                <a:gd name="T1" fmla="*/ 29 h 35"/>
                <a:gd name="T2" fmla="*/ 33 w 41"/>
                <a:gd name="T3" fmla="*/ 31 h 35"/>
                <a:gd name="T4" fmla="*/ 31 w 41"/>
                <a:gd name="T5" fmla="*/ 31 h 35"/>
                <a:gd name="T6" fmla="*/ 34 w 41"/>
                <a:gd name="T7" fmla="*/ 35 h 35"/>
                <a:gd name="T8" fmla="*/ 35 w 41"/>
                <a:gd name="T9" fmla="*/ 33 h 35"/>
                <a:gd name="T10" fmla="*/ 36 w 41"/>
                <a:gd name="T11" fmla="*/ 32 h 35"/>
                <a:gd name="T12" fmla="*/ 34 w 41"/>
                <a:gd name="T13" fmla="*/ 29 h 35"/>
                <a:gd name="T14" fmla="*/ 38 w 41"/>
                <a:gd name="T15" fmla="*/ 22 h 35"/>
                <a:gd name="T16" fmla="*/ 36 w 41"/>
                <a:gd name="T17" fmla="*/ 26 h 35"/>
                <a:gd name="T18" fmla="*/ 40 w 41"/>
                <a:gd name="T19" fmla="*/ 27 h 35"/>
                <a:gd name="T20" fmla="*/ 41 w 41"/>
                <a:gd name="T21" fmla="*/ 24 h 35"/>
                <a:gd name="T22" fmla="*/ 38 w 41"/>
                <a:gd name="T23" fmla="*/ 22 h 35"/>
                <a:gd name="T24" fmla="*/ 1 w 41"/>
                <a:gd name="T25" fmla="*/ 10 h 35"/>
                <a:gd name="T26" fmla="*/ 0 w 41"/>
                <a:gd name="T27" fmla="*/ 13 h 35"/>
                <a:gd name="T28" fmla="*/ 3 w 41"/>
                <a:gd name="T29" fmla="*/ 14 h 35"/>
                <a:gd name="T30" fmla="*/ 4 w 41"/>
                <a:gd name="T31" fmla="*/ 11 h 35"/>
                <a:gd name="T32" fmla="*/ 1 w 41"/>
                <a:gd name="T33" fmla="*/ 10 h 35"/>
                <a:gd name="T34" fmla="*/ 8 w 41"/>
                <a:gd name="T35" fmla="*/ 0 h 35"/>
                <a:gd name="T36" fmla="*/ 6 w 41"/>
                <a:gd name="T37" fmla="*/ 2 h 35"/>
                <a:gd name="T38" fmla="*/ 5 w 41"/>
                <a:gd name="T39" fmla="*/ 3 h 35"/>
                <a:gd name="T40" fmla="*/ 8 w 41"/>
                <a:gd name="T41" fmla="*/ 5 h 35"/>
                <a:gd name="T42" fmla="*/ 9 w 41"/>
                <a:gd name="T43" fmla="*/ 5 h 35"/>
                <a:gd name="T44" fmla="*/ 11 w 41"/>
                <a:gd name="T45" fmla="*/ 3 h 35"/>
                <a:gd name="T46" fmla="*/ 8 w 41"/>
                <a:gd name="T4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" h="35">
                  <a:moveTo>
                    <a:pt x="34" y="29"/>
                  </a:moveTo>
                  <a:cubicBezTo>
                    <a:pt x="34" y="30"/>
                    <a:pt x="33" y="30"/>
                    <a:pt x="33" y="31"/>
                  </a:cubicBezTo>
                  <a:cubicBezTo>
                    <a:pt x="32" y="31"/>
                    <a:pt x="32" y="31"/>
                    <a:pt x="31" y="3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4"/>
                    <a:pt x="35" y="34"/>
                    <a:pt x="35" y="33"/>
                  </a:cubicBezTo>
                  <a:cubicBezTo>
                    <a:pt x="36" y="33"/>
                    <a:pt x="36" y="33"/>
                    <a:pt x="36" y="32"/>
                  </a:cubicBezTo>
                  <a:cubicBezTo>
                    <a:pt x="34" y="29"/>
                    <a:pt x="34" y="29"/>
                    <a:pt x="34" y="29"/>
                  </a:cubicBezTo>
                  <a:moveTo>
                    <a:pt x="38" y="22"/>
                  </a:moveTo>
                  <a:cubicBezTo>
                    <a:pt x="37" y="24"/>
                    <a:pt x="37" y="25"/>
                    <a:pt x="36" y="26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6"/>
                    <a:pt x="41" y="25"/>
                    <a:pt x="41" y="24"/>
                  </a:cubicBezTo>
                  <a:cubicBezTo>
                    <a:pt x="38" y="22"/>
                    <a:pt x="38" y="22"/>
                    <a:pt x="38" y="22"/>
                  </a:cubicBezTo>
                  <a:moveTo>
                    <a:pt x="1" y="10"/>
                  </a:moveTo>
                  <a:cubicBezTo>
                    <a:pt x="0" y="11"/>
                    <a:pt x="0" y="12"/>
                    <a:pt x="0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4" y="12"/>
                    <a:pt x="4" y="11"/>
                  </a:cubicBezTo>
                  <a:cubicBezTo>
                    <a:pt x="1" y="10"/>
                    <a:pt x="1" y="10"/>
                    <a:pt x="1" y="10"/>
                  </a:cubicBezTo>
                  <a:moveTo>
                    <a:pt x="8" y="0"/>
                  </a:moveTo>
                  <a:cubicBezTo>
                    <a:pt x="7" y="1"/>
                    <a:pt x="7" y="1"/>
                    <a:pt x="6" y="2"/>
                  </a:cubicBezTo>
                  <a:cubicBezTo>
                    <a:pt x="6" y="2"/>
                    <a:pt x="6" y="2"/>
                    <a:pt x="5" y="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9" y="4"/>
                    <a:pt x="10" y="4"/>
                    <a:pt x="11" y="3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414"/>
            <p:cNvSpPr>
              <a:spLocks noEditPoints="1"/>
            </p:cNvSpPr>
            <p:nvPr/>
          </p:nvSpPr>
          <p:spPr bwMode="auto">
            <a:xfrm>
              <a:off x="5857875" y="1666875"/>
              <a:ext cx="109538" cy="106363"/>
            </a:xfrm>
            <a:custGeom>
              <a:avLst/>
              <a:gdLst>
                <a:gd name="T0" fmla="*/ 16 w 23"/>
                <a:gd name="T1" fmla="*/ 19 h 22"/>
                <a:gd name="T2" fmla="*/ 16 w 23"/>
                <a:gd name="T3" fmla="*/ 21 h 22"/>
                <a:gd name="T4" fmla="*/ 18 w 23"/>
                <a:gd name="T5" fmla="*/ 20 h 22"/>
                <a:gd name="T6" fmla="*/ 16 w 23"/>
                <a:gd name="T7" fmla="*/ 19 h 22"/>
                <a:gd name="T8" fmla="*/ 14 w 23"/>
                <a:gd name="T9" fmla="*/ 18 h 22"/>
                <a:gd name="T10" fmla="*/ 8 w 23"/>
                <a:gd name="T11" fmla="*/ 22 h 22"/>
                <a:gd name="T12" fmla="*/ 11 w 23"/>
                <a:gd name="T13" fmla="*/ 22 h 22"/>
                <a:gd name="T14" fmla="*/ 12 w 23"/>
                <a:gd name="T15" fmla="*/ 22 h 22"/>
                <a:gd name="T16" fmla="*/ 14 w 23"/>
                <a:gd name="T17" fmla="*/ 18 h 22"/>
                <a:gd name="T18" fmla="*/ 11 w 23"/>
                <a:gd name="T19" fmla="*/ 0 h 22"/>
                <a:gd name="T20" fmla="*/ 4 w 23"/>
                <a:gd name="T21" fmla="*/ 3 h 22"/>
                <a:gd name="T22" fmla="*/ 0 w 23"/>
                <a:gd name="T23" fmla="*/ 9 h 22"/>
                <a:gd name="T24" fmla="*/ 15 w 23"/>
                <a:gd name="T25" fmla="*/ 16 h 22"/>
                <a:gd name="T26" fmla="*/ 15 w 23"/>
                <a:gd name="T27" fmla="*/ 16 h 22"/>
                <a:gd name="T28" fmla="*/ 20 w 23"/>
                <a:gd name="T29" fmla="*/ 18 h 22"/>
                <a:gd name="T30" fmla="*/ 19 w 23"/>
                <a:gd name="T31" fmla="*/ 4 h 22"/>
                <a:gd name="T32" fmla="*/ 11 w 23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22">
                  <a:moveTo>
                    <a:pt x="16" y="19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16" y="19"/>
                    <a:pt x="16" y="19"/>
                    <a:pt x="16" y="19"/>
                  </a:cubicBezTo>
                  <a:moveTo>
                    <a:pt x="14" y="18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10" y="22"/>
                    <a:pt x="11" y="22"/>
                  </a:cubicBezTo>
                  <a:cubicBezTo>
                    <a:pt x="11" y="22"/>
                    <a:pt x="12" y="22"/>
                    <a:pt x="12" y="22"/>
                  </a:cubicBezTo>
                  <a:cubicBezTo>
                    <a:pt x="14" y="18"/>
                    <a:pt x="14" y="18"/>
                    <a:pt x="14" y="18"/>
                  </a:cubicBezTo>
                  <a:moveTo>
                    <a:pt x="11" y="0"/>
                  </a:moveTo>
                  <a:cubicBezTo>
                    <a:pt x="8" y="0"/>
                    <a:pt x="6" y="1"/>
                    <a:pt x="4" y="3"/>
                  </a:cubicBezTo>
                  <a:cubicBezTo>
                    <a:pt x="2" y="5"/>
                    <a:pt x="1" y="7"/>
                    <a:pt x="0" y="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3" y="14"/>
                    <a:pt x="23" y="8"/>
                    <a:pt x="19" y="4"/>
                  </a:cubicBezTo>
                  <a:cubicBezTo>
                    <a:pt x="17" y="1"/>
                    <a:pt x="14" y="0"/>
                    <a:pt x="1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415"/>
            <p:cNvSpPr>
              <a:spLocks/>
            </p:cNvSpPr>
            <p:nvPr/>
          </p:nvSpPr>
          <p:spPr bwMode="auto">
            <a:xfrm>
              <a:off x="5915025" y="1743075"/>
              <a:ext cx="38100" cy="30163"/>
            </a:xfrm>
            <a:custGeom>
              <a:avLst/>
              <a:gdLst>
                <a:gd name="T0" fmla="*/ 3 w 8"/>
                <a:gd name="T1" fmla="*/ 0 h 6"/>
                <a:gd name="T2" fmla="*/ 3 w 8"/>
                <a:gd name="T3" fmla="*/ 0 h 6"/>
                <a:gd name="T4" fmla="*/ 4 w 8"/>
                <a:gd name="T5" fmla="*/ 1 h 6"/>
                <a:gd name="T6" fmla="*/ 2 w 8"/>
                <a:gd name="T7" fmla="*/ 2 h 6"/>
                <a:gd name="T8" fmla="*/ 0 w 8"/>
                <a:gd name="T9" fmla="*/ 6 h 6"/>
                <a:gd name="T10" fmla="*/ 4 w 8"/>
                <a:gd name="T11" fmla="*/ 5 h 6"/>
                <a:gd name="T12" fmla="*/ 4 w 8"/>
                <a:gd name="T13" fmla="*/ 3 h 6"/>
                <a:gd name="T14" fmla="*/ 6 w 8"/>
                <a:gd name="T15" fmla="*/ 4 h 6"/>
                <a:gd name="T16" fmla="*/ 7 w 8"/>
                <a:gd name="T17" fmla="*/ 3 h 6"/>
                <a:gd name="T18" fmla="*/ 8 w 8"/>
                <a:gd name="T19" fmla="*/ 2 h 6"/>
                <a:gd name="T20" fmla="*/ 3 w 8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2" y="6"/>
                    <a:pt x="4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416"/>
            <p:cNvSpPr>
              <a:spLocks/>
            </p:cNvSpPr>
            <p:nvPr/>
          </p:nvSpPr>
          <p:spPr bwMode="auto">
            <a:xfrm>
              <a:off x="5857875" y="1728788"/>
              <a:ext cx="42863" cy="33338"/>
            </a:xfrm>
            <a:custGeom>
              <a:avLst/>
              <a:gdLst>
                <a:gd name="T0" fmla="*/ 0 w 9"/>
                <a:gd name="T1" fmla="*/ 0 h 7"/>
                <a:gd name="T2" fmla="*/ 3 w 9"/>
                <a:gd name="T3" fmla="*/ 6 h 7"/>
                <a:gd name="T4" fmla="*/ 4 w 9"/>
                <a:gd name="T5" fmla="*/ 7 h 7"/>
                <a:gd name="T6" fmla="*/ 9 w 9"/>
                <a:gd name="T7" fmla="*/ 4 h 7"/>
                <a:gd name="T8" fmla="*/ 0 w 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cubicBezTo>
                    <a:pt x="1" y="2"/>
                    <a:pt x="1" y="4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417"/>
            <p:cNvSpPr>
              <a:spLocks/>
            </p:cNvSpPr>
            <p:nvPr/>
          </p:nvSpPr>
          <p:spPr bwMode="auto">
            <a:xfrm>
              <a:off x="5857875" y="1709738"/>
              <a:ext cx="76200" cy="63500"/>
            </a:xfrm>
            <a:custGeom>
              <a:avLst/>
              <a:gdLst>
                <a:gd name="T0" fmla="*/ 0 w 16"/>
                <a:gd name="T1" fmla="*/ 0 h 13"/>
                <a:gd name="T2" fmla="*/ 0 w 16"/>
                <a:gd name="T3" fmla="*/ 4 h 13"/>
                <a:gd name="T4" fmla="*/ 9 w 16"/>
                <a:gd name="T5" fmla="*/ 8 h 13"/>
                <a:gd name="T6" fmla="*/ 4 w 16"/>
                <a:gd name="T7" fmla="*/ 11 h 13"/>
                <a:gd name="T8" fmla="*/ 8 w 16"/>
                <a:gd name="T9" fmla="*/ 13 h 13"/>
                <a:gd name="T10" fmla="*/ 14 w 16"/>
                <a:gd name="T11" fmla="*/ 9 h 13"/>
                <a:gd name="T12" fmla="*/ 16 w 16"/>
                <a:gd name="T13" fmla="*/ 8 h 13"/>
                <a:gd name="T14" fmla="*/ 15 w 16"/>
                <a:gd name="T15" fmla="*/ 7 h 13"/>
                <a:gd name="T16" fmla="*/ 0 w 1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0" y="0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2"/>
                    <a:pt x="6" y="12"/>
                    <a:pt x="8" y="13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418"/>
            <p:cNvSpPr>
              <a:spLocks noEditPoints="1"/>
            </p:cNvSpPr>
            <p:nvPr/>
          </p:nvSpPr>
          <p:spPr bwMode="auto">
            <a:xfrm>
              <a:off x="5813425" y="1617663"/>
              <a:ext cx="207963" cy="207963"/>
            </a:xfrm>
            <a:custGeom>
              <a:avLst/>
              <a:gdLst>
                <a:gd name="T0" fmla="*/ 10 w 43"/>
                <a:gd name="T1" fmla="*/ 35 h 43"/>
                <a:gd name="T2" fmla="*/ 6 w 43"/>
                <a:gd name="T3" fmla="*/ 38 h 43"/>
                <a:gd name="T4" fmla="*/ 16 w 43"/>
                <a:gd name="T5" fmla="*/ 42 h 43"/>
                <a:gd name="T6" fmla="*/ 18 w 43"/>
                <a:gd name="T7" fmla="*/ 39 h 43"/>
                <a:gd name="T8" fmla="*/ 10 w 43"/>
                <a:gd name="T9" fmla="*/ 35 h 43"/>
                <a:gd name="T10" fmla="*/ 34 w 43"/>
                <a:gd name="T11" fmla="*/ 32 h 43"/>
                <a:gd name="T12" fmla="*/ 32 w 43"/>
                <a:gd name="T13" fmla="*/ 34 h 43"/>
                <a:gd name="T14" fmla="*/ 21 w 43"/>
                <a:gd name="T15" fmla="*/ 39 h 43"/>
                <a:gd name="T16" fmla="*/ 19 w 43"/>
                <a:gd name="T17" fmla="*/ 42 h 43"/>
                <a:gd name="T18" fmla="*/ 20 w 43"/>
                <a:gd name="T19" fmla="*/ 43 h 43"/>
                <a:gd name="T20" fmla="*/ 35 w 43"/>
                <a:gd name="T21" fmla="*/ 37 h 43"/>
                <a:gd name="T22" fmla="*/ 37 w 43"/>
                <a:gd name="T23" fmla="*/ 34 h 43"/>
                <a:gd name="T24" fmla="*/ 34 w 43"/>
                <a:gd name="T25" fmla="*/ 32 h 43"/>
                <a:gd name="T26" fmla="*/ 20 w 43"/>
                <a:gd name="T27" fmla="*/ 0 h 43"/>
                <a:gd name="T28" fmla="*/ 5 w 43"/>
                <a:gd name="T29" fmla="*/ 5 h 43"/>
                <a:gd name="T30" fmla="*/ 0 w 43"/>
                <a:gd name="T31" fmla="*/ 15 h 43"/>
                <a:gd name="T32" fmla="*/ 3 w 43"/>
                <a:gd name="T33" fmla="*/ 17 h 43"/>
                <a:gd name="T34" fmla="*/ 8 w 43"/>
                <a:gd name="T35" fmla="*/ 8 h 43"/>
                <a:gd name="T36" fmla="*/ 20 w 43"/>
                <a:gd name="T37" fmla="*/ 4 h 43"/>
                <a:gd name="T38" fmla="*/ 33 w 43"/>
                <a:gd name="T39" fmla="*/ 9 h 43"/>
                <a:gd name="T40" fmla="*/ 35 w 43"/>
                <a:gd name="T41" fmla="*/ 30 h 43"/>
                <a:gd name="T42" fmla="*/ 39 w 43"/>
                <a:gd name="T43" fmla="*/ 31 h 43"/>
                <a:gd name="T44" fmla="*/ 36 w 43"/>
                <a:gd name="T45" fmla="*/ 7 h 43"/>
                <a:gd name="T46" fmla="*/ 20 w 43"/>
                <a:gd name="T4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43">
                  <a:moveTo>
                    <a:pt x="10" y="35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9" y="40"/>
                    <a:pt x="13" y="41"/>
                    <a:pt x="16" y="42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5" y="38"/>
                    <a:pt x="12" y="37"/>
                    <a:pt x="10" y="35"/>
                  </a:cubicBezTo>
                  <a:moveTo>
                    <a:pt x="34" y="32"/>
                  </a:moveTo>
                  <a:cubicBezTo>
                    <a:pt x="33" y="33"/>
                    <a:pt x="33" y="33"/>
                    <a:pt x="32" y="34"/>
                  </a:cubicBezTo>
                  <a:cubicBezTo>
                    <a:pt x="29" y="37"/>
                    <a:pt x="25" y="38"/>
                    <a:pt x="21" y="39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20" y="43"/>
                    <a:pt x="20" y="43"/>
                  </a:cubicBezTo>
                  <a:cubicBezTo>
                    <a:pt x="25" y="43"/>
                    <a:pt x="31" y="41"/>
                    <a:pt x="35" y="37"/>
                  </a:cubicBezTo>
                  <a:cubicBezTo>
                    <a:pt x="36" y="36"/>
                    <a:pt x="37" y="35"/>
                    <a:pt x="37" y="34"/>
                  </a:cubicBezTo>
                  <a:cubicBezTo>
                    <a:pt x="34" y="32"/>
                    <a:pt x="34" y="32"/>
                    <a:pt x="34" y="32"/>
                  </a:cubicBezTo>
                  <a:moveTo>
                    <a:pt x="20" y="0"/>
                  </a:moveTo>
                  <a:cubicBezTo>
                    <a:pt x="15" y="0"/>
                    <a:pt x="10" y="2"/>
                    <a:pt x="5" y="5"/>
                  </a:cubicBezTo>
                  <a:cubicBezTo>
                    <a:pt x="3" y="8"/>
                    <a:pt x="1" y="11"/>
                    <a:pt x="0" y="15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3"/>
                    <a:pt x="6" y="11"/>
                    <a:pt x="8" y="8"/>
                  </a:cubicBezTo>
                  <a:cubicBezTo>
                    <a:pt x="11" y="5"/>
                    <a:pt x="16" y="4"/>
                    <a:pt x="20" y="4"/>
                  </a:cubicBezTo>
                  <a:cubicBezTo>
                    <a:pt x="25" y="4"/>
                    <a:pt x="29" y="5"/>
                    <a:pt x="33" y="9"/>
                  </a:cubicBezTo>
                  <a:cubicBezTo>
                    <a:pt x="38" y="15"/>
                    <a:pt x="39" y="23"/>
                    <a:pt x="35" y="30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3" y="23"/>
                    <a:pt x="42" y="13"/>
                    <a:pt x="36" y="7"/>
                  </a:cubicBezTo>
                  <a:cubicBezTo>
                    <a:pt x="32" y="2"/>
                    <a:pt x="26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419"/>
            <p:cNvSpPr>
              <a:spLocks noEditPoints="1"/>
            </p:cNvSpPr>
            <p:nvPr/>
          </p:nvSpPr>
          <p:spPr bwMode="auto">
            <a:xfrm>
              <a:off x="5891213" y="1762125"/>
              <a:ext cx="111125" cy="58738"/>
            </a:xfrm>
            <a:custGeom>
              <a:avLst/>
              <a:gdLst>
                <a:gd name="T0" fmla="*/ 2 w 23"/>
                <a:gd name="T1" fmla="*/ 9 h 12"/>
                <a:gd name="T2" fmla="*/ 0 w 23"/>
                <a:gd name="T3" fmla="*/ 12 h 12"/>
                <a:gd name="T4" fmla="*/ 3 w 23"/>
                <a:gd name="T5" fmla="*/ 12 h 12"/>
                <a:gd name="T6" fmla="*/ 5 w 23"/>
                <a:gd name="T7" fmla="*/ 9 h 12"/>
                <a:gd name="T8" fmla="*/ 4 w 23"/>
                <a:gd name="T9" fmla="*/ 9 h 12"/>
                <a:gd name="T10" fmla="*/ 2 w 23"/>
                <a:gd name="T11" fmla="*/ 9 h 12"/>
                <a:gd name="T12" fmla="*/ 19 w 23"/>
                <a:gd name="T13" fmla="*/ 0 h 12"/>
                <a:gd name="T14" fmla="*/ 18 w 23"/>
                <a:gd name="T15" fmla="*/ 2 h 12"/>
                <a:gd name="T16" fmla="*/ 21 w 23"/>
                <a:gd name="T17" fmla="*/ 4 h 12"/>
                <a:gd name="T18" fmla="*/ 23 w 23"/>
                <a:gd name="T19" fmla="*/ 1 h 12"/>
                <a:gd name="T20" fmla="*/ 19 w 2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12">
                  <a:moveTo>
                    <a:pt x="2" y="9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3" y="9"/>
                    <a:pt x="3" y="9"/>
                    <a:pt x="2" y="9"/>
                  </a:cubicBezTo>
                  <a:moveTo>
                    <a:pt x="19" y="0"/>
                  </a:moveTo>
                  <a:cubicBezTo>
                    <a:pt x="19" y="1"/>
                    <a:pt x="18" y="2"/>
                    <a:pt x="18" y="2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3" y="2"/>
                    <a:pt x="23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420"/>
            <p:cNvSpPr>
              <a:spLocks/>
            </p:cNvSpPr>
            <p:nvPr/>
          </p:nvSpPr>
          <p:spPr bwMode="auto">
            <a:xfrm>
              <a:off x="5803900" y="1704975"/>
              <a:ext cx="44450" cy="82550"/>
            </a:xfrm>
            <a:custGeom>
              <a:avLst/>
              <a:gdLst>
                <a:gd name="T0" fmla="*/ 1 w 9"/>
                <a:gd name="T1" fmla="*/ 0 h 17"/>
                <a:gd name="T2" fmla="*/ 6 w 9"/>
                <a:gd name="T3" fmla="*/ 17 h 17"/>
                <a:gd name="T4" fmla="*/ 9 w 9"/>
                <a:gd name="T5" fmla="*/ 15 h 17"/>
                <a:gd name="T6" fmla="*/ 9 w 9"/>
                <a:gd name="T7" fmla="*/ 15 h 17"/>
                <a:gd name="T8" fmla="*/ 5 w 9"/>
                <a:gd name="T9" fmla="*/ 2 h 17"/>
                <a:gd name="T10" fmla="*/ 1 w 9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7">
                  <a:moveTo>
                    <a:pt x="1" y="0"/>
                  </a:moveTo>
                  <a:cubicBezTo>
                    <a:pt x="0" y="6"/>
                    <a:pt x="2" y="12"/>
                    <a:pt x="6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6" y="11"/>
                    <a:pt x="4" y="7"/>
                    <a:pt x="5" y="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421"/>
            <p:cNvSpPr>
              <a:spLocks noEditPoints="1"/>
            </p:cNvSpPr>
            <p:nvPr/>
          </p:nvSpPr>
          <p:spPr bwMode="auto">
            <a:xfrm>
              <a:off x="5808663" y="1690688"/>
              <a:ext cx="53975" cy="111125"/>
            </a:xfrm>
            <a:custGeom>
              <a:avLst/>
              <a:gdLst>
                <a:gd name="T0" fmla="*/ 8 w 11"/>
                <a:gd name="T1" fmla="*/ 18 h 23"/>
                <a:gd name="T2" fmla="*/ 5 w 11"/>
                <a:gd name="T3" fmla="*/ 20 h 23"/>
                <a:gd name="T4" fmla="*/ 5 w 11"/>
                <a:gd name="T5" fmla="*/ 21 h 23"/>
                <a:gd name="T6" fmla="*/ 7 w 11"/>
                <a:gd name="T7" fmla="*/ 23 h 23"/>
                <a:gd name="T8" fmla="*/ 11 w 11"/>
                <a:gd name="T9" fmla="*/ 20 h 23"/>
                <a:gd name="T10" fmla="*/ 8 w 11"/>
                <a:gd name="T11" fmla="*/ 18 h 23"/>
                <a:gd name="T12" fmla="*/ 1 w 11"/>
                <a:gd name="T13" fmla="*/ 0 h 23"/>
                <a:gd name="T14" fmla="*/ 0 w 11"/>
                <a:gd name="T15" fmla="*/ 3 h 23"/>
                <a:gd name="T16" fmla="*/ 4 w 11"/>
                <a:gd name="T17" fmla="*/ 5 h 23"/>
                <a:gd name="T18" fmla="*/ 4 w 11"/>
                <a:gd name="T19" fmla="*/ 2 h 23"/>
                <a:gd name="T20" fmla="*/ 1 w 11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23">
                  <a:moveTo>
                    <a:pt x="8" y="18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1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0" y="20"/>
                    <a:pt x="9" y="19"/>
                    <a:pt x="8" y="18"/>
                  </a:cubicBezTo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422"/>
            <p:cNvSpPr>
              <a:spLocks noEditPoints="1"/>
            </p:cNvSpPr>
            <p:nvPr/>
          </p:nvSpPr>
          <p:spPr bwMode="auto">
            <a:xfrm>
              <a:off x="1692275" y="3122613"/>
              <a:ext cx="303213" cy="284163"/>
            </a:xfrm>
            <a:custGeom>
              <a:avLst/>
              <a:gdLst>
                <a:gd name="T0" fmla="*/ 60 w 63"/>
                <a:gd name="T1" fmla="*/ 22 h 59"/>
                <a:gd name="T2" fmla="*/ 34 w 63"/>
                <a:gd name="T3" fmla="*/ 29 h 59"/>
                <a:gd name="T4" fmla="*/ 27 w 63"/>
                <a:gd name="T5" fmla="*/ 58 h 59"/>
                <a:gd name="T6" fmla="*/ 32 w 63"/>
                <a:gd name="T7" fmla="*/ 59 h 59"/>
                <a:gd name="T8" fmla="*/ 52 w 63"/>
                <a:gd name="T9" fmla="*/ 51 h 59"/>
                <a:gd name="T10" fmla="*/ 60 w 63"/>
                <a:gd name="T11" fmla="*/ 22 h 59"/>
                <a:gd name="T12" fmla="*/ 8 w 63"/>
                <a:gd name="T13" fmla="*/ 12 h 59"/>
                <a:gd name="T14" fmla="*/ 10 w 63"/>
                <a:gd name="T15" fmla="*/ 49 h 59"/>
                <a:gd name="T16" fmla="*/ 24 w 63"/>
                <a:gd name="T17" fmla="*/ 58 h 59"/>
                <a:gd name="T18" fmla="*/ 31 w 63"/>
                <a:gd name="T19" fmla="*/ 28 h 59"/>
                <a:gd name="T20" fmla="*/ 8 w 63"/>
                <a:gd name="T21" fmla="*/ 12 h 59"/>
                <a:gd name="T22" fmla="*/ 21 w 63"/>
                <a:gd name="T23" fmla="*/ 2 h 59"/>
                <a:gd name="T24" fmla="*/ 12 w 63"/>
                <a:gd name="T25" fmla="*/ 8 h 59"/>
                <a:gd name="T26" fmla="*/ 10 w 63"/>
                <a:gd name="T27" fmla="*/ 10 h 59"/>
                <a:gd name="T28" fmla="*/ 29 w 63"/>
                <a:gd name="T29" fmla="*/ 23 h 59"/>
                <a:gd name="T30" fmla="*/ 21 w 63"/>
                <a:gd name="T31" fmla="*/ 2 h 59"/>
                <a:gd name="T32" fmla="*/ 39 w 63"/>
                <a:gd name="T33" fmla="*/ 1 h 59"/>
                <a:gd name="T34" fmla="*/ 35 w 63"/>
                <a:gd name="T35" fmla="*/ 25 h 59"/>
                <a:gd name="T36" fmla="*/ 59 w 63"/>
                <a:gd name="T37" fmla="*/ 19 h 59"/>
                <a:gd name="T38" fmla="*/ 53 w 63"/>
                <a:gd name="T39" fmla="*/ 9 h 59"/>
                <a:gd name="T40" fmla="*/ 39 w 63"/>
                <a:gd name="T41" fmla="*/ 1 h 59"/>
                <a:gd name="T42" fmla="*/ 32 w 63"/>
                <a:gd name="T43" fmla="*/ 0 h 59"/>
                <a:gd name="T44" fmla="*/ 24 w 63"/>
                <a:gd name="T45" fmla="*/ 1 h 59"/>
                <a:gd name="T46" fmla="*/ 32 w 63"/>
                <a:gd name="T47" fmla="*/ 21 h 59"/>
                <a:gd name="T48" fmla="*/ 35 w 63"/>
                <a:gd name="T49" fmla="*/ 0 h 59"/>
                <a:gd name="T50" fmla="*/ 32 w 63"/>
                <a:gd name="T5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59">
                  <a:moveTo>
                    <a:pt x="60" y="22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8" y="59"/>
                    <a:pt x="30" y="59"/>
                    <a:pt x="32" y="59"/>
                  </a:cubicBezTo>
                  <a:cubicBezTo>
                    <a:pt x="39" y="59"/>
                    <a:pt x="46" y="56"/>
                    <a:pt x="52" y="51"/>
                  </a:cubicBezTo>
                  <a:cubicBezTo>
                    <a:pt x="60" y="43"/>
                    <a:pt x="63" y="32"/>
                    <a:pt x="60" y="22"/>
                  </a:cubicBezTo>
                  <a:moveTo>
                    <a:pt x="8" y="12"/>
                  </a:moveTo>
                  <a:cubicBezTo>
                    <a:pt x="0" y="23"/>
                    <a:pt x="0" y="39"/>
                    <a:pt x="10" y="49"/>
                  </a:cubicBezTo>
                  <a:cubicBezTo>
                    <a:pt x="14" y="53"/>
                    <a:pt x="19" y="56"/>
                    <a:pt x="24" y="5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8" y="12"/>
                    <a:pt x="8" y="12"/>
                    <a:pt x="8" y="12"/>
                  </a:cubicBezTo>
                  <a:moveTo>
                    <a:pt x="21" y="2"/>
                  </a:moveTo>
                  <a:cubicBezTo>
                    <a:pt x="18" y="3"/>
                    <a:pt x="14" y="5"/>
                    <a:pt x="12" y="8"/>
                  </a:cubicBezTo>
                  <a:cubicBezTo>
                    <a:pt x="11" y="8"/>
                    <a:pt x="10" y="9"/>
                    <a:pt x="10" y="1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1" y="2"/>
                    <a:pt x="21" y="2"/>
                    <a:pt x="21" y="2"/>
                  </a:cubicBezTo>
                  <a:moveTo>
                    <a:pt x="39" y="1"/>
                  </a:moveTo>
                  <a:cubicBezTo>
                    <a:pt x="35" y="25"/>
                    <a:pt x="35" y="25"/>
                    <a:pt x="35" y="25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8" y="15"/>
                    <a:pt x="56" y="12"/>
                    <a:pt x="53" y="9"/>
                  </a:cubicBezTo>
                  <a:cubicBezTo>
                    <a:pt x="49" y="5"/>
                    <a:pt x="44" y="2"/>
                    <a:pt x="39" y="1"/>
                  </a:cubicBezTo>
                  <a:moveTo>
                    <a:pt x="32" y="0"/>
                  </a:moveTo>
                  <a:cubicBezTo>
                    <a:pt x="29" y="0"/>
                    <a:pt x="27" y="0"/>
                    <a:pt x="24" y="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3" y="0"/>
                    <a:pt x="3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423"/>
            <p:cNvSpPr>
              <a:spLocks/>
            </p:cNvSpPr>
            <p:nvPr/>
          </p:nvSpPr>
          <p:spPr bwMode="auto">
            <a:xfrm>
              <a:off x="1730375" y="3122613"/>
              <a:ext cx="250825" cy="279400"/>
            </a:xfrm>
            <a:custGeom>
              <a:avLst/>
              <a:gdLst>
                <a:gd name="T0" fmla="*/ 27 w 52"/>
                <a:gd name="T1" fmla="*/ 0 h 58"/>
                <a:gd name="T2" fmla="*/ 24 w 52"/>
                <a:gd name="T3" fmla="*/ 21 h 58"/>
                <a:gd name="T4" fmla="*/ 16 w 52"/>
                <a:gd name="T5" fmla="*/ 1 h 58"/>
                <a:gd name="T6" fmla="*/ 13 w 52"/>
                <a:gd name="T7" fmla="*/ 2 h 58"/>
                <a:gd name="T8" fmla="*/ 21 w 52"/>
                <a:gd name="T9" fmla="*/ 23 h 58"/>
                <a:gd name="T10" fmla="*/ 2 w 52"/>
                <a:gd name="T11" fmla="*/ 10 h 58"/>
                <a:gd name="T12" fmla="*/ 0 w 52"/>
                <a:gd name="T13" fmla="*/ 12 h 58"/>
                <a:gd name="T14" fmla="*/ 23 w 52"/>
                <a:gd name="T15" fmla="*/ 28 h 58"/>
                <a:gd name="T16" fmla="*/ 16 w 52"/>
                <a:gd name="T17" fmla="*/ 58 h 58"/>
                <a:gd name="T18" fmla="*/ 19 w 52"/>
                <a:gd name="T19" fmla="*/ 58 h 58"/>
                <a:gd name="T20" fmla="*/ 26 w 52"/>
                <a:gd name="T21" fmla="*/ 29 h 58"/>
                <a:gd name="T22" fmla="*/ 52 w 52"/>
                <a:gd name="T23" fmla="*/ 22 h 58"/>
                <a:gd name="T24" fmla="*/ 51 w 52"/>
                <a:gd name="T25" fmla="*/ 19 h 58"/>
                <a:gd name="T26" fmla="*/ 27 w 52"/>
                <a:gd name="T27" fmla="*/ 25 h 58"/>
                <a:gd name="T28" fmla="*/ 31 w 52"/>
                <a:gd name="T29" fmla="*/ 1 h 58"/>
                <a:gd name="T30" fmla="*/ 27 w 52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58">
                  <a:moveTo>
                    <a:pt x="27" y="0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4" y="1"/>
                    <a:pt x="13" y="2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8"/>
                    <a:pt x="18" y="58"/>
                    <a:pt x="19" y="5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1"/>
                    <a:pt x="52" y="20"/>
                    <a:pt x="51" y="19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424"/>
            <p:cNvSpPr>
              <a:spLocks noEditPoints="1"/>
            </p:cNvSpPr>
            <p:nvPr/>
          </p:nvSpPr>
          <p:spPr bwMode="auto">
            <a:xfrm>
              <a:off x="1633538" y="3070225"/>
              <a:ext cx="415925" cy="385763"/>
            </a:xfrm>
            <a:custGeom>
              <a:avLst/>
              <a:gdLst>
                <a:gd name="T0" fmla="*/ 82 w 86"/>
                <a:gd name="T1" fmla="*/ 30 h 80"/>
                <a:gd name="T2" fmla="*/ 77 w 86"/>
                <a:gd name="T3" fmla="*/ 31 h 80"/>
                <a:gd name="T4" fmla="*/ 67 w 86"/>
                <a:gd name="T5" fmla="*/ 66 h 80"/>
                <a:gd name="T6" fmla="*/ 44 w 86"/>
                <a:gd name="T7" fmla="*/ 75 h 80"/>
                <a:gd name="T8" fmla="*/ 38 w 86"/>
                <a:gd name="T9" fmla="*/ 75 h 80"/>
                <a:gd name="T10" fmla="*/ 36 w 86"/>
                <a:gd name="T11" fmla="*/ 80 h 80"/>
                <a:gd name="T12" fmla="*/ 44 w 86"/>
                <a:gd name="T13" fmla="*/ 80 h 80"/>
                <a:gd name="T14" fmla="*/ 71 w 86"/>
                <a:gd name="T15" fmla="*/ 70 h 80"/>
                <a:gd name="T16" fmla="*/ 82 w 86"/>
                <a:gd name="T17" fmla="*/ 30 h 80"/>
                <a:gd name="T18" fmla="*/ 11 w 86"/>
                <a:gd name="T19" fmla="*/ 17 h 80"/>
                <a:gd name="T20" fmla="*/ 14 w 86"/>
                <a:gd name="T21" fmla="*/ 67 h 80"/>
                <a:gd name="T22" fmla="*/ 33 w 86"/>
                <a:gd name="T23" fmla="*/ 79 h 80"/>
                <a:gd name="T24" fmla="*/ 34 w 86"/>
                <a:gd name="T25" fmla="*/ 74 h 80"/>
                <a:gd name="T26" fmla="*/ 18 w 86"/>
                <a:gd name="T27" fmla="*/ 64 h 80"/>
                <a:gd name="T28" fmla="*/ 15 w 86"/>
                <a:gd name="T29" fmla="*/ 20 h 80"/>
                <a:gd name="T30" fmla="*/ 11 w 86"/>
                <a:gd name="T31" fmla="*/ 17 h 80"/>
                <a:gd name="T32" fmla="*/ 29 w 86"/>
                <a:gd name="T33" fmla="*/ 3 h 80"/>
                <a:gd name="T34" fmla="*/ 17 w 86"/>
                <a:gd name="T35" fmla="*/ 11 h 80"/>
                <a:gd name="T36" fmla="*/ 13 w 86"/>
                <a:gd name="T37" fmla="*/ 15 h 80"/>
                <a:gd name="T38" fmla="*/ 17 w 86"/>
                <a:gd name="T39" fmla="*/ 18 h 80"/>
                <a:gd name="T40" fmla="*/ 20 w 86"/>
                <a:gd name="T41" fmla="*/ 15 h 80"/>
                <a:gd name="T42" fmla="*/ 31 w 86"/>
                <a:gd name="T43" fmla="*/ 8 h 80"/>
                <a:gd name="T44" fmla="*/ 29 w 86"/>
                <a:gd name="T45" fmla="*/ 3 h 80"/>
                <a:gd name="T46" fmla="*/ 52 w 86"/>
                <a:gd name="T47" fmla="*/ 1 h 80"/>
                <a:gd name="T48" fmla="*/ 52 w 86"/>
                <a:gd name="T49" fmla="*/ 6 h 80"/>
                <a:gd name="T50" fmla="*/ 69 w 86"/>
                <a:gd name="T51" fmla="*/ 17 h 80"/>
                <a:gd name="T52" fmla="*/ 76 w 86"/>
                <a:gd name="T53" fmla="*/ 28 h 80"/>
                <a:gd name="T54" fmla="*/ 81 w 86"/>
                <a:gd name="T55" fmla="*/ 27 h 80"/>
                <a:gd name="T56" fmla="*/ 73 w 86"/>
                <a:gd name="T57" fmla="*/ 13 h 80"/>
                <a:gd name="T58" fmla="*/ 52 w 86"/>
                <a:gd name="T59" fmla="*/ 1 h 80"/>
                <a:gd name="T60" fmla="*/ 44 w 86"/>
                <a:gd name="T61" fmla="*/ 0 h 80"/>
                <a:gd name="T62" fmla="*/ 33 w 86"/>
                <a:gd name="T63" fmla="*/ 2 h 80"/>
                <a:gd name="T64" fmla="*/ 34 w 86"/>
                <a:gd name="T65" fmla="*/ 7 h 80"/>
                <a:gd name="T66" fmla="*/ 44 w 86"/>
                <a:gd name="T67" fmla="*/ 5 h 80"/>
                <a:gd name="T68" fmla="*/ 48 w 86"/>
                <a:gd name="T69" fmla="*/ 6 h 80"/>
                <a:gd name="T70" fmla="*/ 49 w 86"/>
                <a:gd name="T71" fmla="*/ 1 h 80"/>
                <a:gd name="T72" fmla="*/ 44 w 86"/>
                <a:gd name="T7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6" h="80">
                  <a:moveTo>
                    <a:pt x="82" y="30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81" y="43"/>
                    <a:pt x="77" y="57"/>
                    <a:pt x="67" y="66"/>
                  </a:cubicBezTo>
                  <a:cubicBezTo>
                    <a:pt x="61" y="72"/>
                    <a:pt x="52" y="75"/>
                    <a:pt x="44" y="75"/>
                  </a:cubicBezTo>
                  <a:cubicBezTo>
                    <a:pt x="42" y="75"/>
                    <a:pt x="40" y="75"/>
                    <a:pt x="38" y="75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9" y="80"/>
                    <a:pt x="41" y="80"/>
                    <a:pt x="44" y="80"/>
                  </a:cubicBezTo>
                  <a:cubicBezTo>
                    <a:pt x="53" y="80"/>
                    <a:pt x="63" y="77"/>
                    <a:pt x="71" y="70"/>
                  </a:cubicBezTo>
                  <a:cubicBezTo>
                    <a:pt x="82" y="59"/>
                    <a:pt x="86" y="44"/>
                    <a:pt x="82" y="30"/>
                  </a:cubicBezTo>
                  <a:moveTo>
                    <a:pt x="11" y="17"/>
                  </a:moveTo>
                  <a:cubicBezTo>
                    <a:pt x="0" y="32"/>
                    <a:pt x="1" y="53"/>
                    <a:pt x="14" y="67"/>
                  </a:cubicBezTo>
                  <a:cubicBezTo>
                    <a:pt x="20" y="73"/>
                    <a:pt x="26" y="77"/>
                    <a:pt x="33" y="79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28" y="72"/>
                    <a:pt x="23" y="69"/>
                    <a:pt x="18" y="64"/>
                  </a:cubicBezTo>
                  <a:cubicBezTo>
                    <a:pt x="7" y="52"/>
                    <a:pt x="6" y="33"/>
                    <a:pt x="15" y="20"/>
                  </a:cubicBezTo>
                  <a:cubicBezTo>
                    <a:pt x="11" y="17"/>
                    <a:pt x="11" y="17"/>
                    <a:pt x="11" y="17"/>
                  </a:cubicBezTo>
                  <a:moveTo>
                    <a:pt x="29" y="3"/>
                  </a:moveTo>
                  <a:cubicBezTo>
                    <a:pt x="25" y="5"/>
                    <a:pt x="20" y="8"/>
                    <a:pt x="17" y="11"/>
                  </a:cubicBezTo>
                  <a:cubicBezTo>
                    <a:pt x="15" y="12"/>
                    <a:pt x="14" y="13"/>
                    <a:pt x="13" y="15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6"/>
                    <a:pt x="20" y="15"/>
                  </a:cubicBezTo>
                  <a:cubicBezTo>
                    <a:pt x="23" y="12"/>
                    <a:pt x="27" y="9"/>
                    <a:pt x="31" y="8"/>
                  </a:cubicBezTo>
                  <a:cubicBezTo>
                    <a:pt x="29" y="3"/>
                    <a:pt x="29" y="3"/>
                    <a:pt x="29" y="3"/>
                  </a:cubicBezTo>
                  <a:moveTo>
                    <a:pt x="52" y="1"/>
                  </a:moveTo>
                  <a:cubicBezTo>
                    <a:pt x="52" y="6"/>
                    <a:pt x="52" y="6"/>
                    <a:pt x="52" y="6"/>
                  </a:cubicBezTo>
                  <a:cubicBezTo>
                    <a:pt x="58" y="8"/>
                    <a:pt x="64" y="11"/>
                    <a:pt x="69" y="17"/>
                  </a:cubicBezTo>
                  <a:cubicBezTo>
                    <a:pt x="72" y="20"/>
                    <a:pt x="75" y="24"/>
                    <a:pt x="76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2"/>
                    <a:pt x="77" y="17"/>
                    <a:pt x="73" y="13"/>
                  </a:cubicBezTo>
                  <a:cubicBezTo>
                    <a:pt x="67" y="7"/>
                    <a:pt x="60" y="3"/>
                    <a:pt x="52" y="1"/>
                  </a:cubicBezTo>
                  <a:moveTo>
                    <a:pt x="44" y="0"/>
                  </a:moveTo>
                  <a:cubicBezTo>
                    <a:pt x="40" y="0"/>
                    <a:pt x="36" y="1"/>
                    <a:pt x="33" y="2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6"/>
                    <a:pt x="41" y="5"/>
                    <a:pt x="44" y="5"/>
                  </a:cubicBezTo>
                  <a:cubicBezTo>
                    <a:pt x="45" y="5"/>
                    <a:pt x="47" y="6"/>
                    <a:pt x="48" y="6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7" y="1"/>
                    <a:pt x="45" y="0"/>
                    <a:pt x="4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425"/>
            <p:cNvSpPr>
              <a:spLocks noEditPoints="1"/>
            </p:cNvSpPr>
            <p:nvPr/>
          </p:nvSpPr>
          <p:spPr bwMode="auto">
            <a:xfrm>
              <a:off x="1687513" y="3074988"/>
              <a:ext cx="341313" cy="381000"/>
            </a:xfrm>
            <a:custGeom>
              <a:avLst/>
              <a:gdLst>
                <a:gd name="T0" fmla="*/ 23 w 71"/>
                <a:gd name="T1" fmla="*/ 73 h 79"/>
                <a:gd name="T2" fmla="*/ 22 w 71"/>
                <a:gd name="T3" fmla="*/ 78 h 79"/>
                <a:gd name="T4" fmla="*/ 25 w 71"/>
                <a:gd name="T5" fmla="*/ 79 h 79"/>
                <a:gd name="T6" fmla="*/ 27 w 71"/>
                <a:gd name="T7" fmla="*/ 74 h 79"/>
                <a:gd name="T8" fmla="*/ 23 w 71"/>
                <a:gd name="T9" fmla="*/ 73 h 79"/>
                <a:gd name="T10" fmla="*/ 70 w 71"/>
                <a:gd name="T11" fmla="*/ 26 h 79"/>
                <a:gd name="T12" fmla="*/ 65 w 71"/>
                <a:gd name="T13" fmla="*/ 27 h 79"/>
                <a:gd name="T14" fmla="*/ 66 w 71"/>
                <a:gd name="T15" fmla="*/ 30 h 79"/>
                <a:gd name="T16" fmla="*/ 71 w 71"/>
                <a:gd name="T17" fmla="*/ 29 h 79"/>
                <a:gd name="T18" fmla="*/ 70 w 71"/>
                <a:gd name="T19" fmla="*/ 26 h 79"/>
                <a:gd name="T20" fmla="*/ 2 w 71"/>
                <a:gd name="T21" fmla="*/ 14 h 79"/>
                <a:gd name="T22" fmla="*/ 0 w 71"/>
                <a:gd name="T23" fmla="*/ 16 h 79"/>
                <a:gd name="T24" fmla="*/ 4 w 71"/>
                <a:gd name="T25" fmla="*/ 19 h 79"/>
                <a:gd name="T26" fmla="*/ 6 w 71"/>
                <a:gd name="T27" fmla="*/ 17 h 79"/>
                <a:gd name="T28" fmla="*/ 2 w 71"/>
                <a:gd name="T29" fmla="*/ 14 h 79"/>
                <a:gd name="T30" fmla="*/ 22 w 71"/>
                <a:gd name="T31" fmla="*/ 1 h 79"/>
                <a:gd name="T32" fmla="*/ 18 w 71"/>
                <a:gd name="T33" fmla="*/ 2 h 79"/>
                <a:gd name="T34" fmla="*/ 20 w 71"/>
                <a:gd name="T35" fmla="*/ 7 h 79"/>
                <a:gd name="T36" fmla="*/ 23 w 71"/>
                <a:gd name="T37" fmla="*/ 6 h 79"/>
                <a:gd name="T38" fmla="*/ 22 w 71"/>
                <a:gd name="T39" fmla="*/ 1 h 79"/>
                <a:gd name="T40" fmla="*/ 38 w 71"/>
                <a:gd name="T41" fmla="*/ 0 h 79"/>
                <a:gd name="T42" fmla="*/ 37 w 71"/>
                <a:gd name="T43" fmla="*/ 5 h 79"/>
                <a:gd name="T44" fmla="*/ 41 w 71"/>
                <a:gd name="T45" fmla="*/ 5 h 79"/>
                <a:gd name="T46" fmla="*/ 41 w 71"/>
                <a:gd name="T47" fmla="*/ 0 h 79"/>
                <a:gd name="T48" fmla="*/ 38 w 71"/>
                <a:gd name="T4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" h="79">
                  <a:moveTo>
                    <a:pt x="23" y="73"/>
                  </a:moveTo>
                  <a:cubicBezTo>
                    <a:pt x="22" y="78"/>
                    <a:pt x="22" y="78"/>
                    <a:pt x="22" y="78"/>
                  </a:cubicBezTo>
                  <a:cubicBezTo>
                    <a:pt x="23" y="78"/>
                    <a:pt x="24" y="78"/>
                    <a:pt x="25" y="7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5" y="73"/>
                    <a:pt x="24" y="73"/>
                    <a:pt x="23" y="73"/>
                  </a:cubicBezTo>
                  <a:moveTo>
                    <a:pt x="70" y="26"/>
                  </a:moveTo>
                  <a:cubicBezTo>
                    <a:pt x="65" y="27"/>
                    <a:pt x="65" y="27"/>
                    <a:pt x="65" y="27"/>
                  </a:cubicBezTo>
                  <a:cubicBezTo>
                    <a:pt x="66" y="28"/>
                    <a:pt x="66" y="29"/>
                    <a:pt x="66" y="30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1" y="28"/>
                    <a:pt x="71" y="27"/>
                    <a:pt x="70" y="26"/>
                  </a:cubicBezTo>
                  <a:moveTo>
                    <a:pt x="2" y="14"/>
                  </a:moveTo>
                  <a:cubicBezTo>
                    <a:pt x="1" y="15"/>
                    <a:pt x="1" y="15"/>
                    <a:pt x="0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8"/>
                    <a:pt x="6" y="17"/>
                    <a:pt x="6" y="17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22" y="1"/>
                  </a:moveTo>
                  <a:cubicBezTo>
                    <a:pt x="20" y="1"/>
                    <a:pt x="19" y="2"/>
                    <a:pt x="18" y="2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2" y="6"/>
                    <a:pt x="23" y="6"/>
                  </a:cubicBezTo>
                  <a:cubicBezTo>
                    <a:pt x="22" y="1"/>
                    <a:pt x="22" y="1"/>
                    <a:pt x="22" y="1"/>
                  </a:cubicBezTo>
                  <a:moveTo>
                    <a:pt x="38" y="0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38" y="5"/>
                    <a:pt x="39" y="5"/>
                    <a:pt x="41" y="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426"/>
            <p:cNvSpPr>
              <a:spLocks noEditPoints="1"/>
            </p:cNvSpPr>
            <p:nvPr/>
          </p:nvSpPr>
          <p:spPr bwMode="auto">
            <a:xfrm>
              <a:off x="3441700" y="3262313"/>
              <a:ext cx="236538" cy="217488"/>
            </a:xfrm>
            <a:custGeom>
              <a:avLst/>
              <a:gdLst>
                <a:gd name="T0" fmla="*/ 25 w 49"/>
                <a:gd name="T1" fmla="*/ 32 h 45"/>
                <a:gd name="T2" fmla="*/ 16 w 49"/>
                <a:gd name="T3" fmla="*/ 44 h 45"/>
                <a:gd name="T4" fmla="*/ 23 w 49"/>
                <a:gd name="T5" fmla="*/ 45 h 45"/>
                <a:gd name="T6" fmla="*/ 24 w 49"/>
                <a:gd name="T7" fmla="*/ 45 h 45"/>
                <a:gd name="T8" fmla="*/ 25 w 49"/>
                <a:gd name="T9" fmla="*/ 32 h 45"/>
                <a:gd name="T10" fmla="*/ 1 w 49"/>
                <a:gd name="T11" fmla="*/ 18 h 45"/>
                <a:gd name="T12" fmla="*/ 7 w 49"/>
                <a:gd name="T13" fmla="*/ 38 h 45"/>
                <a:gd name="T14" fmla="*/ 13 w 49"/>
                <a:gd name="T15" fmla="*/ 42 h 45"/>
                <a:gd name="T16" fmla="*/ 25 w 49"/>
                <a:gd name="T17" fmla="*/ 27 h 45"/>
                <a:gd name="T18" fmla="*/ 1 w 49"/>
                <a:gd name="T19" fmla="*/ 18 h 45"/>
                <a:gd name="T20" fmla="*/ 32 w 49"/>
                <a:gd name="T21" fmla="*/ 1 h 45"/>
                <a:gd name="T22" fmla="*/ 29 w 49"/>
                <a:gd name="T23" fmla="*/ 27 h 45"/>
                <a:gd name="T24" fmla="*/ 29 w 49"/>
                <a:gd name="T25" fmla="*/ 27 h 45"/>
                <a:gd name="T26" fmla="*/ 29 w 49"/>
                <a:gd name="T27" fmla="*/ 27 h 45"/>
                <a:gd name="T28" fmla="*/ 27 w 49"/>
                <a:gd name="T29" fmla="*/ 45 h 45"/>
                <a:gd name="T30" fmla="*/ 39 w 49"/>
                <a:gd name="T31" fmla="*/ 39 h 45"/>
                <a:gd name="T32" fmla="*/ 40 w 49"/>
                <a:gd name="T33" fmla="*/ 7 h 45"/>
                <a:gd name="T34" fmla="*/ 32 w 49"/>
                <a:gd name="T35" fmla="*/ 1 h 45"/>
                <a:gd name="T36" fmla="*/ 18 w 49"/>
                <a:gd name="T37" fmla="*/ 0 h 45"/>
                <a:gd name="T38" fmla="*/ 8 w 49"/>
                <a:gd name="T39" fmla="*/ 6 h 45"/>
                <a:gd name="T40" fmla="*/ 2 w 49"/>
                <a:gd name="T41" fmla="*/ 14 h 45"/>
                <a:gd name="T42" fmla="*/ 25 w 49"/>
                <a:gd name="T43" fmla="*/ 24 h 45"/>
                <a:gd name="T44" fmla="*/ 18 w 49"/>
                <a:gd name="T45" fmla="*/ 0 h 45"/>
                <a:gd name="T46" fmla="*/ 23 w 49"/>
                <a:gd name="T47" fmla="*/ 0 h 45"/>
                <a:gd name="T48" fmla="*/ 21 w 49"/>
                <a:gd name="T49" fmla="*/ 0 h 45"/>
                <a:gd name="T50" fmla="*/ 27 w 49"/>
                <a:gd name="T51" fmla="*/ 18 h 45"/>
                <a:gd name="T52" fmla="*/ 29 w 49"/>
                <a:gd name="T53" fmla="*/ 0 h 45"/>
                <a:gd name="T54" fmla="*/ 23 w 49"/>
                <a:gd name="T5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" h="45">
                  <a:moveTo>
                    <a:pt x="25" y="32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8" y="44"/>
                    <a:pt x="21" y="45"/>
                    <a:pt x="23" y="45"/>
                  </a:cubicBezTo>
                  <a:cubicBezTo>
                    <a:pt x="23" y="45"/>
                    <a:pt x="23" y="45"/>
                    <a:pt x="24" y="45"/>
                  </a:cubicBezTo>
                  <a:cubicBezTo>
                    <a:pt x="25" y="32"/>
                    <a:pt x="25" y="32"/>
                    <a:pt x="25" y="32"/>
                  </a:cubicBezTo>
                  <a:moveTo>
                    <a:pt x="1" y="18"/>
                  </a:moveTo>
                  <a:cubicBezTo>
                    <a:pt x="0" y="25"/>
                    <a:pt x="2" y="32"/>
                    <a:pt x="7" y="38"/>
                  </a:cubicBezTo>
                  <a:cubicBezTo>
                    <a:pt x="9" y="40"/>
                    <a:pt x="10" y="41"/>
                    <a:pt x="13" y="4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" y="18"/>
                    <a:pt x="1" y="18"/>
                    <a:pt x="1" y="18"/>
                  </a:cubicBezTo>
                  <a:moveTo>
                    <a:pt x="32" y="1"/>
                  </a:move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31" y="44"/>
                    <a:pt x="35" y="42"/>
                    <a:pt x="39" y="39"/>
                  </a:cubicBezTo>
                  <a:cubicBezTo>
                    <a:pt x="48" y="30"/>
                    <a:pt x="49" y="16"/>
                    <a:pt x="40" y="7"/>
                  </a:cubicBezTo>
                  <a:cubicBezTo>
                    <a:pt x="38" y="4"/>
                    <a:pt x="35" y="2"/>
                    <a:pt x="32" y="1"/>
                  </a:cubicBezTo>
                  <a:moveTo>
                    <a:pt x="18" y="0"/>
                  </a:moveTo>
                  <a:cubicBezTo>
                    <a:pt x="14" y="1"/>
                    <a:pt x="11" y="3"/>
                    <a:pt x="8" y="6"/>
                  </a:cubicBezTo>
                  <a:cubicBezTo>
                    <a:pt x="5" y="8"/>
                    <a:pt x="3" y="11"/>
                    <a:pt x="2" y="1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23" y="0"/>
                  </a:moveTo>
                  <a:cubicBezTo>
                    <a:pt x="23" y="0"/>
                    <a:pt x="22" y="0"/>
                    <a:pt x="21" y="0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5" y="0"/>
                    <a:pt x="2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427"/>
            <p:cNvSpPr>
              <a:spLocks/>
            </p:cNvSpPr>
            <p:nvPr/>
          </p:nvSpPr>
          <p:spPr bwMode="auto">
            <a:xfrm>
              <a:off x="3446463" y="3262313"/>
              <a:ext cx="149225" cy="217488"/>
            </a:xfrm>
            <a:custGeom>
              <a:avLst/>
              <a:gdLst>
                <a:gd name="T0" fmla="*/ 20 w 31"/>
                <a:gd name="T1" fmla="*/ 0 h 45"/>
                <a:gd name="T2" fmla="*/ 17 w 31"/>
                <a:gd name="T3" fmla="*/ 0 h 45"/>
                <a:gd name="T4" fmla="*/ 24 w 31"/>
                <a:gd name="T5" fmla="*/ 24 h 45"/>
                <a:gd name="T6" fmla="*/ 1 w 31"/>
                <a:gd name="T7" fmla="*/ 14 h 45"/>
                <a:gd name="T8" fmla="*/ 0 w 31"/>
                <a:gd name="T9" fmla="*/ 18 h 45"/>
                <a:gd name="T10" fmla="*/ 24 w 31"/>
                <a:gd name="T11" fmla="*/ 27 h 45"/>
                <a:gd name="T12" fmla="*/ 12 w 31"/>
                <a:gd name="T13" fmla="*/ 42 h 45"/>
                <a:gd name="T14" fmla="*/ 15 w 31"/>
                <a:gd name="T15" fmla="*/ 44 h 45"/>
                <a:gd name="T16" fmla="*/ 24 w 31"/>
                <a:gd name="T17" fmla="*/ 32 h 45"/>
                <a:gd name="T18" fmla="*/ 23 w 31"/>
                <a:gd name="T19" fmla="*/ 45 h 45"/>
                <a:gd name="T20" fmla="*/ 26 w 31"/>
                <a:gd name="T21" fmla="*/ 45 h 45"/>
                <a:gd name="T22" fmla="*/ 28 w 31"/>
                <a:gd name="T23" fmla="*/ 27 h 45"/>
                <a:gd name="T24" fmla="*/ 28 w 31"/>
                <a:gd name="T25" fmla="*/ 27 h 45"/>
                <a:gd name="T26" fmla="*/ 28 w 31"/>
                <a:gd name="T27" fmla="*/ 27 h 45"/>
                <a:gd name="T28" fmla="*/ 31 w 31"/>
                <a:gd name="T29" fmla="*/ 1 h 45"/>
                <a:gd name="T30" fmla="*/ 28 w 31"/>
                <a:gd name="T31" fmla="*/ 0 h 45"/>
                <a:gd name="T32" fmla="*/ 26 w 31"/>
                <a:gd name="T33" fmla="*/ 18 h 45"/>
                <a:gd name="T34" fmla="*/ 20 w 31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45">
                  <a:moveTo>
                    <a:pt x="20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3"/>
                    <a:pt x="14" y="43"/>
                    <a:pt x="15" y="44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5"/>
                    <a:pt x="25" y="45"/>
                    <a:pt x="26" y="45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1"/>
                    <a:pt x="29" y="0"/>
                    <a:pt x="28" y="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428"/>
            <p:cNvSpPr>
              <a:spLocks noEditPoints="1"/>
            </p:cNvSpPr>
            <p:nvPr/>
          </p:nvSpPr>
          <p:spPr bwMode="auto">
            <a:xfrm>
              <a:off x="3398838" y="3224213"/>
              <a:ext cx="317500" cy="293688"/>
            </a:xfrm>
            <a:custGeom>
              <a:avLst/>
              <a:gdLst>
                <a:gd name="T0" fmla="*/ 22 w 66"/>
                <a:gd name="T1" fmla="*/ 55 h 61"/>
                <a:gd name="T2" fmla="*/ 20 w 66"/>
                <a:gd name="T3" fmla="*/ 58 h 61"/>
                <a:gd name="T4" fmla="*/ 32 w 66"/>
                <a:gd name="T5" fmla="*/ 61 h 61"/>
                <a:gd name="T6" fmla="*/ 32 w 66"/>
                <a:gd name="T7" fmla="*/ 57 h 61"/>
                <a:gd name="T8" fmla="*/ 22 w 66"/>
                <a:gd name="T9" fmla="*/ 55 h 61"/>
                <a:gd name="T10" fmla="*/ 3 w 66"/>
                <a:gd name="T11" fmla="*/ 23 h 61"/>
                <a:gd name="T12" fmla="*/ 10 w 66"/>
                <a:gd name="T13" fmla="*/ 51 h 61"/>
                <a:gd name="T14" fmla="*/ 17 w 66"/>
                <a:gd name="T15" fmla="*/ 56 h 61"/>
                <a:gd name="T16" fmla="*/ 19 w 66"/>
                <a:gd name="T17" fmla="*/ 53 h 61"/>
                <a:gd name="T18" fmla="*/ 13 w 66"/>
                <a:gd name="T19" fmla="*/ 48 h 61"/>
                <a:gd name="T20" fmla="*/ 6 w 66"/>
                <a:gd name="T21" fmla="*/ 24 h 61"/>
                <a:gd name="T22" fmla="*/ 3 w 66"/>
                <a:gd name="T23" fmla="*/ 23 h 61"/>
                <a:gd name="T24" fmla="*/ 42 w 66"/>
                <a:gd name="T25" fmla="*/ 1 h 61"/>
                <a:gd name="T26" fmla="*/ 41 w 66"/>
                <a:gd name="T27" fmla="*/ 5 h 61"/>
                <a:gd name="T28" fmla="*/ 52 w 66"/>
                <a:gd name="T29" fmla="*/ 12 h 61"/>
                <a:gd name="T30" fmla="*/ 51 w 66"/>
                <a:gd name="T31" fmla="*/ 50 h 61"/>
                <a:gd name="T32" fmla="*/ 35 w 66"/>
                <a:gd name="T33" fmla="*/ 57 h 61"/>
                <a:gd name="T34" fmla="*/ 35 w 66"/>
                <a:gd name="T35" fmla="*/ 61 h 61"/>
                <a:gd name="T36" fmla="*/ 53 w 66"/>
                <a:gd name="T37" fmla="*/ 53 h 61"/>
                <a:gd name="T38" fmla="*/ 55 w 66"/>
                <a:gd name="T39" fmla="*/ 9 h 61"/>
                <a:gd name="T40" fmla="*/ 42 w 66"/>
                <a:gd name="T41" fmla="*/ 1 h 61"/>
                <a:gd name="T42" fmla="*/ 25 w 66"/>
                <a:gd name="T43" fmla="*/ 0 h 61"/>
                <a:gd name="T44" fmla="*/ 12 w 66"/>
                <a:gd name="T45" fmla="*/ 8 h 61"/>
                <a:gd name="T46" fmla="*/ 4 w 66"/>
                <a:gd name="T47" fmla="*/ 19 h 61"/>
                <a:gd name="T48" fmla="*/ 7 w 66"/>
                <a:gd name="T49" fmla="*/ 21 h 61"/>
                <a:gd name="T50" fmla="*/ 14 w 66"/>
                <a:gd name="T51" fmla="*/ 11 h 61"/>
                <a:gd name="T52" fmla="*/ 26 w 66"/>
                <a:gd name="T53" fmla="*/ 4 h 61"/>
                <a:gd name="T54" fmla="*/ 25 w 66"/>
                <a:gd name="T55" fmla="*/ 0 h 61"/>
                <a:gd name="T56" fmla="*/ 32 w 66"/>
                <a:gd name="T57" fmla="*/ 0 h 61"/>
                <a:gd name="T58" fmla="*/ 28 w 66"/>
                <a:gd name="T59" fmla="*/ 0 h 61"/>
                <a:gd name="T60" fmla="*/ 29 w 66"/>
                <a:gd name="T61" fmla="*/ 4 h 61"/>
                <a:gd name="T62" fmla="*/ 32 w 66"/>
                <a:gd name="T63" fmla="*/ 3 h 61"/>
                <a:gd name="T64" fmla="*/ 38 w 66"/>
                <a:gd name="T65" fmla="*/ 4 h 61"/>
                <a:gd name="T66" fmla="*/ 38 w 66"/>
                <a:gd name="T67" fmla="*/ 0 h 61"/>
                <a:gd name="T68" fmla="*/ 32 w 66"/>
                <a:gd name="T6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" h="61">
                  <a:moveTo>
                    <a:pt x="22" y="55"/>
                  </a:moveTo>
                  <a:cubicBezTo>
                    <a:pt x="20" y="58"/>
                    <a:pt x="20" y="58"/>
                    <a:pt x="20" y="58"/>
                  </a:cubicBezTo>
                  <a:cubicBezTo>
                    <a:pt x="23" y="60"/>
                    <a:pt x="27" y="61"/>
                    <a:pt x="32" y="61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29" y="57"/>
                    <a:pt x="25" y="56"/>
                    <a:pt x="22" y="55"/>
                  </a:cubicBezTo>
                  <a:moveTo>
                    <a:pt x="3" y="23"/>
                  </a:moveTo>
                  <a:cubicBezTo>
                    <a:pt x="0" y="32"/>
                    <a:pt x="3" y="43"/>
                    <a:pt x="10" y="51"/>
                  </a:cubicBezTo>
                  <a:cubicBezTo>
                    <a:pt x="12" y="53"/>
                    <a:pt x="14" y="55"/>
                    <a:pt x="17" y="56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7" y="52"/>
                    <a:pt x="15" y="50"/>
                    <a:pt x="13" y="48"/>
                  </a:cubicBezTo>
                  <a:cubicBezTo>
                    <a:pt x="6" y="42"/>
                    <a:pt x="4" y="33"/>
                    <a:pt x="6" y="24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42" y="1"/>
                  </a:moveTo>
                  <a:cubicBezTo>
                    <a:pt x="41" y="5"/>
                    <a:pt x="41" y="5"/>
                    <a:pt x="41" y="5"/>
                  </a:cubicBezTo>
                  <a:cubicBezTo>
                    <a:pt x="45" y="6"/>
                    <a:pt x="49" y="9"/>
                    <a:pt x="52" y="12"/>
                  </a:cubicBezTo>
                  <a:cubicBezTo>
                    <a:pt x="62" y="23"/>
                    <a:pt x="62" y="40"/>
                    <a:pt x="51" y="50"/>
                  </a:cubicBezTo>
                  <a:cubicBezTo>
                    <a:pt x="46" y="54"/>
                    <a:pt x="41" y="56"/>
                    <a:pt x="35" y="57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60"/>
                    <a:pt x="48" y="58"/>
                    <a:pt x="53" y="53"/>
                  </a:cubicBezTo>
                  <a:cubicBezTo>
                    <a:pt x="66" y="41"/>
                    <a:pt x="66" y="22"/>
                    <a:pt x="55" y="9"/>
                  </a:cubicBezTo>
                  <a:cubicBezTo>
                    <a:pt x="51" y="5"/>
                    <a:pt x="47" y="2"/>
                    <a:pt x="42" y="1"/>
                  </a:cubicBezTo>
                  <a:moveTo>
                    <a:pt x="25" y="0"/>
                  </a:moveTo>
                  <a:cubicBezTo>
                    <a:pt x="20" y="2"/>
                    <a:pt x="15" y="4"/>
                    <a:pt x="12" y="8"/>
                  </a:cubicBezTo>
                  <a:cubicBezTo>
                    <a:pt x="8" y="11"/>
                    <a:pt x="5" y="15"/>
                    <a:pt x="4" y="19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17"/>
                    <a:pt x="11" y="13"/>
                    <a:pt x="14" y="11"/>
                  </a:cubicBezTo>
                  <a:cubicBezTo>
                    <a:pt x="18" y="7"/>
                    <a:pt x="22" y="5"/>
                    <a:pt x="26" y="4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32" y="0"/>
                  </a:moveTo>
                  <a:cubicBezTo>
                    <a:pt x="31" y="0"/>
                    <a:pt x="29" y="0"/>
                    <a:pt x="28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3"/>
                    <a:pt x="31" y="3"/>
                    <a:pt x="32" y="3"/>
                  </a:cubicBezTo>
                  <a:cubicBezTo>
                    <a:pt x="34" y="3"/>
                    <a:pt x="36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429"/>
            <p:cNvSpPr>
              <a:spLocks noEditPoints="1"/>
            </p:cNvSpPr>
            <p:nvPr/>
          </p:nvSpPr>
          <p:spPr bwMode="auto">
            <a:xfrm>
              <a:off x="3413125" y="3224213"/>
              <a:ext cx="187325" cy="293688"/>
            </a:xfrm>
            <a:custGeom>
              <a:avLst/>
              <a:gdLst>
                <a:gd name="T0" fmla="*/ 32 w 39"/>
                <a:gd name="T1" fmla="*/ 57 h 61"/>
                <a:gd name="T2" fmla="*/ 29 w 39"/>
                <a:gd name="T3" fmla="*/ 57 h 61"/>
                <a:gd name="T4" fmla="*/ 29 w 39"/>
                <a:gd name="T5" fmla="*/ 57 h 61"/>
                <a:gd name="T6" fmla="*/ 29 w 39"/>
                <a:gd name="T7" fmla="*/ 61 h 61"/>
                <a:gd name="T8" fmla="*/ 29 w 39"/>
                <a:gd name="T9" fmla="*/ 61 h 61"/>
                <a:gd name="T10" fmla="*/ 32 w 39"/>
                <a:gd name="T11" fmla="*/ 61 h 61"/>
                <a:gd name="T12" fmla="*/ 32 w 39"/>
                <a:gd name="T13" fmla="*/ 57 h 61"/>
                <a:gd name="T14" fmla="*/ 16 w 39"/>
                <a:gd name="T15" fmla="*/ 53 h 61"/>
                <a:gd name="T16" fmla="*/ 14 w 39"/>
                <a:gd name="T17" fmla="*/ 56 h 61"/>
                <a:gd name="T18" fmla="*/ 17 w 39"/>
                <a:gd name="T19" fmla="*/ 58 h 61"/>
                <a:gd name="T20" fmla="*/ 19 w 39"/>
                <a:gd name="T21" fmla="*/ 55 h 61"/>
                <a:gd name="T22" fmla="*/ 16 w 39"/>
                <a:gd name="T23" fmla="*/ 53 h 61"/>
                <a:gd name="T24" fmla="*/ 1 w 39"/>
                <a:gd name="T25" fmla="*/ 19 h 61"/>
                <a:gd name="T26" fmla="*/ 0 w 39"/>
                <a:gd name="T27" fmla="*/ 23 h 61"/>
                <a:gd name="T28" fmla="*/ 3 w 39"/>
                <a:gd name="T29" fmla="*/ 24 h 61"/>
                <a:gd name="T30" fmla="*/ 4 w 39"/>
                <a:gd name="T31" fmla="*/ 21 h 61"/>
                <a:gd name="T32" fmla="*/ 1 w 39"/>
                <a:gd name="T33" fmla="*/ 19 h 61"/>
                <a:gd name="T34" fmla="*/ 35 w 39"/>
                <a:gd name="T35" fmla="*/ 0 h 61"/>
                <a:gd name="T36" fmla="*/ 35 w 39"/>
                <a:gd name="T37" fmla="*/ 4 h 61"/>
                <a:gd name="T38" fmla="*/ 38 w 39"/>
                <a:gd name="T39" fmla="*/ 5 h 61"/>
                <a:gd name="T40" fmla="*/ 39 w 39"/>
                <a:gd name="T41" fmla="*/ 1 h 61"/>
                <a:gd name="T42" fmla="*/ 35 w 39"/>
                <a:gd name="T43" fmla="*/ 0 h 61"/>
                <a:gd name="T44" fmla="*/ 25 w 39"/>
                <a:gd name="T45" fmla="*/ 0 h 61"/>
                <a:gd name="T46" fmla="*/ 22 w 39"/>
                <a:gd name="T47" fmla="*/ 0 h 61"/>
                <a:gd name="T48" fmla="*/ 23 w 39"/>
                <a:gd name="T49" fmla="*/ 4 h 61"/>
                <a:gd name="T50" fmla="*/ 26 w 39"/>
                <a:gd name="T51" fmla="*/ 4 h 61"/>
                <a:gd name="T52" fmla="*/ 25 w 39"/>
                <a:gd name="T5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" h="61">
                  <a:moveTo>
                    <a:pt x="32" y="57"/>
                  </a:moveTo>
                  <a:cubicBezTo>
                    <a:pt x="31" y="57"/>
                    <a:pt x="30" y="57"/>
                    <a:pt x="29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1" y="61"/>
                    <a:pt x="32" y="61"/>
                  </a:cubicBezTo>
                  <a:cubicBezTo>
                    <a:pt x="32" y="57"/>
                    <a:pt x="32" y="57"/>
                    <a:pt x="32" y="57"/>
                  </a:cubicBezTo>
                  <a:moveTo>
                    <a:pt x="16" y="53"/>
                  </a:moveTo>
                  <a:cubicBezTo>
                    <a:pt x="14" y="56"/>
                    <a:pt x="14" y="56"/>
                    <a:pt x="14" y="56"/>
                  </a:cubicBezTo>
                  <a:cubicBezTo>
                    <a:pt x="14" y="57"/>
                    <a:pt x="16" y="58"/>
                    <a:pt x="17" y="58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8" y="54"/>
                    <a:pt x="17" y="54"/>
                    <a:pt x="16" y="53"/>
                  </a:cubicBezTo>
                  <a:moveTo>
                    <a:pt x="1" y="19"/>
                  </a:moveTo>
                  <a:cubicBezTo>
                    <a:pt x="0" y="20"/>
                    <a:pt x="0" y="22"/>
                    <a:pt x="0" y="2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3"/>
                    <a:pt x="4" y="22"/>
                    <a:pt x="4" y="21"/>
                  </a:cubicBezTo>
                  <a:cubicBezTo>
                    <a:pt x="1" y="19"/>
                    <a:pt x="1" y="19"/>
                    <a:pt x="1" y="19"/>
                  </a:cubicBezTo>
                  <a:moveTo>
                    <a:pt x="35" y="0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4"/>
                    <a:pt x="37" y="4"/>
                    <a:pt x="38" y="5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7" y="0"/>
                    <a:pt x="35" y="0"/>
                  </a:cubicBezTo>
                  <a:moveTo>
                    <a:pt x="25" y="0"/>
                  </a:moveTo>
                  <a:cubicBezTo>
                    <a:pt x="24" y="0"/>
                    <a:pt x="23" y="0"/>
                    <a:pt x="22" y="0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430"/>
            <p:cNvSpPr>
              <a:spLocks noEditPoints="1"/>
            </p:cNvSpPr>
            <p:nvPr/>
          </p:nvSpPr>
          <p:spPr bwMode="auto">
            <a:xfrm>
              <a:off x="2998788" y="1246188"/>
              <a:ext cx="192088" cy="174625"/>
            </a:xfrm>
            <a:custGeom>
              <a:avLst/>
              <a:gdLst>
                <a:gd name="T0" fmla="*/ 19 w 40"/>
                <a:gd name="T1" fmla="*/ 21 h 36"/>
                <a:gd name="T2" fmla="*/ 10 w 40"/>
                <a:gd name="T3" fmla="*/ 33 h 36"/>
                <a:gd name="T4" fmla="*/ 20 w 40"/>
                <a:gd name="T5" fmla="*/ 36 h 36"/>
                <a:gd name="T6" fmla="*/ 24 w 40"/>
                <a:gd name="T7" fmla="*/ 36 h 36"/>
                <a:gd name="T8" fmla="*/ 19 w 40"/>
                <a:gd name="T9" fmla="*/ 21 h 36"/>
                <a:gd name="T10" fmla="*/ 37 w 40"/>
                <a:gd name="T11" fmla="*/ 11 h 36"/>
                <a:gd name="T12" fmla="*/ 22 w 40"/>
                <a:gd name="T13" fmla="*/ 19 h 36"/>
                <a:gd name="T14" fmla="*/ 27 w 40"/>
                <a:gd name="T15" fmla="*/ 35 h 36"/>
                <a:gd name="T16" fmla="*/ 33 w 40"/>
                <a:gd name="T17" fmla="*/ 31 h 36"/>
                <a:gd name="T18" fmla="*/ 37 w 40"/>
                <a:gd name="T19" fmla="*/ 11 h 36"/>
                <a:gd name="T20" fmla="*/ 15 w 40"/>
                <a:gd name="T21" fmla="*/ 1 h 36"/>
                <a:gd name="T22" fmla="*/ 8 w 40"/>
                <a:gd name="T23" fmla="*/ 5 h 36"/>
                <a:gd name="T24" fmla="*/ 7 w 40"/>
                <a:gd name="T25" fmla="*/ 30 h 36"/>
                <a:gd name="T26" fmla="*/ 7 w 40"/>
                <a:gd name="T27" fmla="*/ 31 h 36"/>
                <a:gd name="T28" fmla="*/ 18 w 40"/>
                <a:gd name="T29" fmla="*/ 17 h 36"/>
                <a:gd name="T30" fmla="*/ 15 w 40"/>
                <a:gd name="T31" fmla="*/ 1 h 36"/>
                <a:gd name="T32" fmla="*/ 20 w 40"/>
                <a:gd name="T33" fmla="*/ 0 h 36"/>
                <a:gd name="T34" fmla="*/ 18 w 40"/>
                <a:gd name="T35" fmla="*/ 0 h 36"/>
                <a:gd name="T36" fmla="*/ 21 w 40"/>
                <a:gd name="T37" fmla="*/ 15 h 36"/>
                <a:gd name="T38" fmla="*/ 35 w 40"/>
                <a:gd name="T39" fmla="*/ 8 h 36"/>
                <a:gd name="T40" fmla="*/ 34 w 40"/>
                <a:gd name="T41" fmla="*/ 6 h 36"/>
                <a:gd name="T42" fmla="*/ 20 w 40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36">
                  <a:moveTo>
                    <a:pt x="19" y="21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3" y="35"/>
                    <a:pt x="17" y="36"/>
                    <a:pt x="20" y="36"/>
                  </a:cubicBezTo>
                  <a:cubicBezTo>
                    <a:pt x="22" y="36"/>
                    <a:pt x="23" y="36"/>
                    <a:pt x="24" y="36"/>
                  </a:cubicBezTo>
                  <a:cubicBezTo>
                    <a:pt x="19" y="21"/>
                    <a:pt x="19" y="21"/>
                    <a:pt x="19" y="21"/>
                  </a:cubicBezTo>
                  <a:moveTo>
                    <a:pt x="37" y="11"/>
                  </a:moveTo>
                  <a:cubicBezTo>
                    <a:pt x="22" y="19"/>
                    <a:pt x="22" y="19"/>
                    <a:pt x="22" y="19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9" y="34"/>
                    <a:pt x="31" y="33"/>
                    <a:pt x="33" y="31"/>
                  </a:cubicBezTo>
                  <a:cubicBezTo>
                    <a:pt x="38" y="26"/>
                    <a:pt x="40" y="17"/>
                    <a:pt x="37" y="11"/>
                  </a:cubicBezTo>
                  <a:moveTo>
                    <a:pt x="15" y="1"/>
                  </a:moveTo>
                  <a:cubicBezTo>
                    <a:pt x="12" y="2"/>
                    <a:pt x="10" y="3"/>
                    <a:pt x="8" y="5"/>
                  </a:cubicBezTo>
                  <a:cubicBezTo>
                    <a:pt x="1" y="11"/>
                    <a:pt x="0" y="23"/>
                    <a:pt x="7" y="30"/>
                  </a:cubicBezTo>
                  <a:cubicBezTo>
                    <a:pt x="7" y="30"/>
                    <a:pt x="7" y="30"/>
                    <a:pt x="7" y="3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5" y="1"/>
                    <a:pt x="15" y="1"/>
                    <a:pt x="15" y="1"/>
                  </a:cubicBezTo>
                  <a:moveTo>
                    <a:pt x="20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7"/>
                    <a:pt x="34" y="6"/>
                    <a:pt x="34" y="6"/>
                  </a:cubicBezTo>
                  <a:cubicBezTo>
                    <a:pt x="30" y="2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431"/>
            <p:cNvSpPr>
              <a:spLocks/>
            </p:cNvSpPr>
            <p:nvPr/>
          </p:nvSpPr>
          <p:spPr bwMode="auto">
            <a:xfrm>
              <a:off x="3032125" y="1246188"/>
              <a:ext cx="144463" cy="174625"/>
            </a:xfrm>
            <a:custGeom>
              <a:avLst/>
              <a:gdLst>
                <a:gd name="T0" fmla="*/ 11 w 30"/>
                <a:gd name="T1" fmla="*/ 0 h 36"/>
                <a:gd name="T2" fmla="*/ 8 w 30"/>
                <a:gd name="T3" fmla="*/ 1 h 36"/>
                <a:gd name="T4" fmla="*/ 11 w 30"/>
                <a:gd name="T5" fmla="*/ 17 h 36"/>
                <a:gd name="T6" fmla="*/ 0 w 30"/>
                <a:gd name="T7" fmla="*/ 31 h 36"/>
                <a:gd name="T8" fmla="*/ 3 w 30"/>
                <a:gd name="T9" fmla="*/ 33 h 36"/>
                <a:gd name="T10" fmla="*/ 12 w 30"/>
                <a:gd name="T11" fmla="*/ 21 h 36"/>
                <a:gd name="T12" fmla="*/ 17 w 30"/>
                <a:gd name="T13" fmla="*/ 36 h 36"/>
                <a:gd name="T14" fmla="*/ 20 w 30"/>
                <a:gd name="T15" fmla="*/ 35 h 36"/>
                <a:gd name="T16" fmla="*/ 15 w 30"/>
                <a:gd name="T17" fmla="*/ 19 h 36"/>
                <a:gd name="T18" fmla="*/ 30 w 30"/>
                <a:gd name="T19" fmla="*/ 11 h 36"/>
                <a:gd name="T20" fmla="*/ 28 w 30"/>
                <a:gd name="T21" fmla="*/ 8 h 36"/>
                <a:gd name="T22" fmla="*/ 14 w 30"/>
                <a:gd name="T23" fmla="*/ 15 h 36"/>
                <a:gd name="T24" fmla="*/ 11 w 30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6">
                  <a:moveTo>
                    <a:pt x="11" y="0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2" y="32"/>
                    <a:pt x="3" y="33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5"/>
                    <a:pt x="19" y="35"/>
                    <a:pt x="20" y="35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0"/>
                    <a:pt x="29" y="9"/>
                    <a:pt x="28" y="8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432"/>
            <p:cNvSpPr>
              <a:spLocks noEditPoints="1"/>
            </p:cNvSpPr>
            <p:nvPr/>
          </p:nvSpPr>
          <p:spPr bwMode="auto">
            <a:xfrm>
              <a:off x="2965450" y="1212850"/>
              <a:ext cx="260350" cy="236538"/>
            </a:xfrm>
            <a:custGeom>
              <a:avLst/>
              <a:gdLst>
                <a:gd name="T0" fmla="*/ 15 w 54"/>
                <a:gd name="T1" fmla="*/ 42 h 49"/>
                <a:gd name="T2" fmla="*/ 13 w 54"/>
                <a:gd name="T3" fmla="*/ 45 h 49"/>
                <a:gd name="T4" fmla="*/ 27 w 54"/>
                <a:gd name="T5" fmla="*/ 49 h 49"/>
                <a:gd name="T6" fmla="*/ 33 w 54"/>
                <a:gd name="T7" fmla="*/ 49 h 49"/>
                <a:gd name="T8" fmla="*/ 32 w 54"/>
                <a:gd name="T9" fmla="*/ 46 h 49"/>
                <a:gd name="T10" fmla="*/ 27 w 54"/>
                <a:gd name="T11" fmla="*/ 46 h 49"/>
                <a:gd name="T12" fmla="*/ 15 w 54"/>
                <a:gd name="T13" fmla="*/ 42 h 49"/>
                <a:gd name="T14" fmla="*/ 49 w 54"/>
                <a:gd name="T15" fmla="*/ 15 h 49"/>
                <a:gd name="T16" fmla="*/ 47 w 54"/>
                <a:gd name="T17" fmla="*/ 16 h 49"/>
                <a:gd name="T18" fmla="*/ 42 w 54"/>
                <a:gd name="T19" fmla="*/ 41 h 49"/>
                <a:gd name="T20" fmla="*/ 35 w 54"/>
                <a:gd name="T21" fmla="*/ 45 h 49"/>
                <a:gd name="T22" fmla="*/ 36 w 54"/>
                <a:gd name="T23" fmla="*/ 48 h 49"/>
                <a:gd name="T24" fmla="*/ 44 w 54"/>
                <a:gd name="T25" fmla="*/ 43 h 49"/>
                <a:gd name="T26" fmla="*/ 49 w 54"/>
                <a:gd name="T27" fmla="*/ 15 h 49"/>
                <a:gd name="T28" fmla="*/ 20 w 54"/>
                <a:gd name="T29" fmla="*/ 1 h 49"/>
                <a:gd name="T30" fmla="*/ 11 w 54"/>
                <a:gd name="T31" fmla="*/ 7 h 49"/>
                <a:gd name="T32" fmla="*/ 9 w 54"/>
                <a:gd name="T33" fmla="*/ 42 h 49"/>
                <a:gd name="T34" fmla="*/ 10 w 54"/>
                <a:gd name="T35" fmla="*/ 43 h 49"/>
                <a:gd name="T36" fmla="*/ 12 w 54"/>
                <a:gd name="T37" fmla="*/ 40 h 49"/>
                <a:gd name="T38" fmla="*/ 12 w 54"/>
                <a:gd name="T39" fmla="*/ 40 h 49"/>
                <a:gd name="T40" fmla="*/ 13 w 54"/>
                <a:gd name="T41" fmla="*/ 9 h 49"/>
                <a:gd name="T42" fmla="*/ 21 w 54"/>
                <a:gd name="T43" fmla="*/ 4 h 49"/>
                <a:gd name="T44" fmla="*/ 20 w 54"/>
                <a:gd name="T45" fmla="*/ 1 h 49"/>
                <a:gd name="T46" fmla="*/ 27 w 54"/>
                <a:gd name="T47" fmla="*/ 0 h 49"/>
                <a:gd name="T48" fmla="*/ 24 w 54"/>
                <a:gd name="T49" fmla="*/ 1 h 49"/>
                <a:gd name="T50" fmla="*/ 24 w 54"/>
                <a:gd name="T51" fmla="*/ 4 h 49"/>
                <a:gd name="T52" fmla="*/ 27 w 54"/>
                <a:gd name="T53" fmla="*/ 4 h 49"/>
                <a:gd name="T54" fmla="*/ 43 w 54"/>
                <a:gd name="T55" fmla="*/ 10 h 49"/>
                <a:gd name="T56" fmla="*/ 45 w 54"/>
                <a:gd name="T57" fmla="*/ 13 h 49"/>
                <a:gd name="T58" fmla="*/ 48 w 54"/>
                <a:gd name="T59" fmla="*/ 12 h 49"/>
                <a:gd name="T60" fmla="*/ 45 w 54"/>
                <a:gd name="T61" fmla="*/ 8 h 49"/>
                <a:gd name="T62" fmla="*/ 27 w 54"/>
                <a:gd name="T6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49">
                  <a:moveTo>
                    <a:pt x="15" y="42"/>
                  </a:moveTo>
                  <a:cubicBezTo>
                    <a:pt x="13" y="45"/>
                    <a:pt x="13" y="45"/>
                    <a:pt x="13" y="45"/>
                  </a:cubicBezTo>
                  <a:cubicBezTo>
                    <a:pt x="17" y="48"/>
                    <a:pt x="22" y="49"/>
                    <a:pt x="27" y="49"/>
                  </a:cubicBezTo>
                  <a:cubicBezTo>
                    <a:pt x="29" y="49"/>
                    <a:pt x="31" y="49"/>
                    <a:pt x="33" y="49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0" y="46"/>
                    <a:pt x="29" y="46"/>
                    <a:pt x="27" y="46"/>
                  </a:cubicBezTo>
                  <a:cubicBezTo>
                    <a:pt x="23" y="46"/>
                    <a:pt x="18" y="45"/>
                    <a:pt x="15" y="42"/>
                  </a:cubicBezTo>
                  <a:moveTo>
                    <a:pt x="49" y="15"/>
                  </a:moveTo>
                  <a:cubicBezTo>
                    <a:pt x="47" y="16"/>
                    <a:pt x="47" y="16"/>
                    <a:pt x="47" y="16"/>
                  </a:cubicBezTo>
                  <a:cubicBezTo>
                    <a:pt x="50" y="24"/>
                    <a:pt x="49" y="34"/>
                    <a:pt x="42" y="41"/>
                  </a:cubicBezTo>
                  <a:cubicBezTo>
                    <a:pt x="40" y="43"/>
                    <a:pt x="38" y="44"/>
                    <a:pt x="35" y="45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7"/>
                    <a:pt x="42" y="45"/>
                    <a:pt x="44" y="43"/>
                  </a:cubicBezTo>
                  <a:cubicBezTo>
                    <a:pt x="52" y="36"/>
                    <a:pt x="54" y="24"/>
                    <a:pt x="49" y="15"/>
                  </a:cubicBezTo>
                  <a:moveTo>
                    <a:pt x="20" y="1"/>
                  </a:moveTo>
                  <a:cubicBezTo>
                    <a:pt x="17" y="2"/>
                    <a:pt x="13" y="4"/>
                    <a:pt x="11" y="7"/>
                  </a:cubicBezTo>
                  <a:cubicBezTo>
                    <a:pt x="1" y="16"/>
                    <a:pt x="0" y="32"/>
                    <a:pt x="9" y="42"/>
                  </a:cubicBezTo>
                  <a:cubicBezTo>
                    <a:pt x="10" y="42"/>
                    <a:pt x="10" y="42"/>
                    <a:pt x="10" y="43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3" y="31"/>
                    <a:pt x="4" y="17"/>
                    <a:pt x="13" y="9"/>
                  </a:cubicBezTo>
                  <a:cubicBezTo>
                    <a:pt x="15" y="7"/>
                    <a:pt x="18" y="5"/>
                    <a:pt x="21" y="4"/>
                  </a:cubicBezTo>
                  <a:cubicBezTo>
                    <a:pt x="20" y="1"/>
                    <a:pt x="20" y="1"/>
                    <a:pt x="20" y="1"/>
                  </a:cubicBezTo>
                  <a:moveTo>
                    <a:pt x="27" y="0"/>
                  </a:moveTo>
                  <a:cubicBezTo>
                    <a:pt x="26" y="0"/>
                    <a:pt x="25" y="1"/>
                    <a:pt x="24" y="1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4"/>
                    <a:pt x="26" y="4"/>
                    <a:pt x="27" y="4"/>
                  </a:cubicBezTo>
                  <a:cubicBezTo>
                    <a:pt x="33" y="4"/>
                    <a:pt x="39" y="6"/>
                    <a:pt x="43" y="10"/>
                  </a:cubicBezTo>
                  <a:cubicBezTo>
                    <a:pt x="44" y="11"/>
                    <a:pt x="44" y="12"/>
                    <a:pt x="45" y="1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0"/>
                    <a:pt x="46" y="9"/>
                    <a:pt x="45" y="8"/>
                  </a:cubicBezTo>
                  <a:cubicBezTo>
                    <a:pt x="40" y="3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433"/>
            <p:cNvSpPr>
              <a:spLocks noEditPoints="1"/>
            </p:cNvSpPr>
            <p:nvPr/>
          </p:nvSpPr>
          <p:spPr bwMode="auto">
            <a:xfrm>
              <a:off x="3013075" y="1217613"/>
              <a:ext cx="187325" cy="231775"/>
            </a:xfrm>
            <a:custGeom>
              <a:avLst/>
              <a:gdLst>
                <a:gd name="T0" fmla="*/ 25 w 39"/>
                <a:gd name="T1" fmla="*/ 44 h 48"/>
                <a:gd name="T2" fmla="*/ 22 w 39"/>
                <a:gd name="T3" fmla="*/ 45 h 48"/>
                <a:gd name="T4" fmla="*/ 23 w 39"/>
                <a:gd name="T5" fmla="*/ 48 h 48"/>
                <a:gd name="T6" fmla="*/ 26 w 39"/>
                <a:gd name="T7" fmla="*/ 47 h 48"/>
                <a:gd name="T8" fmla="*/ 25 w 39"/>
                <a:gd name="T9" fmla="*/ 44 h 48"/>
                <a:gd name="T10" fmla="*/ 2 w 39"/>
                <a:gd name="T11" fmla="*/ 39 h 48"/>
                <a:gd name="T12" fmla="*/ 0 w 39"/>
                <a:gd name="T13" fmla="*/ 42 h 48"/>
                <a:gd name="T14" fmla="*/ 3 w 39"/>
                <a:gd name="T15" fmla="*/ 44 h 48"/>
                <a:gd name="T16" fmla="*/ 5 w 39"/>
                <a:gd name="T17" fmla="*/ 41 h 48"/>
                <a:gd name="T18" fmla="*/ 2 w 39"/>
                <a:gd name="T19" fmla="*/ 39 h 48"/>
                <a:gd name="T20" fmla="*/ 38 w 39"/>
                <a:gd name="T21" fmla="*/ 11 h 48"/>
                <a:gd name="T22" fmla="*/ 35 w 39"/>
                <a:gd name="T23" fmla="*/ 12 h 48"/>
                <a:gd name="T24" fmla="*/ 37 w 39"/>
                <a:gd name="T25" fmla="*/ 15 h 48"/>
                <a:gd name="T26" fmla="*/ 39 w 39"/>
                <a:gd name="T27" fmla="*/ 14 h 48"/>
                <a:gd name="T28" fmla="*/ 38 w 39"/>
                <a:gd name="T29" fmla="*/ 11 h 48"/>
                <a:gd name="T30" fmla="*/ 14 w 39"/>
                <a:gd name="T31" fmla="*/ 0 h 48"/>
                <a:gd name="T32" fmla="*/ 10 w 39"/>
                <a:gd name="T33" fmla="*/ 0 h 48"/>
                <a:gd name="T34" fmla="*/ 11 w 39"/>
                <a:gd name="T35" fmla="*/ 3 h 48"/>
                <a:gd name="T36" fmla="*/ 14 w 39"/>
                <a:gd name="T37" fmla="*/ 3 h 48"/>
                <a:gd name="T38" fmla="*/ 14 w 39"/>
                <a:gd name="T3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8">
                  <a:moveTo>
                    <a:pt x="25" y="44"/>
                  </a:moveTo>
                  <a:cubicBezTo>
                    <a:pt x="24" y="44"/>
                    <a:pt x="23" y="45"/>
                    <a:pt x="22" y="45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4" y="48"/>
                    <a:pt x="25" y="47"/>
                    <a:pt x="26" y="47"/>
                  </a:cubicBezTo>
                  <a:cubicBezTo>
                    <a:pt x="25" y="44"/>
                    <a:pt x="25" y="44"/>
                    <a:pt x="25" y="44"/>
                  </a:cubicBezTo>
                  <a:moveTo>
                    <a:pt x="2" y="3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" y="42"/>
                    <a:pt x="2" y="43"/>
                    <a:pt x="3" y="44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3" y="40"/>
                    <a:pt x="2" y="39"/>
                  </a:cubicBezTo>
                  <a:moveTo>
                    <a:pt x="38" y="11"/>
                  </a:moveTo>
                  <a:cubicBezTo>
                    <a:pt x="35" y="12"/>
                    <a:pt x="35" y="12"/>
                    <a:pt x="35" y="12"/>
                  </a:cubicBezTo>
                  <a:cubicBezTo>
                    <a:pt x="36" y="13"/>
                    <a:pt x="36" y="14"/>
                    <a:pt x="37" y="15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3"/>
                    <a:pt x="38" y="12"/>
                    <a:pt x="38" y="11"/>
                  </a:cubicBezTo>
                  <a:moveTo>
                    <a:pt x="14" y="0"/>
                  </a:moveTo>
                  <a:cubicBezTo>
                    <a:pt x="13" y="0"/>
                    <a:pt x="11" y="0"/>
                    <a:pt x="10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3" y="3"/>
                    <a:pt x="14" y="3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434"/>
            <p:cNvSpPr>
              <a:spLocks noEditPoints="1"/>
            </p:cNvSpPr>
            <p:nvPr/>
          </p:nvSpPr>
          <p:spPr bwMode="auto">
            <a:xfrm>
              <a:off x="2179638" y="-1587"/>
              <a:ext cx="230188" cy="215900"/>
            </a:xfrm>
            <a:custGeom>
              <a:avLst/>
              <a:gdLst>
                <a:gd name="T0" fmla="*/ 24 w 48"/>
                <a:gd name="T1" fmla="*/ 28 h 45"/>
                <a:gd name="T2" fmla="*/ 13 w 48"/>
                <a:gd name="T3" fmla="*/ 41 h 45"/>
                <a:gd name="T4" fmla="*/ 26 w 48"/>
                <a:gd name="T5" fmla="*/ 45 h 45"/>
                <a:gd name="T6" fmla="*/ 41 w 48"/>
                <a:gd name="T7" fmla="*/ 39 h 45"/>
                <a:gd name="T8" fmla="*/ 24 w 48"/>
                <a:gd name="T9" fmla="*/ 28 h 45"/>
                <a:gd name="T10" fmla="*/ 48 w 48"/>
                <a:gd name="T11" fmla="*/ 23 h 45"/>
                <a:gd name="T12" fmla="*/ 28 w 48"/>
                <a:gd name="T13" fmla="*/ 27 h 45"/>
                <a:gd name="T14" fmla="*/ 43 w 48"/>
                <a:gd name="T15" fmla="*/ 37 h 45"/>
                <a:gd name="T16" fmla="*/ 48 w 48"/>
                <a:gd name="T17" fmla="*/ 23 h 45"/>
                <a:gd name="T18" fmla="*/ 26 w 48"/>
                <a:gd name="T19" fmla="*/ 0 h 45"/>
                <a:gd name="T20" fmla="*/ 10 w 48"/>
                <a:gd name="T21" fmla="*/ 6 h 45"/>
                <a:gd name="T22" fmla="*/ 9 w 48"/>
                <a:gd name="T23" fmla="*/ 38 h 45"/>
                <a:gd name="T24" fmla="*/ 11 w 48"/>
                <a:gd name="T25" fmla="*/ 39 h 45"/>
                <a:gd name="T26" fmla="*/ 21 w 48"/>
                <a:gd name="T27" fmla="*/ 26 h 45"/>
                <a:gd name="T28" fmla="*/ 19 w 48"/>
                <a:gd name="T29" fmla="*/ 25 h 45"/>
                <a:gd name="T30" fmla="*/ 48 w 48"/>
                <a:gd name="T31" fmla="*/ 19 h 45"/>
                <a:gd name="T32" fmla="*/ 42 w 48"/>
                <a:gd name="T33" fmla="*/ 7 h 45"/>
                <a:gd name="T34" fmla="*/ 26 w 48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45">
                  <a:moveTo>
                    <a:pt x="24" y="28"/>
                  </a:moveTo>
                  <a:cubicBezTo>
                    <a:pt x="13" y="41"/>
                    <a:pt x="13" y="41"/>
                    <a:pt x="13" y="41"/>
                  </a:cubicBezTo>
                  <a:cubicBezTo>
                    <a:pt x="17" y="44"/>
                    <a:pt x="21" y="45"/>
                    <a:pt x="26" y="45"/>
                  </a:cubicBezTo>
                  <a:cubicBezTo>
                    <a:pt x="31" y="45"/>
                    <a:pt x="36" y="43"/>
                    <a:pt x="41" y="39"/>
                  </a:cubicBezTo>
                  <a:cubicBezTo>
                    <a:pt x="24" y="28"/>
                    <a:pt x="24" y="28"/>
                    <a:pt x="24" y="28"/>
                  </a:cubicBezTo>
                  <a:moveTo>
                    <a:pt x="48" y="23"/>
                  </a:moveTo>
                  <a:cubicBezTo>
                    <a:pt x="28" y="27"/>
                    <a:pt x="28" y="27"/>
                    <a:pt x="28" y="2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3"/>
                    <a:pt x="48" y="28"/>
                    <a:pt x="48" y="23"/>
                  </a:cubicBezTo>
                  <a:moveTo>
                    <a:pt x="26" y="0"/>
                  </a:moveTo>
                  <a:cubicBezTo>
                    <a:pt x="20" y="0"/>
                    <a:pt x="15" y="2"/>
                    <a:pt x="10" y="6"/>
                  </a:cubicBezTo>
                  <a:cubicBezTo>
                    <a:pt x="1" y="14"/>
                    <a:pt x="0" y="29"/>
                    <a:pt x="9" y="38"/>
                  </a:cubicBezTo>
                  <a:cubicBezTo>
                    <a:pt x="10" y="38"/>
                    <a:pt x="10" y="39"/>
                    <a:pt x="11" y="39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5"/>
                    <a:pt x="46" y="10"/>
                    <a:pt x="42" y="7"/>
                  </a:cubicBezTo>
                  <a:cubicBezTo>
                    <a:pt x="38" y="2"/>
                    <a:pt x="32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435"/>
            <p:cNvSpPr>
              <a:spLocks/>
            </p:cNvSpPr>
            <p:nvPr/>
          </p:nvSpPr>
          <p:spPr bwMode="auto">
            <a:xfrm>
              <a:off x="2232025" y="88900"/>
              <a:ext cx="177800" cy="106363"/>
            </a:xfrm>
            <a:custGeom>
              <a:avLst/>
              <a:gdLst>
                <a:gd name="T0" fmla="*/ 37 w 37"/>
                <a:gd name="T1" fmla="*/ 0 h 22"/>
                <a:gd name="T2" fmla="*/ 8 w 37"/>
                <a:gd name="T3" fmla="*/ 6 h 22"/>
                <a:gd name="T4" fmla="*/ 10 w 37"/>
                <a:gd name="T5" fmla="*/ 7 h 22"/>
                <a:gd name="T6" fmla="*/ 0 w 37"/>
                <a:gd name="T7" fmla="*/ 20 h 22"/>
                <a:gd name="T8" fmla="*/ 2 w 37"/>
                <a:gd name="T9" fmla="*/ 22 h 22"/>
                <a:gd name="T10" fmla="*/ 13 w 37"/>
                <a:gd name="T11" fmla="*/ 9 h 22"/>
                <a:gd name="T12" fmla="*/ 30 w 37"/>
                <a:gd name="T13" fmla="*/ 20 h 22"/>
                <a:gd name="T14" fmla="*/ 30 w 37"/>
                <a:gd name="T15" fmla="*/ 20 h 22"/>
                <a:gd name="T16" fmla="*/ 32 w 37"/>
                <a:gd name="T17" fmla="*/ 18 h 22"/>
                <a:gd name="T18" fmla="*/ 17 w 37"/>
                <a:gd name="T19" fmla="*/ 8 h 22"/>
                <a:gd name="T20" fmla="*/ 37 w 37"/>
                <a:gd name="T21" fmla="*/ 4 h 22"/>
                <a:gd name="T22" fmla="*/ 37 w 37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2">
                  <a:moveTo>
                    <a:pt x="37" y="0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1"/>
                    <a:pt x="1" y="22"/>
                    <a:pt x="2" y="2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9"/>
                    <a:pt x="31" y="19"/>
                    <a:pt x="32" y="1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3"/>
                    <a:pt x="37" y="1"/>
                    <a:pt x="3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436"/>
            <p:cNvSpPr>
              <a:spLocks noEditPoints="1"/>
            </p:cNvSpPr>
            <p:nvPr/>
          </p:nvSpPr>
          <p:spPr bwMode="auto">
            <a:xfrm>
              <a:off x="2139950" y="-41275"/>
              <a:ext cx="314325" cy="295275"/>
            </a:xfrm>
            <a:custGeom>
              <a:avLst/>
              <a:gdLst>
                <a:gd name="T0" fmla="*/ 52 w 65"/>
                <a:gd name="T1" fmla="*/ 50 h 61"/>
                <a:gd name="T2" fmla="*/ 52 w 65"/>
                <a:gd name="T3" fmla="*/ 50 h 61"/>
                <a:gd name="T4" fmla="*/ 34 w 65"/>
                <a:gd name="T5" fmla="*/ 57 h 61"/>
                <a:gd name="T6" fmla="*/ 19 w 65"/>
                <a:gd name="T7" fmla="*/ 53 h 61"/>
                <a:gd name="T8" fmla="*/ 17 w 65"/>
                <a:gd name="T9" fmla="*/ 56 h 61"/>
                <a:gd name="T10" fmla="*/ 34 w 65"/>
                <a:gd name="T11" fmla="*/ 61 h 61"/>
                <a:gd name="T12" fmla="*/ 54 w 65"/>
                <a:gd name="T13" fmla="*/ 53 h 61"/>
                <a:gd name="T14" fmla="*/ 55 w 65"/>
                <a:gd name="T15" fmla="*/ 52 h 61"/>
                <a:gd name="T16" fmla="*/ 52 w 65"/>
                <a:gd name="T17" fmla="*/ 50 h 61"/>
                <a:gd name="T18" fmla="*/ 64 w 65"/>
                <a:gd name="T19" fmla="*/ 29 h 61"/>
                <a:gd name="T20" fmla="*/ 60 w 65"/>
                <a:gd name="T21" fmla="*/ 30 h 61"/>
                <a:gd name="T22" fmla="*/ 54 w 65"/>
                <a:gd name="T23" fmla="*/ 47 h 61"/>
                <a:gd name="T24" fmla="*/ 58 w 65"/>
                <a:gd name="T25" fmla="*/ 49 h 61"/>
                <a:gd name="T26" fmla="*/ 64 w 65"/>
                <a:gd name="T27" fmla="*/ 29 h 61"/>
                <a:gd name="T28" fmla="*/ 34 w 65"/>
                <a:gd name="T29" fmla="*/ 0 h 61"/>
                <a:gd name="T30" fmla="*/ 13 w 65"/>
                <a:gd name="T31" fmla="*/ 8 h 61"/>
                <a:gd name="T32" fmla="*/ 11 w 65"/>
                <a:gd name="T33" fmla="*/ 51 h 61"/>
                <a:gd name="T34" fmla="*/ 14 w 65"/>
                <a:gd name="T35" fmla="*/ 54 h 61"/>
                <a:gd name="T36" fmla="*/ 16 w 65"/>
                <a:gd name="T37" fmla="*/ 51 h 61"/>
                <a:gd name="T38" fmla="*/ 14 w 65"/>
                <a:gd name="T39" fmla="*/ 49 h 61"/>
                <a:gd name="T40" fmla="*/ 15 w 65"/>
                <a:gd name="T41" fmla="*/ 11 h 61"/>
                <a:gd name="T42" fmla="*/ 34 w 65"/>
                <a:gd name="T43" fmla="*/ 3 h 61"/>
                <a:gd name="T44" fmla="*/ 53 w 65"/>
                <a:gd name="T45" fmla="*/ 12 h 61"/>
                <a:gd name="T46" fmla="*/ 60 w 65"/>
                <a:gd name="T47" fmla="*/ 27 h 61"/>
                <a:gd name="T48" fmla="*/ 64 w 65"/>
                <a:gd name="T49" fmla="*/ 26 h 61"/>
                <a:gd name="T50" fmla="*/ 56 w 65"/>
                <a:gd name="T51" fmla="*/ 9 h 61"/>
                <a:gd name="T52" fmla="*/ 34 w 65"/>
                <a:gd name="T5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61">
                  <a:moveTo>
                    <a:pt x="52" y="50"/>
                  </a:moveTo>
                  <a:cubicBezTo>
                    <a:pt x="52" y="50"/>
                    <a:pt x="52" y="50"/>
                    <a:pt x="52" y="50"/>
                  </a:cubicBezTo>
                  <a:cubicBezTo>
                    <a:pt x="47" y="55"/>
                    <a:pt x="40" y="57"/>
                    <a:pt x="34" y="57"/>
                  </a:cubicBezTo>
                  <a:cubicBezTo>
                    <a:pt x="28" y="57"/>
                    <a:pt x="23" y="56"/>
                    <a:pt x="19" y="53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22" y="59"/>
                    <a:pt x="28" y="61"/>
                    <a:pt x="34" y="61"/>
                  </a:cubicBezTo>
                  <a:cubicBezTo>
                    <a:pt x="41" y="61"/>
                    <a:pt x="49" y="58"/>
                    <a:pt x="54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2" y="50"/>
                    <a:pt x="52" y="50"/>
                    <a:pt x="52" y="50"/>
                  </a:cubicBezTo>
                  <a:moveTo>
                    <a:pt x="64" y="29"/>
                  </a:moveTo>
                  <a:cubicBezTo>
                    <a:pt x="60" y="30"/>
                    <a:pt x="60" y="30"/>
                    <a:pt x="60" y="30"/>
                  </a:cubicBezTo>
                  <a:cubicBezTo>
                    <a:pt x="60" y="36"/>
                    <a:pt x="58" y="42"/>
                    <a:pt x="54" y="47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2" y="43"/>
                    <a:pt x="65" y="36"/>
                    <a:pt x="64" y="29"/>
                  </a:cubicBezTo>
                  <a:moveTo>
                    <a:pt x="34" y="0"/>
                  </a:moveTo>
                  <a:cubicBezTo>
                    <a:pt x="26" y="0"/>
                    <a:pt x="19" y="2"/>
                    <a:pt x="13" y="8"/>
                  </a:cubicBezTo>
                  <a:cubicBezTo>
                    <a:pt x="0" y="19"/>
                    <a:pt x="0" y="39"/>
                    <a:pt x="11" y="51"/>
                  </a:cubicBezTo>
                  <a:cubicBezTo>
                    <a:pt x="12" y="52"/>
                    <a:pt x="13" y="53"/>
                    <a:pt x="14" y="54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0"/>
                    <a:pt x="15" y="49"/>
                    <a:pt x="14" y="49"/>
                  </a:cubicBezTo>
                  <a:cubicBezTo>
                    <a:pt x="4" y="38"/>
                    <a:pt x="4" y="21"/>
                    <a:pt x="15" y="11"/>
                  </a:cubicBezTo>
                  <a:cubicBezTo>
                    <a:pt x="20" y="6"/>
                    <a:pt x="27" y="3"/>
                    <a:pt x="34" y="3"/>
                  </a:cubicBezTo>
                  <a:cubicBezTo>
                    <a:pt x="41" y="3"/>
                    <a:pt x="48" y="6"/>
                    <a:pt x="53" y="12"/>
                  </a:cubicBezTo>
                  <a:cubicBezTo>
                    <a:pt x="57" y="16"/>
                    <a:pt x="59" y="21"/>
                    <a:pt x="60" y="27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3" y="20"/>
                    <a:pt x="60" y="14"/>
                    <a:pt x="56" y="9"/>
                  </a:cubicBezTo>
                  <a:cubicBezTo>
                    <a:pt x="50" y="3"/>
                    <a:pt x="42" y="0"/>
                    <a:pt x="3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437"/>
            <p:cNvSpPr>
              <a:spLocks noEditPoints="1"/>
            </p:cNvSpPr>
            <p:nvPr/>
          </p:nvSpPr>
          <p:spPr bwMode="auto">
            <a:xfrm>
              <a:off x="2208213" y="84138"/>
              <a:ext cx="241300" cy="146050"/>
            </a:xfrm>
            <a:custGeom>
              <a:avLst/>
              <a:gdLst>
                <a:gd name="T0" fmla="*/ 2 w 50"/>
                <a:gd name="T1" fmla="*/ 25 h 30"/>
                <a:gd name="T2" fmla="*/ 0 w 50"/>
                <a:gd name="T3" fmla="*/ 28 h 30"/>
                <a:gd name="T4" fmla="*/ 3 w 50"/>
                <a:gd name="T5" fmla="*/ 30 h 30"/>
                <a:gd name="T6" fmla="*/ 5 w 50"/>
                <a:gd name="T7" fmla="*/ 27 h 30"/>
                <a:gd name="T8" fmla="*/ 2 w 50"/>
                <a:gd name="T9" fmla="*/ 25 h 30"/>
                <a:gd name="T10" fmla="*/ 40 w 50"/>
                <a:gd name="T11" fmla="*/ 21 h 30"/>
                <a:gd name="T12" fmla="*/ 38 w 50"/>
                <a:gd name="T13" fmla="*/ 24 h 30"/>
                <a:gd name="T14" fmla="*/ 41 w 50"/>
                <a:gd name="T15" fmla="*/ 26 h 30"/>
                <a:gd name="T16" fmla="*/ 44 w 50"/>
                <a:gd name="T17" fmla="*/ 23 h 30"/>
                <a:gd name="T18" fmla="*/ 40 w 50"/>
                <a:gd name="T19" fmla="*/ 21 h 30"/>
                <a:gd name="T20" fmla="*/ 50 w 50"/>
                <a:gd name="T21" fmla="*/ 0 h 30"/>
                <a:gd name="T22" fmla="*/ 46 w 50"/>
                <a:gd name="T23" fmla="*/ 1 h 30"/>
                <a:gd name="T24" fmla="*/ 46 w 50"/>
                <a:gd name="T25" fmla="*/ 4 h 30"/>
                <a:gd name="T26" fmla="*/ 50 w 50"/>
                <a:gd name="T27" fmla="*/ 3 h 30"/>
                <a:gd name="T28" fmla="*/ 50 w 50"/>
                <a:gd name="T2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30">
                  <a:moveTo>
                    <a:pt x="2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" y="29"/>
                    <a:pt x="2" y="29"/>
                    <a:pt x="3" y="30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6"/>
                    <a:pt x="3" y="25"/>
                    <a:pt x="2" y="25"/>
                  </a:cubicBezTo>
                  <a:moveTo>
                    <a:pt x="40" y="21"/>
                  </a:moveTo>
                  <a:cubicBezTo>
                    <a:pt x="40" y="22"/>
                    <a:pt x="39" y="23"/>
                    <a:pt x="38" y="24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2" y="25"/>
                    <a:pt x="43" y="24"/>
                    <a:pt x="44" y="23"/>
                  </a:cubicBezTo>
                  <a:cubicBezTo>
                    <a:pt x="40" y="21"/>
                    <a:pt x="40" y="21"/>
                    <a:pt x="40" y="21"/>
                  </a:cubicBezTo>
                  <a:moveTo>
                    <a:pt x="50" y="0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6" y="2"/>
                    <a:pt x="46" y="3"/>
                    <a:pt x="46" y="4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2"/>
                    <a:pt x="50" y="1"/>
                    <a:pt x="5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438"/>
            <p:cNvSpPr>
              <a:spLocks noEditPoints="1"/>
            </p:cNvSpPr>
            <p:nvPr/>
          </p:nvSpPr>
          <p:spPr bwMode="auto">
            <a:xfrm>
              <a:off x="2824163" y="436563"/>
              <a:ext cx="231775" cy="217488"/>
            </a:xfrm>
            <a:custGeom>
              <a:avLst/>
              <a:gdLst>
                <a:gd name="T0" fmla="*/ 14 w 48"/>
                <a:gd name="T1" fmla="*/ 27 h 45"/>
                <a:gd name="T2" fmla="*/ 2 w 48"/>
                <a:gd name="T3" fmla="*/ 30 h 45"/>
                <a:gd name="T4" fmla="*/ 4 w 48"/>
                <a:gd name="T5" fmla="*/ 34 h 45"/>
                <a:gd name="T6" fmla="*/ 14 w 48"/>
                <a:gd name="T7" fmla="*/ 27 h 45"/>
                <a:gd name="T8" fmla="*/ 21 w 48"/>
                <a:gd name="T9" fmla="*/ 25 h 45"/>
                <a:gd name="T10" fmla="*/ 6 w 48"/>
                <a:gd name="T11" fmla="*/ 37 h 45"/>
                <a:gd name="T12" fmla="*/ 7 w 48"/>
                <a:gd name="T13" fmla="*/ 38 h 45"/>
                <a:gd name="T14" fmla="*/ 24 w 48"/>
                <a:gd name="T15" fmla="*/ 45 h 45"/>
                <a:gd name="T16" fmla="*/ 25 w 48"/>
                <a:gd name="T17" fmla="*/ 45 h 45"/>
                <a:gd name="T18" fmla="*/ 21 w 48"/>
                <a:gd name="T19" fmla="*/ 25 h 45"/>
                <a:gd name="T20" fmla="*/ 25 w 48"/>
                <a:gd name="T21" fmla="*/ 25 h 45"/>
                <a:gd name="T22" fmla="*/ 29 w 48"/>
                <a:gd name="T23" fmla="*/ 45 h 45"/>
                <a:gd name="T24" fmla="*/ 39 w 48"/>
                <a:gd name="T25" fmla="*/ 39 h 45"/>
                <a:gd name="T26" fmla="*/ 43 w 48"/>
                <a:gd name="T27" fmla="*/ 34 h 45"/>
                <a:gd name="T28" fmla="*/ 25 w 48"/>
                <a:gd name="T29" fmla="*/ 25 h 45"/>
                <a:gd name="T30" fmla="*/ 4 w 48"/>
                <a:gd name="T31" fmla="*/ 12 h 45"/>
                <a:gd name="T32" fmla="*/ 1 w 48"/>
                <a:gd name="T33" fmla="*/ 27 h 45"/>
                <a:gd name="T34" fmla="*/ 18 w 48"/>
                <a:gd name="T35" fmla="*/ 22 h 45"/>
                <a:gd name="T36" fmla="*/ 4 w 48"/>
                <a:gd name="T37" fmla="*/ 12 h 45"/>
                <a:gd name="T38" fmla="*/ 30 w 48"/>
                <a:gd name="T39" fmla="*/ 1 h 45"/>
                <a:gd name="T40" fmla="*/ 25 w 48"/>
                <a:gd name="T41" fmla="*/ 20 h 45"/>
                <a:gd name="T42" fmla="*/ 31 w 48"/>
                <a:gd name="T43" fmla="*/ 18 h 45"/>
                <a:gd name="T44" fmla="*/ 25 w 48"/>
                <a:gd name="T45" fmla="*/ 22 h 45"/>
                <a:gd name="T46" fmla="*/ 45 w 48"/>
                <a:gd name="T47" fmla="*/ 31 h 45"/>
                <a:gd name="T48" fmla="*/ 40 w 48"/>
                <a:gd name="T49" fmla="*/ 7 h 45"/>
                <a:gd name="T50" fmla="*/ 30 w 48"/>
                <a:gd name="T51" fmla="*/ 1 h 45"/>
                <a:gd name="T52" fmla="*/ 24 w 48"/>
                <a:gd name="T53" fmla="*/ 0 h 45"/>
                <a:gd name="T54" fmla="*/ 8 w 48"/>
                <a:gd name="T55" fmla="*/ 6 h 45"/>
                <a:gd name="T56" fmla="*/ 5 w 48"/>
                <a:gd name="T57" fmla="*/ 9 h 45"/>
                <a:gd name="T58" fmla="*/ 21 w 48"/>
                <a:gd name="T59" fmla="*/ 20 h 45"/>
                <a:gd name="T60" fmla="*/ 27 w 48"/>
                <a:gd name="T61" fmla="*/ 0 h 45"/>
                <a:gd name="T62" fmla="*/ 24 w 48"/>
                <a:gd name="T6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45">
                  <a:moveTo>
                    <a:pt x="14" y="27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3" y="32"/>
                    <a:pt x="3" y="33"/>
                    <a:pt x="4" y="34"/>
                  </a:cubicBezTo>
                  <a:cubicBezTo>
                    <a:pt x="14" y="27"/>
                    <a:pt x="14" y="27"/>
                    <a:pt x="14" y="27"/>
                  </a:cubicBezTo>
                  <a:moveTo>
                    <a:pt x="21" y="25"/>
                  </a:move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7" y="38"/>
                    <a:pt x="7" y="38"/>
                  </a:cubicBezTo>
                  <a:cubicBezTo>
                    <a:pt x="11" y="43"/>
                    <a:pt x="18" y="45"/>
                    <a:pt x="24" y="45"/>
                  </a:cubicBezTo>
                  <a:cubicBezTo>
                    <a:pt x="24" y="45"/>
                    <a:pt x="25" y="45"/>
                    <a:pt x="25" y="45"/>
                  </a:cubicBezTo>
                  <a:cubicBezTo>
                    <a:pt x="21" y="25"/>
                    <a:pt x="21" y="25"/>
                    <a:pt x="21" y="25"/>
                  </a:cubicBezTo>
                  <a:moveTo>
                    <a:pt x="25" y="25"/>
                  </a:moveTo>
                  <a:cubicBezTo>
                    <a:pt x="29" y="45"/>
                    <a:pt x="29" y="45"/>
                    <a:pt x="29" y="45"/>
                  </a:cubicBezTo>
                  <a:cubicBezTo>
                    <a:pt x="32" y="44"/>
                    <a:pt x="36" y="42"/>
                    <a:pt x="39" y="39"/>
                  </a:cubicBezTo>
                  <a:cubicBezTo>
                    <a:pt x="41" y="38"/>
                    <a:pt x="42" y="36"/>
                    <a:pt x="43" y="34"/>
                  </a:cubicBezTo>
                  <a:cubicBezTo>
                    <a:pt x="25" y="25"/>
                    <a:pt x="25" y="25"/>
                    <a:pt x="25" y="25"/>
                  </a:cubicBezTo>
                  <a:moveTo>
                    <a:pt x="4" y="12"/>
                  </a:moveTo>
                  <a:cubicBezTo>
                    <a:pt x="1" y="17"/>
                    <a:pt x="0" y="22"/>
                    <a:pt x="1" y="2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4" y="12"/>
                    <a:pt x="4" y="12"/>
                    <a:pt x="4" y="12"/>
                  </a:cubicBezTo>
                  <a:moveTo>
                    <a:pt x="30" y="1"/>
                  </a:moveTo>
                  <a:cubicBezTo>
                    <a:pt x="25" y="20"/>
                    <a:pt x="25" y="20"/>
                    <a:pt x="25" y="2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8" y="23"/>
                    <a:pt x="46" y="14"/>
                    <a:pt x="40" y="7"/>
                  </a:cubicBezTo>
                  <a:cubicBezTo>
                    <a:pt x="37" y="4"/>
                    <a:pt x="34" y="2"/>
                    <a:pt x="30" y="1"/>
                  </a:cubicBezTo>
                  <a:moveTo>
                    <a:pt x="24" y="0"/>
                  </a:moveTo>
                  <a:cubicBezTo>
                    <a:pt x="18" y="0"/>
                    <a:pt x="13" y="2"/>
                    <a:pt x="8" y="6"/>
                  </a:cubicBezTo>
                  <a:cubicBezTo>
                    <a:pt x="7" y="7"/>
                    <a:pt x="6" y="8"/>
                    <a:pt x="5" y="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5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439"/>
            <p:cNvSpPr>
              <a:spLocks/>
            </p:cNvSpPr>
            <p:nvPr/>
          </p:nvSpPr>
          <p:spPr bwMode="auto">
            <a:xfrm>
              <a:off x="2828925" y="436563"/>
              <a:ext cx="212725" cy="217488"/>
            </a:xfrm>
            <a:custGeom>
              <a:avLst/>
              <a:gdLst>
                <a:gd name="T0" fmla="*/ 26 w 44"/>
                <a:gd name="T1" fmla="*/ 0 h 45"/>
                <a:gd name="T2" fmla="*/ 20 w 44"/>
                <a:gd name="T3" fmla="*/ 20 h 45"/>
                <a:gd name="T4" fmla="*/ 4 w 44"/>
                <a:gd name="T5" fmla="*/ 9 h 45"/>
                <a:gd name="T6" fmla="*/ 3 w 44"/>
                <a:gd name="T7" fmla="*/ 12 h 45"/>
                <a:gd name="T8" fmla="*/ 17 w 44"/>
                <a:gd name="T9" fmla="*/ 22 h 45"/>
                <a:gd name="T10" fmla="*/ 0 w 44"/>
                <a:gd name="T11" fmla="*/ 27 h 45"/>
                <a:gd name="T12" fmla="*/ 1 w 44"/>
                <a:gd name="T13" fmla="*/ 30 h 45"/>
                <a:gd name="T14" fmla="*/ 13 w 44"/>
                <a:gd name="T15" fmla="*/ 27 h 45"/>
                <a:gd name="T16" fmla="*/ 3 w 44"/>
                <a:gd name="T17" fmla="*/ 34 h 45"/>
                <a:gd name="T18" fmla="*/ 5 w 44"/>
                <a:gd name="T19" fmla="*/ 37 h 45"/>
                <a:gd name="T20" fmla="*/ 20 w 44"/>
                <a:gd name="T21" fmla="*/ 25 h 45"/>
                <a:gd name="T22" fmla="*/ 24 w 44"/>
                <a:gd name="T23" fmla="*/ 45 h 45"/>
                <a:gd name="T24" fmla="*/ 28 w 44"/>
                <a:gd name="T25" fmla="*/ 45 h 45"/>
                <a:gd name="T26" fmla="*/ 24 w 44"/>
                <a:gd name="T27" fmla="*/ 25 h 45"/>
                <a:gd name="T28" fmla="*/ 42 w 44"/>
                <a:gd name="T29" fmla="*/ 34 h 45"/>
                <a:gd name="T30" fmla="*/ 44 w 44"/>
                <a:gd name="T31" fmla="*/ 31 h 45"/>
                <a:gd name="T32" fmla="*/ 24 w 44"/>
                <a:gd name="T33" fmla="*/ 22 h 45"/>
                <a:gd name="T34" fmla="*/ 30 w 44"/>
                <a:gd name="T35" fmla="*/ 18 h 45"/>
                <a:gd name="T36" fmla="*/ 24 w 44"/>
                <a:gd name="T37" fmla="*/ 20 h 45"/>
                <a:gd name="T38" fmla="*/ 29 w 44"/>
                <a:gd name="T39" fmla="*/ 1 h 45"/>
                <a:gd name="T40" fmla="*/ 26 w 44"/>
                <a:gd name="T4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45">
                  <a:moveTo>
                    <a:pt x="26" y="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3" y="1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1" y="29"/>
                    <a:pt x="1" y="30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" y="35"/>
                    <a:pt x="4" y="36"/>
                    <a:pt x="5" y="37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7" y="45"/>
                    <a:pt x="28" y="4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3"/>
                    <a:pt x="43" y="32"/>
                    <a:pt x="44" y="31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8" y="0"/>
                    <a:pt x="27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8" name="Freeform 440"/>
            <p:cNvSpPr>
              <a:spLocks noEditPoints="1"/>
            </p:cNvSpPr>
            <p:nvPr/>
          </p:nvSpPr>
          <p:spPr bwMode="auto">
            <a:xfrm>
              <a:off x="2786063" y="398463"/>
              <a:ext cx="309563" cy="293688"/>
            </a:xfrm>
            <a:custGeom>
              <a:avLst/>
              <a:gdLst>
                <a:gd name="T0" fmla="*/ 11 w 64"/>
                <a:gd name="T1" fmla="*/ 48 h 61"/>
                <a:gd name="T2" fmla="*/ 8 w 64"/>
                <a:gd name="T3" fmla="*/ 50 h 61"/>
                <a:gd name="T4" fmla="*/ 9 w 64"/>
                <a:gd name="T5" fmla="*/ 51 h 61"/>
                <a:gd name="T6" fmla="*/ 32 w 64"/>
                <a:gd name="T7" fmla="*/ 61 h 61"/>
                <a:gd name="T8" fmla="*/ 35 w 64"/>
                <a:gd name="T9" fmla="*/ 61 h 61"/>
                <a:gd name="T10" fmla="*/ 34 w 64"/>
                <a:gd name="T11" fmla="*/ 57 h 61"/>
                <a:gd name="T12" fmla="*/ 32 w 64"/>
                <a:gd name="T13" fmla="*/ 57 h 61"/>
                <a:gd name="T14" fmla="*/ 12 w 64"/>
                <a:gd name="T15" fmla="*/ 49 h 61"/>
                <a:gd name="T16" fmla="*/ 11 w 64"/>
                <a:gd name="T17" fmla="*/ 48 h 61"/>
                <a:gd name="T18" fmla="*/ 55 w 64"/>
                <a:gd name="T19" fmla="*/ 44 h 61"/>
                <a:gd name="T20" fmla="*/ 50 w 64"/>
                <a:gd name="T21" fmla="*/ 50 h 61"/>
                <a:gd name="T22" fmla="*/ 37 w 64"/>
                <a:gd name="T23" fmla="*/ 57 h 61"/>
                <a:gd name="T24" fmla="*/ 38 w 64"/>
                <a:gd name="T25" fmla="*/ 60 h 61"/>
                <a:gd name="T26" fmla="*/ 52 w 64"/>
                <a:gd name="T27" fmla="*/ 53 h 61"/>
                <a:gd name="T28" fmla="*/ 58 w 64"/>
                <a:gd name="T29" fmla="*/ 45 h 61"/>
                <a:gd name="T30" fmla="*/ 55 w 64"/>
                <a:gd name="T31" fmla="*/ 44 h 61"/>
                <a:gd name="T32" fmla="*/ 6 w 64"/>
                <a:gd name="T33" fmla="*/ 40 h 61"/>
                <a:gd name="T34" fmla="*/ 3 w 64"/>
                <a:gd name="T35" fmla="*/ 41 h 61"/>
                <a:gd name="T36" fmla="*/ 6 w 64"/>
                <a:gd name="T37" fmla="*/ 47 h 61"/>
                <a:gd name="T38" fmla="*/ 9 w 64"/>
                <a:gd name="T39" fmla="*/ 45 h 61"/>
                <a:gd name="T40" fmla="*/ 6 w 64"/>
                <a:gd name="T41" fmla="*/ 40 h 61"/>
                <a:gd name="T42" fmla="*/ 5 w 64"/>
                <a:gd name="T43" fmla="*/ 16 h 61"/>
                <a:gd name="T44" fmla="*/ 2 w 64"/>
                <a:gd name="T45" fmla="*/ 38 h 61"/>
                <a:gd name="T46" fmla="*/ 5 w 64"/>
                <a:gd name="T47" fmla="*/ 36 h 61"/>
                <a:gd name="T48" fmla="*/ 8 w 64"/>
                <a:gd name="T49" fmla="*/ 18 h 61"/>
                <a:gd name="T50" fmla="*/ 5 w 64"/>
                <a:gd name="T51" fmla="*/ 16 h 61"/>
                <a:gd name="T52" fmla="*/ 40 w 64"/>
                <a:gd name="T53" fmla="*/ 1 h 61"/>
                <a:gd name="T54" fmla="*/ 39 w 64"/>
                <a:gd name="T55" fmla="*/ 5 h 61"/>
                <a:gd name="T56" fmla="*/ 51 w 64"/>
                <a:gd name="T57" fmla="*/ 12 h 61"/>
                <a:gd name="T58" fmla="*/ 56 w 64"/>
                <a:gd name="T59" fmla="*/ 41 h 61"/>
                <a:gd name="T60" fmla="*/ 60 w 64"/>
                <a:gd name="T61" fmla="*/ 42 h 61"/>
                <a:gd name="T62" fmla="*/ 54 w 64"/>
                <a:gd name="T63" fmla="*/ 10 h 61"/>
                <a:gd name="T64" fmla="*/ 40 w 64"/>
                <a:gd name="T65" fmla="*/ 1 h 61"/>
                <a:gd name="T66" fmla="*/ 32 w 64"/>
                <a:gd name="T67" fmla="*/ 0 h 61"/>
                <a:gd name="T68" fmla="*/ 11 w 64"/>
                <a:gd name="T69" fmla="*/ 8 h 61"/>
                <a:gd name="T70" fmla="*/ 7 w 64"/>
                <a:gd name="T71" fmla="*/ 13 h 61"/>
                <a:gd name="T72" fmla="*/ 10 w 64"/>
                <a:gd name="T73" fmla="*/ 15 h 61"/>
                <a:gd name="T74" fmla="*/ 13 w 64"/>
                <a:gd name="T75" fmla="*/ 11 h 61"/>
                <a:gd name="T76" fmla="*/ 32 w 64"/>
                <a:gd name="T77" fmla="*/ 4 h 61"/>
                <a:gd name="T78" fmla="*/ 36 w 64"/>
                <a:gd name="T79" fmla="*/ 4 h 61"/>
                <a:gd name="T80" fmla="*/ 37 w 64"/>
                <a:gd name="T81" fmla="*/ 0 h 61"/>
                <a:gd name="T82" fmla="*/ 32 w 64"/>
                <a:gd name="T8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" h="61">
                  <a:moveTo>
                    <a:pt x="11" y="48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9" y="51"/>
                    <a:pt x="9" y="51"/>
                  </a:cubicBezTo>
                  <a:cubicBezTo>
                    <a:pt x="15" y="58"/>
                    <a:pt x="23" y="61"/>
                    <a:pt x="32" y="61"/>
                  </a:cubicBezTo>
                  <a:cubicBezTo>
                    <a:pt x="33" y="61"/>
                    <a:pt x="34" y="61"/>
                    <a:pt x="35" y="61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3" y="57"/>
                    <a:pt x="32" y="57"/>
                    <a:pt x="32" y="57"/>
                  </a:cubicBezTo>
                  <a:cubicBezTo>
                    <a:pt x="24" y="57"/>
                    <a:pt x="17" y="54"/>
                    <a:pt x="12" y="49"/>
                  </a:cubicBezTo>
                  <a:cubicBezTo>
                    <a:pt x="12" y="48"/>
                    <a:pt x="11" y="48"/>
                    <a:pt x="11" y="48"/>
                  </a:cubicBezTo>
                  <a:moveTo>
                    <a:pt x="55" y="44"/>
                  </a:moveTo>
                  <a:cubicBezTo>
                    <a:pt x="54" y="46"/>
                    <a:pt x="52" y="48"/>
                    <a:pt x="50" y="50"/>
                  </a:cubicBezTo>
                  <a:cubicBezTo>
                    <a:pt x="46" y="53"/>
                    <a:pt x="42" y="56"/>
                    <a:pt x="37" y="57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3" y="59"/>
                    <a:pt x="48" y="57"/>
                    <a:pt x="52" y="53"/>
                  </a:cubicBezTo>
                  <a:cubicBezTo>
                    <a:pt x="55" y="51"/>
                    <a:pt x="57" y="48"/>
                    <a:pt x="58" y="45"/>
                  </a:cubicBezTo>
                  <a:cubicBezTo>
                    <a:pt x="55" y="44"/>
                    <a:pt x="55" y="44"/>
                    <a:pt x="55" y="44"/>
                  </a:cubicBezTo>
                  <a:moveTo>
                    <a:pt x="6" y="40"/>
                  </a:moveTo>
                  <a:cubicBezTo>
                    <a:pt x="3" y="41"/>
                    <a:pt x="3" y="41"/>
                    <a:pt x="3" y="41"/>
                  </a:cubicBezTo>
                  <a:cubicBezTo>
                    <a:pt x="4" y="43"/>
                    <a:pt x="5" y="45"/>
                    <a:pt x="6" y="47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3"/>
                    <a:pt x="7" y="41"/>
                    <a:pt x="6" y="40"/>
                  </a:cubicBezTo>
                  <a:moveTo>
                    <a:pt x="5" y="16"/>
                  </a:moveTo>
                  <a:cubicBezTo>
                    <a:pt x="1" y="22"/>
                    <a:pt x="0" y="30"/>
                    <a:pt x="2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0"/>
                    <a:pt x="5" y="23"/>
                    <a:pt x="8" y="18"/>
                  </a:cubicBezTo>
                  <a:cubicBezTo>
                    <a:pt x="5" y="16"/>
                    <a:pt x="5" y="16"/>
                    <a:pt x="5" y="16"/>
                  </a:cubicBezTo>
                  <a:moveTo>
                    <a:pt x="40" y="1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44" y="6"/>
                    <a:pt x="48" y="9"/>
                    <a:pt x="51" y="12"/>
                  </a:cubicBezTo>
                  <a:cubicBezTo>
                    <a:pt x="59" y="20"/>
                    <a:pt x="60" y="31"/>
                    <a:pt x="56" y="41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4" y="32"/>
                    <a:pt x="63" y="19"/>
                    <a:pt x="54" y="10"/>
                  </a:cubicBezTo>
                  <a:cubicBezTo>
                    <a:pt x="50" y="5"/>
                    <a:pt x="45" y="3"/>
                    <a:pt x="40" y="1"/>
                  </a:cubicBezTo>
                  <a:moveTo>
                    <a:pt x="32" y="0"/>
                  </a:moveTo>
                  <a:cubicBezTo>
                    <a:pt x="24" y="0"/>
                    <a:pt x="17" y="3"/>
                    <a:pt x="11" y="8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3"/>
                    <a:pt x="12" y="12"/>
                    <a:pt x="13" y="11"/>
                  </a:cubicBezTo>
                  <a:cubicBezTo>
                    <a:pt x="19" y="6"/>
                    <a:pt x="25" y="4"/>
                    <a:pt x="32" y="4"/>
                  </a:cubicBezTo>
                  <a:cubicBezTo>
                    <a:pt x="33" y="4"/>
                    <a:pt x="35" y="4"/>
                    <a:pt x="36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3" y="0"/>
                    <a:pt x="3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9" name="Freeform 441"/>
            <p:cNvSpPr>
              <a:spLocks noEditPoints="1"/>
            </p:cNvSpPr>
            <p:nvPr/>
          </p:nvSpPr>
          <p:spPr bwMode="auto">
            <a:xfrm>
              <a:off x="2795588" y="398463"/>
              <a:ext cx="279400" cy="293688"/>
            </a:xfrm>
            <a:custGeom>
              <a:avLst/>
              <a:gdLst>
                <a:gd name="T0" fmla="*/ 35 w 58"/>
                <a:gd name="T1" fmla="*/ 57 h 61"/>
                <a:gd name="T2" fmla="*/ 32 w 58"/>
                <a:gd name="T3" fmla="*/ 57 h 61"/>
                <a:gd name="T4" fmla="*/ 33 w 58"/>
                <a:gd name="T5" fmla="*/ 61 h 61"/>
                <a:gd name="T6" fmla="*/ 36 w 58"/>
                <a:gd name="T7" fmla="*/ 60 h 61"/>
                <a:gd name="T8" fmla="*/ 35 w 58"/>
                <a:gd name="T9" fmla="*/ 57 h 61"/>
                <a:gd name="T10" fmla="*/ 7 w 58"/>
                <a:gd name="T11" fmla="*/ 45 h 61"/>
                <a:gd name="T12" fmla="*/ 4 w 58"/>
                <a:gd name="T13" fmla="*/ 47 h 61"/>
                <a:gd name="T14" fmla="*/ 6 w 58"/>
                <a:gd name="T15" fmla="*/ 50 h 61"/>
                <a:gd name="T16" fmla="*/ 9 w 58"/>
                <a:gd name="T17" fmla="*/ 48 h 61"/>
                <a:gd name="T18" fmla="*/ 7 w 58"/>
                <a:gd name="T19" fmla="*/ 45 h 61"/>
                <a:gd name="T20" fmla="*/ 54 w 58"/>
                <a:gd name="T21" fmla="*/ 41 h 61"/>
                <a:gd name="T22" fmla="*/ 53 w 58"/>
                <a:gd name="T23" fmla="*/ 44 h 61"/>
                <a:gd name="T24" fmla="*/ 56 w 58"/>
                <a:gd name="T25" fmla="*/ 45 h 61"/>
                <a:gd name="T26" fmla="*/ 58 w 58"/>
                <a:gd name="T27" fmla="*/ 42 h 61"/>
                <a:gd name="T28" fmla="*/ 54 w 58"/>
                <a:gd name="T29" fmla="*/ 41 h 61"/>
                <a:gd name="T30" fmla="*/ 3 w 58"/>
                <a:gd name="T31" fmla="*/ 36 h 61"/>
                <a:gd name="T32" fmla="*/ 0 w 58"/>
                <a:gd name="T33" fmla="*/ 38 h 61"/>
                <a:gd name="T34" fmla="*/ 1 w 58"/>
                <a:gd name="T35" fmla="*/ 41 h 61"/>
                <a:gd name="T36" fmla="*/ 4 w 58"/>
                <a:gd name="T37" fmla="*/ 40 h 61"/>
                <a:gd name="T38" fmla="*/ 3 w 58"/>
                <a:gd name="T39" fmla="*/ 36 h 61"/>
                <a:gd name="T40" fmla="*/ 5 w 58"/>
                <a:gd name="T41" fmla="*/ 13 h 61"/>
                <a:gd name="T42" fmla="*/ 3 w 58"/>
                <a:gd name="T43" fmla="*/ 16 h 61"/>
                <a:gd name="T44" fmla="*/ 6 w 58"/>
                <a:gd name="T45" fmla="*/ 18 h 61"/>
                <a:gd name="T46" fmla="*/ 8 w 58"/>
                <a:gd name="T47" fmla="*/ 15 h 61"/>
                <a:gd name="T48" fmla="*/ 5 w 58"/>
                <a:gd name="T49" fmla="*/ 13 h 61"/>
                <a:gd name="T50" fmla="*/ 35 w 58"/>
                <a:gd name="T51" fmla="*/ 0 h 61"/>
                <a:gd name="T52" fmla="*/ 34 w 58"/>
                <a:gd name="T53" fmla="*/ 4 h 61"/>
                <a:gd name="T54" fmla="*/ 37 w 58"/>
                <a:gd name="T55" fmla="*/ 5 h 61"/>
                <a:gd name="T56" fmla="*/ 38 w 58"/>
                <a:gd name="T57" fmla="*/ 1 h 61"/>
                <a:gd name="T58" fmla="*/ 35 w 58"/>
                <a:gd name="T5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61">
                  <a:moveTo>
                    <a:pt x="35" y="57"/>
                  </a:moveTo>
                  <a:cubicBezTo>
                    <a:pt x="34" y="57"/>
                    <a:pt x="33" y="57"/>
                    <a:pt x="32" y="57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4" y="61"/>
                    <a:pt x="35" y="61"/>
                    <a:pt x="36" y="60"/>
                  </a:cubicBezTo>
                  <a:cubicBezTo>
                    <a:pt x="35" y="57"/>
                    <a:pt x="35" y="57"/>
                    <a:pt x="35" y="57"/>
                  </a:cubicBezTo>
                  <a:moveTo>
                    <a:pt x="7" y="45"/>
                  </a:moveTo>
                  <a:cubicBezTo>
                    <a:pt x="4" y="47"/>
                    <a:pt x="4" y="47"/>
                    <a:pt x="4" y="47"/>
                  </a:cubicBezTo>
                  <a:cubicBezTo>
                    <a:pt x="5" y="48"/>
                    <a:pt x="5" y="49"/>
                    <a:pt x="6" y="50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8" y="47"/>
                    <a:pt x="8" y="46"/>
                    <a:pt x="7" y="45"/>
                  </a:cubicBezTo>
                  <a:moveTo>
                    <a:pt x="54" y="41"/>
                  </a:moveTo>
                  <a:cubicBezTo>
                    <a:pt x="54" y="42"/>
                    <a:pt x="53" y="43"/>
                    <a:pt x="53" y="44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7" y="45"/>
                    <a:pt x="57" y="43"/>
                    <a:pt x="58" y="42"/>
                  </a:cubicBezTo>
                  <a:cubicBezTo>
                    <a:pt x="54" y="41"/>
                    <a:pt x="54" y="41"/>
                    <a:pt x="54" y="41"/>
                  </a:cubicBezTo>
                  <a:moveTo>
                    <a:pt x="3" y="36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0"/>
                    <a:pt x="1" y="41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8"/>
                    <a:pt x="3" y="36"/>
                  </a:cubicBezTo>
                  <a:moveTo>
                    <a:pt x="5" y="13"/>
                  </a:moveTo>
                  <a:cubicBezTo>
                    <a:pt x="4" y="14"/>
                    <a:pt x="3" y="15"/>
                    <a:pt x="3" y="16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7"/>
                    <a:pt x="7" y="16"/>
                    <a:pt x="8" y="15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35" y="0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5"/>
                    <a:pt x="37" y="5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1"/>
                    <a:pt x="36" y="1"/>
                    <a:pt x="3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0" name="Freeform 442"/>
            <p:cNvSpPr>
              <a:spLocks noEditPoints="1"/>
            </p:cNvSpPr>
            <p:nvPr/>
          </p:nvSpPr>
          <p:spPr bwMode="auto">
            <a:xfrm>
              <a:off x="3500438" y="50800"/>
              <a:ext cx="230188" cy="217488"/>
            </a:xfrm>
            <a:custGeom>
              <a:avLst/>
              <a:gdLst>
                <a:gd name="T0" fmla="*/ 35 w 48"/>
                <a:gd name="T1" fmla="*/ 29 h 45"/>
                <a:gd name="T2" fmla="*/ 37 w 48"/>
                <a:gd name="T3" fmla="*/ 41 h 45"/>
                <a:gd name="T4" fmla="*/ 39 w 48"/>
                <a:gd name="T5" fmla="*/ 39 h 45"/>
                <a:gd name="T6" fmla="*/ 42 w 48"/>
                <a:gd name="T7" fmla="*/ 36 h 45"/>
                <a:gd name="T8" fmla="*/ 35 w 48"/>
                <a:gd name="T9" fmla="*/ 29 h 45"/>
                <a:gd name="T10" fmla="*/ 3 w 48"/>
                <a:gd name="T11" fmla="*/ 15 h 45"/>
                <a:gd name="T12" fmla="*/ 7 w 48"/>
                <a:gd name="T13" fmla="*/ 38 h 45"/>
                <a:gd name="T14" fmla="*/ 24 w 48"/>
                <a:gd name="T15" fmla="*/ 45 h 45"/>
                <a:gd name="T16" fmla="*/ 34 w 48"/>
                <a:gd name="T17" fmla="*/ 43 h 45"/>
                <a:gd name="T18" fmla="*/ 31 w 48"/>
                <a:gd name="T19" fmla="*/ 26 h 45"/>
                <a:gd name="T20" fmla="*/ 3 w 48"/>
                <a:gd name="T21" fmla="*/ 15 h 45"/>
                <a:gd name="T22" fmla="*/ 32 w 48"/>
                <a:gd name="T23" fmla="*/ 1 h 45"/>
                <a:gd name="T24" fmla="*/ 34 w 48"/>
                <a:gd name="T25" fmla="*/ 24 h 45"/>
                <a:gd name="T26" fmla="*/ 44 w 48"/>
                <a:gd name="T27" fmla="*/ 33 h 45"/>
                <a:gd name="T28" fmla="*/ 41 w 48"/>
                <a:gd name="T29" fmla="*/ 7 h 45"/>
                <a:gd name="T30" fmla="*/ 32 w 48"/>
                <a:gd name="T31" fmla="*/ 1 h 45"/>
                <a:gd name="T32" fmla="*/ 24 w 48"/>
                <a:gd name="T33" fmla="*/ 0 h 45"/>
                <a:gd name="T34" fmla="*/ 9 w 48"/>
                <a:gd name="T35" fmla="*/ 6 h 45"/>
                <a:gd name="T36" fmla="*/ 4 w 48"/>
                <a:gd name="T37" fmla="*/ 12 h 45"/>
                <a:gd name="T38" fmla="*/ 30 w 48"/>
                <a:gd name="T39" fmla="*/ 22 h 45"/>
                <a:gd name="T40" fmla="*/ 30 w 48"/>
                <a:gd name="T41" fmla="*/ 20 h 45"/>
                <a:gd name="T42" fmla="*/ 30 w 48"/>
                <a:gd name="T43" fmla="*/ 20 h 45"/>
                <a:gd name="T44" fmla="*/ 29 w 48"/>
                <a:gd name="T45" fmla="*/ 0 h 45"/>
                <a:gd name="T46" fmla="*/ 24 w 48"/>
                <a:gd name="T4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45">
                  <a:moveTo>
                    <a:pt x="35" y="29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8" y="40"/>
                    <a:pt x="39" y="40"/>
                    <a:pt x="39" y="39"/>
                  </a:cubicBezTo>
                  <a:cubicBezTo>
                    <a:pt x="40" y="38"/>
                    <a:pt x="41" y="37"/>
                    <a:pt x="42" y="36"/>
                  </a:cubicBezTo>
                  <a:cubicBezTo>
                    <a:pt x="35" y="29"/>
                    <a:pt x="35" y="29"/>
                    <a:pt x="35" y="29"/>
                  </a:cubicBezTo>
                  <a:moveTo>
                    <a:pt x="3" y="15"/>
                  </a:moveTo>
                  <a:cubicBezTo>
                    <a:pt x="0" y="23"/>
                    <a:pt x="2" y="32"/>
                    <a:pt x="7" y="38"/>
                  </a:cubicBezTo>
                  <a:cubicBezTo>
                    <a:pt x="12" y="43"/>
                    <a:pt x="18" y="45"/>
                    <a:pt x="24" y="45"/>
                  </a:cubicBezTo>
                  <a:cubicBezTo>
                    <a:pt x="27" y="45"/>
                    <a:pt x="31" y="44"/>
                    <a:pt x="34" y="43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32" y="1"/>
                  </a:moveTo>
                  <a:cubicBezTo>
                    <a:pt x="34" y="24"/>
                    <a:pt x="34" y="24"/>
                    <a:pt x="34" y="24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8" y="25"/>
                    <a:pt x="47" y="14"/>
                    <a:pt x="41" y="7"/>
                  </a:cubicBezTo>
                  <a:cubicBezTo>
                    <a:pt x="38" y="5"/>
                    <a:pt x="35" y="3"/>
                    <a:pt x="32" y="1"/>
                  </a:cubicBezTo>
                  <a:moveTo>
                    <a:pt x="24" y="0"/>
                  </a:moveTo>
                  <a:cubicBezTo>
                    <a:pt x="18" y="0"/>
                    <a:pt x="13" y="2"/>
                    <a:pt x="9" y="6"/>
                  </a:cubicBezTo>
                  <a:cubicBezTo>
                    <a:pt x="7" y="8"/>
                    <a:pt x="5" y="10"/>
                    <a:pt x="4" y="1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6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443"/>
            <p:cNvSpPr>
              <a:spLocks/>
            </p:cNvSpPr>
            <p:nvPr/>
          </p:nvSpPr>
          <p:spPr bwMode="auto">
            <a:xfrm>
              <a:off x="3514725" y="50800"/>
              <a:ext cx="196850" cy="207963"/>
            </a:xfrm>
            <a:custGeom>
              <a:avLst/>
              <a:gdLst>
                <a:gd name="T0" fmla="*/ 26 w 41"/>
                <a:gd name="T1" fmla="*/ 0 h 43"/>
                <a:gd name="T2" fmla="*/ 27 w 41"/>
                <a:gd name="T3" fmla="*/ 20 h 43"/>
                <a:gd name="T4" fmla="*/ 27 w 41"/>
                <a:gd name="T5" fmla="*/ 20 h 43"/>
                <a:gd name="T6" fmla="*/ 27 w 41"/>
                <a:gd name="T7" fmla="*/ 22 h 43"/>
                <a:gd name="T8" fmla="*/ 1 w 41"/>
                <a:gd name="T9" fmla="*/ 12 h 43"/>
                <a:gd name="T10" fmla="*/ 0 w 41"/>
                <a:gd name="T11" fmla="*/ 15 h 43"/>
                <a:gd name="T12" fmla="*/ 28 w 41"/>
                <a:gd name="T13" fmla="*/ 26 h 43"/>
                <a:gd name="T14" fmla="*/ 31 w 41"/>
                <a:gd name="T15" fmla="*/ 43 h 43"/>
                <a:gd name="T16" fmla="*/ 34 w 41"/>
                <a:gd name="T17" fmla="*/ 41 h 43"/>
                <a:gd name="T18" fmla="*/ 32 w 41"/>
                <a:gd name="T19" fmla="*/ 29 h 43"/>
                <a:gd name="T20" fmla="*/ 39 w 41"/>
                <a:gd name="T21" fmla="*/ 36 h 43"/>
                <a:gd name="T22" fmla="*/ 41 w 41"/>
                <a:gd name="T23" fmla="*/ 33 h 43"/>
                <a:gd name="T24" fmla="*/ 31 w 41"/>
                <a:gd name="T25" fmla="*/ 24 h 43"/>
                <a:gd name="T26" fmla="*/ 29 w 41"/>
                <a:gd name="T27" fmla="*/ 1 h 43"/>
                <a:gd name="T28" fmla="*/ 26 w 41"/>
                <a:gd name="T2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43">
                  <a:moveTo>
                    <a:pt x="26" y="0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2" y="42"/>
                    <a:pt x="33" y="42"/>
                    <a:pt x="34" y="4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5"/>
                    <a:pt x="41" y="34"/>
                    <a:pt x="41" y="33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8" y="1"/>
                    <a:pt x="27" y="1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444"/>
            <p:cNvSpPr>
              <a:spLocks noEditPoints="1"/>
            </p:cNvSpPr>
            <p:nvPr/>
          </p:nvSpPr>
          <p:spPr bwMode="auto">
            <a:xfrm>
              <a:off x="3455988" y="12700"/>
              <a:ext cx="319088" cy="293688"/>
            </a:xfrm>
            <a:custGeom>
              <a:avLst/>
              <a:gdLst>
                <a:gd name="T0" fmla="*/ 54 w 66"/>
                <a:gd name="T1" fmla="*/ 47 h 61"/>
                <a:gd name="T2" fmla="*/ 51 w 66"/>
                <a:gd name="T3" fmla="*/ 50 h 61"/>
                <a:gd name="T4" fmla="*/ 47 w 66"/>
                <a:gd name="T5" fmla="*/ 53 h 61"/>
                <a:gd name="T6" fmla="*/ 48 w 66"/>
                <a:gd name="T7" fmla="*/ 57 h 61"/>
                <a:gd name="T8" fmla="*/ 54 w 66"/>
                <a:gd name="T9" fmla="*/ 53 h 61"/>
                <a:gd name="T10" fmla="*/ 57 w 66"/>
                <a:gd name="T11" fmla="*/ 50 h 61"/>
                <a:gd name="T12" fmla="*/ 54 w 66"/>
                <a:gd name="T13" fmla="*/ 47 h 61"/>
                <a:gd name="T14" fmla="*/ 4 w 66"/>
                <a:gd name="T15" fmla="*/ 20 h 61"/>
                <a:gd name="T16" fmla="*/ 11 w 66"/>
                <a:gd name="T17" fmla="*/ 51 h 61"/>
                <a:gd name="T18" fmla="*/ 33 w 66"/>
                <a:gd name="T19" fmla="*/ 61 h 61"/>
                <a:gd name="T20" fmla="*/ 45 w 66"/>
                <a:gd name="T21" fmla="*/ 59 h 61"/>
                <a:gd name="T22" fmla="*/ 44 w 66"/>
                <a:gd name="T23" fmla="*/ 55 h 61"/>
                <a:gd name="T24" fmla="*/ 33 w 66"/>
                <a:gd name="T25" fmla="*/ 57 h 61"/>
                <a:gd name="T26" fmla="*/ 13 w 66"/>
                <a:gd name="T27" fmla="*/ 49 h 61"/>
                <a:gd name="T28" fmla="*/ 8 w 66"/>
                <a:gd name="T29" fmla="*/ 22 h 61"/>
                <a:gd name="T30" fmla="*/ 4 w 66"/>
                <a:gd name="T31" fmla="*/ 20 h 61"/>
                <a:gd name="T32" fmla="*/ 41 w 66"/>
                <a:gd name="T33" fmla="*/ 1 h 61"/>
                <a:gd name="T34" fmla="*/ 41 w 66"/>
                <a:gd name="T35" fmla="*/ 5 h 61"/>
                <a:gd name="T36" fmla="*/ 53 w 66"/>
                <a:gd name="T37" fmla="*/ 12 h 61"/>
                <a:gd name="T38" fmla="*/ 56 w 66"/>
                <a:gd name="T39" fmla="*/ 44 h 61"/>
                <a:gd name="T40" fmla="*/ 59 w 66"/>
                <a:gd name="T41" fmla="*/ 47 h 61"/>
                <a:gd name="T42" fmla="*/ 55 w 66"/>
                <a:gd name="T43" fmla="*/ 10 h 61"/>
                <a:gd name="T44" fmla="*/ 41 w 66"/>
                <a:gd name="T45" fmla="*/ 1 h 61"/>
                <a:gd name="T46" fmla="*/ 33 w 66"/>
                <a:gd name="T47" fmla="*/ 0 h 61"/>
                <a:gd name="T48" fmla="*/ 12 w 66"/>
                <a:gd name="T49" fmla="*/ 8 h 61"/>
                <a:gd name="T50" fmla="*/ 5 w 66"/>
                <a:gd name="T51" fmla="*/ 17 h 61"/>
                <a:gd name="T52" fmla="*/ 9 w 66"/>
                <a:gd name="T53" fmla="*/ 19 h 61"/>
                <a:gd name="T54" fmla="*/ 15 w 66"/>
                <a:gd name="T55" fmla="*/ 11 h 61"/>
                <a:gd name="T56" fmla="*/ 33 w 66"/>
                <a:gd name="T57" fmla="*/ 4 h 61"/>
                <a:gd name="T58" fmla="*/ 38 w 66"/>
                <a:gd name="T59" fmla="*/ 4 h 61"/>
                <a:gd name="T60" fmla="*/ 37 w 66"/>
                <a:gd name="T61" fmla="*/ 0 h 61"/>
                <a:gd name="T62" fmla="*/ 33 w 66"/>
                <a:gd name="T6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" h="61">
                  <a:moveTo>
                    <a:pt x="54" y="47"/>
                  </a:moveTo>
                  <a:cubicBezTo>
                    <a:pt x="53" y="48"/>
                    <a:pt x="52" y="49"/>
                    <a:pt x="51" y="50"/>
                  </a:cubicBezTo>
                  <a:cubicBezTo>
                    <a:pt x="50" y="51"/>
                    <a:pt x="48" y="52"/>
                    <a:pt x="47" y="53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5"/>
                    <a:pt x="54" y="53"/>
                  </a:cubicBezTo>
                  <a:cubicBezTo>
                    <a:pt x="55" y="52"/>
                    <a:pt x="56" y="51"/>
                    <a:pt x="57" y="50"/>
                  </a:cubicBezTo>
                  <a:cubicBezTo>
                    <a:pt x="54" y="47"/>
                    <a:pt x="54" y="47"/>
                    <a:pt x="54" y="47"/>
                  </a:cubicBezTo>
                  <a:moveTo>
                    <a:pt x="4" y="20"/>
                  </a:moveTo>
                  <a:cubicBezTo>
                    <a:pt x="0" y="31"/>
                    <a:pt x="3" y="43"/>
                    <a:pt x="11" y="51"/>
                  </a:cubicBezTo>
                  <a:cubicBezTo>
                    <a:pt x="17" y="58"/>
                    <a:pt x="25" y="61"/>
                    <a:pt x="33" y="61"/>
                  </a:cubicBezTo>
                  <a:cubicBezTo>
                    <a:pt x="37" y="61"/>
                    <a:pt x="41" y="60"/>
                    <a:pt x="45" y="59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7"/>
                    <a:pt x="37" y="57"/>
                    <a:pt x="33" y="57"/>
                  </a:cubicBezTo>
                  <a:cubicBezTo>
                    <a:pt x="26" y="57"/>
                    <a:pt x="19" y="54"/>
                    <a:pt x="13" y="49"/>
                  </a:cubicBezTo>
                  <a:cubicBezTo>
                    <a:pt x="6" y="41"/>
                    <a:pt x="5" y="31"/>
                    <a:pt x="8" y="22"/>
                  </a:cubicBezTo>
                  <a:cubicBezTo>
                    <a:pt x="4" y="20"/>
                    <a:pt x="4" y="20"/>
                    <a:pt x="4" y="20"/>
                  </a:cubicBezTo>
                  <a:moveTo>
                    <a:pt x="41" y="1"/>
                  </a:moveTo>
                  <a:cubicBezTo>
                    <a:pt x="41" y="5"/>
                    <a:pt x="41" y="5"/>
                    <a:pt x="41" y="5"/>
                  </a:cubicBezTo>
                  <a:cubicBezTo>
                    <a:pt x="45" y="6"/>
                    <a:pt x="49" y="9"/>
                    <a:pt x="53" y="12"/>
                  </a:cubicBezTo>
                  <a:cubicBezTo>
                    <a:pt x="61" y="21"/>
                    <a:pt x="62" y="34"/>
                    <a:pt x="56" y="44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66" y="35"/>
                    <a:pt x="65" y="20"/>
                    <a:pt x="55" y="10"/>
                  </a:cubicBezTo>
                  <a:cubicBezTo>
                    <a:pt x="51" y="5"/>
                    <a:pt x="46" y="2"/>
                    <a:pt x="41" y="1"/>
                  </a:cubicBezTo>
                  <a:moveTo>
                    <a:pt x="33" y="0"/>
                  </a:moveTo>
                  <a:cubicBezTo>
                    <a:pt x="26" y="0"/>
                    <a:pt x="18" y="3"/>
                    <a:pt x="12" y="8"/>
                  </a:cubicBezTo>
                  <a:cubicBezTo>
                    <a:pt x="9" y="11"/>
                    <a:pt x="7" y="14"/>
                    <a:pt x="5" y="17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6"/>
                    <a:pt x="12" y="13"/>
                    <a:pt x="15" y="11"/>
                  </a:cubicBezTo>
                  <a:cubicBezTo>
                    <a:pt x="20" y="6"/>
                    <a:pt x="26" y="4"/>
                    <a:pt x="33" y="4"/>
                  </a:cubicBezTo>
                  <a:cubicBezTo>
                    <a:pt x="35" y="4"/>
                    <a:pt x="36" y="4"/>
                    <a:pt x="38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4" y="0"/>
                    <a:pt x="3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445"/>
            <p:cNvSpPr>
              <a:spLocks noEditPoints="1"/>
            </p:cNvSpPr>
            <p:nvPr/>
          </p:nvSpPr>
          <p:spPr bwMode="auto">
            <a:xfrm>
              <a:off x="3475038" y="12700"/>
              <a:ext cx="265113" cy="284163"/>
            </a:xfrm>
            <a:custGeom>
              <a:avLst/>
              <a:gdLst>
                <a:gd name="T0" fmla="*/ 43 w 55"/>
                <a:gd name="T1" fmla="*/ 53 h 59"/>
                <a:gd name="T2" fmla="*/ 40 w 55"/>
                <a:gd name="T3" fmla="*/ 55 h 59"/>
                <a:gd name="T4" fmla="*/ 41 w 55"/>
                <a:gd name="T5" fmla="*/ 59 h 59"/>
                <a:gd name="T6" fmla="*/ 44 w 55"/>
                <a:gd name="T7" fmla="*/ 57 h 59"/>
                <a:gd name="T8" fmla="*/ 43 w 55"/>
                <a:gd name="T9" fmla="*/ 53 h 59"/>
                <a:gd name="T10" fmla="*/ 52 w 55"/>
                <a:gd name="T11" fmla="*/ 44 h 59"/>
                <a:gd name="T12" fmla="*/ 50 w 55"/>
                <a:gd name="T13" fmla="*/ 47 h 59"/>
                <a:gd name="T14" fmla="*/ 53 w 55"/>
                <a:gd name="T15" fmla="*/ 50 h 59"/>
                <a:gd name="T16" fmla="*/ 55 w 55"/>
                <a:gd name="T17" fmla="*/ 47 h 59"/>
                <a:gd name="T18" fmla="*/ 52 w 55"/>
                <a:gd name="T19" fmla="*/ 44 h 59"/>
                <a:gd name="T20" fmla="*/ 1 w 55"/>
                <a:gd name="T21" fmla="*/ 17 h 59"/>
                <a:gd name="T22" fmla="*/ 0 w 55"/>
                <a:gd name="T23" fmla="*/ 20 h 59"/>
                <a:gd name="T24" fmla="*/ 4 w 55"/>
                <a:gd name="T25" fmla="*/ 22 h 59"/>
                <a:gd name="T26" fmla="*/ 5 w 55"/>
                <a:gd name="T27" fmla="*/ 19 h 59"/>
                <a:gd name="T28" fmla="*/ 1 w 55"/>
                <a:gd name="T29" fmla="*/ 17 h 59"/>
                <a:gd name="T30" fmla="*/ 33 w 55"/>
                <a:gd name="T31" fmla="*/ 0 h 59"/>
                <a:gd name="T32" fmla="*/ 34 w 55"/>
                <a:gd name="T33" fmla="*/ 4 h 59"/>
                <a:gd name="T34" fmla="*/ 37 w 55"/>
                <a:gd name="T35" fmla="*/ 5 h 59"/>
                <a:gd name="T36" fmla="*/ 37 w 55"/>
                <a:gd name="T37" fmla="*/ 1 h 59"/>
                <a:gd name="T38" fmla="*/ 33 w 55"/>
                <a:gd name="T3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59">
                  <a:moveTo>
                    <a:pt x="43" y="53"/>
                  </a:moveTo>
                  <a:cubicBezTo>
                    <a:pt x="42" y="54"/>
                    <a:pt x="41" y="55"/>
                    <a:pt x="40" y="55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2" y="58"/>
                    <a:pt x="43" y="58"/>
                    <a:pt x="44" y="57"/>
                  </a:cubicBezTo>
                  <a:cubicBezTo>
                    <a:pt x="43" y="53"/>
                    <a:pt x="43" y="53"/>
                    <a:pt x="43" y="53"/>
                  </a:cubicBezTo>
                  <a:moveTo>
                    <a:pt x="52" y="44"/>
                  </a:moveTo>
                  <a:cubicBezTo>
                    <a:pt x="52" y="45"/>
                    <a:pt x="51" y="46"/>
                    <a:pt x="50" y="47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9"/>
                    <a:pt x="54" y="48"/>
                    <a:pt x="55" y="47"/>
                  </a:cubicBezTo>
                  <a:cubicBezTo>
                    <a:pt x="52" y="44"/>
                    <a:pt x="52" y="44"/>
                    <a:pt x="52" y="44"/>
                  </a:cubicBezTo>
                  <a:moveTo>
                    <a:pt x="1" y="17"/>
                  </a:moveTo>
                  <a:cubicBezTo>
                    <a:pt x="1" y="18"/>
                    <a:pt x="0" y="19"/>
                    <a:pt x="0" y="2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4" y="20"/>
                    <a:pt x="5" y="19"/>
                  </a:cubicBezTo>
                  <a:cubicBezTo>
                    <a:pt x="1" y="17"/>
                    <a:pt x="1" y="17"/>
                    <a:pt x="1" y="17"/>
                  </a:cubicBezTo>
                  <a:moveTo>
                    <a:pt x="33" y="0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5"/>
                    <a:pt x="37" y="5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1"/>
                    <a:pt x="35" y="0"/>
                    <a:pt x="3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446"/>
            <p:cNvSpPr>
              <a:spLocks noEditPoints="1"/>
            </p:cNvSpPr>
            <p:nvPr/>
          </p:nvSpPr>
          <p:spPr bwMode="auto">
            <a:xfrm>
              <a:off x="1543050" y="881063"/>
              <a:ext cx="177800" cy="173038"/>
            </a:xfrm>
            <a:custGeom>
              <a:avLst/>
              <a:gdLst>
                <a:gd name="T0" fmla="*/ 21 w 37"/>
                <a:gd name="T1" fmla="*/ 17 h 36"/>
                <a:gd name="T2" fmla="*/ 0 w 37"/>
                <a:gd name="T3" fmla="*/ 18 h 36"/>
                <a:gd name="T4" fmla="*/ 5 w 37"/>
                <a:gd name="T5" fmla="*/ 30 h 36"/>
                <a:gd name="T6" fmla="*/ 14 w 37"/>
                <a:gd name="T7" fmla="*/ 36 h 36"/>
                <a:gd name="T8" fmla="*/ 21 w 37"/>
                <a:gd name="T9" fmla="*/ 17 h 36"/>
                <a:gd name="T10" fmla="*/ 36 w 37"/>
                <a:gd name="T11" fmla="*/ 13 h 36"/>
                <a:gd name="T12" fmla="*/ 24 w 37"/>
                <a:gd name="T13" fmla="*/ 17 h 36"/>
                <a:gd name="T14" fmla="*/ 17 w 37"/>
                <a:gd name="T15" fmla="*/ 36 h 36"/>
                <a:gd name="T16" fmla="*/ 18 w 37"/>
                <a:gd name="T17" fmla="*/ 36 h 36"/>
                <a:gd name="T18" fmla="*/ 30 w 37"/>
                <a:gd name="T19" fmla="*/ 31 h 36"/>
                <a:gd name="T20" fmla="*/ 36 w 37"/>
                <a:gd name="T21" fmla="*/ 13 h 36"/>
                <a:gd name="T22" fmla="*/ 32 w 37"/>
                <a:gd name="T23" fmla="*/ 7 h 36"/>
                <a:gd name="T24" fmla="*/ 28 w 37"/>
                <a:gd name="T25" fmla="*/ 12 h 36"/>
                <a:gd name="T26" fmla="*/ 34 w 37"/>
                <a:gd name="T27" fmla="*/ 10 h 36"/>
                <a:gd name="T28" fmla="*/ 32 w 37"/>
                <a:gd name="T29" fmla="*/ 7 h 36"/>
                <a:gd name="T30" fmla="*/ 18 w 37"/>
                <a:gd name="T31" fmla="*/ 0 h 36"/>
                <a:gd name="T32" fmla="*/ 6 w 37"/>
                <a:gd name="T33" fmla="*/ 5 h 36"/>
                <a:gd name="T34" fmla="*/ 1 w 37"/>
                <a:gd name="T35" fmla="*/ 14 h 36"/>
                <a:gd name="T36" fmla="*/ 22 w 37"/>
                <a:gd name="T37" fmla="*/ 14 h 36"/>
                <a:gd name="T38" fmla="*/ 30 w 37"/>
                <a:gd name="T39" fmla="*/ 4 h 36"/>
                <a:gd name="T40" fmla="*/ 18 w 37"/>
                <a:gd name="T4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6">
                  <a:moveTo>
                    <a:pt x="21" y="17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2"/>
                    <a:pt x="2" y="27"/>
                    <a:pt x="5" y="30"/>
                  </a:cubicBezTo>
                  <a:cubicBezTo>
                    <a:pt x="7" y="33"/>
                    <a:pt x="10" y="35"/>
                    <a:pt x="14" y="36"/>
                  </a:cubicBezTo>
                  <a:cubicBezTo>
                    <a:pt x="21" y="17"/>
                    <a:pt x="21" y="17"/>
                    <a:pt x="21" y="17"/>
                  </a:cubicBezTo>
                  <a:moveTo>
                    <a:pt x="36" y="13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6"/>
                    <a:pt x="18" y="36"/>
                  </a:cubicBezTo>
                  <a:cubicBezTo>
                    <a:pt x="23" y="36"/>
                    <a:pt x="27" y="35"/>
                    <a:pt x="30" y="31"/>
                  </a:cubicBezTo>
                  <a:cubicBezTo>
                    <a:pt x="36" y="27"/>
                    <a:pt x="37" y="19"/>
                    <a:pt x="36" y="13"/>
                  </a:cubicBezTo>
                  <a:moveTo>
                    <a:pt x="32" y="7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9"/>
                    <a:pt x="33" y="8"/>
                    <a:pt x="32" y="7"/>
                  </a:cubicBezTo>
                  <a:moveTo>
                    <a:pt x="18" y="0"/>
                  </a:moveTo>
                  <a:cubicBezTo>
                    <a:pt x="14" y="0"/>
                    <a:pt x="9" y="2"/>
                    <a:pt x="6" y="5"/>
                  </a:cubicBezTo>
                  <a:cubicBezTo>
                    <a:pt x="3" y="8"/>
                    <a:pt x="1" y="11"/>
                    <a:pt x="1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6" y="2"/>
                    <a:pt x="22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447"/>
            <p:cNvSpPr>
              <a:spLocks/>
            </p:cNvSpPr>
            <p:nvPr/>
          </p:nvSpPr>
          <p:spPr bwMode="auto">
            <a:xfrm>
              <a:off x="1543050" y="900113"/>
              <a:ext cx="173038" cy="153988"/>
            </a:xfrm>
            <a:custGeom>
              <a:avLst/>
              <a:gdLst>
                <a:gd name="T0" fmla="*/ 30 w 36"/>
                <a:gd name="T1" fmla="*/ 0 h 32"/>
                <a:gd name="T2" fmla="*/ 22 w 36"/>
                <a:gd name="T3" fmla="*/ 10 h 32"/>
                <a:gd name="T4" fmla="*/ 1 w 36"/>
                <a:gd name="T5" fmla="*/ 10 h 32"/>
                <a:gd name="T6" fmla="*/ 0 w 36"/>
                <a:gd name="T7" fmla="*/ 14 h 32"/>
                <a:gd name="T8" fmla="*/ 21 w 36"/>
                <a:gd name="T9" fmla="*/ 13 h 32"/>
                <a:gd name="T10" fmla="*/ 14 w 36"/>
                <a:gd name="T11" fmla="*/ 32 h 32"/>
                <a:gd name="T12" fmla="*/ 17 w 36"/>
                <a:gd name="T13" fmla="*/ 32 h 32"/>
                <a:gd name="T14" fmla="*/ 24 w 36"/>
                <a:gd name="T15" fmla="*/ 13 h 32"/>
                <a:gd name="T16" fmla="*/ 36 w 36"/>
                <a:gd name="T17" fmla="*/ 9 h 32"/>
                <a:gd name="T18" fmla="*/ 34 w 36"/>
                <a:gd name="T19" fmla="*/ 6 h 32"/>
                <a:gd name="T20" fmla="*/ 28 w 36"/>
                <a:gd name="T21" fmla="*/ 8 h 32"/>
                <a:gd name="T22" fmla="*/ 32 w 36"/>
                <a:gd name="T23" fmla="*/ 3 h 32"/>
                <a:gd name="T24" fmla="*/ 31 w 36"/>
                <a:gd name="T25" fmla="*/ 2 h 32"/>
                <a:gd name="T26" fmla="*/ 30 w 36"/>
                <a:gd name="T2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2">
                  <a:moveTo>
                    <a:pt x="30" y="0"/>
                  </a:moveTo>
                  <a:cubicBezTo>
                    <a:pt x="22" y="10"/>
                    <a:pt x="22" y="10"/>
                    <a:pt x="2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2"/>
                    <a:pt x="16" y="32"/>
                    <a:pt x="17" y="3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7"/>
                    <a:pt x="34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31" y="1"/>
                    <a:pt x="30" y="1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448"/>
            <p:cNvSpPr>
              <a:spLocks noEditPoints="1"/>
            </p:cNvSpPr>
            <p:nvPr/>
          </p:nvSpPr>
          <p:spPr bwMode="auto">
            <a:xfrm>
              <a:off x="1512888" y="850900"/>
              <a:ext cx="241300" cy="236538"/>
            </a:xfrm>
            <a:custGeom>
              <a:avLst/>
              <a:gdLst>
                <a:gd name="T0" fmla="*/ 3 w 50"/>
                <a:gd name="T1" fmla="*/ 24 h 49"/>
                <a:gd name="T2" fmla="*/ 0 w 50"/>
                <a:gd name="T3" fmla="*/ 24 h 49"/>
                <a:gd name="T4" fmla="*/ 6 w 50"/>
                <a:gd name="T5" fmla="*/ 41 h 49"/>
                <a:gd name="T6" fmla="*/ 17 w 50"/>
                <a:gd name="T7" fmla="*/ 47 h 49"/>
                <a:gd name="T8" fmla="*/ 18 w 50"/>
                <a:gd name="T9" fmla="*/ 45 h 49"/>
                <a:gd name="T10" fmla="*/ 9 w 50"/>
                <a:gd name="T11" fmla="*/ 39 h 49"/>
                <a:gd name="T12" fmla="*/ 3 w 50"/>
                <a:gd name="T13" fmla="*/ 24 h 49"/>
                <a:gd name="T14" fmla="*/ 48 w 50"/>
                <a:gd name="T15" fmla="*/ 17 h 49"/>
                <a:gd name="T16" fmla="*/ 45 w 50"/>
                <a:gd name="T17" fmla="*/ 18 h 49"/>
                <a:gd name="T18" fmla="*/ 39 w 50"/>
                <a:gd name="T19" fmla="*/ 40 h 49"/>
                <a:gd name="T20" fmla="*/ 24 w 50"/>
                <a:gd name="T21" fmla="*/ 45 h 49"/>
                <a:gd name="T22" fmla="*/ 22 w 50"/>
                <a:gd name="T23" fmla="*/ 45 h 49"/>
                <a:gd name="T24" fmla="*/ 21 w 50"/>
                <a:gd name="T25" fmla="*/ 48 h 49"/>
                <a:gd name="T26" fmla="*/ 24 w 50"/>
                <a:gd name="T27" fmla="*/ 49 h 49"/>
                <a:gd name="T28" fmla="*/ 41 w 50"/>
                <a:gd name="T29" fmla="*/ 42 h 49"/>
                <a:gd name="T30" fmla="*/ 48 w 50"/>
                <a:gd name="T31" fmla="*/ 17 h 49"/>
                <a:gd name="T32" fmla="*/ 42 w 50"/>
                <a:gd name="T33" fmla="*/ 7 h 49"/>
                <a:gd name="T34" fmla="*/ 40 w 50"/>
                <a:gd name="T35" fmla="*/ 10 h 49"/>
                <a:gd name="T36" fmla="*/ 43 w 50"/>
                <a:gd name="T37" fmla="*/ 15 h 49"/>
                <a:gd name="T38" fmla="*/ 46 w 50"/>
                <a:gd name="T39" fmla="*/ 14 h 49"/>
                <a:gd name="T40" fmla="*/ 42 w 50"/>
                <a:gd name="T41" fmla="*/ 8 h 49"/>
                <a:gd name="T42" fmla="*/ 42 w 50"/>
                <a:gd name="T43" fmla="*/ 7 h 49"/>
                <a:gd name="T44" fmla="*/ 24 w 50"/>
                <a:gd name="T45" fmla="*/ 0 h 49"/>
                <a:gd name="T46" fmla="*/ 8 w 50"/>
                <a:gd name="T47" fmla="*/ 6 h 49"/>
                <a:gd name="T48" fmla="*/ 0 w 50"/>
                <a:gd name="T49" fmla="*/ 21 h 49"/>
                <a:gd name="T50" fmla="*/ 3 w 50"/>
                <a:gd name="T51" fmla="*/ 20 h 49"/>
                <a:gd name="T52" fmla="*/ 10 w 50"/>
                <a:gd name="T53" fmla="*/ 9 h 49"/>
                <a:gd name="T54" fmla="*/ 24 w 50"/>
                <a:gd name="T55" fmla="*/ 3 h 49"/>
                <a:gd name="T56" fmla="*/ 38 w 50"/>
                <a:gd name="T57" fmla="*/ 8 h 49"/>
                <a:gd name="T58" fmla="*/ 39 w 50"/>
                <a:gd name="T59" fmla="*/ 5 h 49"/>
                <a:gd name="T60" fmla="*/ 24 w 50"/>
                <a:gd name="T6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49">
                  <a:moveTo>
                    <a:pt x="3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30"/>
                    <a:pt x="2" y="36"/>
                    <a:pt x="6" y="41"/>
                  </a:cubicBezTo>
                  <a:cubicBezTo>
                    <a:pt x="9" y="44"/>
                    <a:pt x="13" y="46"/>
                    <a:pt x="17" y="47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5" y="44"/>
                    <a:pt x="11" y="42"/>
                    <a:pt x="9" y="39"/>
                  </a:cubicBezTo>
                  <a:cubicBezTo>
                    <a:pt x="5" y="34"/>
                    <a:pt x="3" y="29"/>
                    <a:pt x="3" y="24"/>
                  </a:cubicBezTo>
                  <a:moveTo>
                    <a:pt x="48" y="17"/>
                  </a:moveTo>
                  <a:cubicBezTo>
                    <a:pt x="45" y="18"/>
                    <a:pt x="45" y="18"/>
                    <a:pt x="45" y="18"/>
                  </a:cubicBezTo>
                  <a:cubicBezTo>
                    <a:pt x="47" y="26"/>
                    <a:pt x="45" y="34"/>
                    <a:pt x="39" y="40"/>
                  </a:cubicBezTo>
                  <a:cubicBezTo>
                    <a:pt x="35" y="44"/>
                    <a:pt x="29" y="45"/>
                    <a:pt x="24" y="45"/>
                  </a:cubicBezTo>
                  <a:cubicBezTo>
                    <a:pt x="23" y="45"/>
                    <a:pt x="23" y="45"/>
                    <a:pt x="22" y="45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2" y="48"/>
                    <a:pt x="23" y="49"/>
                    <a:pt x="24" y="49"/>
                  </a:cubicBezTo>
                  <a:cubicBezTo>
                    <a:pt x="30" y="49"/>
                    <a:pt x="36" y="46"/>
                    <a:pt x="41" y="42"/>
                  </a:cubicBezTo>
                  <a:cubicBezTo>
                    <a:pt x="48" y="35"/>
                    <a:pt x="50" y="26"/>
                    <a:pt x="48" y="17"/>
                  </a:cubicBezTo>
                  <a:moveTo>
                    <a:pt x="42" y="7"/>
                  </a:moveTo>
                  <a:cubicBezTo>
                    <a:pt x="40" y="10"/>
                    <a:pt x="40" y="10"/>
                    <a:pt x="40" y="10"/>
                  </a:cubicBezTo>
                  <a:cubicBezTo>
                    <a:pt x="41" y="11"/>
                    <a:pt x="43" y="13"/>
                    <a:pt x="43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2"/>
                    <a:pt x="44" y="10"/>
                    <a:pt x="42" y="8"/>
                  </a:cubicBezTo>
                  <a:cubicBezTo>
                    <a:pt x="42" y="8"/>
                    <a:pt x="42" y="7"/>
                    <a:pt x="42" y="7"/>
                  </a:cubicBezTo>
                  <a:moveTo>
                    <a:pt x="24" y="0"/>
                  </a:moveTo>
                  <a:cubicBezTo>
                    <a:pt x="18" y="0"/>
                    <a:pt x="12" y="2"/>
                    <a:pt x="8" y="6"/>
                  </a:cubicBezTo>
                  <a:cubicBezTo>
                    <a:pt x="3" y="10"/>
                    <a:pt x="1" y="15"/>
                    <a:pt x="0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6"/>
                    <a:pt x="6" y="12"/>
                    <a:pt x="10" y="9"/>
                  </a:cubicBezTo>
                  <a:cubicBezTo>
                    <a:pt x="14" y="5"/>
                    <a:pt x="19" y="3"/>
                    <a:pt x="24" y="3"/>
                  </a:cubicBezTo>
                  <a:cubicBezTo>
                    <a:pt x="29" y="3"/>
                    <a:pt x="34" y="4"/>
                    <a:pt x="38" y="8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5" y="2"/>
                    <a:pt x="30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449"/>
            <p:cNvSpPr>
              <a:spLocks noEditPoints="1"/>
            </p:cNvSpPr>
            <p:nvPr/>
          </p:nvSpPr>
          <p:spPr bwMode="auto">
            <a:xfrm>
              <a:off x="1512888" y="876300"/>
              <a:ext cx="231775" cy="206375"/>
            </a:xfrm>
            <a:custGeom>
              <a:avLst/>
              <a:gdLst>
                <a:gd name="T0" fmla="*/ 18 w 48"/>
                <a:gd name="T1" fmla="*/ 40 h 43"/>
                <a:gd name="T2" fmla="*/ 17 w 48"/>
                <a:gd name="T3" fmla="*/ 42 h 43"/>
                <a:gd name="T4" fmla="*/ 21 w 48"/>
                <a:gd name="T5" fmla="*/ 43 h 43"/>
                <a:gd name="T6" fmla="*/ 22 w 48"/>
                <a:gd name="T7" fmla="*/ 40 h 43"/>
                <a:gd name="T8" fmla="*/ 18 w 48"/>
                <a:gd name="T9" fmla="*/ 40 h 43"/>
                <a:gd name="T10" fmla="*/ 3 w 48"/>
                <a:gd name="T11" fmla="*/ 15 h 43"/>
                <a:gd name="T12" fmla="*/ 0 w 48"/>
                <a:gd name="T13" fmla="*/ 16 h 43"/>
                <a:gd name="T14" fmla="*/ 0 w 48"/>
                <a:gd name="T15" fmla="*/ 19 h 43"/>
                <a:gd name="T16" fmla="*/ 3 w 48"/>
                <a:gd name="T17" fmla="*/ 19 h 43"/>
                <a:gd name="T18" fmla="*/ 3 w 48"/>
                <a:gd name="T19" fmla="*/ 15 h 43"/>
                <a:gd name="T20" fmla="*/ 46 w 48"/>
                <a:gd name="T21" fmla="*/ 9 h 43"/>
                <a:gd name="T22" fmla="*/ 43 w 48"/>
                <a:gd name="T23" fmla="*/ 10 h 43"/>
                <a:gd name="T24" fmla="*/ 45 w 48"/>
                <a:gd name="T25" fmla="*/ 13 h 43"/>
                <a:gd name="T26" fmla="*/ 48 w 48"/>
                <a:gd name="T27" fmla="*/ 12 h 43"/>
                <a:gd name="T28" fmla="*/ 46 w 48"/>
                <a:gd name="T29" fmla="*/ 9 h 43"/>
                <a:gd name="T30" fmla="*/ 39 w 48"/>
                <a:gd name="T31" fmla="*/ 0 h 43"/>
                <a:gd name="T32" fmla="*/ 38 w 48"/>
                <a:gd name="T33" fmla="*/ 3 h 43"/>
                <a:gd name="T34" fmla="*/ 40 w 48"/>
                <a:gd name="T35" fmla="*/ 5 h 43"/>
                <a:gd name="T36" fmla="*/ 40 w 48"/>
                <a:gd name="T37" fmla="*/ 5 h 43"/>
                <a:gd name="T38" fmla="*/ 42 w 48"/>
                <a:gd name="T39" fmla="*/ 2 h 43"/>
                <a:gd name="T40" fmla="*/ 39 w 48"/>
                <a:gd name="T4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43">
                  <a:moveTo>
                    <a:pt x="18" y="40"/>
                  </a:moveTo>
                  <a:cubicBezTo>
                    <a:pt x="17" y="42"/>
                    <a:pt x="17" y="42"/>
                    <a:pt x="17" y="42"/>
                  </a:cubicBezTo>
                  <a:cubicBezTo>
                    <a:pt x="18" y="43"/>
                    <a:pt x="19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1" y="40"/>
                    <a:pt x="19" y="40"/>
                    <a:pt x="18" y="40"/>
                  </a:cubicBezTo>
                  <a:moveTo>
                    <a:pt x="3" y="15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7"/>
                    <a:pt x="3" y="15"/>
                  </a:cubicBezTo>
                  <a:moveTo>
                    <a:pt x="46" y="9"/>
                  </a:moveTo>
                  <a:cubicBezTo>
                    <a:pt x="43" y="10"/>
                    <a:pt x="43" y="10"/>
                    <a:pt x="43" y="10"/>
                  </a:cubicBezTo>
                  <a:cubicBezTo>
                    <a:pt x="44" y="11"/>
                    <a:pt x="44" y="12"/>
                    <a:pt x="45" y="1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1"/>
                    <a:pt x="47" y="10"/>
                    <a:pt x="46" y="9"/>
                  </a:cubicBezTo>
                  <a:moveTo>
                    <a:pt x="39" y="0"/>
                  </a:move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9" y="4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2"/>
                    <a:pt x="40" y="1"/>
                    <a:pt x="3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450"/>
            <p:cNvSpPr>
              <a:spLocks noEditPoints="1"/>
            </p:cNvSpPr>
            <p:nvPr/>
          </p:nvSpPr>
          <p:spPr bwMode="auto">
            <a:xfrm>
              <a:off x="338138" y="1993900"/>
              <a:ext cx="187325" cy="174625"/>
            </a:xfrm>
            <a:custGeom>
              <a:avLst/>
              <a:gdLst>
                <a:gd name="T0" fmla="*/ 21 w 39"/>
                <a:gd name="T1" fmla="*/ 28 h 36"/>
                <a:gd name="T2" fmla="*/ 28 w 39"/>
                <a:gd name="T3" fmla="*/ 34 h 36"/>
                <a:gd name="T4" fmla="*/ 32 w 39"/>
                <a:gd name="T5" fmla="*/ 31 h 36"/>
                <a:gd name="T6" fmla="*/ 34 w 39"/>
                <a:gd name="T7" fmla="*/ 29 h 36"/>
                <a:gd name="T8" fmla="*/ 21 w 39"/>
                <a:gd name="T9" fmla="*/ 28 h 36"/>
                <a:gd name="T10" fmla="*/ 7 w 39"/>
                <a:gd name="T11" fmla="*/ 5 h 36"/>
                <a:gd name="T12" fmla="*/ 7 w 39"/>
                <a:gd name="T13" fmla="*/ 30 h 36"/>
                <a:gd name="T14" fmla="*/ 20 w 39"/>
                <a:gd name="T15" fmla="*/ 36 h 36"/>
                <a:gd name="T16" fmla="*/ 25 w 39"/>
                <a:gd name="T17" fmla="*/ 35 h 36"/>
                <a:gd name="T18" fmla="*/ 15 w 39"/>
                <a:gd name="T19" fmla="*/ 27 h 36"/>
                <a:gd name="T20" fmla="*/ 13 w 39"/>
                <a:gd name="T21" fmla="*/ 27 h 36"/>
                <a:gd name="T22" fmla="*/ 14 w 39"/>
                <a:gd name="T23" fmla="*/ 25 h 36"/>
                <a:gd name="T24" fmla="*/ 7 w 39"/>
                <a:gd name="T25" fmla="*/ 5 h 36"/>
                <a:gd name="T26" fmla="*/ 31 w 39"/>
                <a:gd name="T27" fmla="*/ 3 h 36"/>
                <a:gd name="T28" fmla="*/ 19 w 39"/>
                <a:gd name="T29" fmla="*/ 24 h 36"/>
                <a:gd name="T30" fmla="*/ 36 w 39"/>
                <a:gd name="T31" fmla="*/ 26 h 36"/>
                <a:gd name="T32" fmla="*/ 33 w 39"/>
                <a:gd name="T33" fmla="*/ 5 h 36"/>
                <a:gd name="T34" fmla="*/ 31 w 39"/>
                <a:gd name="T35" fmla="*/ 3 h 36"/>
                <a:gd name="T36" fmla="*/ 20 w 39"/>
                <a:gd name="T37" fmla="*/ 0 h 36"/>
                <a:gd name="T38" fmla="*/ 10 w 39"/>
                <a:gd name="T39" fmla="*/ 3 h 36"/>
                <a:gd name="T40" fmla="*/ 16 w 39"/>
                <a:gd name="T41" fmla="*/ 21 h 36"/>
                <a:gd name="T42" fmla="*/ 28 w 39"/>
                <a:gd name="T43" fmla="*/ 1 h 36"/>
                <a:gd name="T44" fmla="*/ 20 w 39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6">
                  <a:moveTo>
                    <a:pt x="21" y="28"/>
                  </a:moveTo>
                  <a:cubicBezTo>
                    <a:pt x="28" y="34"/>
                    <a:pt x="28" y="34"/>
                    <a:pt x="28" y="34"/>
                  </a:cubicBezTo>
                  <a:cubicBezTo>
                    <a:pt x="30" y="33"/>
                    <a:pt x="31" y="32"/>
                    <a:pt x="32" y="31"/>
                  </a:cubicBezTo>
                  <a:cubicBezTo>
                    <a:pt x="33" y="30"/>
                    <a:pt x="33" y="30"/>
                    <a:pt x="34" y="29"/>
                  </a:cubicBezTo>
                  <a:cubicBezTo>
                    <a:pt x="21" y="28"/>
                    <a:pt x="21" y="28"/>
                    <a:pt x="21" y="28"/>
                  </a:cubicBezTo>
                  <a:moveTo>
                    <a:pt x="7" y="5"/>
                  </a:moveTo>
                  <a:cubicBezTo>
                    <a:pt x="0" y="12"/>
                    <a:pt x="0" y="23"/>
                    <a:pt x="7" y="30"/>
                  </a:cubicBezTo>
                  <a:cubicBezTo>
                    <a:pt x="10" y="34"/>
                    <a:pt x="15" y="36"/>
                    <a:pt x="20" y="36"/>
                  </a:cubicBezTo>
                  <a:cubicBezTo>
                    <a:pt x="21" y="36"/>
                    <a:pt x="23" y="35"/>
                    <a:pt x="25" y="35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7" y="5"/>
                    <a:pt x="7" y="5"/>
                    <a:pt x="7" y="5"/>
                  </a:cubicBezTo>
                  <a:moveTo>
                    <a:pt x="31" y="3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9" y="19"/>
                    <a:pt x="38" y="11"/>
                    <a:pt x="33" y="5"/>
                  </a:cubicBezTo>
                  <a:cubicBezTo>
                    <a:pt x="32" y="4"/>
                    <a:pt x="31" y="4"/>
                    <a:pt x="31" y="3"/>
                  </a:cubicBezTo>
                  <a:moveTo>
                    <a:pt x="20" y="0"/>
                  </a:moveTo>
                  <a:cubicBezTo>
                    <a:pt x="16" y="0"/>
                    <a:pt x="13" y="1"/>
                    <a:pt x="10" y="3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5" y="0"/>
                    <a:pt x="23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451"/>
            <p:cNvSpPr>
              <a:spLocks/>
            </p:cNvSpPr>
            <p:nvPr/>
          </p:nvSpPr>
          <p:spPr bwMode="auto">
            <a:xfrm>
              <a:off x="371475" y="1998663"/>
              <a:ext cx="139700" cy="165100"/>
            </a:xfrm>
            <a:custGeom>
              <a:avLst/>
              <a:gdLst>
                <a:gd name="T0" fmla="*/ 21 w 29"/>
                <a:gd name="T1" fmla="*/ 0 h 34"/>
                <a:gd name="T2" fmla="*/ 9 w 29"/>
                <a:gd name="T3" fmla="*/ 20 h 34"/>
                <a:gd name="T4" fmla="*/ 3 w 29"/>
                <a:gd name="T5" fmla="*/ 2 h 34"/>
                <a:gd name="T6" fmla="*/ 1 w 29"/>
                <a:gd name="T7" fmla="*/ 3 h 34"/>
                <a:gd name="T8" fmla="*/ 0 w 29"/>
                <a:gd name="T9" fmla="*/ 4 h 34"/>
                <a:gd name="T10" fmla="*/ 7 w 29"/>
                <a:gd name="T11" fmla="*/ 24 h 34"/>
                <a:gd name="T12" fmla="*/ 6 w 29"/>
                <a:gd name="T13" fmla="*/ 26 h 34"/>
                <a:gd name="T14" fmla="*/ 8 w 29"/>
                <a:gd name="T15" fmla="*/ 26 h 34"/>
                <a:gd name="T16" fmla="*/ 18 w 29"/>
                <a:gd name="T17" fmla="*/ 34 h 34"/>
                <a:gd name="T18" fmla="*/ 21 w 29"/>
                <a:gd name="T19" fmla="*/ 33 h 34"/>
                <a:gd name="T20" fmla="*/ 14 w 29"/>
                <a:gd name="T21" fmla="*/ 27 h 34"/>
                <a:gd name="T22" fmla="*/ 27 w 29"/>
                <a:gd name="T23" fmla="*/ 28 h 34"/>
                <a:gd name="T24" fmla="*/ 29 w 29"/>
                <a:gd name="T25" fmla="*/ 25 h 34"/>
                <a:gd name="T26" fmla="*/ 12 w 29"/>
                <a:gd name="T27" fmla="*/ 23 h 34"/>
                <a:gd name="T28" fmla="*/ 24 w 29"/>
                <a:gd name="T29" fmla="*/ 2 h 34"/>
                <a:gd name="T30" fmla="*/ 21 w 29"/>
                <a:gd name="T3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34">
                  <a:moveTo>
                    <a:pt x="21" y="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1" y="33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7"/>
                    <a:pt x="28" y="26"/>
                    <a:pt x="29" y="25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3" y="1"/>
                    <a:pt x="22" y="1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452"/>
            <p:cNvSpPr>
              <a:spLocks noEditPoints="1"/>
            </p:cNvSpPr>
            <p:nvPr/>
          </p:nvSpPr>
          <p:spPr bwMode="auto">
            <a:xfrm>
              <a:off x="303213" y="1960563"/>
              <a:ext cx="255588" cy="236538"/>
            </a:xfrm>
            <a:custGeom>
              <a:avLst/>
              <a:gdLst>
                <a:gd name="T0" fmla="*/ 45 w 53"/>
                <a:gd name="T1" fmla="*/ 36 h 49"/>
                <a:gd name="T2" fmla="*/ 41 w 53"/>
                <a:gd name="T3" fmla="*/ 40 h 49"/>
                <a:gd name="T4" fmla="*/ 38 w 53"/>
                <a:gd name="T5" fmla="*/ 43 h 49"/>
                <a:gd name="T6" fmla="*/ 40 w 53"/>
                <a:gd name="T7" fmla="*/ 45 h 49"/>
                <a:gd name="T8" fmla="*/ 44 w 53"/>
                <a:gd name="T9" fmla="*/ 42 h 49"/>
                <a:gd name="T10" fmla="*/ 48 w 53"/>
                <a:gd name="T11" fmla="*/ 37 h 49"/>
                <a:gd name="T12" fmla="*/ 45 w 53"/>
                <a:gd name="T13" fmla="*/ 36 h 49"/>
                <a:gd name="T14" fmla="*/ 12 w 53"/>
                <a:gd name="T15" fmla="*/ 6 h 49"/>
                <a:gd name="T16" fmla="*/ 10 w 53"/>
                <a:gd name="T17" fmla="*/ 7 h 49"/>
                <a:gd name="T18" fmla="*/ 9 w 53"/>
                <a:gd name="T19" fmla="*/ 41 h 49"/>
                <a:gd name="T20" fmla="*/ 27 w 53"/>
                <a:gd name="T21" fmla="*/ 49 h 49"/>
                <a:gd name="T22" fmla="*/ 37 w 53"/>
                <a:gd name="T23" fmla="*/ 47 h 49"/>
                <a:gd name="T24" fmla="*/ 34 w 53"/>
                <a:gd name="T25" fmla="*/ 45 h 49"/>
                <a:gd name="T26" fmla="*/ 27 w 53"/>
                <a:gd name="T27" fmla="*/ 46 h 49"/>
                <a:gd name="T28" fmla="*/ 11 w 53"/>
                <a:gd name="T29" fmla="*/ 39 h 49"/>
                <a:gd name="T30" fmla="*/ 12 w 53"/>
                <a:gd name="T31" fmla="*/ 9 h 49"/>
                <a:gd name="T32" fmla="*/ 13 w 53"/>
                <a:gd name="T33" fmla="*/ 9 h 49"/>
                <a:gd name="T34" fmla="*/ 12 w 53"/>
                <a:gd name="T35" fmla="*/ 6 h 49"/>
                <a:gd name="T36" fmla="*/ 41 w 53"/>
                <a:gd name="T37" fmla="*/ 4 h 49"/>
                <a:gd name="T38" fmla="*/ 39 w 53"/>
                <a:gd name="T39" fmla="*/ 7 h 49"/>
                <a:gd name="T40" fmla="*/ 43 w 53"/>
                <a:gd name="T41" fmla="*/ 10 h 49"/>
                <a:gd name="T42" fmla="*/ 46 w 53"/>
                <a:gd name="T43" fmla="*/ 33 h 49"/>
                <a:gd name="T44" fmla="*/ 50 w 53"/>
                <a:gd name="T45" fmla="*/ 34 h 49"/>
                <a:gd name="T46" fmla="*/ 45 w 53"/>
                <a:gd name="T47" fmla="*/ 8 h 49"/>
                <a:gd name="T48" fmla="*/ 41 w 53"/>
                <a:gd name="T49" fmla="*/ 4 h 49"/>
                <a:gd name="T50" fmla="*/ 27 w 53"/>
                <a:gd name="T51" fmla="*/ 0 h 49"/>
                <a:gd name="T52" fmla="*/ 15 w 53"/>
                <a:gd name="T53" fmla="*/ 4 h 49"/>
                <a:gd name="T54" fmla="*/ 16 w 53"/>
                <a:gd name="T55" fmla="*/ 7 h 49"/>
                <a:gd name="T56" fmla="*/ 27 w 53"/>
                <a:gd name="T57" fmla="*/ 3 h 49"/>
                <a:gd name="T58" fmla="*/ 36 w 53"/>
                <a:gd name="T59" fmla="*/ 5 h 49"/>
                <a:gd name="T60" fmla="*/ 38 w 53"/>
                <a:gd name="T61" fmla="*/ 3 h 49"/>
                <a:gd name="T62" fmla="*/ 27 w 53"/>
                <a:gd name="T6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49">
                  <a:moveTo>
                    <a:pt x="45" y="36"/>
                  </a:moveTo>
                  <a:cubicBezTo>
                    <a:pt x="44" y="38"/>
                    <a:pt x="43" y="39"/>
                    <a:pt x="41" y="40"/>
                  </a:cubicBezTo>
                  <a:cubicBezTo>
                    <a:pt x="40" y="41"/>
                    <a:pt x="39" y="42"/>
                    <a:pt x="38" y="43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1" y="44"/>
                    <a:pt x="42" y="43"/>
                    <a:pt x="44" y="42"/>
                  </a:cubicBezTo>
                  <a:cubicBezTo>
                    <a:pt x="45" y="41"/>
                    <a:pt x="47" y="39"/>
                    <a:pt x="48" y="37"/>
                  </a:cubicBezTo>
                  <a:cubicBezTo>
                    <a:pt x="45" y="36"/>
                    <a:pt x="45" y="36"/>
                    <a:pt x="45" y="36"/>
                  </a:cubicBezTo>
                  <a:moveTo>
                    <a:pt x="12" y="6"/>
                  </a:moveTo>
                  <a:cubicBezTo>
                    <a:pt x="11" y="6"/>
                    <a:pt x="11" y="6"/>
                    <a:pt x="10" y="7"/>
                  </a:cubicBezTo>
                  <a:cubicBezTo>
                    <a:pt x="1" y="16"/>
                    <a:pt x="0" y="31"/>
                    <a:pt x="9" y="41"/>
                  </a:cubicBezTo>
                  <a:cubicBezTo>
                    <a:pt x="14" y="46"/>
                    <a:pt x="20" y="49"/>
                    <a:pt x="27" y="49"/>
                  </a:cubicBezTo>
                  <a:cubicBezTo>
                    <a:pt x="30" y="49"/>
                    <a:pt x="34" y="48"/>
                    <a:pt x="37" y="47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2" y="45"/>
                    <a:pt x="29" y="46"/>
                    <a:pt x="27" y="46"/>
                  </a:cubicBezTo>
                  <a:cubicBezTo>
                    <a:pt x="21" y="46"/>
                    <a:pt x="16" y="44"/>
                    <a:pt x="11" y="39"/>
                  </a:cubicBezTo>
                  <a:cubicBezTo>
                    <a:pt x="3" y="30"/>
                    <a:pt x="4" y="17"/>
                    <a:pt x="12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41" y="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0" y="8"/>
                    <a:pt x="41" y="9"/>
                    <a:pt x="43" y="10"/>
                  </a:cubicBezTo>
                  <a:cubicBezTo>
                    <a:pt x="48" y="17"/>
                    <a:pt x="50" y="26"/>
                    <a:pt x="46" y="33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3" y="25"/>
                    <a:pt x="51" y="15"/>
                    <a:pt x="45" y="8"/>
                  </a:cubicBezTo>
                  <a:cubicBezTo>
                    <a:pt x="44" y="7"/>
                    <a:pt x="42" y="5"/>
                    <a:pt x="41" y="4"/>
                  </a:cubicBezTo>
                  <a:moveTo>
                    <a:pt x="27" y="0"/>
                  </a:moveTo>
                  <a:cubicBezTo>
                    <a:pt x="23" y="0"/>
                    <a:pt x="18" y="1"/>
                    <a:pt x="15" y="4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9" y="4"/>
                    <a:pt x="23" y="3"/>
                    <a:pt x="27" y="3"/>
                  </a:cubicBezTo>
                  <a:cubicBezTo>
                    <a:pt x="30" y="3"/>
                    <a:pt x="33" y="4"/>
                    <a:pt x="36" y="5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4" y="1"/>
                    <a:pt x="31" y="0"/>
                    <a:pt x="2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1" name="Freeform 453"/>
            <p:cNvSpPr>
              <a:spLocks noEditPoints="1"/>
            </p:cNvSpPr>
            <p:nvPr/>
          </p:nvSpPr>
          <p:spPr bwMode="auto">
            <a:xfrm>
              <a:off x="361950" y="1974850"/>
              <a:ext cx="182563" cy="212725"/>
            </a:xfrm>
            <a:custGeom>
              <a:avLst/>
              <a:gdLst>
                <a:gd name="T0" fmla="*/ 26 w 38"/>
                <a:gd name="T1" fmla="*/ 40 h 44"/>
                <a:gd name="T2" fmla="*/ 22 w 38"/>
                <a:gd name="T3" fmla="*/ 42 h 44"/>
                <a:gd name="T4" fmla="*/ 25 w 38"/>
                <a:gd name="T5" fmla="*/ 44 h 44"/>
                <a:gd name="T6" fmla="*/ 28 w 38"/>
                <a:gd name="T7" fmla="*/ 42 h 44"/>
                <a:gd name="T8" fmla="*/ 26 w 38"/>
                <a:gd name="T9" fmla="*/ 40 h 44"/>
                <a:gd name="T10" fmla="*/ 34 w 38"/>
                <a:gd name="T11" fmla="*/ 30 h 44"/>
                <a:gd name="T12" fmla="*/ 33 w 38"/>
                <a:gd name="T13" fmla="*/ 33 h 44"/>
                <a:gd name="T14" fmla="*/ 36 w 38"/>
                <a:gd name="T15" fmla="*/ 34 h 44"/>
                <a:gd name="T16" fmla="*/ 38 w 38"/>
                <a:gd name="T17" fmla="*/ 31 h 44"/>
                <a:gd name="T18" fmla="*/ 34 w 38"/>
                <a:gd name="T19" fmla="*/ 30 h 44"/>
                <a:gd name="T20" fmla="*/ 3 w 38"/>
                <a:gd name="T21" fmla="*/ 1 h 44"/>
                <a:gd name="T22" fmla="*/ 0 w 38"/>
                <a:gd name="T23" fmla="*/ 3 h 44"/>
                <a:gd name="T24" fmla="*/ 1 w 38"/>
                <a:gd name="T25" fmla="*/ 6 h 44"/>
                <a:gd name="T26" fmla="*/ 4 w 38"/>
                <a:gd name="T27" fmla="*/ 4 h 44"/>
                <a:gd name="T28" fmla="*/ 3 w 38"/>
                <a:gd name="T29" fmla="*/ 1 h 44"/>
                <a:gd name="T30" fmla="*/ 26 w 38"/>
                <a:gd name="T31" fmla="*/ 0 h 44"/>
                <a:gd name="T32" fmla="*/ 24 w 38"/>
                <a:gd name="T33" fmla="*/ 2 h 44"/>
                <a:gd name="T34" fmla="*/ 27 w 38"/>
                <a:gd name="T35" fmla="*/ 4 h 44"/>
                <a:gd name="T36" fmla="*/ 29 w 38"/>
                <a:gd name="T37" fmla="*/ 1 h 44"/>
                <a:gd name="T38" fmla="*/ 26 w 38"/>
                <a:gd name="T3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44">
                  <a:moveTo>
                    <a:pt x="26" y="40"/>
                  </a:moveTo>
                  <a:cubicBezTo>
                    <a:pt x="25" y="41"/>
                    <a:pt x="24" y="41"/>
                    <a:pt x="22" y="42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3"/>
                    <a:pt x="27" y="43"/>
                    <a:pt x="28" y="42"/>
                  </a:cubicBezTo>
                  <a:cubicBezTo>
                    <a:pt x="26" y="40"/>
                    <a:pt x="26" y="40"/>
                    <a:pt x="26" y="40"/>
                  </a:cubicBezTo>
                  <a:moveTo>
                    <a:pt x="34" y="30"/>
                  </a:moveTo>
                  <a:cubicBezTo>
                    <a:pt x="34" y="31"/>
                    <a:pt x="33" y="32"/>
                    <a:pt x="33" y="33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3"/>
                    <a:pt x="37" y="32"/>
                    <a:pt x="38" y="31"/>
                  </a:cubicBezTo>
                  <a:cubicBezTo>
                    <a:pt x="34" y="30"/>
                    <a:pt x="34" y="30"/>
                    <a:pt x="34" y="30"/>
                  </a:cubicBezTo>
                  <a:moveTo>
                    <a:pt x="3" y="1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3" y="4"/>
                    <a:pt x="4" y="4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26" y="0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5" y="3"/>
                    <a:pt x="26" y="4"/>
                    <a:pt x="27" y="4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8" y="1"/>
                    <a:pt x="27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454"/>
            <p:cNvSpPr>
              <a:spLocks noEditPoints="1"/>
            </p:cNvSpPr>
            <p:nvPr/>
          </p:nvSpPr>
          <p:spPr bwMode="auto">
            <a:xfrm>
              <a:off x="3167063" y="1733550"/>
              <a:ext cx="193675" cy="184150"/>
            </a:xfrm>
            <a:custGeom>
              <a:avLst/>
              <a:gdLst>
                <a:gd name="T0" fmla="*/ 17 w 40"/>
                <a:gd name="T1" fmla="*/ 23 h 38"/>
                <a:gd name="T2" fmla="*/ 11 w 40"/>
                <a:gd name="T3" fmla="*/ 36 h 38"/>
                <a:gd name="T4" fmla="*/ 19 w 40"/>
                <a:gd name="T5" fmla="*/ 38 h 38"/>
                <a:gd name="T6" fmla="*/ 19 w 40"/>
                <a:gd name="T7" fmla="*/ 38 h 38"/>
                <a:gd name="T8" fmla="*/ 17 w 40"/>
                <a:gd name="T9" fmla="*/ 23 h 38"/>
                <a:gd name="T10" fmla="*/ 15 w 40"/>
                <a:gd name="T11" fmla="*/ 19 h 38"/>
                <a:gd name="T12" fmla="*/ 0 w 40"/>
                <a:gd name="T13" fmla="*/ 23 h 38"/>
                <a:gd name="T14" fmla="*/ 5 w 40"/>
                <a:gd name="T15" fmla="*/ 32 h 38"/>
                <a:gd name="T16" fmla="*/ 8 w 40"/>
                <a:gd name="T17" fmla="*/ 34 h 38"/>
                <a:gd name="T18" fmla="*/ 15 w 40"/>
                <a:gd name="T19" fmla="*/ 19 h 38"/>
                <a:gd name="T20" fmla="*/ 11 w 40"/>
                <a:gd name="T21" fmla="*/ 2 h 38"/>
                <a:gd name="T22" fmla="*/ 6 w 40"/>
                <a:gd name="T23" fmla="*/ 5 h 38"/>
                <a:gd name="T24" fmla="*/ 0 w 40"/>
                <a:gd name="T25" fmla="*/ 19 h 38"/>
                <a:gd name="T26" fmla="*/ 16 w 40"/>
                <a:gd name="T27" fmla="*/ 16 h 38"/>
                <a:gd name="T28" fmla="*/ 11 w 40"/>
                <a:gd name="T29" fmla="*/ 2 h 38"/>
                <a:gd name="T30" fmla="*/ 19 w 40"/>
                <a:gd name="T31" fmla="*/ 0 h 38"/>
                <a:gd name="T32" fmla="*/ 14 w 40"/>
                <a:gd name="T33" fmla="*/ 1 h 38"/>
                <a:gd name="T34" fmla="*/ 19 w 40"/>
                <a:gd name="T35" fmla="*/ 15 h 38"/>
                <a:gd name="T36" fmla="*/ 19 w 40"/>
                <a:gd name="T37" fmla="*/ 15 h 38"/>
                <a:gd name="T38" fmla="*/ 20 w 40"/>
                <a:gd name="T39" fmla="*/ 17 h 38"/>
                <a:gd name="T40" fmla="*/ 20 w 40"/>
                <a:gd name="T41" fmla="*/ 17 h 38"/>
                <a:gd name="T42" fmla="*/ 20 w 40"/>
                <a:gd name="T43" fmla="*/ 17 h 38"/>
                <a:gd name="T44" fmla="*/ 22 w 40"/>
                <a:gd name="T45" fmla="*/ 37 h 38"/>
                <a:gd name="T46" fmla="*/ 32 w 40"/>
                <a:gd name="T47" fmla="*/ 33 h 38"/>
                <a:gd name="T48" fmla="*/ 33 w 40"/>
                <a:gd name="T49" fmla="*/ 6 h 38"/>
                <a:gd name="T50" fmla="*/ 19 w 40"/>
                <a:gd name="T5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38">
                  <a:moveTo>
                    <a:pt x="17" y="23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14" y="37"/>
                    <a:pt x="16" y="38"/>
                    <a:pt x="19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7" y="23"/>
                    <a:pt x="17" y="23"/>
                    <a:pt x="17" y="23"/>
                  </a:cubicBezTo>
                  <a:moveTo>
                    <a:pt x="15" y="19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1" y="26"/>
                    <a:pt x="3" y="29"/>
                    <a:pt x="5" y="32"/>
                  </a:cubicBezTo>
                  <a:cubicBezTo>
                    <a:pt x="6" y="33"/>
                    <a:pt x="7" y="34"/>
                    <a:pt x="8" y="34"/>
                  </a:cubicBezTo>
                  <a:cubicBezTo>
                    <a:pt x="15" y="19"/>
                    <a:pt x="15" y="19"/>
                    <a:pt x="15" y="19"/>
                  </a:cubicBezTo>
                  <a:moveTo>
                    <a:pt x="11" y="2"/>
                  </a:moveTo>
                  <a:cubicBezTo>
                    <a:pt x="9" y="3"/>
                    <a:pt x="8" y="4"/>
                    <a:pt x="6" y="5"/>
                  </a:cubicBezTo>
                  <a:cubicBezTo>
                    <a:pt x="2" y="9"/>
                    <a:pt x="0" y="14"/>
                    <a:pt x="0" y="19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9" y="0"/>
                  </a:moveTo>
                  <a:cubicBezTo>
                    <a:pt x="17" y="0"/>
                    <a:pt x="16" y="0"/>
                    <a:pt x="14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6" y="37"/>
                    <a:pt x="29" y="35"/>
                    <a:pt x="32" y="33"/>
                  </a:cubicBezTo>
                  <a:cubicBezTo>
                    <a:pt x="39" y="26"/>
                    <a:pt x="40" y="14"/>
                    <a:pt x="33" y="6"/>
                  </a:cubicBezTo>
                  <a:cubicBezTo>
                    <a:pt x="29" y="2"/>
                    <a:pt x="24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455"/>
            <p:cNvSpPr>
              <a:spLocks/>
            </p:cNvSpPr>
            <p:nvPr/>
          </p:nvSpPr>
          <p:spPr bwMode="auto">
            <a:xfrm>
              <a:off x="3167063" y="1738313"/>
              <a:ext cx="106363" cy="179388"/>
            </a:xfrm>
            <a:custGeom>
              <a:avLst/>
              <a:gdLst>
                <a:gd name="T0" fmla="*/ 14 w 22"/>
                <a:gd name="T1" fmla="*/ 0 h 37"/>
                <a:gd name="T2" fmla="*/ 11 w 22"/>
                <a:gd name="T3" fmla="*/ 1 h 37"/>
                <a:gd name="T4" fmla="*/ 16 w 22"/>
                <a:gd name="T5" fmla="*/ 15 h 37"/>
                <a:gd name="T6" fmla="*/ 0 w 22"/>
                <a:gd name="T7" fmla="*/ 18 h 37"/>
                <a:gd name="T8" fmla="*/ 0 w 22"/>
                <a:gd name="T9" fmla="*/ 22 h 37"/>
                <a:gd name="T10" fmla="*/ 15 w 22"/>
                <a:gd name="T11" fmla="*/ 18 h 37"/>
                <a:gd name="T12" fmla="*/ 8 w 22"/>
                <a:gd name="T13" fmla="*/ 33 h 37"/>
                <a:gd name="T14" fmla="*/ 11 w 22"/>
                <a:gd name="T15" fmla="*/ 35 h 37"/>
                <a:gd name="T16" fmla="*/ 17 w 22"/>
                <a:gd name="T17" fmla="*/ 22 h 37"/>
                <a:gd name="T18" fmla="*/ 19 w 22"/>
                <a:gd name="T19" fmla="*/ 37 h 37"/>
                <a:gd name="T20" fmla="*/ 22 w 22"/>
                <a:gd name="T21" fmla="*/ 36 h 37"/>
                <a:gd name="T22" fmla="*/ 20 w 22"/>
                <a:gd name="T23" fmla="*/ 16 h 37"/>
                <a:gd name="T24" fmla="*/ 20 w 22"/>
                <a:gd name="T25" fmla="*/ 16 h 37"/>
                <a:gd name="T26" fmla="*/ 20 w 22"/>
                <a:gd name="T27" fmla="*/ 16 h 37"/>
                <a:gd name="T28" fmla="*/ 19 w 22"/>
                <a:gd name="T29" fmla="*/ 14 h 37"/>
                <a:gd name="T30" fmla="*/ 19 w 22"/>
                <a:gd name="T31" fmla="*/ 14 h 37"/>
                <a:gd name="T32" fmla="*/ 14 w 22"/>
                <a:gd name="T3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7">
                  <a:moveTo>
                    <a:pt x="14" y="0"/>
                  </a:moveTo>
                  <a:cubicBezTo>
                    <a:pt x="13" y="0"/>
                    <a:pt x="12" y="0"/>
                    <a:pt x="11" y="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21"/>
                    <a:pt x="0" y="22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10" y="35"/>
                    <a:pt x="11" y="35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1" y="37"/>
                    <a:pt x="22" y="3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456"/>
            <p:cNvSpPr>
              <a:spLocks noEditPoints="1"/>
            </p:cNvSpPr>
            <p:nvPr/>
          </p:nvSpPr>
          <p:spPr bwMode="auto">
            <a:xfrm>
              <a:off x="3095625" y="1666875"/>
              <a:ext cx="341313" cy="317500"/>
            </a:xfrm>
            <a:custGeom>
              <a:avLst/>
              <a:gdLst>
                <a:gd name="T0" fmla="*/ 22 w 71"/>
                <a:gd name="T1" fmla="*/ 60 h 66"/>
                <a:gd name="T2" fmla="*/ 20 w 71"/>
                <a:gd name="T3" fmla="*/ 63 h 66"/>
                <a:gd name="T4" fmla="*/ 34 w 71"/>
                <a:gd name="T5" fmla="*/ 66 h 66"/>
                <a:gd name="T6" fmla="*/ 36 w 71"/>
                <a:gd name="T7" fmla="*/ 66 h 66"/>
                <a:gd name="T8" fmla="*/ 35 w 71"/>
                <a:gd name="T9" fmla="*/ 63 h 66"/>
                <a:gd name="T10" fmla="*/ 34 w 71"/>
                <a:gd name="T11" fmla="*/ 63 h 66"/>
                <a:gd name="T12" fmla="*/ 22 w 71"/>
                <a:gd name="T13" fmla="*/ 60 h 66"/>
                <a:gd name="T14" fmla="*/ 5 w 71"/>
                <a:gd name="T15" fmla="*/ 39 h 66"/>
                <a:gd name="T16" fmla="*/ 1 w 71"/>
                <a:gd name="T17" fmla="*/ 40 h 66"/>
                <a:gd name="T18" fmla="*/ 10 w 71"/>
                <a:gd name="T19" fmla="*/ 55 h 66"/>
                <a:gd name="T20" fmla="*/ 17 w 71"/>
                <a:gd name="T21" fmla="*/ 62 h 66"/>
                <a:gd name="T22" fmla="*/ 19 w 71"/>
                <a:gd name="T23" fmla="*/ 58 h 66"/>
                <a:gd name="T24" fmla="*/ 12 w 71"/>
                <a:gd name="T25" fmla="*/ 53 h 66"/>
                <a:gd name="T26" fmla="*/ 5 w 71"/>
                <a:gd name="T27" fmla="*/ 39 h 66"/>
                <a:gd name="T28" fmla="*/ 22 w 71"/>
                <a:gd name="T29" fmla="*/ 2 h 66"/>
                <a:gd name="T30" fmla="*/ 11 w 71"/>
                <a:gd name="T31" fmla="*/ 9 h 66"/>
                <a:gd name="T32" fmla="*/ 1 w 71"/>
                <a:gd name="T33" fmla="*/ 37 h 66"/>
                <a:gd name="T34" fmla="*/ 4 w 71"/>
                <a:gd name="T35" fmla="*/ 36 h 66"/>
                <a:gd name="T36" fmla="*/ 14 w 71"/>
                <a:gd name="T37" fmla="*/ 11 h 66"/>
                <a:gd name="T38" fmla="*/ 23 w 71"/>
                <a:gd name="T39" fmla="*/ 5 h 66"/>
                <a:gd name="T40" fmla="*/ 22 w 71"/>
                <a:gd name="T41" fmla="*/ 2 h 66"/>
                <a:gd name="T42" fmla="*/ 34 w 71"/>
                <a:gd name="T43" fmla="*/ 0 h 66"/>
                <a:gd name="T44" fmla="*/ 25 w 71"/>
                <a:gd name="T45" fmla="*/ 1 h 66"/>
                <a:gd name="T46" fmla="*/ 26 w 71"/>
                <a:gd name="T47" fmla="*/ 4 h 66"/>
                <a:gd name="T48" fmla="*/ 34 w 71"/>
                <a:gd name="T49" fmla="*/ 3 h 66"/>
                <a:gd name="T50" fmla="*/ 56 w 71"/>
                <a:gd name="T51" fmla="*/ 13 h 66"/>
                <a:gd name="T52" fmla="*/ 54 w 71"/>
                <a:gd name="T53" fmla="*/ 55 h 66"/>
                <a:gd name="T54" fmla="*/ 39 w 71"/>
                <a:gd name="T55" fmla="*/ 62 h 66"/>
                <a:gd name="T56" fmla="*/ 39 w 71"/>
                <a:gd name="T57" fmla="*/ 66 h 66"/>
                <a:gd name="T58" fmla="*/ 56 w 71"/>
                <a:gd name="T59" fmla="*/ 57 h 66"/>
                <a:gd name="T60" fmla="*/ 58 w 71"/>
                <a:gd name="T61" fmla="*/ 10 h 66"/>
                <a:gd name="T62" fmla="*/ 34 w 71"/>
                <a:gd name="T6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66">
                  <a:moveTo>
                    <a:pt x="22" y="60"/>
                  </a:moveTo>
                  <a:cubicBezTo>
                    <a:pt x="20" y="63"/>
                    <a:pt x="20" y="63"/>
                    <a:pt x="20" y="63"/>
                  </a:cubicBezTo>
                  <a:cubicBezTo>
                    <a:pt x="25" y="65"/>
                    <a:pt x="29" y="66"/>
                    <a:pt x="34" y="66"/>
                  </a:cubicBezTo>
                  <a:cubicBezTo>
                    <a:pt x="35" y="66"/>
                    <a:pt x="35" y="66"/>
                    <a:pt x="36" y="66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4" y="63"/>
                    <a:pt x="34" y="63"/>
                  </a:cubicBezTo>
                  <a:cubicBezTo>
                    <a:pt x="30" y="63"/>
                    <a:pt x="26" y="62"/>
                    <a:pt x="22" y="60"/>
                  </a:cubicBezTo>
                  <a:moveTo>
                    <a:pt x="5" y="39"/>
                  </a:moveTo>
                  <a:cubicBezTo>
                    <a:pt x="1" y="40"/>
                    <a:pt x="1" y="40"/>
                    <a:pt x="1" y="40"/>
                  </a:cubicBezTo>
                  <a:cubicBezTo>
                    <a:pt x="3" y="45"/>
                    <a:pt x="5" y="51"/>
                    <a:pt x="10" y="55"/>
                  </a:cubicBezTo>
                  <a:cubicBezTo>
                    <a:pt x="12" y="58"/>
                    <a:pt x="14" y="60"/>
                    <a:pt x="17" y="62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6" y="57"/>
                    <a:pt x="14" y="55"/>
                    <a:pt x="12" y="53"/>
                  </a:cubicBezTo>
                  <a:cubicBezTo>
                    <a:pt x="8" y="49"/>
                    <a:pt x="6" y="44"/>
                    <a:pt x="5" y="39"/>
                  </a:cubicBezTo>
                  <a:moveTo>
                    <a:pt x="22" y="2"/>
                  </a:moveTo>
                  <a:cubicBezTo>
                    <a:pt x="18" y="4"/>
                    <a:pt x="14" y="6"/>
                    <a:pt x="11" y="9"/>
                  </a:cubicBezTo>
                  <a:cubicBezTo>
                    <a:pt x="3" y="16"/>
                    <a:pt x="0" y="26"/>
                    <a:pt x="1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27"/>
                    <a:pt x="6" y="18"/>
                    <a:pt x="14" y="11"/>
                  </a:cubicBezTo>
                  <a:cubicBezTo>
                    <a:pt x="16" y="8"/>
                    <a:pt x="19" y="7"/>
                    <a:pt x="23" y="5"/>
                  </a:cubicBezTo>
                  <a:cubicBezTo>
                    <a:pt x="22" y="2"/>
                    <a:pt x="22" y="2"/>
                    <a:pt x="22" y="2"/>
                  </a:cubicBezTo>
                  <a:moveTo>
                    <a:pt x="34" y="0"/>
                  </a:moveTo>
                  <a:cubicBezTo>
                    <a:pt x="31" y="0"/>
                    <a:pt x="28" y="0"/>
                    <a:pt x="25" y="1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8" y="3"/>
                    <a:pt x="31" y="3"/>
                    <a:pt x="34" y="3"/>
                  </a:cubicBezTo>
                  <a:cubicBezTo>
                    <a:pt x="42" y="3"/>
                    <a:pt x="50" y="6"/>
                    <a:pt x="56" y="13"/>
                  </a:cubicBezTo>
                  <a:cubicBezTo>
                    <a:pt x="67" y="25"/>
                    <a:pt x="66" y="44"/>
                    <a:pt x="54" y="55"/>
                  </a:cubicBezTo>
                  <a:cubicBezTo>
                    <a:pt x="50" y="59"/>
                    <a:pt x="44" y="61"/>
                    <a:pt x="39" y="62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5" y="65"/>
                    <a:pt x="51" y="62"/>
                    <a:pt x="56" y="57"/>
                  </a:cubicBezTo>
                  <a:cubicBezTo>
                    <a:pt x="70" y="45"/>
                    <a:pt x="71" y="24"/>
                    <a:pt x="58" y="10"/>
                  </a:cubicBezTo>
                  <a:cubicBezTo>
                    <a:pt x="52" y="3"/>
                    <a:pt x="43" y="0"/>
                    <a:pt x="3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457"/>
            <p:cNvSpPr>
              <a:spLocks noEditPoints="1"/>
            </p:cNvSpPr>
            <p:nvPr/>
          </p:nvSpPr>
          <p:spPr bwMode="auto">
            <a:xfrm>
              <a:off x="3100388" y="1671638"/>
              <a:ext cx="182563" cy="312738"/>
            </a:xfrm>
            <a:custGeom>
              <a:avLst/>
              <a:gdLst>
                <a:gd name="T0" fmla="*/ 38 w 38"/>
                <a:gd name="T1" fmla="*/ 61 h 65"/>
                <a:gd name="T2" fmla="*/ 34 w 38"/>
                <a:gd name="T3" fmla="*/ 62 h 65"/>
                <a:gd name="T4" fmla="*/ 35 w 38"/>
                <a:gd name="T5" fmla="*/ 65 h 65"/>
                <a:gd name="T6" fmla="*/ 38 w 38"/>
                <a:gd name="T7" fmla="*/ 65 h 65"/>
                <a:gd name="T8" fmla="*/ 38 w 38"/>
                <a:gd name="T9" fmla="*/ 61 h 65"/>
                <a:gd name="T10" fmla="*/ 18 w 38"/>
                <a:gd name="T11" fmla="*/ 57 h 65"/>
                <a:gd name="T12" fmla="*/ 16 w 38"/>
                <a:gd name="T13" fmla="*/ 61 h 65"/>
                <a:gd name="T14" fmla="*/ 19 w 38"/>
                <a:gd name="T15" fmla="*/ 62 h 65"/>
                <a:gd name="T16" fmla="*/ 21 w 38"/>
                <a:gd name="T17" fmla="*/ 59 h 65"/>
                <a:gd name="T18" fmla="*/ 18 w 38"/>
                <a:gd name="T19" fmla="*/ 57 h 65"/>
                <a:gd name="T20" fmla="*/ 3 w 38"/>
                <a:gd name="T21" fmla="*/ 35 h 65"/>
                <a:gd name="T22" fmla="*/ 0 w 38"/>
                <a:gd name="T23" fmla="*/ 36 h 65"/>
                <a:gd name="T24" fmla="*/ 0 w 38"/>
                <a:gd name="T25" fmla="*/ 39 h 65"/>
                <a:gd name="T26" fmla="*/ 4 w 38"/>
                <a:gd name="T27" fmla="*/ 38 h 65"/>
                <a:gd name="T28" fmla="*/ 3 w 38"/>
                <a:gd name="T29" fmla="*/ 35 h 65"/>
                <a:gd name="T30" fmla="*/ 24 w 38"/>
                <a:gd name="T31" fmla="*/ 0 h 65"/>
                <a:gd name="T32" fmla="*/ 21 w 38"/>
                <a:gd name="T33" fmla="*/ 1 h 65"/>
                <a:gd name="T34" fmla="*/ 22 w 38"/>
                <a:gd name="T35" fmla="*/ 4 h 65"/>
                <a:gd name="T36" fmla="*/ 25 w 38"/>
                <a:gd name="T37" fmla="*/ 3 h 65"/>
                <a:gd name="T38" fmla="*/ 24 w 38"/>
                <a:gd name="T3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65">
                  <a:moveTo>
                    <a:pt x="38" y="61"/>
                  </a:moveTo>
                  <a:cubicBezTo>
                    <a:pt x="37" y="61"/>
                    <a:pt x="36" y="62"/>
                    <a:pt x="34" y="62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6" y="65"/>
                    <a:pt x="37" y="65"/>
                    <a:pt x="38" y="65"/>
                  </a:cubicBezTo>
                  <a:cubicBezTo>
                    <a:pt x="38" y="61"/>
                    <a:pt x="38" y="61"/>
                    <a:pt x="38" y="61"/>
                  </a:cubicBezTo>
                  <a:moveTo>
                    <a:pt x="18" y="57"/>
                  </a:moveTo>
                  <a:cubicBezTo>
                    <a:pt x="16" y="61"/>
                    <a:pt x="16" y="61"/>
                    <a:pt x="16" y="61"/>
                  </a:cubicBezTo>
                  <a:cubicBezTo>
                    <a:pt x="17" y="61"/>
                    <a:pt x="18" y="62"/>
                    <a:pt x="19" y="62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0" y="59"/>
                    <a:pt x="19" y="58"/>
                    <a:pt x="18" y="57"/>
                  </a:cubicBezTo>
                  <a:moveTo>
                    <a:pt x="3" y="35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7"/>
                    <a:pt x="3" y="36"/>
                    <a:pt x="3" y="35"/>
                  </a:cubicBezTo>
                  <a:moveTo>
                    <a:pt x="24" y="0"/>
                  </a:moveTo>
                  <a:cubicBezTo>
                    <a:pt x="23" y="0"/>
                    <a:pt x="22" y="1"/>
                    <a:pt x="21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5" y="3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458"/>
            <p:cNvSpPr>
              <a:spLocks noEditPoints="1"/>
            </p:cNvSpPr>
            <p:nvPr/>
          </p:nvSpPr>
          <p:spPr bwMode="auto">
            <a:xfrm>
              <a:off x="57150" y="1309688"/>
              <a:ext cx="198438" cy="182563"/>
            </a:xfrm>
            <a:custGeom>
              <a:avLst/>
              <a:gdLst>
                <a:gd name="T0" fmla="*/ 39 w 41"/>
                <a:gd name="T1" fmla="*/ 14 h 38"/>
                <a:gd name="T2" fmla="*/ 24 w 41"/>
                <a:gd name="T3" fmla="*/ 22 h 38"/>
                <a:gd name="T4" fmla="*/ 29 w 41"/>
                <a:gd name="T5" fmla="*/ 36 h 38"/>
                <a:gd name="T6" fmla="*/ 34 w 41"/>
                <a:gd name="T7" fmla="*/ 33 h 38"/>
                <a:gd name="T8" fmla="*/ 39 w 41"/>
                <a:gd name="T9" fmla="*/ 14 h 38"/>
                <a:gd name="T10" fmla="*/ 21 w 41"/>
                <a:gd name="T11" fmla="*/ 0 h 38"/>
                <a:gd name="T12" fmla="*/ 8 w 41"/>
                <a:gd name="T13" fmla="*/ 5 h 38"/>
                <a:gd name="T14" fmla="*/ 7 w 41"/>
                <a:gd name="T15" fmla="*/ 32 h 38"/>
                <a:gd name="T16" fmla="*/ 21 w 41"/>
                <a:gd name="T17" fmla="*/ 38 h 38"/>
                <a:gd name="T18" fmla="*/ 26 w 41"/>
                <a:gd name="T19" fmla="*/ 37 h 38"/>
                <a:gd name="T20" fmla="*/ 20 w 41"/>
                <a:gd name="T21" fmla="*/ 20 h 38"/>
                <a:gd name="T22" fmla="*/ 38 w 41"/>
                <a:gd name="T23" fmla="*/ 11 h 38"/>
                <a:gd name="T24" fmla="*/ 35 w 41"/>
                <a:gd name="T25" fmla="*/ 6 h 38"/>
                <a:gd name="T26" fmla="*/ 21 w 41"/>
                <a:gd name="T2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38">
                  <a:moveTo>
                    <a:pt x="39" y="14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1" y="35"/>
                    <a:pt x="32" y="34"/>
                    <a:pt x="34" y="33"/>
                  </a:cubicBezTo>
                  <a:cubicBezTo>
                    <a:pt x="39" y="28"/>
                    <a:pt x="41" y="21"/>
                    <a:pt x="39" y="14"/>
                  </a:cubicBezTo>
                  <a:moveTo>
                    <a:pt x="21" y="0"/>
                  </a:moveTo>
                  <a:cubicBezTo>
                    <a:pt x="16" y="0"/>
                    <a:pt x="12" y="2"/>
                    <a:pt x="8" y="5"/>
                  </a:cubicBezTo>
                  <a:cubicBezTo>
                    <a:pt x="1" y="12"/>
                    <a:pt x="0" y="24"/>
                    <a:pt x="7" y="32"/>
                  </a:cubicBezTo>
                  <a:cubicBezTo>
                    <a:pt x="11" y="36"/>
                    <a:pt x="16" y="38"/>
                    <a:pt x="21" y="38"/>
                  </a:cubicBezTo>
                  <a:cubicBezTo>
                    <a:pt x="23" y="38"/>
                    <a:pt x="24" y="38"/>
                    <a:pt x="26" y="37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9"/>
                    <a:pt x="36" y="8"/>
                    <a:pt x="35" y="6"/>
                  </a:cubicBezTo>
                  <a:cubicBezTo>
                    <a:pt x="31" y="2"/>
                    <a:pt x="26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459"/>
            <p:cNvSpPr>
              <a:spLocks/>
            </p:cNvSpPr>
            <p:nvPr/>
          </p:nvSpPr>
          <p:spPr bwMode="auto">
            <a:xfrm>
              <a:off x="153988" y="1362075"/>
              <a:ext cx="92075" cy="125413"/>
            </a:xfrm>
            <a:custGeom>
              <a:avLst/>
              <a:gdLst>
                <a:gd name="T0" fmla="*/ 18 w 19"/>
                <a:gd name="T1" fmla="*/ 0 h 26"/>
                <a:gd name="T2" fmla="*/ 0 w 19"/>
                <a:gd name="T3" fmla="*/ 9 h 26"/>
                <a:gd name="T4" fmla="*/ 6 w 19"/>
                <a:gd name="T5" fmla="*/ 26 h 26"/>
                <a:gd name="T6" fmla="*/ 9 w 19"/>
                <a:gd name="T7" fmla="*/ 25 h 26"/>
                <a:gd name="T8" fmla="*/ 4 w 19"/>
                <a:gd name="T9" fmla="*/ 11 h 26"/>
                <a:gd name="T10" fmla="*/ 19 w 19"/>
                <a:gd name="T11" fmla="*/ 3 h 26"/>
                <a:gd name="T12" fmla="*/ 18 w 19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6">
                  <a:moveTo>
                    <a:pt x="18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8" y="25"/>
                    <a:pt x="9" y="25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"/>
                    <a:pt x="19" y="1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Freeform 460"/>
            <p:cNvSpPr>
              <a:spLocks noEditPoints="1"/>
            </p:cNvSpPr>
            <p:nvPr/>
          </p:nvSpPr>
          <p:spPr bwMode="auto">
            <a:xfrm>
              <a:off x="-19050" y="1241425"/>
              <a:ext cx="350838" cy="319088"/>
            </a:xfrm>
            <a:custGeom>
              <a:avLst/>
              <a:gdLst>
                <a:gd name="T0" fmla="*/ 68 w 73"/>
                <a:gd name="T1" fmla="*/ 22 h 66"/>
                <a:gd name="T2" fmla="*/ 65 w 73"/>
                <a:gd name="T3" fmla="*/ 23 h 66"/>
                <a:gd name="T4" fmla="*/ 57 w 73"/>
                <a:gd name="T5" fmla="*/ 55 h 66"/>
                <a:gd name="T6" fmla="*/ 49 w 73"/>
                <a:gd name="T7" fmla="*/ 60 h 66"/>
                <a:gd name="T8" fmla="*/ 50 w 73"/>
                <a:gd name="T9" fmla="*/ 64 h 66"/>
                <a:gd name="T10" fmla="*/ 60 w 73"/>
                <a:gd name="T11" fmla="*/ 57 h 66"/>
                <a:gd name="T12" fmla="*/ 68 w 73"/>
                <a:gd name="T13" fmla="*/ 22 h 66"/>
                <a:gd name="T14" fmla="*/ 37 w 73"/>
                <a:gd name="T15" fmla="*/ 0 h 66"/>
                <a:gd name="T16" fmla="*/ 14 w 73"/>
                <a:gd name="T17" fmla="*/ 9 h 66"/>
                <a:gd name="T18" fmla="*/ 13 w 73"/>
                <a:gd name="T19" fmla="*/ 55 h 66"/>
                <a:gd name="T20" fmla="*/ 37 w 73"/>
                <a:gd name="T21" fmla="*/ 66 h 66"/>
                <a:gd name="T22" fmla="*/ 47 w 73"/>
                <a:gd name="T23" fmla="*/ 65 h 66"/>
                <a:gd name="T24" fmla="*/ 46 w 73"/>
                <a:gd name="T25" fmla="*/ 61 h 66"/>
                <a:gd name="T26" fmla="*/ 37 w 73"/>
                <a:gd name="T27" fmla="*/ 63 h 66"/>
                <a:gd name="T28" fmla="*/ 15 w 73"/>
                <a:gd name="T29" fmla="*/ 53 h 66"/>
                <a:gd name="T30" fmla="*/ 17 w 73"/>
                <a:gd name="T31" fmla="*/ 11 h 66"/>
                <a:gd name="T32" fmla="*/ 37 w 73"/>
                <a:gd name="T33" fmla="*/ 3 h 66"/>
                <a:gd name="T34" fmla="*/ 59 w 73"/>
                <a:gd name="T35" fmla="*/ 13 h 66"/>
                <a:gd name="T36" fmla="*/ 64 w 73"/>
                <a:gd name="T37" fmla="*/ 20 h 66"/>
                <a:gd name="T38" fmla="*/ 67 w 73"/>
                <a:gd name="T39" fmla="*/ 19 h 66"/>
                <a:gd name="T40" fmla="*/ 61 w 73"/>
                <a:gd name="T41" fmla="*/ 10 h 66"/>
                <a:gd name="T42" fmla="*/ 37 w 73"/>
                <a:gd name="T4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66">
                  <a:moveTo>
                    <a:pt x="68" y="22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9" y="34"/>
                    <a:pt x="66" y="47"/>
                    <a:pt x="57" y="55"/>
                  </a:cubicBezTo>
                  <a:cubicBezTo>
                    <a:pt x="55" y="57"/>
                    <a:pt x="52" y="59"/>
                    <a:pt x="49" y="60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2"/>
                    <a:pt x="57" y="60"/>
                    <a:pt x="60" y="57"/>
                  </a:cubicBezTo>
                  <a:cubicBezTo>
                    <a:pt x="70" y="48"/>
                    <a:pt x="73" y="34"/>
                    <a:pt x="68" y="22"/>
                  </a:cubicBezTo>
                  <a:moveTo>
                    <a:pt x="37" y="0"/>
                  </a:moveTo>
                  <a:cubicBezTo>
                    <a:pt x="29" y="0"/>
                    <a:pt x="21" y="3"/>
                    <a:pt x="14" y="9"/>
                  </a:cubicBezTo>
                  <a:cubicBezTo>
                    <a:pt x="1" y="21"/>
                    <a:pt x="0" y="42"/>
                    <a:pt x="13" y="55"/>
                  </a:cubicBezTo>
                  <a:cubicBezTo>
                    <a:pt x="19" y="63"/>
                    <a:pt x="28" y="66"/>
                    <a:pt x="37" y="66"/>
                  </a:cubicBezTo>
                  <a:cubicBezTo>
                    <a:pt x="40" y="66"/>
                    <a:pt x="44" y="66"/>
                    <a:pt x="47" y="65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3" y="62"/>
                    <a:pt x="40" y="63"/>
                    <a:pt x="37" y="63"/>
                  </a:cubicBezTo>
                  <a:cubicBezTo>
                    <a:pt x="29" y="63"/>
                    <a:pt x="21" y="60"/>
                    <a:pt x="15" y="53"/>
                  </a:cubicBezTo>
                  <a:cubicBezTo>
                    <a:pt x="4" y="41"/>
                    <a:pt x="5" y="22"/>
                    <a:pt x="17" y="11"/>
                  </a:cubicBezTo>
                  <a:cubicBezTo>
                    <a:pt x="23" y="6"/>
                    <a:pt x="30" y="3"/>
                    <a:pt x="37" y="3"/>
                  </a:cubicBezTo>
                  <a:cubicBezTo>
                    <a:pt x="45" y="3"/>
                    <a:pt x="53" y="6"/>
                    <a:pt x="59" y="13"/>
                  </a:cubicBezTo>
                  <a:cubicBezTo>
                    <a:pt x="61" y="15"/>
                    <a:pt x="63" y="18"/>
                    <a:pt x="64" y="20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6" y="16"/>
                    <a:pt x="64" y="13"/>
                    <a:pt x="61" y="10"/>
                  </a:cubicBezTo>
                  <a:cubicBezTo>
                    <a:pt x="55" y="3"/>
                    <a:pt x="46" y="0"/>
                    <a:pt x="3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461"/>
            <p:cNvSpPr>
              <a:spLocks noEditPoints="1"/>
            </p:cNvSpPr>
            <p:nvPr/>
          </p:nvSpPr>
          <p:spPr bwMode="auto">
            <a:xfrm>
              <a:off x="201613" y="1333500"/>
              <a:ext cx="106363" cy="222250"/>
            </a:xfrm>
            <a:custGeom>
              <a:avLst/>
              <a:gdLst>
                <a:gd name="T0" fmla="*/ 3 w 22"/>
                <a:gd name="T1" fmla="*/ 41 h 46"/>
                <a:gd name="T2" fmla="*/ 0 w 22"/>
                <a:gd name="T3" fmla="*/ 42 h 46"/>
                <a:gd name="T4" fmla="*/ 1 w 22"/>
                <a:gd name="T5" fmla="*/ 46 h 46"/>
                <a:gd name="T6" fmla="*/ 4 w 22"/>
                <a:gd name="T7" fmla="*/ 45 h 46"/>
                <a:gd name="T8" fmla="*/ 3 w 22"/>
                <a:gd name="T9" fmla="*/ 41 h 46"/>
                <a:gd name="T10" fmla="*/ 21 w 22"/>
                <a:gd name="T11" fmla="*/ 0 h 46"/>
                <a:gd name="T12" fmla="*/ 18 w 22"/>
                <a:gd name="T13" fmla="*/ 1 h 46"/>
                <a:gd name="T14" fmla="*/ 19 w 22"/>
                <a:gd name="T15" fmla="*/ 4 h 46"/>
                <a:gd name="T16" fmla="*/ 22 w 22"/>
                <a:gd name="T17" fmla="*/ 3 h 46"/>
                <a:gd name="T18" fmla="*/ 21 w 22"/>
                <a:gd name="T1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46">
                  <a:moveTo>
                    <a:pt x="3" y="41"/>
                  </a:moveTo>
                  <a:cubicBezTo>
                    <a:pt x="2" y="42"/>
                    <a:pt x="1" y="42"/>
                    <a:pt x="0" y="4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5"/>
                    <a:pt x="3" y="45"/>
                    <a:pt x="4" y="45"/>
                  </a:cubicBezTo>
                  <a:cubicBezTo>
                    <a:pt x="3" y="41"/>
                    <a:pt x="3" y="41"/>
                    <a:pt x="3" y="41"/>
                  </a:cubicBezTo>
                  <a:moveTo>
                    <a:pt x="21" y="0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9" y="2"/>
                    <a:pt x="19" y="3"/>
                    <a:pt x="19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2"/>
                    <a:pt x="22" y="1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462"/>
            <p:cNvSpPr>
              <a:spLocks noEditPoints="1"/>
            </p:cNvSpPr>
            <p:nvPr/>
          </p:nvSpPr>
          <p:spPr bwMode="auto">
            <a:xfrm>
              <a:off x="1171575" y="2765425"/>
              <a:ext cx="187325" cy="169863"/>
            </a:xfrm>
            <a:custGeom>
              <a:avLst/>
              <a:gdLst>
                <a:gd name="T0" fmla="*/ 26 w 39"/>
                <a:gd name="T1" fmla="*/ 25 h 35"/>
                <a:gd name="T2" fmla="*/ 29 w 39"/>
                <a:gd name="T3" fmla="*/ 33 h 35"/>
                <a:gd name="T4" fmla="*/ 32 w 39"/>
                <a:gd name="T5" fmla="*/ 31 h 35"/>
                <a:gd name="T6" fmla="*/ 32 w 39"/>
                <a:gd name="T7" fmla="*/ 30 h 35"/>
                <a:gd name="T8" fmla="*/ 26 w 39"/>
                <a:gd name="T9" fmla="*/ 25 h 35"/>
                <a:gd name="T10" fmla="*/ 5 w 39"/>
                <a:gd name="T11" fmla="*/ 8 h 35"/>
                <a:gd name="T12" fmla="*/ 7 w 39"/>
                <a:gd name="T13" fmla="*/ 30 h 35"/>
                <a:gd name="T14" fmla="*/ 20 w 39"/>
                <a:gd name="T15" fmla="*/ 35 h 35"/>
                <a:gd name="T16" fmla="*/ 26 w 39"/>
                <a:gd name="T17" fmla="*/ 34 h 35"/>
                <a:gd name="T18" fmla="*/ 20 w 39"/>
                <a:gd name="T19" fmla="*/ 22 h 35"/>
                <a:gd name="T20" fmla="*/ 20 w 39"/>
                <a:gd name="T21" fmla="*/ 21 h 35"/>
                <a:gd name="T22" fmla="*/ 20 w 39"/>
                <a:gd name="T23" fmla="*/ 21 h 35"/>
                <a:gd name="T24" fmla="*/ 5 w 39"/>
                <a:gd name="T25" fmla="*/ 8 h 35"/>
                <a:gd name="T26" fmla="*/ 29 w 39"/>
                <a:gd name="T27" fmla="*/ 2 h 35"/>
                <a:gd name="T28" fmla="*/ 24 w 39"/>
                <a:gd name="T29" fmla="*/ 20 h 35"/>
                <a:gd name="T30" fmla="*/ 35 w 39"/>
                <a:gd name="T31" fmla="*/ 27 h 35"/>
                <a:gd name="T32" fmla="*/ 33 w 39"/>
                <a:gd name="T33" fmla="*/ 5 h 35"/>
                <a:gd name="T34" fmla="*/ 29 w 39"/>
                <a:gd name="T35" fmla="*/ 2 h 35"/>
                <a:gd name="T36" fmla="*/ 20 w 39"/>
                <a:gd name="T37" fmla="*/ 0 h 35"/>
                <a:gd name="T38" fmla="*/ 8 w 39"/>
                <a:gd name="T39" fmla="*/ 5 h 35"/>
                <a:gd name="T40" fmla="*/ 7 w 39"/>
                <a:gd name="T41" fmla="*/ 5 h 35"/>
                <a:gd name="T42" fmla="*/ 21 w 39"/>
                <a:gd name="T43" fmla="*/ 17 h 35"/>
                <a:gd name="T44" fmla="*/ 25 w 39"/>
                <a:gd name="T45" fmla="*/ 1 h 35"/>
                <a:gd name="T46" fmla="*/ 20 w 39"/>
                <a:gd name="T4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5">
                  <a:moveTo>
                    <a:pt x="26" y="25"/>
                  </a:moveTo>
                  <a:cubicBezTo>
                    <a:pt x="29" y="33"/>
                    <a:pt x="29" y="33"/>
                    <a:pt x="29" y="33"/>
                  </a:cubicBezTo>
                  <a:cubicBezTo>
                    <a:pt x="30" y="32"/>
                    <a:pt x="31" y="31"/>
                    <a:pt x="32" y="31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25"/>
                    <a:pt x="26" y="25"/>
                    <a:pt x="26" y="25"/>
                  </a:cubicBezTo>
                  <a:moveTo>
                    <a:pt x="5" y="8"/>
                  </a:moveTo>
                  <a:cubicBezTo>
                    <a:pt x="0" y="15"/>
                    <a:pt x="1" y="24"/>
                    <a:pt x="7" y="30"/>
                  </a:cubicBezTo>
                  <a:cubicBezTo>
                    <a:pt x="10" y="33"/>
                    <a:pt x="15" y="35"/>
                    <a:pt x="20" y="35"/>
                  </a:cubicBezTo>
                  <a:cubicBezTo>
                    <a:pt x="22" y="35"/>
                    <a:pt x="24" y="35"/>
                    <a:pt x="26" y="3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5" y="8"/>
                    <a:pt x="5" y="8"/>
                    <a:pt x="5" y="8"/>
                  </a:cubicBezTo>
                  <a:moveTo>
                    <a:pt x="29" y="2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9" y="20"/>
                    <a:pt x="38" y="12"/>
                    <a:pt x="33" y="5"/>
                  </a:cubicBezTo>
                  <a:cubicBezTo>
                    <a:pt x="31" y="4"/>
                    <a:pt x="30" y="3"/>
                    <a:pt x="29" y="2"/>
                  </a:cubicBezTo>
                  <a:moveTo>
                    <a:pt x="20" y="0"/>
                  </a:moveTo>
                  <a:cubicBezTo>
                    <a:pt x="15" y="0"/>
                    <a:pt x="11" y="1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2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463"/>
            <p:cNvSpPr>
              <a:spLocks/>
            </p:cNvSpPr>
            <p:nvPr/>
          </p:nvSpPr>
          <p:spPr bwMode="auto">
            <a:xfrm>
              <a:off x="1195388" y="2770188"/>
              <a:ext cx="144463" cy="160338"/>
            </a:xfrm>
            <a:custGeom>
              <a:avLst/>
              <a:gdLst>
                <a:gd name="T0" fmla="*/ 20 w 30"/>
                <a:gd name="T1" fmla="*/ 0 h 33"/>
                <a:gd name="T2" fmla="*/ 16 w 30"/>
                <a:gd name="T3" fmla="*/ 16 h 33"/>
                <a:gd name="T4" fmla="*/ 2 w 30"/>
                <a:gd name="T5" fmla="*/ 4 h 33"/>
                <a:gd name="T6" fmla="*/ 0 w 30"/>
                <a:gd name="T7" fmla="*/ 7 h 33"/>
                <a:gd name="T8" fmla="*/ 15 w 30"/>
                <a:gd name="T9" fmla="*/ 20 h 33"/>
                <a:gd name="T10" fmla="*/ 15 w 30"/>
                <a:gd name="T11" fmla="*/ 20 h 33"/>
                <a:gd name="T12" fmla="*/ 15 w 30"/>
                <a:gd name="T13" fmla="*/ 21 h 33"/>
                <a:gd name="T14" fmla="*/ 21 w 30"/>
                <a:gd name="T15" fmla="*/ 33 h 33"/>
                <a:gd name="T16" fmla="*/ 24 w 30"/>
                <a:gd name="T17" fmla="*/ 32 h 33"/>
                <a:gd name="T18" fmla="*/ 21 w 30"/>
                <a:gd name="T19" fmla="*/ 24 h 33"/>
                <a:gd name="T20" fmla="*/ 27 w 30"/>
                <a:gd name="T21" fmla="*/ 29 h 33"/>
                <a:gd name="T22" fmla="*/ 30 w 30"/>
                <a:gd name="T23" fmla="*/ 26 h 33"/>
                <a:gd name="T24" fmla="*/ 19 w 30"/>
                <a:gd name="T25" fmla="*/ 19 h 33"/>
                <a:gd name="T26" fmla="*/ 24 w 30"/>
                <a:gd name="T27" fmla="*/ 1 h 33"/>
                <a:gd name="T28" fmla="*/ 20 w 30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2" y="33"/>
                    <a:pt x="23" y="32"/>
                    <a:pt x="24" y="3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8"/>
                    <a:pt x="29" y="27"/>
                    <a:pt x="30" y="26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464"/>
            <p:cNvSpPr>
              <a:spLocks noEditPoints="1"/>
            </p:cNvSpPr>
            <p:nvPr/>
          </p:nvSpPr>
          <p:spPr bwMode="auto">
            <a:xfrm>
              <a:off x="1103313" y="2698750"/>
              <a:ext cx="323850" cy="303213"/>
            </a:xfrm>
            <a:custGeom>
              <a:avLst/>
              <a:gdLst>
                <a:gd name="T0" fmla="*/ 55 w 67"/>
                <a:gd name="T1" fmla="*/ 50 h 63"/>
                <a:gd name="T2" fmla="*/ 53 w 67"/>
                <a:gd name="T3" fmla="*/ 52 h 63"/>
                <a:gd name="T4" fmla="*/ 47 w 67"/>
                <a:gd name="T5" fmla="*/ 56 h 63"/>
                <a:gd name="T6" fmla="*/ 49 w 67"/>
                <a:gd name="T7" fmla="*/ 59 h 63"/>
                <a:gd name="T8" fmla="*/ 55 w 67"/>
                <a:gd name="T9" fmla="*/ 54 h 63"/>
                <a:gd name="T10" fmla="*/ 58 w 67"/>
                <a:gd name="T11" fmla="*/ 51 h 63"/>
                <a:gd name="T12" fmla="*/ 55 w 67"/>
                <a:gd name="T13" fmla="*/ 50 h 63"/>
                <a:gd name="T14" fmla="*/ 8 w 67"/>
                <a:gd name="T15" fmla="*/ 13 h 63"/>
                <a:gd name="T16" fmla="*/ 11 w 67"/>
                <a:gd name="T17" fmla="*/ 53 h 63"/>
                <a:gd name="T18" fmla="*/ 34 w 67"/>
                <a:gd name="T19" fmla="*/ 63 h 63"/>
                <a:gd name="T20" fmla="*/ 46 w 67"/>
                <a:gd name="T21" fmla="*/ 60 h 63"/>
                <a:gd name="T22" fmla="*/ 44 w 67"/>
                <a:gd name="T23" fmla="*/ 58 h 63"/>
                <a:gd name="T24" fmla="*/ 34 w 67"/>
                <a:gd name="T25" fmla="*/ 60 h 63"/>
                <a:gd name="T26" fmla="*/ 13 w 67"/>
                <a:gd name="T27" fmla="*/ 51 h 63"/>
                <a:gd name="T28" fmla="*/ 11 w 67"/>
                <a:gd name="T29" fmla="*/ 15 h 63"/>
                <a:gd name="T30" fmla="*/ 8 w 67"/>
                <a:gd name="T31" fmla="*/ 13 h 63"/>
                <a:gd name="T32" fmla="*/ 46 w 67"/>
                <a:gd name="T33" fmla="*/ 3 h 63"/>
                <a:gd name="T34" fmla="*/ 45 w 67"/>
                <a:gd name="T35" fmla="*/ 6 h 63"/>
                <a:gd name="T36" fmla="*/ 54 w 67"/>
                <a:gd name="T37" fmla="*/ 12 h 63"/>
                <a:gd name="T38" fmla="*/ 57 w 67"/>
                <a:gd name="T39" fmla="*/ 47 h 63"/>
                <a:gd name="T40" fmla="*/ 60 w 67"/>
                <a:gd name="T41" fmla="*/ 49 h 63"/>
                <a:gd name="T42" fmla="*/ 57 w 67"/>
                <a:gd name="T43" fmla="*/ 10 h 63"/>
                <a:gd name="T44" fmla="*/ 46 w 67"/>
                <a:gd name="T45" fmla="*/ 3 h 63"/>
                <a:gd name="T46" fmla="*/ 34 w 67"/>
                <a:gd name="T47" fmla="*/ 0 h 63"/>
                <a:gd name="T48" fmla="*/ 12 w 67"/>
                <a:gd name="T49" fmla="*/ 9 h 63"/>
                <a:gd name="T50" fmla="*/ 10 w 67"/>
                <a:gd name="T51" fmla="*/ 10 h 63"/>
                <a:gd name="T52" fmla="*/ 13 w 67"/>
                <a:gd name="T53" fmla="*/ 12 h 63"/>
                <a:gd name="T54" fmla="*/ 14 w 67"/>
                <a:gd name="T55" fmla="*/ 11 h 63"/>
                <a:gd name="T56" fmla="*/ 34 w 67"/>
                <a:gd name="T57" fmla="*/ 3 h 63"/>
                <a:gd name="T58" fmla="*/ 42 w 67"/>
                <a:gd name="T59" fmla="*/ 5 h 63"/>
                <a:gd name="T60" fmla="*/ 43 w 67"/>
                <a:gd name="T61" fmla="*/ 2 h 63"/>
                <a:gd name="T62" fmla="*/ 34 w 67"/>
                <a:gd name="T6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3">
                  <a:moveTo>
                    <a:pt x="55" y="50"/>
                  </a:moveTo>
                  <a:cubicBezTo>
                    <a:pt x="54" y="51"/>
                    <a:pt x="54" y="51"/>
                    <a:pt x="53" y="52"/>
                  </a:cubicBezTo>
                  <a:cubicBezTo>
                    <a:pt x="51" y="54"/>
                    <a:pt x="49" y="55"/>
                    <a:pt x="47" y="56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1" y="58"/>
                    <a:pt x="53" y="56"/>
                    <a:pt x="55" y="54"/>
                  </a:cubicBezTo>
                  <a:cubicBezTo>
                    <a:pt x="56" y="54"/>
                    <a:pt x="57" y="53"/>
                    <a:pt x="58" y="51"/>
                  </a:cubicBezTo>
                  <a:cubicBezTo>
                    <a:pt x="55" y="50"/>
                    <a:pt x="55" y="50"/>
                    <a:pt x="55" y="50"/>
                  </a:cubicBezTo>
                  <a:moveTo>
                    <a:pt x="8" y="13"/>
                  </a:moveTo>
                  <a:cubicBezTo>
                    <a:pt x="0" y="25"/>
                    <a:pt x="0" y="42"/>
                    <a:pt x="11" y="53"/>
                  </a:cubicBezTo>
                  <a:cubicBezTo>
                    <a:pt x="17" y="59"/>
                    <a:pt x="25" y="63"/>
                    <a:pt x="34" y="63"/>
                  </a:cubicBezTo>
                  <a:cubicBezTo>
                    <a:pt x="38" y="63"/>
                    <a:pt x="42" y="62"/>
                    <a:pt x="46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1" y="59"/>
                    <a:pt x="37" y="60"/>
                    <a:pt x="34" y="60"/>
                  </a:cubicBezTo>
                  <a:cubicBezTo>
                    <a:pt x="26" y="60"/>
                    <a:pt x="18" y="57"/>
                    <a:pt x="13" y="51"/>
                  </a:cubicBezTo>
                  <a:cubicBezTo>
                    <a:pt x="4" y="41"/>
                    <a:pt x="3" y="26"/>
                    <a:pt x="11" y="15"/>
                  </a:cubicBezTo>
                  <a:cubicBezTo>
                    <a:pt x="8" y="13"/>
                    <a:pt x="8" y="13"/>
                    <a:pt x="8" y="13"/>
                  </a:cubicBezTo>
                  <a:moveTo>
                    <a:pt x="46" y="3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9" y="8"/>
                    <a:pt x="52" y="10"/>
                    <a:pt x="54" y="12"/>
                  </a:cubicBezTo>
                  <a:cubicBezTo>
                    <a:pt x="63" y="22"/>
                    <a:pt x="64" y="36"/>
                    <a:pt x="57" y="4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7" y="37"/>
                    <a:pt x="67" y="21"/>
                    <a:pt x="57" y="10"/>
                  </a:cubicBezTo>
                  <a:cubicBezTo>
                    <a:pt x="54" y="7"/>
                    <a:pt x="50" y="5"/>
                    <a:pt x="46" y="3"/>
                  </a:cubicBezTo>
                  <a:moveTo>
                    <a:pt x="34" y="0"/>
                  </a:moveTo>
                  <a:cubicBezTo>
                    <a:pt x="26" y="0"/>
                    <a:pt x="18" y="3"/>
                    <a:pt x="12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1"/>
                    <a:pt x="14" y="11"/>
                  </a:cubicBezTo>
                  <a:cubicBezTo>
                    <a:pt x="20" y="6"/>
                    <a:pt x="27" y="3"/>
                    <a:pt x="34" y="3"/>
                  </a:cubicBezTo>
                  <a:cubicBezTo>
                    <a:pt x="37" y="3"/>
                    <a:pt x="39" y="4"/>
                    <a:pt x="42" y="5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0" y="1"/>
                    <a:pt x="37" y="0"/>
                    <a:pt x="3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465"/>
            <p:cNvSpPr>
              <a:spLocks noEditPoints="1"/>
            </p:cNvSpPr>
            <p:nvPr/>
          </p:nvSpPr>
          <p:spPr bwMode="auto">
            <a:xfrm>
              <a:off x="1143000" y="2708275"/>
              <a:ext cx="250825" cy="279400"/>
            </a:xfrm>
            <a:custGeom>
              <a:avLst/>
              <a:gdLst>
                <a:gd name="T0" fmla="*/ 39 w 52"/>
                <a:gd name="T1" fmla="*/ 54 h 58"/>
                <a:gd name="T2" fmla="*/ 36 w 52"/>
                <a:gd name="T3" fmla="*/ 56 h 58"/>
                <a:gd name="T4" fmla="*/ 38 w 52"/>
                <a:gd name="T5" fmla="*/ 58 h 58"/>
                <a:gd name="T6" fmla="*/ 41 w 52"/>
                <a:gd name="T7" fmla="*/ 57 h 58"/>
                <a:gd name="T8" fmla="*/ 39 w 52"/>
                <a:gd name="T9" fmla="*/ 54 h 58"/>
                <a:gd name="T10" fmla="*/ 49 w 52"/>
                <a:gd name="T11" fmla="*/ 45 h 58"/>
                <a:gd name="T12" fmla="*/ 47 w 52"/>
                <a:gd name="T13" fmla="*/ 48 h 58"/>
                <a:gd name="T14" fmla="*/ 50 w 52"/>
                <a:gd name="T15" fmla="*/ 49 h 58"/>
                <a:gd name="T16" fmla="*/ 52 w 52"/>
                <a:gd name="T17" fmla="*/ 47 h 58"/>
                <a:gd name="T18" fmla="*/ 49 w 52"/>
                <a:gd name="T19" fmla="*/ 45 h 58"/>
                <a:gd name="T20" fmla="*/ 2 w 52"/>
                <a:gd name="T21" fmla="*/ 8 h 58"/>
                <a:gd name="T22" fmla="*/ 0 w 52"/>
                <a:gd name="T23" fmla="*/ 11 h 58"/>
                <a:gd name="T24" fmla="*/ 3 w 52"/>
                <a:gd name="T25" fmla="*/ 13 h 58"/>
                <a:gd name="T26" fmla="*/ 5 w 52"/>
                <a:gd name="T27" fmla="*/ 10 h 58"/>
                <a:gd name="T28" fmla="*/ 2 w 52"/>
                <a:gd name="T29" fmla="*/ 8 h 58"/>
                <a:gd name="T30" fmla="*/ 35 w 52"/>
                <a:gd name="T31" fmla="*/ 0 h 58"/>
                <a:gd name="T32" fmla="*/ 34 w 52"/>
                <a:gd name="T33" fmla="*/ 3 h 58"/>
                <a:gd name="T34" fmla="*/ 37 w 52"/>
                <a:gd name="T35" fmla="*/ 4 h 58"/>
                <a:gd name="T36" fmla="*/ 38 w 52"/>
                <a:gd name="T37" fmla="*/ 1 h 58"/>
                <a:gd name="T38" fmla="*/ 35 w 52"/>
                <a:gd name="T3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8">
                  <a:moveTo>
                    <a:pt x="39" y="54"/>
                  </a:moveTo>
                  <a:cubicBezTo>
                    <a:pt x="38" y="55"/>
                    <a:pt x="37" y="55"/>
                    <a:pt x="36" y="56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40" y="58"/>
                    <a:pt x="41" y="57"/>
                  </a:cubicBezTo>
                  <a:cubicBezTo>
                    <a:pt x="39" y="54"/>
                    <a:pt x="39" y="54"/>
                    <a:pt x="39" y="54"/>
                  </a:cubicBezTo>
                  <a:moveTo>
                    <a:pt x="49" y="45"/>
                  </a:moveTo>
                  <a:cubicBezTo>
                    <a:pt x="49" y="46"/>
                    <a:pt x="48" y="47"/>
                    <a:pt x="47" y="48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1" y="48"/>
                    <a:pt x="52" y="47"/>
                  </a:cubicBezTo>
                  <a:cubicBezTo>
                    <a:pt x="49" y="45"/>
                    <a:pt x="49" y="45"/>
                    <a:pt x="49" y="45"/>
                  </a:cubicBezTo>
                  <a:moveTo>
                    <a:pt x="2" y="8"/>
                  </a:moveTo>
                  <a:cubicBezTo>
                    <a:pt x="2" y="9"/>
                    <a:pt x="1" y="10"/>
                    <a:pt x="0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4" y="11"/>
                    <a:pt x="5" y="10"/>
                  </a:cubicBezTo>
                  <a:cubicBezTo>
                    <a:pt x="2" y="8"/>
                    <a:pt x="2" y="8"/>
                    <a:pt x="2" y="8"/>
                  </a:cubicBezTo>
                  <a:moveTo>
                    <a:pt x="35" y="0"/>
                  </a:moveTo>
                  <a:cubicBezTo>
                    <a:pt x="34" y="3"/>
                    <a:pt x="34" y="3"/>
                    <a:pt x="34" y="3"/>
                  </a:cubicBezTo>
                  <a:cubicBezTo>
                    <a:pt x="35" y="3"/>
                    <a:pt x="36" y="4"/>
                    <a:pt x="37" y="4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0"/>
                    <a:pt x="36" y="0"/>
                    <a:pt x="3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466"/>
            <p:cNvSpPr>
              <a:spLocks noEditPoints="1"/>
            </p:cNvSpPr>
            <p:nvPr/>
          </p:nvSpPr>
          <p:spPr bwMode="auto">
            <a:xfrm>
              <a:off x="958850" y="904875"/>
              <a:ext cx="188913" cy="182563"/>
            </a:xfrm>
            <a:custGeom>
              <a:avLst/>
              <a:gdLst>
                <a:gd name="T0" fmla="*/ 21 w 39"/>
                <a:gd name="T1" fmla="*/ 18 h 38"/>
                <a:gd name="T2" fmla="*/ 11 w 39"/>
                <a:gd name="T3" fmla="*/ 36 h 38"/>
                <a:gd name="T4" fmla="*/ 19 w 39"/>
                <a:gd name="T5" fmla="*/ 38 h 38"/>
                <a:gd name="T6" fmla="*/ 27 w 39"/>
                <a:gd name="T7" fmla="*/ 36 h 38"/>
                <a:gd name="T8" fmla="*/ 21 w 39"/>
                <a:gd name="T9" fmla="*/ 18 h 38"/>
                <a:gd name="T10" fmla="*/ 17 w 39"/>
                <a:gd name="T11" fmla="*/ 18 h 38"/>
                <a:gd name="T12" fmla="*/ 2 w 39"/>
                <a:gd name="T13" fmla="*/ 26 h 38"/>
                <a:gd name="T14" fmla="*/ 5 w 39"/>
                <a:gd name="T15" fmla="*/ 32 h 38"/>
                <a:gd name="T16" fmla="*/ 8 w 39"/>
                <a:gd name="T17" fmla="*/ 34 h 38"/>
                <a:gd name="T18" fmla="*/ 17 w 39"/>
                <a:gd name="T19" fmla="*/ 18 h 38"/>
                <a:gd name="T20" fmla="*/ 38 w 39"/>
                <a:gd name="T21" fmla="*/ 15 h 38"/>
                <a:gd name="T22" fmla="*/ 24 w 39"/>
                <a:gd name="T23" fmla="*/ 16 h 38"/>
                <a:gd name="T24" fmla="*/ 30 w 39"/>
                <a:gd name="T25" fmla="*/ 35 h 38"/>
                <a:gd name="T26" fmla="*/ 32 w 39"/>
                <a:gd name="T27" fmla="*/ 33 h 38"/>
                <a:gd name="T28" fmla="*/ 38 w 39"/>
                <a:gd name="T29" fmla="*/ 15 h 38"/>
                <a:gd name="T30" fmla="*/ 19 w 39"/>
                <a:gd name="T31" fmla="*/ 0 h 38"/>
                <a:gd name="T32" fmla="*/ 6 w 39"/>
                <a:gd name="T33" fmla="*/ 5 h 38"/>
                <a:gd name="T34" fmla="*/ 1 w 39"/>
                <a:gd name="T35" fmla="*/ 22 h 38"/>
                <a:gd name="T36" fmla="*/ 20 w 39"/>
                <a:gd name="T37" fmla="*/ 13 h 38"/>
                <a:gd name="T38" fmla="*/ 22 w 39"/>
                <a:gd name="T39" fmla="*/ 10 h 38"/>
                <a:gd name="T40" fmla="*/ 23 w 39"/>
                <a:gd name="T41" fmla="*/ 12 h 38"/>
                <a:gd name="T42" fmla="*/ 37 w 39"/>
                <a:gd name="T43" fmla="*/ 12 h 38"/>
                <a:gd name="T44" fmla="*/ 33 w 39"/>
                <a:gd name="T45" fmla="*/ 6 h 38"/>
                <a:gd name="T46" fmla="*/ 19 w 39"/>
                <a:gd name="T4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21" y="18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14" y="37"/>
                    <a:pt x="16" y="38"/>
                    <a:pt x="19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1" y="18"/>
                    <a:pt x="21" y="18"/>
                    <a:pt x="21" y="18"/>
                  </a:cubicBezTo>
                  <a:moveTo>
                    <a:pt x="17" y="18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2" y="28"/>
                    <a:pt x="4" y="30"/>
                    <a:pt x="5" y="32"/>
                  </a:cubicBezTo>
                  <a:cubicBezTo>
                    <a:pt x="6" y="33"/>
                    <a:pt x="7" y="33"/>
                    <a:pt x="8" y="34"/>
                  </a:cubicBezTo>
                  <a:cubicBezTo>
                    <a:pt x="17" y="18"/>
                    <a:pt x="17" y="18"/>
                    <a:pt x="17" y="18"/>
                  </a:cubicBezTo>
                  <a:moveTo>
                    <a:pt x="38" y="15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4"/>
                    <a:pt x="31" y="33"/>
                    <a:pt x="32" y="33"/>
                  </a:cubicBezTo>
                  <a:cubicBezTo>
                    <a:pt x="37" y="28"/>
                    <a:pt x="39" y="22"/>
                    <a:pt x="38" y="15"/>
                  </a:cubicBezTo>
                  <a:moveTo>
                    <a:pt x="19" y="0"/>
                  </a:moveTo>
                  <a:cubicBezTo>
                    <a:pt x="15" y="0"/>
                    <a:pt x="10" y="2"/>
                    <a:pt x="6" y="5"/>
                  </a:cubicBezTo>
                  <a:cubicBezTo>
                    <a:pt x="2" y="10"/>
                    <a:pt x="0" y="16"/>
                    <a:pt x="1" y="2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6" y="10"/>
                    <a:pt x="35" y="8"/>
                    <a:pt x="33" y="6"/>
                  </a:cubicBezTo>
                  <a:cubicBezTo>
                    <a:pt x="29" y="2"/>
                    <a:pt x="24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467"/>
            <p:cNvSpPr>
              <a:spLocks/>
            </p:cNvSpPr>
            <p:nvPr/>
          </p:nvSpPr>
          <p:spPr bwMode="auto">
            <a:xfrm>
              <a:off x="963613" y="952500"/>
              <a:ext cx="179388" cy="125413"/>
            </a:xfrm>
            <a:custGeom>
              <a:avLst/>
              <a:gdLst>
                <a:gd name="T0" fmla="*/ 21 w 37"/>
                <a:gd name="T1" fmla="*/ 0 h 26"/>
                <a:gd name="T2" fmla="*/ 19 w 37"/>
                <a:gd name="T3" fmla="*/ 3 h 26"/>
                <a:gd name="T4" fmla="*/ 0 w 37"/>
                <a:gd name="T5" fmla="*/ 12 h 26"/>
                <a:gd name="T6" fmla="*/ 1 w 37"/>
                <a:gd name="T7" fmla="*/ 16 h 26"/>
                <a:gd name="T8" fmla="*/ 16 w 37"/>
                <a:gd name="T9" fmla="*/ 8 h 26"/>
                <a:gd name="T10" fmla="*/ 7 w 37"/>
                <a:gd name="T11" fmla="*/ 24 h 26"/>
                <a:gd name="T12" fmla="*/ 10 w 37"/>
                <a:gd name="T13" fmla="*/ 26 h 26"/>
                <a:gd name="T14" fmla="*/ 20 w 37"/>
                <a:gd name="T15" fmla="*/ 8 h 26"/>
                <a:gd name="T16" fmla="*/ 26 w 37"/>
                <a:gd name="T17" fmla="*/ 26 h 26"/>
                <a:gd name="T18" fmla="*/ 29 w 37"/>
                <a:gd name="T19" fmla="*/ 25 h 26"/>
                <a:gd name="T20" fmla="*/ 23 w 37"/>
                <a:gd name="T21" fmla="*/ 6 h 26"/>
                <a:gd name="T22" fmla="*/ 37 w 37"/>
                <a:gd name="T23" fmla="*/ 5 h 26"/>
                <a:gd name="T24" fmla="*/ 36 w 37"/>
                <a:gd name="T25" fmla="*/ 2 h 26"/>
                <a:gd name="T26" fmla="*/ 22 w 37"/>
                <a:gd name="T27" fmla="*/ 2 h 26"/>
                <a:gd name="T28" fmla="*/ 21 w 37"/>
                <a:gd name="T2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9" y="25"/>
                    <a:pt x="10" y="26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7" y="26"/>
                    <a:pt x="28" y="25"/>
                    <a:pt x="29" y="2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4"/>
                    <a:pt x="36" y="3"/>
                    <a:pt x="36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468"/>
            <p:cNvSpPr>
              <a:spLocks noEditPoints="1"/>
            </p:cNvSpPr>
            <p:nvPr/>
          </p:nvSpPr>
          <p:spPr bwMode="auto">
            <a:xfrm>
              <a:off x="882650" y="836613"/>
              <a:ext cx="331788" cy="319088"/>
            </a:xfrm>
            <a:custGeom>
              <a:avLst/>
              <a:gdLst>
                <a:gd name="T0" fmla="*/ 22 w 69"/>
                <a:gd name="T1" fmla="*/ 59 h 66"/>
                <a:gd name="T2" fmla="*/ 20 w 69"/>
                <a:gd name="T3" fmla="*/ 62 h 66"/>
                <a:gd name="T4" fmla="*/ 35 w 69"/>
                <a:gd name="T5" fmla="*/ 66 h 66"/>
                <a:gd name="T6" fmla="*/ 47 w 69"/>
                <a:gd name="T7" fmla="*/ 64 h 66"/>
                <a:gd name="T8" fmla="*/ 46 w 69"/>
                <a:gd name="T9" fmla="*/ 61 h 66"/>
                <a:gd name="T10" fmla="*/ 35 w 69"/>
                <a:gd name="T11" fmla="*/ 63 h 66"/>
                <a:gd name="T12" fmla="*/ 22 w 69"/>
                <a:gd name="T13" fmla="*/ 59 h 66"/>
                <a:gd name="T14" fmla="*/ 8 w 69"/>
                <a:gd name="T15" fmla="*/ 44 h 66"/>
                <a:gd name="T16" fmla="*/ 5 w 69"/>
                <a:gd name="T17" fmla="*/ 46 h 66"/>
                <a:gd name="T18" fmla="*/ 11 w 69"/>
                <a:gd name="T19" fmla="*/ 56 h 66"/>
                <a:gd name="T20" fmla="*/ 17 w 69"/>
                <a:gd name="T21" fmla="*/ 61 h 66"/>
                <a:gd name="T22" fmla="*/ 19 w 69"/>
                <a:gd name="T23" fmla="*/ 58 h 66"/>
                <a:gd name="T24" fmla="*/ 13 w 69"/>
                <a:gd name="T25" fmla="*/ 53 h 66"/>
                <a:gd name="T26" fmla="*/ 8 w 69"/>
                <a:gd name="T27" fmla="*/ 44 h 66"/>
                <a:gd name="T28" fmla="*/ 68 w 69"/>
                <a:gd name="T29" fmla="*/ 29 h 66"/>
                <a:gd name="T30" fmla="*/ 65 w 69"/>
                <a:gd name="T31" fmla="*/ 29 h 66"/>
                <a:gd name="T32" fmla="*/ 55 w 69"/>
                <a:gd name="T33" fmla="*/ 55 h 66"/>
                <a:gd name="T34" fmla="*/ 49 w 69"/>
                <a:gd name="T35" fmla="*/ 59 h 66"/>
                <a:gd name="T36" fmla="*/ 50 w 69"/>
                <a:gd name="T37" fmla="*/ 63 h 66"/>
                <a:gd name="T38" fmla="*/ 58 w 69"/>
                <a:gd name="T39" fmla="*/ 57 h 66"/>
                <a:gd name="T40" fmla="*/ 68 w 69"/>
                <a:gd name="T41" fmla="*/ 29 h 66"/>
                <a:gd name="T42" fmla="*/ 35 w 69"/>
                <a:gd name="T43" fmla="*/ 0 h 66"/>
                <a:gd name="T44" fmla="*/ 13 w 69"/>
                <a:gd name="T45" fmla="*/ 9 h 66"/>
                <a:gd name="T46" fmla="*/ 4 w 69"/>
                <a:gd name="T47" fmla="*/ 43 h 66"/>
                <a:gd name="T48" fmla="*/ 7 w 69"/>
                <a:gd name="T49" fmla="*/ 41 h 66"/>
                <a:gd name="T50" fmla="*/ 15 w 69"/>
                <a:gd name="T51" fmla="*/ 11 h 66"/>
                <a:gd name="T52" fmla="*/ 35 w 69"/>
                <a:gd name="T53" fmla="*/ 3 h 66"/>
                <a:gd name="T54" fmla="*/ 57 w 69"/>
                <a:gd name="T55" fmla="*/ 13 h 66"/>
                <a:gd name="T56" fmla="*/ 64 w 69"/>
                <a:gd name="T57" fmla="*/ 26 h 66"/>
                <a:gd name="T58" fmla="*/ 68 w 69"/>
                <a:gd name="T59" fmla="*/ 26 h 66"/>
                <a:gd name="T60" fmla="*/ 60 w 69"/>
                <a:gd name="T61" fmla="*/ 10 h 66"/>
                <a:gd name="T62" fmla="*/ 35 w 69"/>
                <a:gd name="T6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" h="66">
                  <a:moveTo>
                    <a:pt x="22" y="59"/>
                  </a:moveTo>
                  <a:cubicBezTo>
                    <a:pt x="20" y="62"/>
                    <a:pt x="20" y="62"/>
                    <a:pt x="20" y="62"/>
                  </a:cubicBezTo>
                  <a:cubicBezTo>
                    <a:pt x="25" y="65"/>
                    <a:pt x="30" y="66"/>
                    <a:pt x="35" y="66"/>
                  </a:cubicBezTo>
                  <a:cubicBezTo>
                    <a:pt x="39" y="66"/>
                    <a:pt x="43" y="65"/>
                    <a:pt x="47" y="64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2" y="62"/>
                    <a:pt x="39" y="63"/>
                    <a:pt x="35" y="63"/>
                  </a:cubicBezTo>
                  <a:cubicBezTo>
                    <a:pt x="31" y="63"/>
                    <a:pt x="26" y="62"/>
                    <a:pt x="22" y="59"/>
                  </a:cubicBezTo>
                  <a:moveTo>
                    <a:pt x="8" y="44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6" y="49"/>
                    <a:pt x="8" y="53"/>
                    <a:pt x="11" y="56"/>
                  </a:cubicBezTo>
                  <a:cubicBezTo>
                    <a:pt x="13" y="58"/>
                    <a:pt x="15" y="59"/>
                    <a:pt x="17" y="6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6"/>
                    <a:pt x="15" y="55"/>
                    <a:pt x="13" y="53"/>
                  </a:cubicBezTo>
                  <a:cubicBezTo>
                    <a:pt x="11" y="51"/>
                    <a:pt x="9" y="48"/>
                    <a:pt x="8" y="44"/>
                  </a:cubicBezTo>
                  <a:moveTo>
                    <a:pt x="68" y="29"/>
                  </a:moveTo>
                  <a:cubicBezTo>
                    <a:pt x="65" y="29"/>
                    <a:pt x="65" y="29"/>
                    <a:pt x="65" y="29"/>
                  </a:cubicBezTo>
                  <a:cubicBezTo>
                    <a:pt x="66" y="38"/>
                    <a:pt x="63" y="48"/>
                    <a:pt x="55" y="55"/>
                  </a:cubicBezTo>
                  <a:cubicBezTo>
                    <a:pt x="53" y="57"/>
                    <a:pt x="51" y="58"/>
                    <a:pt x="49" y="59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53" y="61"/>
                    <a:pt x="55" y="60"/>
                    <a:pt x="58" y="57"/>
                  </a:cubicBezTo>
                  <a:cubicBezTo>
                    <a:pt x="66" y="50"/>
                    <a:pt x="69" y="39"/>
                    <a:pt x="68" y="29"/>
                  </a:cubicBezTo>
                  <a:moveTo>
                    <a:pt x="35" y="0"/>
                  </a:moveTo>
                  <a:cubicBezTo>
                    <a:pt x="27" y="0"/>
                    <a:pt x="19" y="3"/>
                    <a:pt x="13" y="9"/>
                  </a:cubicBezTo>
                  <a:cubicBezTo>
                    <a:pt x="3" y="18"/>
                    <a:pt x="0" y="31"/>
                    <a:pt x="4" y="43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4" y="31"/>
                    <a:pt x="6" y="19"/>
                    <a:pt x="15" y="11"/>
                  </a:cubicBezTo>
                  <a:cubicBezTo>
                    <a:pt x="21" y="6"/>
                    <a:pt x="28" y="3"/>
                    <a:pt x="35" y="3"/>
                  </a:cubicBezTo>
                  <a:cubicBezTo>
                    <a:pt x="43" y="3"/>
                    <a:pt x="51" y="6"/>
                    <a:pt x="57" y="13"/>
                  </a:cubicBezTo>
                  <a:cubicBezTo>
                    <a:pt x="61" y="17"/>
                    <a:pt x="63" y="21"/>
                    <a:pt x="64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6" y="20"/>
                    <a:pt x="64" y="15"/>
                    <a:pt x="60" y="10"/>
                  </a:cubicBezTo>
                  <a:cubicBezTo>
                    <a:pt x="53" y="3"/>
                    <a:pt x="44" y="0"/>
                    <a:pt x="3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469"/>
            <p:cNvSpPr>
              <a:spLocks noEditPoints="1"/>
            </p:cNvSpPr>
            <p:nvPr/>
          </p:nvSpPr>
          <p:spPr bwMode="auto">
            <a:xfrm>
              <a:off x="901700" y="962025"/>
              <a:ext cx="307975" cy="184150"/>
            </a:xfrm>
            <a:custGeom>
              <a:avLst/>
              <a:gdLst>
                <a:gd name="T0" fmla="*/ 45 w 64"/>
                <a:gd name="T1" fmla="*/ 33 h 38"/>
                <a:gd name="T2" fmla="*/ 42 w 64"/>
                <a:gd name="T3" fmla="*/ 35 h 38"/>
                <a:gd name="T4" fmla="*/ 43 w 64"/>
                <a:gd name="T5" fmla="*/ 38 h 38"/>
                <a:gd name="T6" fmla="*/ 46 w 64"/>
                <a:gd name="T7" fmla="*/ 37 h 38"/>
                <a:gd name="T8" fmla="*/ 45 w 64"/>
                <a:gd name="T9" fmla="*/ 33 h 38"/>
                <a:gd name="T10" fmla="*/ 15 w 64"/>
                <a:gd name="T11" fmla="*/ 32 h 38"/>
                <a:gd name="T12" fmla="*/ 13 w 64"/>
                <a:gd name="T13" fmla="*/ 35 h 38"/>
                <a:gd name="T14" fmla="*/ 16 w 64"/>
                <a:gd name="T15" fmla="*/ 36 h 38"/>
                <a:gd name="T16" fmla="*/ 18 w 64"/>
                <a:gd name="T17" fmla="*/ 33 h 38"/>
                <a:gd name="T18" fmla="*/ 15 w 64"/>
                <a:gd name="T19" fmla="*/ 32 h 38"/>
                <a:gd name="T20" fmla="*/ 3 w 64"/>
                <a:gd name="T21" fmla="*/ 15 h 38"/>
                <a:gd name="T22" fmla="*/ 0 w 64"/>
                <a:gd name="T23" fmla="*/ 17 h 38"/>
                <a:gd name="T24" fmla="*/ 1 w 64"/>
                <a:gd name="T25" fmla="*/ 20 h 38"/>
                <a:gd name="T26" fmla="*/ 4 w 64"/>
                <a:gd name="T27" fmla="*/ 18 h 38"/>
                <a:gd name="T28" fmla="*/ 3 w 64"/>
                <a:gd name="T29" fmla="*/ 15 h 38"/>
                <a:gd name="T30" fmla="*/ 64 w 64"/>
                <a:gd name="T31" fmla="*/ 0 h 38"/>
                <a:gd name="T32" fmla="*/ 60 w 64"/>
                <a:gd name="T33" fmla="*/ 0 h 38"/>
                <a:gd name="T34" fmla="*/ 61 w 64"/>
                <a:gd name="T35" fmla="*/ 3 h 38"/>
                <a:gd name="T36" fmla="*/ 64 w 64"/>
                <a:gd name="T37" fmla="*/ 3 h 38"/>
                <a:gd name="T38" fmla="*/ 64 w 64"/>
                <a:gd name="T3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38">
                  <a:moveTo>
                    <a:pt x="45" y="33"/>
                  </a:moveTo>
                  <a:cubicBezTo>
                    <a:pt x="44" y="34"/>
                    <a:pt x="43" y="34"/>
                    <a:pt x="42" y="35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4" y="38"/>
                    <a:pt x="45" y="37"/>
                    <a:pt x="46" y="37"/>
                  </a:cubicBezTo>
                  <a:cubicBezTo>
                    <a:pt x="45" y="33"/>
                    <a:pt x="45" y="33"/>
                    <a:pt x="45" y="33"/>
                  </a:cubicBezTo>
                  <a:moveTo>
                    <a:pt x="15" y="32"/>
                  </a:move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5" y="36"/>
                    <a:pt x="16" y="3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7" y="33"/>
                    <a:pt x="16" y="32"/>
                    <a:pt x="15" y="32"/>
                  </a:cubicBezTo>
                  <a:moveTo>
                    <a:pt x="3" y="15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1" y="2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7"/>
                    <a:pt x="3" y="16"/>
                    <a:pt x="3" y="15"/>
                  </a:cubicBezTo>
                  <a:moveTo>
                    <a:pt x="64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1"/>
                    <a:pt x="61" y="2"/>
                    <a:pt x="61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2"/>
                    <a:pt x="64" y="1"/>
                    <a:pt x="6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70"/>
            <p:cNvSpPr>
              <a:spLocks noEditPoints="1"/>
            </p:cNvSpPr>
            <p:nvPr/>
          </p:nvSpPr>
          <p:spPr bwMode="auto">
            <a:xfrm>
              <a:off x="3282950" y="2457450"/>
              <a:ext cx="153988" cy="139700"/>
            </a:xfrm>
            <a:custGeom>
              <a:avLst/>
              <a:gdLst>
                <a:gd name="T0" fmla="*/ 16 w 32"/>
                <a:gd name="T1" fmla="*/ 16 h 29"/>
                <a:gd name="T2" fmla="*/ 19 w 32"/>
                <a:gd name="T3" fmla="*/ 29 h 29"/>
                <a:gd name="T4" fmla="*/ 26 w 32"/>
                <a:gd name="T5" fmla="*/ 25 h 29"/>
                <a:gd name="T6" fmla="*/ 28 w 32"/>
                <a:gd name="T7" fmla="*/ 23 h 29"/>
                <a:gd name="T8" fmla="*/ 16 w 32"/>
                <a:gd name="T9" fmla="*/ 16 h 29"/>
                <a:gd name="T10" fmla="*/ 28 w 32"/>
                <a:gd name="T11" fmla="*/ 5 h 29"/>
                <a:gd name="T12" fmla="*/ 16 w 32"/>
                <a:gd name="T13" fmla="*/ 13 h 29"/>
                <a:gd name="T14" fmla="*/ 30 w 32"/>
                <a:gd name="T15" fmla="*/ 20 h 29"/>
                <a:gd name="T16" fmla="*/ 28 w 32"/>
                <a:gd name="T17" fmla="*/ 5 h 29"/>
                <a:gd name="T18" fmla="*/ 10 w 32"/>
                <a:gd name="T19" fmla="*/ 1 h 29"/>
                <a:gd name="T20" fmla="*/ 6 w 32"/>
                <a:gd name="T21" fmla="*/ 4 h 29"/>
                <a:gd name="T22" fmla="*/ 6 w 32"/>
                <a:gd name="T23" fmla="*/ 25 h 29"/>
                <a:gd name="T24" fmla="*/ 15 w 32"/>
                <a:gd name="T25" fmla="*/ 29 h 29"/>
                <a:gd name="T26" fmla="*/ 12 w 32"/>
                <a:gd name="T27" fmla="*/ 14 h 29"/>
                <a:gd name="T28" fmla="*/ 12 w 32"/>
                <a:gd name="T29" fmla="*/ 14 h 29"/>
                <a:gd name="T30" fmla="*/ 12 w 32"/>
                <a:gd name="T31" fmla="*/ 13 h 29"/>
                <a:gd name="T32" fmla="*/ 11 w 32"/>
                <a:gd name="T33" fmla="*/ 12 h 29"/>
                <a:gd name="T34" fmla="*/ 11 w 32"/>
                <a:gd name="T35" fmla="*/ 12 h 29"/>
                <a:gd name="T36" fmla="*/ 10 w 32"/>
                <a:gd name="T37" fmla="*/ 1 h 29"/>
                <a:gd name="T38" fmla="*/ 16 w 32"/>
                <a:gd name="T39" fmla="*/ 0 h 29"/>
                <a:gd name="T40" fmla="*/ 13 w 32"/>
                <a:gd name="T41" fmla="*/ 0 h 29"/>
                <a:gd name="T42" fmla="*/ 15 w 32"/>
                <a:gd name="T43" fmla="*/ 10 h 29"/>
                <a:gd name="T44" fmla="*/ 25 w 32"/>
                <a:gd name="T45" fmla="*/ 3 h 29"/>
                <a:gd name="T46" fmla="*/ 16 w 32"/>
                <a:gd name="T4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29">
                  <a:moveTo>
                    <a:pt x="16" y="16"/>
                  </a:moveTo>
                  <a:cubicBezTo>
                    <a:pt x="19" y="29"/>
                    <a:pt x="19" y="29"/>
                    <a:pt x="19" y="29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5"/>
                    <a:pt x="28" y="24"/>
                    <a:pt x="28" y="23"/>
                  </a:cubicBezTo>
                  <a:cubicBezTo>
                    <a:pt x="16" y="16"/>
                    <a:pt x="16" y="16"/>
                    <a:pt x="16" y="16"/>
                  </a:cubicBezTo>
                  <a:moveTo>
                    <a:pt x="28" y="5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2" y="15"/>
                    <a:pt x="31" y="9"/>
                    <a:pt x="28" y="5"/>
                  </a:cubicBezTo>
                  <a:moveTo>
                    <a:pt x="10" y="1"/>
                  </a:moveTo>
                  <a:cubicBezTo>
                    <a:pt x="9" y="2"/>
                    <a:pt x="7" y="3"/>
                    <a:pt x="6" y="4"/>
                  </a:cubicBezTo>
                  <a:cubicBezTo>
                    <a:pt x="0" y="9"/>
                    <a:pt x="0" y="19"/>
                    <a:pt x="6" y="25"/>
                  </a:cubicBezTo>
                  <a:cubicBezTo>
                    <a:pt x="8" y="27"/>
                    <a:pt x="12" y="29"/>
                    <a:pt x="15" y="2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"/>
                    <a:pt x="10" y="1"/>
                    <a:pt x="10" y="1"/>
                  </a:cubicBezTo>
                  <a:moveTo>
                    <a:pt x="16" y="0"/>
                  </a:moveTo>
                  <a:cubicBezTo>
                    <a:pt x="15" y="0"/>
                    <a:pt x="14" y="0"/>
                    <a:pt x="13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3" y="1"/>
                    <a:pt x="20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71"/>
            <p:cNvSpPr>
              <a:spLocks/>
            </p:cNvSpPr>
            <p:nvPr/>
          </p:nvSpPr>
          <p:spPr bwMode="auto">
            <a:xfrm>
              <a:off x="3330575" y="2457450"/>
              <a:ext cx="96838" cy="139700"/>
            </a:xfrm>
            <a:custGeom>
              <a:avLst/>
              <a:gdLst>
                <a:gd name="T0" fmla="*/ 3 w 20"/>
                <a:gd name="T1" fmla="*/ 0 h 29"/>
                <a:gd name="T2" fmla="*/ 0 w 20"/>
                <a:gd name="T3" fmla="*/ 1 h 29"/>
                <a:gd name="T4" fmla="*/ 1 w 20"/>
                <a:gd name="T5" fmla="*/ 12 h 29"/>
                <a:gd name="T6" fmla="*/ 1 w 20"/>
                <a:gd name="T7" fmla="*/ 12 h 29"/>
                <a:gd name="T8" fmla="*/ 2 w 20"/>
                <a:gd name="T9" fmla="*/ 13 h 29"/>
                <a:gd name="T10" fmla="*/ 2 w 20"/>
                <a:gd name="T11" fmla="*/ 14 h 29"/>
                <a:gd name="T12" fmla="*/ 2 w 20"/>
                <a:gd name="T13" fmla="*/ 14 h 29"/>
                <a:gd name="T14" fmla="*/ 5 w 20"/>
                <a:gd name="T15" fmla="*/ 29 h 29"/>
                <a:gd name="T16" fmla="*/ 6 w 20"/>
                <a:gd name="T17" fmla="*/ 29 h 29"/>
                <a:gd name="T18" fmla="*/ 9 w 20"/>
                <a:gd name="T19" fmla="*/ 29 h 29"/>
                <a:gd name="T20" fmla="*/ 6 w 20"/>
                <a:gd name="T21" fmla="*/ 16 h 29"/>
                <a:gd name="T22" fmla="*/ 18 w 20"/>
                <a:gd name="T23" fmla="*/ 23 h 29"/>
                <a:gd name="T24" fmla="*/ 20 w 20"/>
                <a:gd name="T25" fmla="*/ 20 h 29"/>
                <a:gd name="T26" fmla="*/ 6 w 20"/>
                <a:gd name="T27" fmla="*/ 13 h 29"/>
                <a:gd name="T28" fmla="*/ 18 w 20"/>
                <a:gd name="T29" fmla="*/ 5 h 29"/>
                <a:gd name="T30" fmla="*/ 17 w 20"/>
                <a:gd name="T31" fmla="*/ 4 h 29"/>
                <a:gd name="T32" fmla="*/ 15 w 20"/>
                <a:gd name="T33" fmla="*/ 3 h 29"/>
                <a:gd name="T34" fmla="*/ 5 w 20"/>
                <a:gd name="T35" fmla="*/ 10 h 29"/>
                <a:gd name="T36" fmla="*/ 3 w 20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29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7" y="29"/>
                    <a:pt x="8" y="29"/>
                    <a:pt x="9" y="29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2"/>
                    <a:pt x="20" y="21"/>
                    <a:pt x="20" y="2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5"/>
                    <a:pt x="17" y="4"/>
                  </a:cubicBezTo>
                  <a:cubicBezTo>
                    <a:pt x="17" y="4"/>
                    <a:pt x="16" y="3"/>
                    <a:pt x="15" y="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72"/>
            <p:cNvSpPr>
              <a:spLocks noEditPoints="1"/>
            </p:cNvSpPr>
            <p:nvPr/>
          </p:nvSpPr>
          <p:spPr bwMode="auto">
            <a:xfrm>
              <a:off x="3225800" y="2398713"/>
              <a:ext cx="269875" cy="255588"/>
            </a:xfrm>
            <a:custGeom>
              <a:avLst/>
              <a:gdLst>
                <a:gd name="T0" fmla="*/ 48 w 56"/>
                <a:gd name="T1" fmla="*/ 39 h 53"/>
                <a:gd name="T2" fmla="*/ 44 w 56"/>
                <a:gd name="T3" fmla="*/ 44 h 53"/>
                <a:gd name="T4" fmla="*/ 32 w 56"/>
                <a:gd name="T5" fmla="*/ 50 h 53"/>
                <a:gd name="T6" fmla="*/ 33 w 56"/>
                <a:gd name="T7" fmla="*/ 52 h 53"/>
                <a:gd name="T8" fmla="*/ 46 w 56"/>
                <a:gd name="T9" fmla="*/ 46 h 53"/>
                <a:gd name="T10" fmla="*/ 50 w 56"/>
                <a:gd name="T11" fmla="*/ 41 h 53"/>
                <a:gd name="T12" fmla="*/ 48 w 56"/>
                <a:gd name="T13" fmla="*/ 39 h 53"/>
                <a:gd name="T14" fmla="*/ 49 w 56"/>
                <a:gd name="T15" fmla="*/ 10 h 53"/>
                <a:gd name="T16" fmla="*/ 47 w 56"/>
                <a:gd name="T17" fmla="*/ 12 h 53"/>
                <a:gd name="T18" fmla="*/ 50 w 56"/>
                <a:gd name="T19" fmla="*/ 36 h 53"/>
                <a:gd name="T20" fmla="*/ 52 w 56"/>
                <a:gd name="T21" fmla="*/ 38 h 53"/>
                <a:gd name="T22" fmla="*/ 49 w 56"/>
                <a:gd name="T23" fmla="*/ 10 h 53"/>
                <a:gd name="T24" fmla="*/ 20 w 56"/>
                <a:gd name="T25" fmla="*/ 2 h 53"/>
                <a:gd name="T26" fmla="*/ 11 w 56"/>
                <a:gd name="T27" fmla="*/ 7 h 53"/>
                <a:gd name="T28" fmla="*/ 9 w 56"/>
                <a:gd name="T29" fmla="*/ 44 h 53"/>
                <a:gd name="T30" fmla="*/ 28 w 56"/>
                <a:gd name="T31" fmla="*/ 53 h 53"/>
                <a:gd name="T32" fmla="*/ 30 w 56"/>
                <a:gd name="T33" fmla="*/ 53 h 53"/>
                <a:gd name="T34" fmla="*/ 29 w 56"/>
                <a:gd name="T35" fmla="*/ 50 h 53"/>
                <a:gd name="T36" fmla="*/ 28 w 56"/>
                <a:gd name="T37" fmla="*/ 50 h 53"/>
                <a:gd name="T38" fmla="*/ 11 w 56"/>
                <a:gd name="T39" fmla="*/ 42 h 53"/>
                <a:gd name="T40" fmla="*/ 12 w 56"/>
                <a:gd name="T41" fmla="*/ 9 h 53"/>
                <a:gd name="T42" fmla="*/ 21 w 56"/>
                <a:gd name="T43" fmla="*/ 4 h 53"/>
                <a:gd name="T44" fmla="*/ 20 w 56"/>
                <a:gd name="T45" fmla="*/ 2 h 53"/>
                <a:gd name="T46" fmla="*/ 28 w 56"/>
                <a:gd name="T47" fmla="*/ 0 h 53"/>
                <a:gd name="T48" fmla="*/ 24 w 56"/>
                <a:gd name="T49" fmla="*/ 1 h 53"/>
                <a:gd name="T50" fmla="*/ 24 w 56"/>
                <a:gd name="T51" fmla="*/ 3 h 53"/>
                <a:gd name="T52" fmla="*/ 28 w 56"/>
                <a:gd name="T53" fmla="*/ 3 h 53"/>
                <a:gd name="T54" fmla="*/ 45 w 56"/>
                <a:gd name="T55" fmla="*/ 9 h 53"/>
                <a:gd name="T56" fmla="*/ 47 w 56"/>
                <a:gd name="T57" fmla="*/ 8 h 53"/>
                <a:gd name="T58" fmla="*/ 28 w 56"/>
                <a:gd name="T5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" h="53">
                  <a:moveTo>
                    <a:pt x="48" y="39"/>
                  </a:moveTo>
                  <a:cubicBezTo>
                    <a:pt x="47" y="41"/>
                    <a:pt x="46" y="42"/>
                    <a:pt x="44" y="44"/>
                  </a:cubicBezTo>
                  <a:cubicBezTo>
                    <a:pt x="41" y="47"/>
                    <a:pt x="37" y="49"/>
                    <a:pt x="32" y="50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8" y="51"/>
                    <a:pt x="42" y="49"/>
                    <a:pt x="46" y="46"/>
                  </a:cubicBezTo>
                  <a:cubicBezTo>
                    <a:pt x="48" y="44"/>
                    <a:pt x="49" y="42"/>
                    <a:pt x="50" y="41"/>
                  </a:cubicBezTo>
                  <a:cubicBezTo>
                    <a:pt x="48" y="39"/>
                    <a:pt x="48" y="39"/>
                    <a:pt x="48" y="39"/>
                  </a:cubicBezTo>
                  <a:moveTo>
                    <a:pt x="49" y="10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52" y="19"/>
                    <a:pt x="53" y="29"/>
                    <a:pt x="50" y="36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6" y="29"/>
                    <a:pt x="55" y="18"/>
                    <a:pt x="49" y="10"/>
                  </a:cubicBezTo>
                  <a:moveTo>
                    <a:pt x="20" y="2"/>
                  </a:moveTo>
                  <a:cubicBezTo>
                    <a:pt x="17" y="3"/>
                    <a:pt x="14" y="5"/>
                    <a:pt x="11" y="7"/>
                  </a:cubicBezTo>
                  <a:cubicBezTo>
                    <a:pt x="0" y="17"/>
                    <a:pt x="0" y="34"/>
                    <a:pt x="9" y="44"/>
                  </a:cubicBezTo>
                  <a:cubicBezTo>
                    <a:pt x="14" y="50"/>
                    <a:pt x="21" y="53"/>
                    <a:pt x="28" y="53"/>
                  </a:cubicBezTo>
                  <a:cubicBezTo>
                    <a:pt x="29" y="53"/>
                    <a:pt x="29" y="53"/>
                    <a:pt x="30" y="53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8" y="50"/>
                  </a:cubicBezTo>
                  <a:cubicBezTo>
                    <a:pt x="22" y="50"/>
                    <a:pt x="16" y="47"/>
                    <a:pt x="11" y="42"/>
                  </a:cubicBezTo>
                  <a:cubicBezTo>
                    <a:pt x="2" y="33"/>
                    <a:pt x="3" y="18"/>
                    <a:pt x="12" y="9"/>
                  </a:cubicBezTo>
                  <a:cubicBezTo>
                    <a:pt x="15" y="7"/>
                    <a:pt x="18" y="5"/>
                    <a:pt x="21" y="4"/>
                  </a:cubicBezTo>
                  <a:cubicBezTo>
                    <a:pt x="20" y="2"/>
                    <a:pt x="20" y="2"/>
                    <a:pt x="20" y="2"/>
                  </a:cubicBezTo>
                  <a:moveTo>
                    <a:pt x="28" y="0"/>
                  </a:moveTo>
                  <a:cubicBezTo>
                    <a:pt x="27" y="0"/>
                    <a:pt x="25" y="1"/>
                    <a:pt x="24" y="1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3"/>
                    <a:pt x="27" y="3"/>
                    <a:pt x="28" y="3"/>
                  </a:cubicBezTo>
                  <a:cubicBezTo>
                    <a:pt x="34" y="3"/>
                    <a:pt x="40" y="5"/>
                    <a:pt x="45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2" y="3"/>
                    <a:pt x="35" y="0"/>
                    <a:pt x="2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73"/>
            <p:cNvSpPr>
              <a:spLocks noEditPoints="1"/>
            </p:cNvSpPr>
            <p:nvPr/>
          </p:nvSpPr>
          <p:spPr bwMode="auto">
            <a:xfrm>
              <a:off x="3321050" y="2403475"/>
              <a:ext cx="153988" cy="250825"/>
            </a:xfrm>
            <a:custGeom>
              <a:avLst/>
              <a:gdLst>
                <a:gd name="T0" fmla="*/ 12 w 32"/>
                <a:gd name="T1" fmla="*/ 49 h 52"/>
                <a:gd name="T2" fmla="*/ 9 w 32"/>
                <a:gd name="T3" fmla="*/ 49 h 52"/>
                <a:gd name="T4" fmla="*/ 10 w 32"/>
                <a:gd name="T5" fmla="*/ 52 h 52"/>
                <a:gd name="T6" fmla="*/ 13 w 32"/>
                <a:gd name="T7" fmla="*/ 51 h 52"/>
                <a:gd name="T8" fmla="*/ 12 w 32"/>
                <a:gd name="T9" fmla="*/ 49 h 52"/>
                <a:gd name="T10" fmla="*/ 30 w 32"/>
                <a:gd name="T11" fmla="*/ 35 h 52"/>
                <a:gd name="T12" fmla="*/ 28 w 32"/>
                <a:gd name="T13" fmla="*/ 38 h 52"/>
                <a:gd name="T14" fmla="*/ 30 w 32"/>
                <a:gd name="T15" fmla="*/ 40 h 52"/>
                <a:gd name="T16" fmla="*/ 32 w 32"/>
                <a:gd name="T17" fmla="*/ 37 h 52"/>
                <a:gd name="T18" fmla="*/ 30 w 32"/>
                <a:gd name="T19" fmla="*/ 35 h 52"/>
                <a:gd name="T20" fmla="*/ 27 w 32"/>
                <a:gd name="T21" fmla="*/ 7 h 52"/>
                <a:gd name="T22" fmla="*/ 25 w 32"/>
                <a:gd name="T23" fmla="*/ 8 h 52"/>
                <a:gd name="T24" fmla="*/ 26 w 32"/>
                <a:gd name="T25" fmla="*/ 10 h 52"/>
                <a:gd name="T26" fmla="*/ 27 w 32"/>
                <a:gd name="T27" fmla="*/ 11 h 52"/>
                <a:gd name="T28" fmla="*/ 29 w 32"/>
                <a:gd name="T29" fmla="*/ 9 h 52"/>
                <a:gd name="T30" fmla="*/ 28 w 32"/>
                <a:gd name="T31" fmla="*/ 8 h 52"/>
                <a:gd name="T32" fmla="*/ 27 w 32"/>
                <a:gd name="T33" fmla="*/ 7 h 52"/>
                <a:gd name="T34" fmla="*/ 4 w 32"/>
                <a:gd name="T35" fmla="*/ 0 h 52"/>
                <a:gd name="T36" fmla="*/ 0 w 32"/>
                <a:gd name="T37" fmla="*/ 1 h 52"/>
                <a:gd name="T38" fmla="*/ 1 w 32"/>
                <a:gd name="T39" fmla="*/ 3 h 52"/>
                <a:gd name="T40" fmla="*/ 4 w 32"/>
                <a:gd name="T41" fmla="*/ 2 h 52"/>
                <a:gd name="T42" fmla="*/ 4 w 32"/>
                <a:gd name="T4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52">
                  <a:moveTo>
                    <a:pt x="12" y="49"/>
                  </a:moveTo>
                  <a:cubicBezTo>
                    <a:pt x="11" y="49"/>
                    <a:pt x="10" y="49"/>
                    <a:pt x="9" y="49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2" y="49"/>
                    <a:pt x="12" y="49"/>
                    <a:pt x="12" y="49"/>
                  </a:cubicBezTo>
                  <a:moveTo>
                    <a:pt x="30" y="35"/>
                  </a:moveTo>
                  <a:cubicBezTo>
                    <a:pt x="29" y="36"/>
                    <a:pt x="29" y="37"/>
                    <a:pt x="28" y="38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1" y="39"/>
                    <a:pt x="31" y="38"/>
                    <a:pt x="32" y="37"/>
                  </a:cubicBezTo>
                  <a:cubicBezTo>
                    <a:pt x="30" y="35"/>
                    <a:pt x="30" y="35"/>
                    <a:pt x="30" y="35"/>
                  </a:cubicBezTo>
                  <a:moveTo>
                    <a:pt x="27" y="7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25" y="9"/>
                    <a:pt x="25" y="9"/>
                    <a:pt x="26" y="10"/>
                  </a:cubicBezTo>
                  <a:cubicBezTo>
                    <a:pt x="26" y="10"/>
                    <a:pt x="26" y="10"/>
                    <a:pt x="27" y="1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8" y="8"/>
                    <a:pt x="28" y="8"/>
                  </a:cubicBezTo>
                  <a:cubicBezTo>
                    <a:pt x="27" y="7"/>
                    <a:pt x="27" y="7"/>
                    <a:pt x="27" y="7"/>
                  </a:cubicBezTo>
                  <a:moveTo>
                    <a:pt x="4" y="0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3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74"/>
            <p:cNvSpPr>
              <a:spLocks noEditPoints="1"/>
            </p:cNvSpPr>
            <p:nvPr/>
          </p:nvSpPr>
          <p:spPr bwMode="auto">
            <a:xfrm>
              <a:off x="3614738" y="774700"/>
              <a:ext cx="371475" cy="357188"/>
            </a:xfrm>
            <a:custGeom>
              <a:avLst/>
              <a:gdLst>
                <a:gd name="T0" fmla="*/ 42 w 77"/>
                <a:gd name="T1" fmla="*/ 51 h 74"/>
                <a:gd name="T2" fmla="*/ 40 w 77"/>
                <a:gd name="T3" fmla="*/ 74 h 74"/>
                <a:gd name="T4" fmla="*/ 53 w 77"/>
                <a:gd name="T5" fmla="*/ 71 h 74"/>
                <a:gd name="T6" fmla="*/ 42 w 77"/>
                <a:gd name="T7" fmla="*/ 51 h 74"/>
                <a:gd name="T8" fmla="*/ 42 w 77"/>
                <a:gd name="T9" fmla="*/ 43 h 74"/>
                <a:gd name="T10" fmla="*/ 56 w 77"/>
                <a:gd name="T11" fmla="*/ 69 h 74"/>
                <a:gd name="T12" fmla="*/ 63 w 77"/>
                <a:gd name="T13" fmla="*/ 64 h 74"/>
                <a:gd name="T14" fmla="*/ 66 w 77"/>
                <a:gd name="T15" fmla="*/ 60 h 74"/>
                <a:gd name="T16" fmla="*/ 42 w 77"/>
                <a:gd name="T17" fmla="*/ 43 h 74"/>
                <a:gd name="T18" fmla="*/ 46 w 77"/>
                <a:gd name="T19" fmla="*/ 42 h 74"/>
                <a:gd name="T20" fmla="*/ 68 w 77"/>
                <a:gd name="T21" fmla="*/ 58 h 74"/>
                <a:gd name="T22" fmla="*/ 73 w 77"/>
                <a:gd name="T23" fmla="*/ 49 h 74"/>
                <a:gd name="T24" fmla="*/ 46 w 77"/>
                <a:gd name="T25" fmla="*/ 42 h 74"/>
                <a:gd name="T26" fmla="*/ 37 w 77"/>
                <a:gd name="T27" fmla="*/ 40 h 74"/>
                <a:gd name="T28" fmla="*/ 6 w 77"/>
                <a:gd name="T29" fmla="*/ 56 h 74"/>
                <a:gd name="T30" fmla="*/ 11 w 77"/>
                <a:gd name="T31" fmla="*/ 62 h 74"/>
                <a:gd name="T32" fmla="*/ 37 w 77"/>
                <a:gd name="T33" fmla="*/ 74 h 74"/>
                <a:gd name="T34" fmla="*/ 40 w 77"/>
                <a:gd name="T35" fmla="*/ 42 h 74"/>
                <a:gd name="T36" fmla="*/ 37 w 77"/>
                <a:gd name="T37" fmla="*/ 40 h 74"/>
                <a:gd name="T38" fmla="*/ 3 w 77"/>
                <a:gd name="T39" fmla="*/ 23 h 74"/>
                <a:gd name="T40" fmla="*/ 5 w 77"/>
                <a:gd name="T41" fmla="*/ 53 h 74"/>
                <a:gd name="T42" fmla="*/ 33 w 77"/>
                <a:gd name="T43" fmla="*/ 38 h 74"/>
                <a:gd name="T44" fmla="*/ 3 w 77"/>
                <a:gd name="T45" fmla="*/ 23 h 74"/>
                <a:gd name="T46" fmla="*/ 16 w 77"/>
                <a:gd name="T47" fmla="*/ 7 h 74"/>
                <a:gd name="T48" fmla="*/ 13 w 77"/>
                <a:gd name="T49" fmla="*/ 10 h 74"/>
                <a:gd name="T50" fmla="*/ 5 w 77"/>
                <a:gd name="T51" fmla="*/ 20 h 74"/>
                <a:gd name="T52" fmla="*/ 37 w 77"/>
                <a:gd name="T53" fmla="*/ 36 h 74"/>
                <a:gd name="T54" fmla="*/ 16 w 77"/>
                <a:gd name="T55" fmla="*/ 7 h 74"/>
                <a:gd name="T56" fmla="*/ 29 w 77"/>
                <a:gd name="T57" fmla="*/ 1 h 74"/>
                <a:gd name="T58" fmla="*/ 19 w 77"/>
                <a:gd name="T59" fmla="*/ 5 h 74"/>
                <a:gd name="T60" fmla="*/ 34 w 77"/>
                <a:gd name="T61" fmla="*/ 25 h 74"/>
                <a:gd name="T62" fmla="*/ 29 w 77"/>
                <a:gd name="T63" fmla="*/ 1 h 74"/>
                <a:gd name="T64" fmla="*/ 38 w 77"/>
                <a:gd name="T65" fmla="*/ 0 h 74"/>
                <a:gd name="T66" fmla="*/ 33 w 77"/>
                <a:gd name="T67" fmla="*/ 0 h 74"/>
                <a:gd name="T68" fmla="*/ 39 w 77"/>
                <a:gd name="T69" fmla="*/ 36 h 74"/>
                <a:gd name="T70" fmla="*/ 74 w 77"/>
                <a:gd name="T71" fmla="*/ 46 h 74"/>
                <a:gd name="T72" fmla="*/ 65 w 77"/>
                <a:gd name="T73" fmla="*/ 12 h 74"/>
                <a:gd name="T74" fmla="*/ 38 w 77"/>
                <a:gd name="T7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74">
                  <a:moveTo>
                    <a:pt x="42" y="51"/>
                  </a:moveTo>
                  <a:cubicBezTo>
                    <a:pt x="40" y="74"/>
                    <a:pt x="40" y="74"/>
                    <a:pt x="40" y="74"/>
                  </a:cubicBezTo>
                  <a:cubicBezTo>
                    <a:pt x="44" y="73"/>
                    <a:pt x="49" y="72"/>
                    <a:pt x="53" y="71"/>
                  </a:cubicBezTo>
                  <a:cubicBezTo>
                    <a:pt x="42" y="51"/>
                    <a:pt x="42" y="51"/>
                    <a:pt x="42" y="51"/>
                  </a:cubicBezTo>
                  <a:moveTo>
                    <a:pt x="42" y="43"/>
                  </a:moveTo>
                  <a:cubicBezTo>
                    <a:pt x="56" y="69"/>
                    <a:pt x="56" y="69"/>
                    <a:pt x="56" y="69"/>
                  </a:cubicBezTo>
                  <a:cubicBezTo>
                    <a:pt x="58" y="68"/>
                    <a:pt x="61" y="66"/>
                    <a:pt x="63" y="64"/>
                  </a:cubicBezTo>
                  <a:cubicBezTo>
                    <a:pt x="64" y="63"/>
                    <a:pt x="65" y="62"/>
                    <a:pt x="66" y="60"/>
                  </a:cubicBezTo>
                  <a:cubicBezTo>
                    <a:pt x="42" y="43"/>
                    <a:pt x="42" y="43"/>
                    <a:pt x="42" y="43"/>
                  </a:cubicBezTo>
                  <a:moveTo>
                    <a:pt x="46" y="42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70" y="55"/>
                    <a:pt x="72" y="52"/>
                    <a:pt x="73" y="49"/>
                  </a:cubicBezTo>
                  <a:cubicBezTo>
                    <a:pt x="46" y="42"/>
                    <a:pt x="46" y="42"/>
                    <a:pt x="46" y="42"/>
                  </a:cubicBezTo>
                  <a:moveTo>
                    <a:pt x="37" y="40"/>
                  </a:moveTo>
                  <a:cubicBezTo>
                    <a:pt x="6" y="56"/>
                    <a:pt x="6" y="56"/>
                    <a:pt x="6" y="56"/>
                  </a:cubicBezTo>
                  <a:cubicBezTo>
                    <a:pt x="8" y="58"/>
                    <a:pt x="9" y="60"/>
                    <a:pt x="11" y="62"/>
                  </a:cubicBezTo>
                  <a:cubicBezTo>
                    <a:pt x="18" y="70"/>
                    <a:pt x="27" y="73"/>
                    <a:pt x="37" y="74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7" y="40"/>
                    <a:pt x="37" y="40"/>
                    <a:pt x="37" y="40"/>
                  </a:cubicBezTo>
                  <a:moveTo>
                    <a:pt x="3" y="23"/>
                  </a:moveTo>
                  <a:cubicBezTo>
                    <a:pt x="0" y="33"/>
                    <a:pt x="0" y="44"/>
                    <a:pt x="5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16" y="7"/>
                  </a:moveTo>
                  <a:cubicBezTo>
                    <a:pt x="15" y="8"/>
                    <a:pt x="14" y="9"/>
                    <a:pt x="13" y="10"/>
                  </a:cubicBezTo>
                  <a:cubicBezTo>
                    <a:pt x="9" y="13"/>
                    <a:pt x="7" y="17"/>
                    <a:pt x="5" y="20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16" y="7"/>
                    <a:pt x="16" y="7"/>
                    <a:pt x="16" y="7"/>
                  </a:cubicBezTo>
                  <a:moveTo>
                    <a:pt x="29" y="1"/>
                  </a:moveTo>
                  <a:cubicBezTo>
                    <a:pt x="26" y="2"/>
                    <a:pt x="23" y="3"/>
                    <a:pt x="19" y="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1"/>
                    <a:pt x="29" y="1"/>
                    <a:pt x="29" y="1"/>
                  </a:cubicBezTo>
                  <a:moveTo>
                    <a:pt x="38" y="0"/>
                  </a:moveTo>
                  <a:cubicBezTo>
                    <a:pt x="36" y="0"/>
                    <a:pt x="34" y="0"/>
                    <a:pt x="33" y="0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7" y="34"/>
                    <a:pt x="74" y="21"/>
                    <a:pt x="65" y="12"/>
                  </a:cubicBezTo>
                  <a:cubicBezTo>
                    <a:pt x="58" y="4"/>
                    <a:pt x="48" y="0"/>
                    <a:pt x="3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75"/>
            <p:cNvSpPr>
              <a:spLocks/>
            </p:cNvSpPr>
            <p:nvPr/>
          </p:nvSpPr>
          <p:spPr bwMode="auto">
            <a:xfrm>
              <a:off x="3630613" y="774700"/>
              <a:ext cx="341313" cy="357188"/>
            </a:xfrm>
            <a:custGeom>
              <a:avLst/>
              <a:gdLst>
                <a:gd name="T0" fmla="*/ 30 w 71"/>
                <a:gd name="T1" fmla="*/ 0 h 74"/>
                <a:gd name="T2" fmla="*/ 26 w 71"/>
                <a:gd name="T3" fmla="*/ 1 h 74"/>
                <a:gd name="T4" fmla="*/ 31 w 71"/>
                <a:gd name="T5" fmla="*/ 25 h 74"/>
                <a:gd name="T6" fmla="*/ 16 w 71"/>
                <a:gd name="T7" fmla="*/ 5 h 74"/>
                <a:gd name="T8" fmla="*/ 13 w 71"/>
                <a:gd name="T9" fmla="*/ 7 h 74"/>
                <a:gd name="T10" fmla="*/ 34 w 71"/>
                <a:gd name="T11" fmla="*/ 36 h 74"/>
                <a:gd name="T12" fmla="*/ 2 w 71"/>
                <a:gd name="T13" fmla="*/ 20 h 74"/>
                <a:gd name="T14" fmla="*/ 0 w 71"/>
                <a:gd name="T15" fmla="*/ 23 h 74"/>
                <a:gd name="T16" fmla="*/ 30 w 71"/>
                <a:gd name="T17" fmla="*/ 38 h 74"/>
                <a:gd name="T18" fmla="*/ 2 w 71"/>
                <a:gd name="T19" fmla="*/ 53 h 74"/>
                <a:gd name="T20" fmla="*/ 3 w 71"/>
                <a:gd name="T21" fmla="*/ 56 h 74"/>
                <a:gd name="T22" fmla="*/ 34 w 71"/>
                <a:gd name="T23" fmla="*/ 40 h 74"/>
                <a:gd name="T24" fmla="*/ 37 w 71"/>
                <a:gd name="T25" fmla="*/ 42 h 74"/>
                <a:gd name="T26" fmla="*/ 34 w 71"/>
                <a:gd name="T27" fmla="*/ 74 h 74"/>
                <a:gd name="T28" fmla="*/ 35 w 71"/>
                <a:gd name="T29" fmla="*/ 74 h 74"/>
                <a:gd name="T30" fmla="*/ 37 w 71"/>
                <a:gd name="T31" fmla="*/ 74 h 74"/>
                <a:gd name="T32" fmla="*/ 39 w 71"/>
                <a:gd name="T33" fmla="*/ 51 h 74"/>
                <a:gd name="T34" fmla="*/ 50 w 71"/>
                <a:gd name="T35" fmla="*/ 71 h 74"/>
                <a:gd name="T36" fmla="*/ 53 w 71"/>
                <a:gd name="T37" fmla="*/ 69 h 74"/>
                <a:gd name="T38" fmla="*/ 39 w 71"/>
                <a:gd name="T39" fmla="*/ 43 h 74"/>
                <a:gd name="T40" fmla="*/ 63 w 71"/>
                <a:gd name="T41" fmla="*/ 60 h 74"/>
                <a:gd name="T42" fmla="*/ 65 w 71"/>
                <a:gd name="T43" fmla="*/ 58 h 74"/>
                <a:gd name="T44" fmla="*/ 43 w 71"/>
                <a:gd name="T45" fmla="*/ 42 h 74"/>
                <a:gd name="T46" fmla="*/ 70 w 71"/>
                <a:gd name="T47" fmla="*/ 49 h 74"/>
                <a:gd name="T48" fmla="*/ 71 w 71"/>
                <a:gd name="T49" fmla="*/ 46 h 74"/>
                <a:gd name="T50" fmla="*/ 36 w 71"/>
                <a:gd name="T51" fmla="*/ 36 h 74"/>
                <a:gd name="T52" fmla="*/ 30 w 71"/>
                <a:gd name="T5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" h="74">
                  <a:moveTo>
                    <a:pt x="30" y="0"/>
                  </a:moveTo>
                  <a:cubicBezTo>
                    <a:pt x="29" y="1"/>
                    <a:pt x="28" y="1"/>
                    <a:pt x="26" y="1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6"/>
                    <a:pt x="14" y="6"/>
                    <a:pt x="13" y="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1" y="22"/>
                    <a:pt x="0" y="23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4"/>
                    <a:pt x="3" y="55"/>
                    <a:pt x="3" y="56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5" y="74"/>
                  </a:cubicBezTo>
                  <a:cubicBezTo>
                    <a:pt x="36" y="74"/>
                    <a:pt x="36" y="74"/>
                    <a:pt x="37" y="74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1" y="70"/>
                    <a:pt x="52" y="70"/>
                    <a:pt x="53" y="69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4" y="60"/>
                    <a:pt x="65" y="59"/>
                    <a:pt x="65" y="5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48"/>
                    <a:pt x="70" y="47"/>
                    <a:pt x="71" y="4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76"/>
            <p:cNvSpPr>
              <a:spLocks noEditPoints="1"/>
            </p:cNvSpPr>
            <p:nvPr/>
          </p:nvSpPr>
          <p:spPr bwMode="auto">
            <a:xfrm>
              <a:off x="3552825" y="715963"/>
              <a:ext cx="496888" cy="473075"/>
            </a:xfrm>
            <a:custGeom>
              <a:avLst/>
              <a:gdLst>
                <a:gd name="T0" fmla="*/ 69 w 103"/>
                <a:gd name="T1" fmla="*/ 89 h 98"/>
                <a:gd name="T2" fmla="*/ 52 w 103"/>
                <a:gd name="T3" fmla="*/ 93 h 98"/>
                <a:gd name="T4" fmla="*/ 52 w 103"/>
                <a:gd name="T5" fmla="*/ 98 h 98"/>
                <a:gd name="T6" fmla="*/ 71 w 103"/>
                <a:gd name="T7" fmla="*/ 94 h 98"/>
                <a:gd name="T8" fmla="*/ 69 w 103"/>
                <a:gd name="T9" fmla="*/ 89 h 98"/>
                <a:gd name="T10" fmla="*/ 85 w 103"/>
                <a:gd name="T11" fmla="*/ 77 h 98"/>
                <a:gd name="T12" fmla="*/ 81 w 103"/>
                <a:gd name="T13" fmla="*/ 81 h 98"/>
                <a:gd name="T14" fmla="*/ 72 w 103"/>
                <a:gd name="T15" fmla="*/ 88 h 98"/>
                <a:gd name="T16" fmla="*/ 74 w 103"/>
                <a:gd name="T17" fmla="*/ 92 h 98"/>
                <a:gd name="T18" fmla="*/ 84 w 103"/>
                <a:gd name="T19" fmla="*/ 85 h 98"/>
                <a:gd name="T20" fmla="*/ 89 w 103"/>
                <a:gd name="T21" fmla="*/ 80 h 98"/>
                <a:gd name="T22" fmla="*/ 85 w 103"/>
                <a:gd name="T23" fmla="*/ 77 h 98"/>
                <a:gd name="T24" fmla="*/ 13 w 103"/>
                <a:gd name="T25" fmla="*/ 72 h 98"/>
                <a:gd name="T26" fmla="*/ 8 w 103"/>
                <a:gd name="T27" fmla="*/ 74 h 98"/>
                <a:gd name="T28" fmla="*/ 15 w 103"/>
                <a:gd name="T29" fmla="*/ 82 h 98"/>
                <a:gd name="T30" fmla="*/ 48 w 103"/>
                <a:gd name="T31" fmla="*/ 98 h 98"/>
                <a:gd name="T32" fmla="*/ 49 w 103"/>
                <a:gd name="T33" fmla="*/ 93 h 98"/>
                <a:gd name="T34" fmla="*/ 18 w 103"/>
                <a:gd name="T35" fmla="*/ 79 h 98"/>
                <a:gd name="T36" fmla="*/ 13 w 103"/>
                <a:gd name="T37" fmla="*/ 72 h 98"/>
                <a:gd name="T38" fmla="*/ 93 w 103"/>
                <a:gd name="T39" fmla="*/ 63 h 98"/>
                <a:gd name="T40" fmla="*/ 87 w 103"/>
                <a:gd name="T41" fmla="*/ 74 h 98"/>
                <a:gd name="T42" fmla="*/ 91 w 103"/>
                <a:gd name="T43" fmla="*/ 77 h 98"/>
                <a:gd name="T44" fmla="*/ 98 w 103"/>
                <a:gd name="T45" fmla="*/ 64 h 98"/>
                <a:gd name="T46" fmla="*/ 93 w 103"/>
                <a:gd name="T47" fmla="*/ 63 h 98"/>
                <a:gd name="T48" fmla="*/ 5 w 103"/>
                <a:gd name="T49" fmla="*/ 30 h 98"/>
                <a:gd name="T50" fmla="*/ 7 w 103"/>
                <a:gd name="T51" fmla="*/ 71 h 98"/>
                <a:gd name="T52" fmla="*/ 11 w 103"/>
                <a:gd name="T53" fmla="*/ 69 h 98"/>
                <a:gd name="T54" fmla="*/ 10 w 103"/>
                <a:gd name="T55" fmla="*/ 32 h 98"/>
                <a:gd name="T56" fmla="*/ 5 w 103"/>
                <a:gd name="T57" fmla="*/ 30 h 98"/>
                <a:gd name="T58" fmla="*/ 22 w 103"/>
                <a:gd name="T59" fmla="*/ 9 h 98"/>
                <a:gd name="T60" fmla="*/ 17 w 103"/>
                <a:gd name="T61" fmla="*/ 13 h 98"/>
                <a:gd name="T62" fmla="*/ 7 w 103"/>
                <a:gd name="T63" fmla="*/ 27 h 98"/>
                <a:gd name="T64" fmla="*/ 11 w 103"/>
                <a:gd name="T65" fmla="*/ 29 h 98"/>
                <a:gd name="T66" fmla="*/ 21 w 103"/>
                <a:gd name="T67" fmla="*/ 16 h 98"/>
                <a:gd name="T68" fmla="*/ 25 w 103"/>
                <a:gd name="T69" fmla="*/ 13 h 98"/>
                <a:gd name="T70" fmla="*/ 22 w 103"/>
                <a:gd name="T71" fmla="*/ 9 h 98"/>
                <a:gd name="T72" fmla="*/ 40 w 103"/>
                <a:gd name="T73" fmla="*/ 1 h 98"/>
                <a:gd name="T74" fmla="*/ 25 w 103"/>
                <a:gd name="T75" fmla="*/ 7 h 98"/>
                <a:gd name="T76" fmla="*/ 28 w 103"/>
                <a:gd name="T77" fmla="*/ 11 h 98"/>
                <a:gd name="T78" fmla="*/ 41 w 103"/>
                <a:gd name="T79" fmla="*/ 6 h 98"/>
                <a:gd name="T80" fmla="*/ 40 w 103"/>
                <a:gd name="T81" fmla="*/ 1 h 98"/>
                <a:gd name="T82" fmla="*/ 51 w 103"/>
                <a:gd name="T83" fmla="*/ 0 h 98"/>
                <a:gd name="T84" fmla="*/ 44 w 103"/>
                <a:gd name="T85" fmla="*/ 0 h 98"/>
                <a:gd name="T86" fmla="*/ 44 w 103"/>
                <a:gd name="T87" fmla="*/ 5 h 98"/>
                <a:gd name="T88" fmla="*/ 51 w 103"/>
                <a:gd name="T89" fmla="*/ 5 h 98"/>
                <a:gd name="T90" fmla="*/ 83 w 103"/>
                <a:gd name="T91" fmla="*/ 19 h 98"/>
                <a:gd name="T92" fmla="*/ 94 w 103"/>
                <a:gd name="T93" fmla="*/ 60 h 98"/>
                <a:gd name="T94" fmla="*/ 99 w 103"/>
                <a:gd name="T95" fmla="*/ 61 h 98"/>
                <a:gd name="T96" fmla="*/ 87 w 103"/>
                <a:gd name="T97" fmla="*/ 15 h 98"/>
                <a:gd name="T98" fmla="*/ 51 w 103"/>
                <a:gd name="T9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" h="98">
                  <a:moveTo>
                    <a:pt x="69" y="89"/>
                  </a:moveTo>
                  <a:cubicBezTo>
                    <a:pt x="64" y="92"/>
                    <a:pt x="58" y="93"/>
                    <a:pt x="52" y="93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59" y="98"/>
                    <a:pt x="65" y="97"/>
                    <a:pt x="71" y="94"/>
                  </a:cubicBezTo>
                  <a:cubicBezTo>
                    <a:pt x="69" y="89"/>
                    <a:pt x="69" y="89"/>
                    <a:pt x="69" y="89"/>
                  </a:cubicBezTo>
                  <a:moveTo>
                    <a:pt x="85" y="77"/>
                  </a:moveTo>
                  <a:cubicBezTo>
                    <a:pt x="84" y="78"/>
                    <a:pt x="82" y="80"/>
                    <a:pt x="81" y="81"/>
                  </a:cubicBezTo>
                  <a:cubicBezTo>
                    <a:pt x="78" y="84"/>
                    <a:pt x="75" y="86"/>
                    <a:pt x="72" y="88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78" y="90"/>
                    <a:pt x="81" y="88"/>
                    <a:pt x="84" y="85"/>
                  </a:cubicBezTo>
                  <a:cubicBezTo>
                    <a:pt x="86" y="83"/>
                    <a:pt x="88" y="82"/>
                    <a:pt x="89" y="80"/>
                  </a:cubicBezTo>
                  <a:cubicBezTo>
                    <a:pt x="85" y="77"/>
                    <a:pt x="85" y="77"/>
                    <a:pt x="85" y="77"/>
                  </a:cubicBezTo>
                  <a:moveTo>
                    <a:pt x="13" y="72"/>
                  </a:moveTo>
                  <a:cubicBezTo>
                    <a:pt x="8" y="74"/>
                    <a:pt x="8" y="74"/>
                    <a:pt x="8" y="74"/>
                  </a:cubicBezTo>
                  <a:cubicBezTo>
                    <a:pt x="10" y="77"/>
                    <a:pt x="12" y="80"/>
                    <a:pt x="15" y="82"/>
                  </a:cubicBezTo>
                  <a:cubicBezTo>
                    <a:pt x="24" y="92"/>
                    <a:pt x="36" y="98"/>
                    <a:pt x="48" y="98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38" y="93"/>
                    <a:pt x="27" y="88"/>
                    <a:pt x="18" y="79"/>
                  </a:cubicBezTo>
                  <a:cubicBezTo>
                    <a:pt x="16" y="77"/>
                    <a:pt x="14" y="74"/>
                    <a:pt x="13" y="72"/>
                  </a:cubicBezTo>
                  <a:moveTo>
                    <a:pt x="93" y="63"/>
                  </a:moveTo>
                  <a:cubicBezTo>
                    <a:pt x="91" y="67"/>
                    <a:pt x="90" y="71"/>
                    <a:pt x="87" y="74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4" y="73"/>
                    <a:pt x="96" y="69"/>
                    <a:pt x="98" y="64"/>
                  </a:cubicBezTo>
                  <a:cubicBezTo>
                    <a:pt x="93" y="63"/>
                    <a:pt x="93" y="63"/>
                    <a:pt x="93" y="63"/>
                  </a:cubicBezTo>
                  <a:moveTo>
                    <a:pt x="5" y="30"/>
                  </a:moveTo>
                  <a:cubicBezTo>
                    <a:pt x="0" y="43"/>
                    <a:pt x="0" y="58"/>
                    <a:pt x="7" y="71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6" y="57"/>
                    <a:pt x="5" y="44"/>
                    <a:pt x="10" y="32"/>
                  </a:cubicBezTo>
                  <a:cubicBezTo>
                    <a:pt x="5" y="30"/>
                    <a:pt x="5" y="30"/>
                    <a:pt x="5" y="30"/>
                  </a:cubicBezTo>
                  <a:moveTo>
                    <a:pt x="22" y="9"/>
                  </a:moveTo>
                  <a:cubicBezTo>
                    <a:pt x="21" y="10"/>
                    <a:pt x="19" y="11"/>
                    <a:pt x="17" y="13"/>
                  </a:cubicBezTo>
                  <a:cubicBezTo>
                    <a:pt x="13" y="17"/>
                    <a:pt x="9" y="22"/>
                    <a:pt x="7" y="27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4" y="25"/>
                    <a:pt x="17" y="20"/>
                    <a:pt x="21" y="16"/>
                  </a:cubicBezTo>
                  <a:cubicBezTo>
                    <a:pt x="22" y="15"/>
                    <a:pt x="24" y="14"/>
                    <a:pt x="25" y="13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40" y="1"/>
                  </a:moveTo>
                  <a:cubicBezTo>
                    <a:pt x="35" y="2"/>
                    <a:pt x="30" y="4"/>
                    <a:pt x="25" y="7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8"/>
                    <a:pt x="37" y="7"/>
                    <a:pt x="41" y="6"/>
                  </a:cubicBezTo>
                  <a:cubicBezTo>
                    <a:pt x="40" y="1"/>
                    <a:pt x="40" y="1"/>
                    <a:pt x="40" y="1"/>
                  </a:cubicBezTo>
                  <a:moveTo>
                    <a:pt x="51" y="0"/>
                  </a:moveTo>
                  <a:cubicBezTo>
                    <a:pt x="48" y="0"/>
                    <a:pt x="46" y="0"/>
                    <a:pt x="44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7" y="5"/>
                    <a:pt x="49" y="5"/>
                    <a:pt x="51" y="5"/>
                  </a:cubicBezTo>
                  <a:cubicBezTo>
                    <a:pt x="63" y="5"/>
                    <a:pt x="75" y="9"/>
                    <a:pt x="83" y="19"/>
                  </a:cubicBezTo>
                  <a:cubicBezTo>
                    <a:pt x="94" y="30"/>
                    <a:pt x="97" y="46"/>
                    <a:pt x="94" y="60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3" y="45"/>
                    <a:pt x="99" y="28"/>
                    <a:pt x="87" y="15"/>
                  </a:cubicBezTo>
                  <a:cubicBezTo>
                    <a:pt x="77" y="5"/>
                    <a:pt x="64" y="0"/>
                    <a:pt x="5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7"/>
            <p:cNvSpPr>
              <a:spLocks noEditPoints="1"/>
            </p:cNvSpPr>
            <p:nvPr/>
          </p:nvSpPr>
          <p:spPr bwMode="auto">
            <a:xfrm>
              <a:off x="3576638" y="715963"/>
              <a:ext cx="454025" cy="473075"/>
            </a:xfrm>
            <a:custGeom>
              <a:avLst/>
              <a:gdLst>
                <a:gd name="T0" fmla="*/ 44 w 94"/>
                <a:gd name="T1" fmla="*/ 93 h 98"/>
                <a:gd name="T2" fmla="*/ 43 w 94"/>
                <a:gd name="T3" fmla="*/ 98 h 98"/>
                <a:gd name="T4" fmla="*/ 46 w 94"/>
                <a:gd name="T5" fmla="*/ 98 h 98"/>
                <a:gd name="T6" fmla="*/ 47 w 94"/>
                <a:gd name="T7" fmla="*/ 98 h 98"/>
                <a:gd name="T8" fmla="*/ 47 w 94"/>
                <a:gd name="T9" fmla="*/ 93 h 98"/>
                <a:gd name="T10" fmla="*/ 46 w 94"/>
                <a:gd name="T11" fmla="*/ 93 h 98"/>
                <a:gd name="T12" fmla="*/ 44 w 94"/>
                <a:gd name="T13" fmla="*/ 93 h 98"/>
                <a:gd name="T14" fmla="*/ 67 w 94"/>
                <a:gd name="T15" fmla="*/ 88 h 98"/>
                <a:gd name="T16" fmla="*/ 64 w 94"/>
                <a:gd name="T17" fmla="*/ 89 h 98"/>
                <a:gd name="T18" fmla="*/ 66 w 94"/>
                <a:gd name="T19" fmla="*/ 94 h 98"/>
                <a:gd name="T20" fmla="*/ 69 w 94"/>
                <a:gd name="T21" fmla="*/ 92 h 98"/>
                <a:gd name="T22" fmla="*/ 67 w 94"/>
                <a:gd name="T23" fmla="*/ 88 h 98"/>
                <a:gd name="T24" fmla="*/ 82 w 94"/>
                <a:gd name="T25" fmla="*/ 74 h 98"/>
                <a:gd name="T26" fmla="*/ 80 w 94"/>
                <a:gd name="T27" fmla="*/ 77 h 98"/>
                <a:gd name="T28" fmla="*/ 84 w 94"/>
                <a:gd name="T29" fmla="*/ 80 h 98"/>
                <a:gd name="T30" fmla="*/ 86 w 94"/>
                <a:gd name="T31" fmla="*/ 77 h 98"/>
                <a:gd name="T32" fmla="*/ 82 w 94"/>
                <a:gd name="T33" fmla="*/ 74 h 98"/>
                <a:gd name="T34" fmla="*/ 6 w 94"/>
                <a:gd name="T35" fmla="*/ 69 h 98"/>
                <a:gd name="T36" fmla="*/ 2 w 94"/>
                <a:gd name="T37" fmla="*/ 71 h 98"/>
                <a:gd name="T38" fmla="*/ 3 w 94"/>
                <a:gd name="T39" fmla="*/ 74 h 98"/>
                <a:gd name="T40" fmla="*/ 8 w 94"/>
                <a:gd name="T41" fmla="*/ 72 h 98"/>
                <a:gd name="T42" fmla="*/ 6 w 94"/>
                <a:gd name="T43" fmla="*/ 69 h 98"/>
                <a:gd name="T44" fmla="*/ 89 w 94"/>
                <a:gd name="T45" fmla="*/ 60 h 98"/>
                <a:gd name="T46" fmla="*/ 88 w 94"/>
                <a:gd name="T47" fmla="*/ 63 h 98"/>
                <a:gd name="T48" fmla="*/ 93 w 94"/>
                <a:gd name="T49" fmla="*/ 64 h 98"/>
                <a:gd name="T50" fmla="*/ 94 w 94"/>
                <a:gd name="T51" fmla="*/ 61 h 98"/>
                <a:gd name="T52" fmla="*/ 89 w 94"/>
                <a:gd name="T53" fmla="*/ 60 h 98"/>
                <a:gd name="T54" fmla="*/ 2 w 94"/>
                <a:gd name="T55" fmla="*/ 27 h 98"/>
                <a:gd name="T56" fmla="*/ 0 w 94"/>
                <a:gd name="T57" fmla="*/ 30 h 98"/>
                <a:gd name="T58" fmla="*/ 5 w 94"/>
                <a:gd name="T59" fmla="*/ 32 h 98"/>
                <a:gd name="T60" fmla="*/ 6 w 94"/>
                <a:gd name="T61" fmla="*/ 29 h 98"/>
                <a:gd name="T62" fmla="*/ 2 w 94"/>
                <a:gd name="T63" fmla="*/ 27 h 98"/>
                <a:gd name="T64" fmla="*/ 20 w 94"/>
                <a:gd name="T65" fmla="*/ 7 h 98"/>
                <a:gd name="T66" fmla="*/ 17 w 94"/>
                <a:gd name="T67" fmla="*/ 9 h 98"/>
                <a:gd name="T68" fmla="*/ 20 w 94"/>
                <a:gd name="T69" fmla="*/ 13 h 98"/>
                <a:gd name="T70" fmla="*/ 23 w 94"/>
                <a:gd name="T71" fmla="*/ 11 h 98"/>
                <a:gd name="T72" fmla="*/ 20 w 94"/>
                <a:gd name="T73" fmla="*/ 7 h 98"/>
                <a:gd name="T74" fmla="*/ 39 w 94"/>
                <a:gd name="T75" fmla="*/ 0 h 98"/>
                <a:gd name="T76" fmla="*/ 35 w 94"/>
                <a:gd name="T77" fmla="*/ 1 h 98"/>
                <a:gd name="T78" fmla="*/ 36 w 94"/>
                <a:gd name="T79" fmla="*/ 6 h 98"/>
                <a:gd name="T80" fmla="*/ 39 w 94"/>
                <a:gd name="T81" fmla="*/ 5 h 98"/>
                <a:gd name="T82" fmla="*/ 39 w 94"/>
                <a:gd name="T8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4" h="98">
                  <a:moveTo>
                    <a:pt x="44" y="93"/>
                  </a:moveTo>
                  <a:cubicBezTo>
                    <a:pt x="43" y="98"/>
                    <a:pt x="43" y="98"/>
                    <a:pt x="43" y="98"/>
                  </a:cubicBezTo>
                  <a:cubicBezTo>
                    <a:pt x="44" y="98"/>
                    <a:pt x="45" y="98"/>
                    <a:pt x="46" y="98"/>
                  </a:cubicBezTo>
                  <a:cubicBezTo>
                    <a:pt x="46" y="98"/>
                    <a:pt x="47" y="98"/>
                    <a:pt x="47" y="98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7" y="93"/>
                    <a:pt x="46" y="93"/>
                    <a:pt x="46" y="93"/>
                  </a:cubicBezTo>
                  <a:cubicBezTo>
                    <a:pt x="45" y="93"/>
                    <a:pt x="45" y="93"/>
                    <a:pt x="44" y="93"/>
                  </a:cubicBezTo>
                  <a:moveTo>
                    <a:pt x="67" y="88"/>
                  </a:moveTo>
                  <a:cubicBezTo>
                    <a:pt x="66" y="88"/>
                    <a:pt x="65" y="89"/>
                    <a:pt x="64" y="89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7" y="93"/>
                    <a:pt x="68" y="93"/>
                    <a:pt x="69" y="92"/>
                  </a:cubicBezTo>
                  <a:cubicBezTo>
                    <a:pt x="67" y="88"/>
                    <a:pt x="67" y="88"/>
                    <a:pt x="67" y="88"/>
                  </a:cubicBezTo>
                  <a:moveTo>
                    <a:pt x="82" y="74"/>
                  </a:moveTo>
                  <a:cubicBezTo>
                    <a:pt x="82" y="75"/>
                    <a:pt x="81" y="76"/>
                    <a:pt x="80" y="77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5" y="79"/>
                    <a:pt x="86" y="78"/>
                    <a:pt x="86" y="77"/>
                  </a:cubicBezTo>
                  <a:cubicBezTo>
                    <a:pt x="82" y="74"/>
                    <a:pt x="82" y="74"/>
                    <a:pt x="82" y="74"/>
                  </a:cubicBezTo>
                  <a:moveTo>
                    <a:pt x="6" y="69"/>
                  </a:moveTo>
                  <a:cubicBezTo>
                    <a:pt x="2" y="71"/>
                    <a:pt x="2" y="71"/>
                    <a:pt x="2" y="71"/>
                  </a:cubicBezTo>
                  <a:cubicBezTo>
                    <a:pt x="2" y="72"/>
                    <a:pt x="3" y="73"/>
                    <a:pt x="3" y="74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7" y="71"/>
                    <a:pt x="7" y="70"/>
                    <a:pt x="6" y="69"/>
                  </a:cubicBezTo>
                  <a:moveTo>
                    <a:pt x="89" y="60"/>
                  </a:moveTo>
                  <a:cubicBezTo>
                    <a:pt x="88" y="61"/>
                    <a:pt x="88" y="62"/>
                    <a:pt x="88" y="63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3" y="63"/>
                    <a:pt x="93" y="62"/>
                    <a:pt x="94" y="61"/>
                  </a:cubicBezTo>
                  <a:cubicBezTo>
                    <a:pt x="89" y="60"/>
                    <a:pt x="89" y="60"/>
                    <a:pt x="89" y="60"/>
                  </a:cubicBezTo>
                  <a:moveTo>
                    <a:pt x="2" y="27"/>
                  </a:moveTo>
                  <a:cubicBezTo>
                    <a:pt x="1" y="28"/>
                    <a:pt x="1" y="29"/>
                    <a:pt x="0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1"/>
                    <a:pt x="6" y="30"/>
                    <a:pt x="6" y="29"/>
                  </a:cubicBezTo>
                  <a:cubicBezTo>
                    <a:pt x="2" y="27"/>
                    <a:pt x="2" y="27"/>
                    <a:pt x="2" y="27"/>
                  </a:cubicBezTo>
                  <a:moveTo>
                    <a:pt x="20" y="7"/>
                  </a:moveTo>
                  <a:cubicBezTo>
                    <a:pt x="19" y="7"/>
                    <a:pt x="18" y="8"/>
                    <a:pt x="17" y="9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2" y="12"/>
                    <a:pt x="23" y="11"/>
                  </a:cubicBezTo>
                  <a:cubicBezTo>
                    <a:pt x="20" y="7"/>
                    <a:pt x="20" y="7"/>
                    <a:pt x="20" y="7"/>
                  </a:cubicBezTo>
                  <a:moveTo>
                    <a:pt x="39" y="0"/>
                  </a:moveTo>
                  <a:cubicBezTo>
                    <a:pt x="37" y="0"/>
                    <a:pt x="36" y="1"/>
                    <a:pt x="35" y="1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7" y="5"/>
                    <a:pt x="38" y="5"/>
                    <a:pt x="39" y="5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8"/>
            <p:cNvSpPr>
              <a:spLocks noEditPoints="1"/>
            </p:cNvSpPr>
            <p:nvPr/>
          </p:nvSpPr>
          <p:spPr bwMode="auto">
            <a:xfrm>
              <a:off x="1176338" y="1690688"/>
              <a:ext cx="265113" cy="250825"/>
            </a:xfrm>
            <a:custGeom>
              <a:avLst/>
              <a:gdLst>
                <a:gd name="T0" fmla="*/ 34 w 55"/>
                <a:gd name="T1" fmla="*/ 30 h 52"/>
                <a:gd name="T2" fmla="*/ 40 w 55"/>
                <a:gd name="T3" fmla="*/ 50 h 52"/>
                <a:gd name="T4" fmla="*/ 47 w 55"/>
                <a:gd name="T5" fmla="*/ 45 h 52"/>
                <a:gd name="T6" fmla="*/ 49 w 55"/>
                <a:gd name="T7" fmla="*/ 43 h 52"/>
                <a:gd name="T8" fmla="*/ 34 w 55"/>
                <a:gd name="T9" fmla="*/ 30 h 52"/>
                <a:gd name="T10" fmla="*/ 36 w 55"/>
                <a:gd name="T11" fmla="*/ 28 h 52"/>
                <a:gd name="T12" fmla="*/ 51 w 55"/>
                <a:gd name="T13" fmla="*/ 40 h 52"/>
                <a:gd name="T14" fmla="*/ 55 w 55"/>
                <a:gd name="T15" fmla="*/ 30 h 52"/>
                <a:gd name="T16" fmla="*/ 36 w 55"/>
                <a:gd name="T17" fmla="*/ 28 h 52"/>
                <a:gd name="T18" fmla="*/ 50 w 55"/>
                <a:gd name="T19" fmla="*/ 12 h 52"/>
                <a:gd name="T20" fmla="*/ 35 w 55"/>
                <a:gd name="T21" fmla="*/ 24 h 52"/>
                <a:gd name="T22" fmla="*/ 55 w 55"/>
                <a:gd name="T23" fmla="*/ 27 h 52"/>
                <a:gd name="T24" fmla="*/ 50 w 55"/>
                <a:gd name="T25" fmla="*/ 12 h 52"/>
                <a:gd name="T26" fmla="*/ 41 w 55"/>
                <a:gd name="T27" fmla="*/ 3 h 52"/>
                <a:gd name="T28" fmla="*/ 34 w 55"/>
                <a:gd name="T29" fmla="*/ 20 h 52"/>
                <a:gd name="T30" fmla="*/ 48 w 55"/>
                <a:gd name="T31" fmla="*/ 9 h 52"/>
                <a:gd name="T32" fmla="*/ 48 w 55"/>
                <a:gd name="T33" fmla="*/ 9 h 52"/>
                <a:gd name="T34" fmla="*/ 41 w 55"/>
                <a:gd name="T35" fmla="*/ 3 h 52"/>
                <a:gd name="T36" fmla="*/ 21 w 55"/>
                <a:gd name="T37" fmla="*/ 2 h 52"/>
                <a:gd name="T38" fmla="*/ 11 w 55"/>
                <a:gd name="T39" fmla="*/ 7 h 52"/>
                <a:gd name="T40" fmla="*/ 10 w 55"/>
                <a:gd name="T41" fmla="*/ 44 h 52"/>
                <a:gd name="T42" fmla="*/ 29 w 55"/>
                <a:gd name="T43" fmla="*/ 52 h 52"/>
                <a:gd name="T44" fmla="*/ 37 w 55"/>
                <a:gd name="T45" fmla="*/ 51 h 52"/>
                <a:gd name="T46" fmla="*/ 29 w 55"/>
                <a:gd name="T47" fmla="*/ 27 h 52"/>
                <a:gd name="T48" fmla="*/ 26 w 55"/>
                <a:gd name="T49" fmla="*/ 26 h 52"/>
                <a:gd name="T50" fmla="*/ 29 w 55"/>
                <a:gd name="T51" fmla="*/ 25 h 52"/>
                <a:gd name="T52" fmla="*/ 21 w 55"/>
                <a:gd name="T53" fmla="*/ 2 h 52"/>
                <a:gd name="T54" fmla="*/ 29 w 55"/>
                <a:gd name="T55" fmla="*/ 0 h 52"/>
                <a:gd name="T56" fmla="*/ 25 w 55"/>
                <a:gd name="T57" fmla="*/ 1 h 52"/>
                <a:gd name="T58" fmla="*/ 31 w 55"/>
                <a:gd name="T59" fmla="*/ 20 h 52"/>
                <a:gd name="T60" fmla="*/ 38 w 55"/>
                <a:gd name="T61" fmla="*/ 2 h 52"/>
                <a:gd name="T62" fmla="*/ 29 w 55"/>
                <a:gd name="T6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" h="52">
                  <a:moveTo>
                    <a:pt x="34" y="30"/>
                  </a:moveTo>
                  <a:cubicBezTo>
                    <a:pt x="40" y="50"/>
                    <a:pt x="40" y="50"/>
                    <a:pt x="40" y="50"/>
                  </a:cubicBezTo>
                  <a:cubicBezTo>
                    <a:pt x="42" y="49"/>
                    <a:pt x="45" y="47"/>
                    <a:pt x="47" y="45"/>
                  </a:cubicBezTo>
                  <a:cubicBezTo>
                    <a:pt x="48" y="45"/>
                    <a:pt x="49" y="44"/>
                    <a:pt x="49" y="43"/>
                  </a:cubicBezTo>
                  <a:cubicBezTo>
                    <a:pt x="34" y="30"/>
                    <a:pt x="34" y="30"/>
                    <a:pt x="34" y="30"/>
                  </a:cubicBezTo>
                  <a:moveTo>
                    <a:pt x="36" y="28"/>
                  </a:moveTo>
                  <a:cubicBezTo>
                    <a:pt x="51" y="40"/>
                    <a:pt x="51" y="40"/>
                    <a:pt x="51" y="40"/>
                  </a:cubicBezTo>
                  <a:cubicBezTo>
                    <a:pt x="53" y="37"/>
                    <a:pt x="54" y="33"/>
                    <a:pt x="55" y="30"/>
                  </a:cubicBezTo>
                  <a:cubicBezTo>
                    <a:pt x="36" y="28"/>
                    <a:pt x="36" y="28"/>
                    <a:pt x="36" y="28"/>
                  </a:cubicBezTo>
                  <a:moveTo>
                    <a:pt x="50" y="12"/>
                  </a:moveTo>
                  <a:cubicBezTo>
                    <a:pt x="35" y="24"/>
                    <a:pt x="35" y="24"/>
                    <a:pt x="35" y="24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1"/>
                    <a:pt x="54" y="16"/>
                    <a:pt x="50" y="12"/>
                  </a:cubicBezTo>
                  <a:moveTo>
                    <a:pt x="41" y="3"/>
                  </a:moveTo>
                  <a:cubicBezTo>
                    <a:pt x="34" y="20"/>
                    <a:pt x="34" y="20"/>
                    <a:pt x="34" y="2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6" y="6"/>
                    <a:pt x="43" y="5"/>
                    <a:pt x="41" y="3"/>
                  </a:cubicBezTo>
                  <a:moveTo>
                    <a:pt x="21" y="2"/>
                  </a:moveTo>
                  <a:cubicBezTo>
                    <a:pt x="18" y="3"/>
                    <a:pt x="14" y="5"/>
                    <a:pt x="11" y="7"/>
                  </a:cubicBezTo>
                  <a:cubicBezTo>
                    <a:pt x="1" y="17"/>
                    <a:pt x="0" y="34"/>
                    <a:pt x="10" y="44"/>
                  </a:cubicBezTo>
                  <a:cubicBezTo>
                    <a:pt x="15" y="50"/>
                    <a:pt x="22" y="52"/>
                    <a:pt x="29" y="52"/>
                  </a:cubicBezTo>
                  <a:cubicBezTo>
                    <a:pt x="32" y="52"/>
                    <a:pt x="34" y="52"/>
                    <a:pt x="37" y="5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1" y="2"/>
                    <a:pt x="21" y="2"/>
                    <a:pt x="21" y="2"/>
                  </a:cubicBezTo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5" y="1"/>
                    <a:pt x="32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79"/>
            <p:cNvSpPr>
              <a:spLocks/>
            </p:cNvSpPr>
            <p:nvPr/>
          </p:nvSpPr>
          <p:spPr bwMode="auto">
            <a:xfrm>
              <a:off x="1277938" y="1695450"/>
              <a:ext cx="163513" cy="241300"/>
            </a:xfrm>
            <a:custGeom>
              <a:avLst/>
              <a:gdLst>
                <a:gd name="T0" fmla="*/ 4 w 34"/>
                <a:gd name="T1" fmla="*/ 0 h 50"/>
                <a:gd name="T2" fmla="*/ 0 w 34"/>
                <a:gd name="T3" fmla="*/ 1 h 50"/>
                <a:gd name="T4" fmla="*/ 8 w 34"/>
                <a:gd name="T5" fmla="*/ 24 h 50"/>
                <a:gd name="T6" fmla="*/ 5 w 34"/>
                <a:gd name="T7" fmla="*/ 25 h 50"/>
                <a:gd name="T8" fmla="*/ 8 w 34"/>
                <a:gd name="T9" fmla="*/ 26 h 50"/>
                <a:gd name="T10" fmla="*/ 16 w 34"/>
                <a:gd name="T11" fmla="*/ 50 h 50"/>
                <a:gd name="T12" fmla="*/ 19 w 34"/>
                <a:gd name="T13" fmla="*/ 49 h 50"/>
                <a:gd name="T14" fmla="*/ 13 w 34"/>
                <a:gd name="T15" fmla="*/ 29 h 50"/>
                <a:gd name="T16" fmla="*/ 28 w 34"/>
                <a:gd name="T17" fmla="*/ 42 h 50"/>
                <a:gd name="T18" fmla="*/ 30 w 34"/>
                <a:gd name="T19" fmla="*/ 39 h 50"/>
                <a:gd name="T20" fmla="*/ 15 w 34"/>
                <a:gd name="T21" fmla="*/ 27 h 50"/>
                <a:gd name="T22" fmla="*/ 34 w 34"/>
                <a:gd name="T23" fmla="*/ 29 h 50"/>
                <a:gd name="T24" fmla="*/ 34 w 34"/>
                <a:gd name="T25" fmla="*/ 26 h 50"/>
                <a:gd name="T26" fmla="*/ 14 w 34"/>
                <a:gd name="T27" fmla="*/ 23 h 50"/>
                <a:gd name="T28" fmla="*/ 29 w 34"/>
                <a:gd name="T29" fmla="*/ 11 h 50"/>
                <a:gd name="T30" fmla="*/ 27 w 34"/>
                <a:gd name="T31" fmla="*/ 8 h 50"/>
                <a:gd name="T32" fmla="*/ 13 w 34"/>
                <a:gd name="T33" fmla="*/ 19 h 50"/>
                <a:gd name="T34" fmla="*/ 20 w 34"/>
                <a:gd name="T35" fmla="*/ 2 h 50"/>
                <a:gd name="T36" fmla="*/ 17 w 34"/>
                <a:gd name="T37" fmla="*/ 1 h 50"/>
                <a:gd name="T38" fmla="*/ 10 w 34"/>
                <a:gd name="T39" fmla="*/ 19 h 50"/>
                <a:gd name="T40" fmla="*/ 4 w 34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50">
                  <a:moveTo>
                    <a:pt x="4" y="0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7" y="50"/>
                    <a:pt x="18" y="49"/>
                    <a:pt x="19" y="4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1"/>
                    <a:pt x="30" y="40"/>
                    <a:pt x="30" y="39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0"/>
                    <a:pt x="28" y="9"/>
                    <a:pt x="27" y="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2"/>
                    <a:pt x="18" y="1"/>
                    <a:pt x="17" y="1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80"/>
            <p:cNvSpPr>
              <a:spLocks noEditPoints="1"/>
            </p:cNvSpPr>
            <p:nvPr/>
          </p:nvSpPr>
          <p:spPr bwMode="auto">
            <a:xfrm>
              <a:off x="1128713" y="1652588"/>
              <a:ext cx="355600" cy="331788"/>
            </a:xfrm>
            <a:custGeom>
              <a:avLst/>
              <a:gdLst>
                <a:gd name="T0" fmla="*/ 63 w 74"/>
                <a:gd name="T1" fmla="*/ 54 h 69"/>
                <a:gd name="T2" fmla="*/ 60 w 74"/>
                <a:gd name="T3" fmla="*/ 57 h 69"/>
                <a:gd name="T4" fmla="*/ 52 w 74"/>
                <a:gd name="T5" fmla="*/ 63 h 69"/>
                <a:gd name="T6" fmla="*/ 53 w 74"/>
                <a:gd name="T7" fmla="*/ 66 h 69"/>
                <a:gd name="T8" fmla="*/ 63 w 74"/>
                <a:gd name="T9" fmla="*/ 60 h 69"/>
                <a:gd name="T10" fmla="*/ 66 w 74"/>
                <a:gd name="T11" fmla="*/ 56 h 69"/>
                <a:gd name="T12" fmla="*/ 63 w 74"/>
                <a:gd name="T13" fmla="*/ 54 h 69"/>
                <a:gd name="T14" fmla="*/ 70 w 74"/>
                <a:gd name="T15" fmla="*/ 39 h 69"/>
                <a:gd name="T16" fmla="*/ 65 w 74"/>
                <a:gd name="T17" fmla="*/ 51 h 69"/>
                <a:gd name="T18" fmla="*/ 68 w 74"/>
                <a:gd name="T19" fmla="*/ 53 h 69"/>
                <a:gd name="T20" fmla="*/ 73 w 74"/>
                <a:gd name="T21" fmla="*/ 39 h 69"/>
                <a:gd name="T22" fmla="*/ 70 w 74"/>
                <a:gd name="T23" fmla="*/ 39 h 69"/>
                <a:gd name="T24" fmla="*/ 67 w 74"/>
                <a:gd name="T25" fmla="*/ 14 h 69"/>
                <a:gd name="T26" fmla="*/ 65 w 74"/>
                <a:gd name="T27" fmla="*/ 17 h 69"/>
                <a:gd name="T28" fmla="*/ 70 w 74"/>
                <a:gd name="T29" fmla="*/ 35 h 69"/>
                <a:gd name="T30" fmla="*/ 74 w 74"/>
                <a:gd name="T31" fmla="*/ 36 h 69"/>
                <a:gd name="T32" fmla="*/ 67 w 74"/>
                <a:gd name="T33" fmla="*/ 14 h 69"/>
                <a:gd name="T34" fmla="*/ 54 w 74"/>
                <a:gd name="T35" fmla="*/ 3 h 69"/>
                <a:gd name="T36" fmla="*/ 53 w 74"/>
                <a:gd name="T37" fmla="*/ 6 h 69"/>
                <a:gd name="T38" fmla="*/ 62 w 74"/>
                <a:gd name="T39" fmla="*/ 13 h 69"/>
                <a:gd name="T40" fmla="*/ 62 w 74"/>
                <a:gd name="T41" fmla="*/ 14 h 69"/>
                <a:gd name="T42" fmla="*/ 65 w 74"/>
                <a:gd name="T43" fmla="*/ 12 h 69"/>
                <a:gd name="T44" fmla="*/ 64 w 74"/>
                <a:gd name="T45" fmla="*/ 11 h 69"/>
                <a:gd name="T46" fmla="*/ 54 w 74"/>
                <a:gd name="T47" fmla="*/ 3 h 69"/>
                <a:gd name="T48" fmla="*/ 29 w 74"/>
                <a:gd name="T49" fmla="*/ 1 h 69"/>
                <a:gd name="T50" fmla="*/ 15 w 74"/>
                <a:gd name="T51" fmla="*/ 9 h 69"/>
                <a:gd name="T52" fmla="*/ 14 w 74"/>
                <a:gd name="T53" fmla="*/ 58 h 69"/>
                <a:gd name="T54" fmla="*/ 39 w 74"/>
                <a:gd name="T55" fmla="*/ 69 h 69"/>
                <a:gd name="T56" fmla="*/ 49 w 74"/>
                <a:gd name="T57" fmla="*/ 68 h 69"/>
                <a:gd name="T58" fmla="*/ 48 w 74"/>
                <a:gd name="T59" fmla="*/ 64 h 69"/>
                <a:gd name="T60" fmla="*/ 39 w 74"/>
                <a:gd name="T61" fmla="*/ 66 h 69"/>
                <a:gd name="T62" fmla="*/ 16 w 74"/>
                <a:gd name="T63" fmla="*/ 56 h 69"/>
                <a:gd name="T64" fmla="*/ 18 w 74"/>
                <a:gd name="T65" fmla="*/ 12 h 69"/>
                <a:gd name="T66" fmla="*/ 30 w 74"/>
                <a:gd name="T67" fmla="*/ 5 h 69"/>
                <a:gd name="T68" fmla="*/ 29 w 74"/>
                <a:gd name="T69" fmla="*/ 1 h 69"/>
                <a:gd name="T70" fmla="*/ 39 w 74"/>
                <a:gd name="T71" fmla="*/ 0 h 69"/>
                <a:gd name="T72" fmla="*/ 32 w 74"/>
                <a:gd name="T73" fmla="*/ 0 h 69"/>
                <a:gd name="T74" fmla="*/ 33 w 74"/>
                <a:gd name="T75" fmla="*/ 4 h 69"/>
                <a:gd name="T76" fmla="*/ 39 w 74"/>
                <a:gd name="T77" fmla="*/ 3 h 69"/>
                <a:gd name="T78" fmla="*/ 50 w 74"/>
                <a:gd name="T79" fmla="*/ 5 h 69"/>
                <a:gd name="T80" fmla="*/ 51 w 74"/>
                <a:gd name="T81" fmla="*/ 2 h 69"/>
                <a:gd name="T82" fmla="*/ 39 w 74"/>
                <a:gd name="T8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69">
                  <a:moveTo>
                    <a:pt x="63" y="54"/>
                  </a:moveTo>
                  <a:cubicBezTo>
                    <a:pt x="62" y="55"/>
                    <a:pt x="61" y="56"/>
                    <a:pt x="60" y="57"/>
                  </a:cubicBezTo>
                  <a:cubicBezTo>
                    <a:pt x="58" y="60"/>
                    <a:pt x="55" y="62"/>
                    <a:pt x="52" y="63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6" y="65"/>
                    <a:pt x="60" y="63"/>
                    <a:pt x="63" y="60"/>
                  </a:cubicBezTo>
                  <a:cubicBezTo>
                    <a:pt x="64" y="59"/>
                    <a:pt x="65" y="57"/>
                    <a:pt x="66" y="56"/>
                  </a:cubicBezTo>
                  <a:cubicBezTo>
                    <a:pt x="63" y="54"/>
                    <a:pt x="63" y="54"/>
                    <a:pt x="63" y="54"/>
                  </a:cubicBezTo>
                  <a:moveTo>
                    <a:pt x="70" y="39"/>
                  </a:moveTo>
                  <a:cubicBezTo>
                    <a:pt x="69" y="43"/>
                    <a:pt x="68" y="47"/>
                    <a:pt x="65" y="51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71" y="49"/>
                    <a:pt x="73" y="44"/>
                    <a:pt x="73" y="39"/>
                  </a:cubicBezTo>
                  <a:cubicBezTo>
                    <a:pt x="70" y="39"/>
                    <a:pt x="70" y="39"/>
                    <a:pt x="70" y="39"/>
                  </a:cubicBezTo>
                  <a:moveTo>
                    <a:pt x="67" y="14"/>
                  </a:moveTo>
                  <a:cubicBezTo>
                    <a:pt x="65" y="17"/>
                    <a:pt x="65" y="17"/>
                    <a:pt x="65" y="17"/>
                  </a:cubicBezTo>
                  <a:cubicBezTo>
                    <a:pt x="68" y="22"/>
                    <a:pt x="70" y="29"/>
                    <a:pt x="70" y="35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4" y="28"/>
                    <a:pt x="72" y="21"/>
                    <a:pt x="67" y="14"/>
                  </a:cubicBezTo>
                  <a:moveTo>
                    <a:pt x="54" y="3"/>
                  </a:moveTo>
                  <a:cubicBezTo>
                    <a:pt x="53" y="6"/>
                    <a:pt x="53" y="6"/>
                    <a:pt x="53" y="6"/>
                  </a:cubicBezTo>
                  <a:cubicBezTo>
                    <a:pt x="56" y="8"/>
                    <a:pt x="59" y="10"/>
                    <a:pt x="62" y="13"/>
                  </a:cubicBezTo>
                  <a:cubicBezTo>
                    <a:pt x="62" y="13"/>
                    <a:pt x="62" y="14"/>
                    <a:pt x="62" y="14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11"/>
                    <a:pt x="65" y="11"/>
                    <a:pt x="64" y="11"/>
                  </a:cubicBezTo>
                  <a:cubicBezTo>
                    <a:pt x="61" y="7"/>
                    <a:pt x="58" y="5"/>
                    <a:pt x="54" y="3"/>
                  </a:cubicBezTo>
                  <a:moveTo>
                    <a:pt x="29" y="1"/>
                  </a:moveTo>
                  <a:cubicBezTo>
                    <a:pt x="24" y="3"/>
                    <a:pt x="19" y="5"/>
                    <a:pt x="15" y="9"/>
                  </a:cubicBezTo>
                  <a:cubicBezTo>
                    <a:pt x="1" y="22"/>
                    <a:pt x="0" y="44"/>
                    <a:pt x="14" y="58"/>
                  </a:cubicBezTo>
                  <a:cubicBezTo>
                    <a:pt x="20" y="65"/>
                    <a:pt x="30" y="69"/>
                    <a:pt x="39" y="69"/>
                  </a:cubicBezTo>
                  <a:cubicBezTo>
                    <a:pt x="43" y="69"/>
                    <a:pt x="46" y="69"/>
                    <a:pt x="49" y="68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5" y="65"/>
                    <a:pt x="42" y="66"/>
                    <a:pt x="39" y="66"/>
                  </a:cubicBezTo>
                  <a:cubicBezTo>
                    <a:pt x="31" y="66"/>
                    <a:pt x="22" y="62"/>
                    <a:pt x="16" y="56"/>
                  </a:cubicBezTo>
                  <a:cubicBezTo>
                    <a:pt x="4" y="43"/>
                    <a:pt x="5" y="23"/>
                    <a:pt x="18" y="12"/>
                  </a:cubicBezTo>
                  <a:cubicBezTo>
                    <a:pt x="21" y="8"/>
                    <a:pt x="26" y="6"/>
                    <a:pt x="30" y="5"/>
                  </a:cubicBezTo>
                  <a:cubicBezTo>
                    <a:pt x="29" y="1"/>
                    <a:pt x="29" y="1"/>
                    <a:pt x="29" y="1"/>
                  </a:cubicBezTo>
                  <a:moveTo>
                    <a:pt x="39" y="0"/>
                  </a:moveTo>
                  <a:cubicBezTo>
                    <a:pt x="37" y="0"/>
                    <a:pt x="34" y="0"/>
                    <a:pt x="32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5" y="3"/>
                    <a:pt x="37" y="3"/>
                    <a:pt x="39" y="3"/>
                  </a:cubicBezTo>
                  <a:cubicBezTo>
                    <a:pt x="43" y="3"/>
                    <a:pt x="46" y="4"/>
                    <a:pt x="50" y="5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481"/>
            <p:cNvSpPr>
              <a:spLocks noEditPoints="1"/>
            </p:cNvSpPr>
            <p:nvPr/>
          </p:nvSpPr>
          <p:spPr bwMode="auto">
            <a:xfrm>
              <a:off x="1268413" y="1652588"/>
              <a:ext cx="215900" cy="327025"/>
            </a:xfrm>
            <a:custGeom>
              <a:avLst/>
              <a:gdLst>
                <a:gd name="T0" fmla="*/ 23 w 45"/>
                <a:gd name="T1" fmla="*/ 63 h 68"/>
                <a:gd name="T2" fmla="*/ 19 w 45"/>
                <a:gd name="T3" fmla="*/ 64 h 68"/>
                <a:gd name="T4" fmla="*/ 20 w 45"/>
                <a:gd name="T5" fmla="*/ 68 h 68"/>
                <a:gd name="T6" fmla="*/ 24 w 45"/>
                <a:gd name="T7" fmla="*/ 66 h 68"/>
                <a:gd name="T8" fmla="*/ 23 w 45"/>
                <a:gd name="T9" fmla="*/ 63 h 68"/>
                <a:gd name="T10" fmla="*/ 36 w 45"/>
                <a:gd name="T11" fmla="*/ 51 h 68"/>
                <a:gd name="T12" fmla="*/ 34 w 45"/>
                <a:gd name="T13" fmla="*/ 54 h 68"/>
                <a:gd name="T14" fmla="*/ 37 w 45"/>
                <a:gd name="T15" fmla="*/ 56 h 68"/>
                <a:gd name="T16" fmla="*/ 39 w 45"/>
                <a:gd name="T17" fmla="*/ 53 h 68"/>
                <a:gd name="T18" fmla="*/ 36 w 45"/>
                <a:gd name="T19" fmla="*/ 51 h 68"/>
                <a:gd name="T20" fmla="*/ 41 w 45"/>
                <a:gd name="T21" fmla="*/ 35 h 68"/>
                <a:gd name="T22" fmla="*/ 41 w 45"/>
                <a:gd name="T23" fmla="*/ 39 h 68"/>
                <a:gd name="T24" fmla="*/ 44 w 45"/>
                <a:gd name="T25" fmla="*/ 39 h 68"/>
                <a:gd name="T26" fmla="*/ 45 w 45"/>
                <a:gd name="T27" fmla="*/ 36 h 68"/>
                <a:gd name="T28" fmla="*/ 41 w 45"/>
                <a:gd name="T29" fmla="*/ 35 h 68"/>
                <a:gd name="T30" fmla="*/ 36 w 45"/>
                <a:gd name="T31" fmla="*/ 12 h 68"/>
                <a:gd name="T32" fmla="*/ 33 w 45"/>
                <a:gd name="T33" fmla="*/ 14 h 68"/>
                <a:gd name="T34" fmla="*/ 36 w 45"/>
                <a:gd name="T35" fmla="*/ 17 h 68"/>
                <a:gd name="T36" fmla="*/ 38 w 45"/>
                <a:gd name="T37" fmla="*/ 14 h 68"/>
                <a:gd name="T38" fmla="*/ 36 w 45"/>
                <a:gd name="T39" fmla="*/ 12 h 68"/>
                <a:gd name="T40" fmla="*/ 22 w 45"/>
                <a:gd name="T41" fmla="*/ 2 h 68"/>
                <a:gd name="T42" fmla="*/ 21 w 45"/>
                <a:gd name="T43" fmla="*/ 5 h 68"/>
                <a:gd name="T44" fmla="*/ 24 w 45"/>
                <a:gd name="T45" fmla="*/ 6 h 68"/>
                <a:gd name="T46" fmla="*/ 25 w 45"/>
                <a:gd name="T47" fmla="*/ 3 h 68"/>
                <a:gd name="T48" fmla="*/ 22 w 45"/>
                <a:gd name="T49" fmla="*/ 2 h 68"/>
                <a:gd name="T50" fmla="*/ 3 w 45"/>
                <a:gd name="T51" fmla="*/ 0 h 68"/>
                <a:gd name="T52" fmla="*/ 0 w 45"/>
                <a:gd name="T53" fmla="*/ 1 h 68"/>
                <a:gd name="T54" fmla="*/ 1 w 45"/>
                <a:gd name="T55" fmla="*/ 5 h 68"/>
                <a:gd name="T56" fmla="*/ 4 w 45"/>
                <a:gd name="T57" fmla="*/ 4 h 68"/>
                <a:gd name="T58" fmla="*/ 3 w 45"/>
                <a:gd name="T5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" h="68">
                  <a:moveTo>
                    <a:pt x="23" y="63"/>
                  </a:moveTo>
                  <a:cubicBezTo>
                    <a:pt x="22" y="63"/>
                    <a:pt x="20" y="64"/>
                    <a:pt x="19" y="64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2" y="67"/>
                    <a:pt x="23" y="67"/>
                    <a:pt x="24" y="66"/>
                  </a:cubicBezTo>
                  <a:cubicBezTo>
                    <a:pt x="23" y="63"/>
                    <a:pt x="23" y="63"/>
                    <a:pt x="23" y="63"/>
                  </a:cubicBezTo>
                  <a:moveTo>
                    <a:pt x="36" y="51"/>
                  </a:moveTo>
                  <a:cubicBezTo>
                    <a:pt x="36" y="52"/>
                    <a:pt x="35" y="53"/>
                    <a:pt x="34" y="54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8" y="55"/>
                    <a:pt x="38" y="54"/>
                    <a:pt x="39" y="53"/>
                  </a:cubicBezTo>
                  <a:cubicBezTo>
                    <a:pt x="36" y="51"/>
                    <a:pt x="36" y="51"/>
                    <a:pt x="36" y="51"/>
                  </a:cubicBezTo>
                  <a:moveTo>
                    <a:pt x="41" y="35"/>
                  </a:moveTo>
                  <a:cubicBezTo>
                    <a:pt x="41" y="36"/>
                    <a:pt x="41" y="38"/>
                    <a:pt x="41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5" y="38"/>
                    <a:pt x="45" y="37"/>
                    <a:pt x="45" y="36"/>
                  </a:cubicBezTo>
                  <a:cubicBezTo>
                    <a:pt x="41" y="35"/>
                    <a:pt x="41" y="35"/>
                    <a:pt x="41" y="35"/>
                  </a:cubicBezTo>
                  <a:moveTo>
                    <a:pt x="36" y="12"/>
                  </a:moveTo>
                  <a:cubicBezTo>
                    <a:pt x="33" y="14"/>
                    <a:pt x="33" y="14"/>
                    <a:pt x="33" y="14"/>
                  </a:cubicBezTo>
                  <a:cubicBezTo>
                    <a:pt x="34" y="15"/>
                    <a:pt x="35" y="16"/>
                    <a:pt x="36" y="17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7" y="13"/>
                    <a:pt x="36" y="12"/>
                  </a:cubicBezTo>
                  <a:moveTo>
                    <a:pt x="22" y="2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2" y="5"/>
                    <a:pt x="23" y="6"/>
                    <a:pt x="24" y="6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3"/>
                    <a:pt x="23" y="2"/>
                    <a:pt x="22" y="2"/>
                  </a:cubicBezTo>
                  <a:moveTo>
                    <a:pt x="3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482"/>
            <p:cNvSpPr>
              <a:spLocks noEditPoints="1"/>
            </p:cNvSpPr>
            <p:nvPr/>
          </p:nvSpPr>
          <p:spPr bwMode="auto">
            <a:xfrm>
              <a:off x="3514725" y="2559050"/>
              <a:ext cx="269875" cy="250825"/>
            </a:xfrm>
            <a:custGeom>
              <a:avLst/>
              <a:gdLst>
                <a:gd name="T0" fmla="*/ 30 w 56"/>
                <a:gd name="T1" fmla="*/ 31 h 52"/>
                <a:gd name="T2" fmla="*/ 27 w 56"/>
                <a:gd name="T3" fmla="*/ 52 h 52"/>
                <a:gd name="T4" fmla="*/ 28 w 56"/>
                <a:gd name="T5" fmla="*/ 52 h 52"/>
                <a:gd name="T6" fmla="*/ 45 w 56"/>
                <a:gd name="T7" fmla="*/ 45 h 52"/>
                <a:gd name="T8" fmla="*/ 48 w 56"/>
                <a:gd name="T9" fmla="*/ 41 h 52"/>
                <a:gd name="T10" fmla="*/ 30 w 56"/>
                <a:gd name="T11" fmla="*/ 31 h 52"/>
                <a:gd name="T12" fmla="*/ 4 w 56"/>
                <a:gd name="T13" fmla="*/ 15 h 52"/>
                <a:gd name="T14" fmla="*/ 9 w 56"/>
                <a:gd name="T15" fmla="*/ 43 h 52"/>
                <a:gd name="T16" fmla="*/ 24 w 56"/>
                <a:gd name="T17" fmla="*/ 51 h 52"/>
                <a:gd name="T18" fmla="*/ 27 w 56"/>
                <a:gd name="T19" fmla="*/ 28 h 52"/>
                <a:gd name="T20" fmla="*/ 4 w 56"/>
                <a:gd name="T21" fmla="*/ 15 h 52"/>
                <a:gd name="T22" fmla="*/ 31 w 56"/>
                <a:gd name="T23" fmla="*/ 0 h 52"/>
                <a:gd name="T24" fmla="*/ 28 w 56"/>
                <a:gd name="T25" fmla="*/ 27 h 52"/>
                <a:gd name="T26" fmla="*/ 50 w 56"/>
                <a:gd name="T27" fmla="*/ 39 h 52"/>
                <a:gd name="T28" fmla="*/ 47 w 56"/>
                <a:gd name="T29" fmla="*/ 8 h 52"/>
                <a:gd name="T30" fmla="*/ 31 w 56"/>
                <a:gd name="T31" fmla="*/ 0 h 52"/>
                <a:gd name="T32" fmla="*/ 28 w 56"/>
                <a:gd name="T33" fmla="*/ 0 h 52"/>
                <a:gd name="T34" fmla="*/ 10 w 56"/>
                <a:gd name="T35" fmla="*/ 7 h 52"/>
                <a:gd name="T36" fmla="*/ 6 w 56"/>
                <a:gd name="T37" fmla="*/ 12 h 52"/>
                <a:gd name="T38" fmla="*/ 25 w 56"/>
                <a:gd name="T39" fmla="*/ 23 h 52"/>
                <a:gd name="T40" fmla="*/ 28 w 56"/>
                <a:gd name="T4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2">
                  <a:moveTo>
                    <a:pt x="30" y="31"/>
                  </a:moveTo>
                  <a:cubicBezTo>
                    <a:pt x="27" y="52"/>
                    <a:pt x="27" y="52"/>
                    <a:pt x="27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34" y="52"/>
                    <a:pt x="40" y="49"/>
                    <a:pt x="45" y="45"/>
                  </a:cubicBezTo>
                  <a:cubicBezTo>
                    <a:pt x="47" y="44"/>
                    <a:pt x="48" y="43"/>
                    <a:pt x="48" y="41"/>
                  </a:cubicBezTo>
                  <a:cubicBezTo>
                    <a:pt x="30" y="31"/>
                    <a:pt x="30" y="31"/>
                    <a:pt x="30" y="31"/>
                  </a:cubicBezTo>
                  <a:moveTo>
                    <a:pt x="4" y="15"/>
                  </a:moveTo>
                  <a:cubicBezTo>
                    <a:pt x="0" y="24"/>
                    <a:pt x="2" y="36"/>
                    <a:pt x="9" y="43"/>
                  </a:cubicBezTo>
                  <a:cubicBezTo>
                    <a:pt x="13" y="48"/>
                    <a:pt x="18" y="51"/>
                    <a:pt x="24" y="51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4" y="15"/>
                    <a:pt x="4" y="15"/>
                    <a:pt x="4" y="15"/>
                  </a:cubicBezTo>
                  <a:moveTo>
                    <a:pt x="31" y="0"/>
                  </a:moveTo>
                  <a:cubicBezTo>
                    <a:pt x="28" y="27"/>
                    <a:pt x="28" y="27"/>
                    <a:pt x="28" y="27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6" y="29"/>
                    <a:pt x="55" y="17"/>
                    <a:pt x="47" y="8"/>
                  </a:cubicBezTo>
                  <a:cubicBezTo>
                    <a:pt x="43" y="4"/>
                    <a:pt x="37" y="1"/>
                    <a:pt x="31" y="0"/>
                  </a:cubicBezTo>
                  <a:moveTo>
                    <a:pt x="28" y="0"/>
                  </a:moveTo>
                  <a:cubicBezTo>
                    <a:pt x="21" y="0"/>
                    <a:pt x="15" y="2"/>
                    <a:pt x="10" y="7"/>
                  </a:cubicBezTo>
                  <a:cubicBezTo>
                    <a:pt x="8" y="8"/>
                    <a:pt x="7" y="10"/>
                    <a:pt x="6" y="12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483"/>
            <p:cNvSpPr>
              <a:spLocks/>
            </p:cNvSpPr>
            <p:nvPr/>
          </p:nvSpPr>
          <p:spPr bwMode="auto">
            <a:xfrm>
              <a:off x="3533775" y="2559050"/>
              <a:ext cx="222250" cy="250825"/>
            </a:xfrm>
            <a:custGeom>
              <a:avLst/>
              <a:gdLst>
                <a:gd name="T0" fmla="*/ 24 w 46"/>
                <a:gd name="T1" fmla="*/ 0 h 52"/>
                <a:gd name="T2" fmla="*/ 24 w 46"/>
                <a:gd name="T3" fmla="*/ 0 h 52"/>
                <a:gd name="T4" fmla="*/ 21 w 46"/>
                <a:gd name="T5" fmla="*/ 23 h 52"/>
                <a:gd name="T6" fmla="*/ 2 w 46"/>
                <a:gd name="T7" fmla="*/ 12 h 52"/>
                <a:gd name="T8" fmla="*/ 0 w 46"/>
                <a:gd name="T9" fmla="*/ 15 h 52"/>
                <a:gd name="T10" fmla="*/ 23 w 46"/>
                <a:gd name="T11" fmla="*/ 28 h 52"/>
                <a:gd name="T12" fmla="*/ 20 w 46"/>
                <a:gd name="T13" fmla="*/ 51 h 52"/>
                <a:gd name="T14" fmla="*/ 23 w 46"/>
                <a:gd name="T15" fmla="*/ 52 h 52"/>
                <a:gd name="T16" fmla="*/ 26 w 46"/>
                <a:gd name="T17" fmla="*/ 31 h 52"/>
                <a:gd name="T18" fmla="*/ 44 w 46"/>
                <a:gd name="T19" fmla="*/ 41 h 52"/>
                <a:gd name="T20" fmla="*/ 46 w 46"/>
                <a:gd name="T21" fmla="*/ 39 h 52"/>
                <a:gd name="T22" fmla="*/ 24 w 46"/>
                <a:gd name="T23" fmla="*/ 27 h 52"/>
                <a:gd name="T24" fmla="*/ 27 w 46"/>
                <a:gd name="T25" fmla="*/ 0 h 52"/>
                <a:gd name="T26" fmla="*/ 24 w 46"/>
                <a:gd name="T2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52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1" y="52"/>
                    <a:pt x="22" y="52"/>
                    <a:pt x="23" y="5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5" y="41"/>
                    <a:pt x="46" y="40"/>
                    <a:pt x="46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5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484"/>
            <p:cNvSpPr>
              <a:spLocks noEditPoints="1"/>
            </p:cNvSpPr>
            <p:nvPr/>
          </p:nvSpPr>
          <p:spPr bwMode="auto">
            <a:xfrm>
              <a:off x="3470275" y="2514600"/>
              <a:ext cx="357188" cy="333375"/>
            </a:xfrm>
            <a:custGeom>
              <a:avLst/>
              <a:gdLst>
                <a:gd name="T0" fmla="*/ 62 w 74"/>
                <a:gd name="T1" fmla="*/ 53 h 69"/>
                <a:gd name="T2" fmla="*/ 58 w 74"/>
                <a:gd name="T3" fmla="*/ 58 h 69"/>
                <a:gd name="T4" fmla="*/ 37 w 74"/>
                <a:gd name="T5" fmla="*/ 66 h 69"/>
                <a:gd name="T6" fmla="*/ 36 w 74"/>
                <a:gd name="T7" fmla="*/ 66 h 69"/>
                <a:gd name="T8" fmla="*/ 35 w 74"/>
                <a:gd name="T9" fmla="*/ 69 h 69"/>
                <a:gd name="T10" fmla="*/ 37 w 74"/>
                <a:gd name="T11" fmla="*/ 69 h 69"/>
                <a:gd name="T12" fmla="*/ 60 w 74"/>
                <a:gd name="T13" fmla="*/ 60 h 69"/>
                <a:gd name="T14" fmla="*/ 65 w 74"/>
                <a:gd name="T15" fmla="*/ 55 h 69"/>
                <a:gd name="T16" fmla="*/ 62 w 74"/>
                <a:gd name="T17" fmla="*/ 53 h 69"/>
                <a:gd name="T18" fmla="*/ 5 w 74"/>
                <a:gd name="T19" fmla="*/ 20 h 69"/>
                <a:gd name="T20" fmla="*/ 11 w 74"/>
                <a:gd name="T21" fmla="*/ 58 h 69"/>
                <a:gd name="T22" fmla="*/ 32 w 74"/>
                <a:gd name="T23" fmla="*/ 69 h 69"/>
                <a:gd name="T24" fmla="*/ 33 w 74"/>
                <a:gd name="T25" fmla="*/ 66 h 69"/>
                <a:gd name="T26" fmla="*/ 14 w 74"/>
                <a:gd name="T27" fmla="*/ 56 h 69"/>
                <a:gd name="T28" fmla="*/ 9 w 74"/>
                <a:gd name="T29" fmla="*/ 22 h 69"/>
                <a:gd name="T30" fmla="*/ 5 w 74"/>
                <a:gd name="T31" fmla="*/ 20 h 69"/>
                <a:gd name="T32" fmla="*/ 41 w 74"/>
                <a:gd name="T33" fmla="*/ 0 h 69"/>
                <a:gd name="T34" fmla="*/ 41 w 74"/>
                <a:gd name="T35" fmla="*/ 4 h 69"/>
                <a:gd name="T36" fmla="*/ 60 w 74"/>
                <a:gd name="T37" fmla="*/ 14 h 69"/>
                <a:gd name="T38" fmla="*/ 64 w 74"/>
                <a:gd name="T39" fmla="*/ 50 h 69"/>
                <a:gd name="T40" fmla="*/ 67 w 74"/>
                <a:gd name="T41" fmla="*/ 52 h 69"/>
                <a:gd name="T42" fmla="*/ 62 w 74"/>
                <a:gd name="T43" fmla="*/ 11 h 69"/>
                <a:gd name="T44" fmla="*/ 41 w 74"/>
                <a:gd name="T45" fmla="*/ 0 h 69"/>
                <a:gd name="T46" fmla="*/ 37 w 74"/>
                <a:gd name="T47" fmla="*/ 0 h 69"/>
                <a:gd name="T48" fmla="*/ 13 w 74"/>
                <a:gd name="T49" fmla="*/ 9 h 69"/>
                <a:gd name="T50" fmla="*/ 7 w 74"/>
                <a:gd name="T51" fmla="*/ 17 h 69"/>
                <a:gd name="T52" fmla="*/ 10 w 74"/>
                <a:gd name="T53" fmla="*/ 19 h 69"/>
                <a:gd name="T54" fmla="*/ 16 w 74"/>
                <a:gd name="T55" fmla="*/ 12 h 69"/>
                <a:gd name="T56" fmla="*/ 37 w 74"/>
                <a:gd name="T57" fmla="*/ 4 h 69"/>
                <a:gd name="T58" fmla="*/ 37 w 74"/>
                <a:gd name="T59" fmla="*/ 4 h 69"/>
                <a:gd name="T60" fmla="*/ 38 w 74"/>
                <a:gd name="T61" fmla="*/ 0 h 69"/>
                <a:gd name="T62" fmla="*/ 37 w 74"/>
                <a:gd name="T6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4" h="69">
                  <a:moveTo>
                    <a:pt x="62" y="53"/>
                  </a:moveTo>
                  <a:cubicBezTo>
                    <a:pt x="61" y="55"/>
                    <a:pt x="59" y="56"/>
                    <a:pt x="58" y="58"/>
                  </a:cubicBezTo>
                  <a:cubicBezTo>
                    <a:pt x="52" y="63"/>
                    <a:pt x="44" y="66"/>
                    <a:pt x="37" y="66"/>
                  </a:cubicBezTo>
                  <a:cubicBezTo>
                    <a:pt x="37" y="66"/>
                    <a:pt x="36" y="66"/>
                    <a:pt x="36" y="66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6" y="69"/>
                    <a:pt x="36" y="69"/>
                    <a:pt x="37" y="69"/>
                  </a:cubicBezTo>
                  <a:cubicBezTo>
                    <a:pt x="45" y="69"/>
                    <a:pt x="54" y="66"/>
                    <a:pt x="60" y="60"/>
                  </a:cubicBezTo>
                  <a:cubicBezTo>
                    <a:pt x="62" y="58"/>
                    <a:pt x="64" y="57"/>
                    <a:pt x="65" y="55"/>
                  </a:cubicBezTo>
                  <a:cubicBezTo>
                    <a:pt x="62" y="53"/>
                    <a:pt x="62" y="53"/>
                    <a:pt x="62" y="53"/>
                  </a:cubicBezTo>
                  <a:moveTo>
                    <a:pt x="5" y="20"/>
                  </a:moveTo>
                  <a:cubicBezTo>
                    <a:pt x="0" y="32"/>
                    <a:pt x="2" y="48"/>
                    <a:pt x="11" y="58"/>
                  </a:cubicBezTo>
                  <a:cubicBezTo>
                    <a:pt x="17" y="64"/>
                    <a:pt x="24" y="68"/>
                    <a:pt x="32" y="69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26" y="65"/>
                    <a:pt x="19" y="61"/>
                    <a:pt x="14" y="56"/>
                  </a:cubicBezTo>
                  <a:cubicBezTo>
                    <a:pt x="5" y="46"/>
                    <a:pt x="3" y="33"/>
                    <a:pt x="9" y="22"/>
                  </a:cubicBezTo>
                  <a:cubicBezTo>
                    <a:pt x="5" y="20"/>
                    <a:pt x="5" y="20"/>
                    <a:pt x="5" y="20"/>
                  </a:cubicBezTo>
                  <a:moveTo>
                    <a:pt x="41" y="0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48" y="5"/>
                    <a:pt x="54" y="8"/>
                    <a:pt x="60" y="14"/>
                  </a:cubicBezTo>
                  <a:cubicBezTo>
                    <a:pt x="69" y="24"/>
                    <a:pt x="70" y="39"/>
                    <a:pt x="64" y="50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74" y="39"/>
                    <a:pt x="73" y="23"/>
                    <a:pt x="62" y="11"/>
                  </a:cubicBezTo>
                  <a:cubicBezTo>
                    <a:pt x="56" y="5"/>
                    <a:pt x="49" y="1"/>
                    <a:pt x="41" y="0"/>
                  </a:cubicBezTo>
                  <a:moveTo>
                    <a:pt x="37" y="0"/>
                  </a:moveTo>
                  <a:cubicBezTo>
                    <a:pt x="28" y="0"/>
                    <a:pt x="20" y="3"/>
                    <a:pt x="13" y="9"/>
                  </a:cubicBezTo>
                  <a:cubicBezTo>
                    <a:pt x="11" y="12"/>
                    <a:pt x="9" y="14"/>
                    <a:pt x="7" y="17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2" y="16"/>
                    <a:pt x="13" y="14"/>
                    <a:pt x="16" y="12"/>
                  </a:cubicBezTo>
                  <a:cubicBezTo>
                    <a:pt x="22" y="6"/>
                    <a:pt x="29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485"/>
            <p:cNvSpPr>
              <a:spLocks noEditPoints="1"/>
            </p:cNvSpPr>
            <p:nvPr/>
          </p:nvSpPr>
          <p:spPr bwMode="auto">
            <a:xfrm>
              <a:off x="3495675" y="2514600"/>
              <a:ext cx="298450" cy="333375"/>
            </a:xfrm>
            <a:custGeom>
              <a:avLst/>
              <a:gdLst>
                <a:gd name="T0" fmla="*/ 28 w 62"/>
                <a:gd name="T1" fmla="*/ 66 h 69"/>
                <a:gd name="T2" fmla="*/ 27 w 62"/>
                <a:gd name="T3" fmla="*/ 69 h 69"/>
                <a:gd name="T4" fmla="*/ 30 w 62"/>
                <a:gd name="T5" fmla="*/ 69 h 69"/>
                <a:gd name="T6" fmla="*/ 31 w 62"/>
                <a:gd name="T7" fmla="*/ 66 h 69"/>
                <a:gd name="T8" fmla="*/ 28 w 62"/>
                <a:gd name="T9" fmla="*/ 66 h 69"/>
                <a:gd name="T10" fmla="*/ 59 w 62"/>
                <a:gd name="T11" fmla="*/ 50 h 69"/>
                <a:gd name="T12" fmla="*/ 57 w 62"/>
                <a:gd name="T13" fmla="*/ 53 h 69"/>
                <a:gd name="T14" fmla="*/ 60 w 62"/>
                <a:gd name="T15" fmla="*/ 55 h 69"/>
                <a:gd name="T16" fmla="*/ 62 w 62"/>
                <a:gd name="T17" fmla="*/ 52 h 69"/>
                <a:gd name="T18" fmla="*/ 59 w 62"/>
                <a:gd name="T19" fmla="*/ 50 h 69"/>
                <a:gd name="T20" fmla="*/ 2 w 62"/>
                <a:gd name="T21" fmla="*/ 17 h 69"/>
                <a:gd name="T22" fmla="*/ 0 w 62"/>
                <a:gd name="T23" fmla="*/ 20 h 69"/>
                <a:gd name="T24" fmla="*/ 4 w 62"/>
                <a:gd name="T25" fmla="*/ 22 h 69"/>
                <a:gd name="T26" fmla="*/ 5 w 62"/>
                <a:gd name="T27" fmla="*/ 19 h 69"/>
                <a:gd name="T28" fmla="*/ 2 w 62"/>
                <a:gd name="T29" fmla="*/ 17 h 69"/>
                <a:gd name="T30" fmla="*/ 33 w 62"/>
                <a:gd name="T31" fmla="*/ 0 h 69"/>
                <a:gd name="T32" fmla="*/ 32 w 62"/>
                <a:gd name="T33" fmla="*/ 4 h 69"/>
                <a:gd name="T34" fmla="*/ 36 w 62"/>
                <a:gd name="T35" fmla="*/ 4 h 69"/>
                <a:gd name="T36" fmla="*/ 36 w 62"/>
                <a:gd name="T37" fmla="*/ 0 h 69"/>
                <a:gd name="T38" fmla="*/ 33 w 62"/>
                <a:gd name="T3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69">
                  <a:moveTo>
                    <a:pt x="28" y="66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0" y="66"/>
                    <a:pt x="29" y="66"/>
                    <a:pt x="28" y="66"/>
                  </a:cubicBezTo>
                  <a:moveTo>
                    <a:pt x="59" y="50"/>
                  </a:moveTo>
                  <a:cubicBezTo>
                    <a:pt x="58" y="51"/>
                    <a:pt x="58" y="52"/>
                    <a:pt x="57" y="53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1" y="54"/>
                    <a:pt x="61" y="53"/>
                    <a:pt x="62" y="52"/>
                  </a:cubicBezTo>
                  <a:cubicBezTo>
                    <a:pt x="59" y="50"/>
                    <a:pt x="59" y="50"/>
                    <a:pt x="59" y="50"/>
                  </a:cubicBezTo>
                  <a:moveTo>
                    <a:pt x="2" y="17"/>
                  </a:moveTo>
                  <a:cubicBezTo>
                    <a:pt x="1" y="18"/>
                    <a:pt x="1" y="19"/>
                    <a:pt x="0" y="2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5" y="20"/>
                    <a:pt x="5" y="19"/>
                  </a:cubicBezTo>
                  <a:cubicBezTo>
                    <a:pt x="2" y="17"/>
                    <a:pt x="2" y="17"/>
                    <a:pt x="2" y="17"/>
                  </a:cubicBezTo>
                  <a:moveTo>
                    <a:pt x="33" y="0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5" y="4"/>
                    <a:pt x="36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4" y="0"/>
                    <a:pt x="3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486"/>
            <p:cNvSpPr>
              <a:spLocks noEditPoints="1"/>
            </p:cNvSpPr>
            <p:nvPr/>
          </p:nvSpPr>
          <p:spPr bwMode="auto">
            <a:xfrm>
              <a:off x="2603500" y="2940050"/>
              <a:ext cx="182563" cy="177800"/>
            </a:xfrm>
            <a:custGeom>
              <a:avLst/>
              <a:gdLst>
                <a:gd name="T0" fmla="*/ 23 w 38"/>
                <a:gd name="T1" fmla="*/ 21 h 37"/>
                <a:gd name="T2" fmla="*/ 23 w 38"/>
                <a:gd name="T3" fmla="*/ 36 h 37"/>
                <a:gd name="T4" fmla="*/ 31 w 38"/>
                <a:gd name="T5" fmla="*/ 32 h 37"/>
                <a:gd name="T6" fmla="*/ 35 w 38"/>
                <a:gd name="T7" fmla="*/ 27 h 37"/>
                <a:gd name="T8" fmla="*/ 23 w 38"/>
                <a:gd name="T9" fmla="*/ 21 h 37"/>
                <a:gd name="T10" fmla="*/ 19 w 38"/>
                <a:gd name="T11" fmla="*/ 21 h 37"/>
                <a:gd name="T12" fmla="*/ 2 w 38"/>
                <a:gd name="T13" fmla="*/ 26 h 37"/>
                <a:gd name="T14" fmla="*/ 5 w 38"/>
                <a:gd name="T15" fmla="*/ 31 h 37"/>
                <a:gd name="T16" fmla="*/ 19 w 38"/>
                <a:gd name="T17" fmla="*/ 37 h 37"/>
                <a:gd name="T18" fmla="*/ 20 w 38"/>
                <a:gd name="T19" fmla="*/ 37 h 37"/>
                <a:gd name="T20" fmla="*/ 19 w 38"/>
                <a:gd name="T21" fmla="*/ 21 h 37"/>
                <a:gd name="T22" fmla="*/ 5 w 38"/>
                <a:gd name="T23" fmla="*/ 6 h 37"/>
                <a:gd name="T24" fmla="*/ 1 w 38"/>
                <a:gd name="T25" fmla="*/ 22 h 37"/>
                <a:gd name="T26" fmla="*/ 17 w 38"/>
                <a:gd name="T27" fmla="*/ 18 h 37"/>
                <a:gd name="T28" fmla="*/ 5 w 38"/>
                <a:gd name="T29" fmla="*/ 6 h 37"/>
                <a:gd name="T30" fmla="*/ 29 w 38"/>
                <a:gd name="T31" fmla="*/ 4 h 37"/>
                <a:gd name="T32" fmla="*/ 23 w 38"/>
                <a:gd name="T33" fmla="*/ 18 h 37"/>
                <a:gd name="T34" fmla="*/ 36 w 38"/>
                <a:gd name="T35" fmla="*/ 23 h 37"/>
                <a:gd name="T36" fmla="*/ 32 w 38"/>
                <a:gd name="T37" fmla="*/ 6 h 37"/>
                <a:gd name="T38" fmla="*/ 29 w 38"/>
                <a:gd name="T39" fmla="*/ 4 h 37"/>
                <a:gd name="T40" fmla="*/ 19 w 38"/>
                <a:gd name="T41" fmla="*/ 0 h 37"/>
                <a:gd name="T42" fmla="*/ 8 w 38"/>
                <a:gd name="T43" fmla="*/ 4 h 37"/>
                <a:gd name="T44" fmla="*/ 20 w 38"/>
                <a:gd name="T45" fmla="*/ 16 h 37"/>
                <a:gd name="T46" fmla="*/ 27 w 38"/>
                <a:gd name="T47" fmla="*/ 2 h 37"/>
                <a:gd name="T48" fmla="*/ 19 w 38"/>
                <a:gd name="T4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7">
                  <a:moveTo>
                    <a:pt x="23" y="21"/>
                  </a:moveTo>
                  <a:cubicBezTo>
                    <a:pt x="23" y="36"/>
                    <a:pt x="23" y="36"/>
                    <a:pt x="23" y="36"/>
                  </a:cubicBezTo>
                  <a:cubicBezTo>
                    <a:pt x="26" y="35"/>
                    <a:pt x="29" y="34"/>
                    <a:pt x="31" y="32"/>
                  </a:cubicBezTo>
                  <a:cubicBezTo>
                    <a:pt x="33" y="30"/>
                    <a:pt x="34" y="28"/>
                    <a:pt x="35" y="27"/>
                  </a:cubicBezTo>
                  <a:cubicBezTo>
                    <a:pt x="23" y="21"/>
                    <a:pt x="23" y="21"/>
                    <a:pt x="23" y="21"/>
                  </a:cubicBezTo>
                  <a:moveTo>
                    <a:pt x="19" y="21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4" y="29"/>
                    <a:pt x="5" y="31"/>
                  </a:cubicBezTo>
                  <a:cubicBezTo>
                    <a:pt x="9" y="35"/>
                    <a:pt x="14" y="37"/>
                    <a:pt x="19" y="37"/>
                  </a:cubicBezTo>
                  <a:cubicBezTo>
                    <a:pt x="19" y="37"/>
                    <a:pt x="20" y="37"/>
                    <a:pt x="20" y="37"/>
                  </a:cubicBezTo>
                  <a:cubicBezTo>
                    <a:pt x="19" y="21"/>
                    <a:pt x="19" y="21"/>
                    <a:pt x="19" y="21"/>
                  </a:cubicBezTo>
                  <a:moveTo>
                    <a:pt x="5" y="6"/>
                  </a:moveTo>
                  <a:cubicBezTo>
                    <a:pt x="1" y="11"/>
                    <a:pt x="0" y="17"/>
                    <a:pt x="1" y="2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5" y="6"/>
                    <a:pt x="5" y="6"/>
                    <a:pt x="5" y="6"/>
                  </a:cubicBezTo>
                  <a:moveTo>
                    <a:pt x="29" y="4"/>
                  </a:moveTo>
                  <a:cubicBezTo>
                    <a:pt x="23" y="18"/>
                    <a:pt x="23" y="18"/>
                    <a:pt x="2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8" y="18"/>
                    <a:pt x="36" y="11"/>
                    <a:pt x="32" y="6"/>
                  </a:cubicBezTo>
                  <a:cubicBezTo>
                    <a:pt x="31" y="5"/>
                    <a:pt x="30" y="5"/>
                    <a:pt x="29" y="4"/>
                  </a:cubicBezTo>
                  <a:moveTo>
                    <a:pt x="19" y="0"/>
                  </a:moveTo>
                  <a:cubicBezTo>
                    <a:pt x="15" y="0"/>
                    <a:pt x="11" y="2"/>
                    <a:pt x="8" y="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1"/>
                    <a:pt x="21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487"/>
            <p:cNvSpPr>
              <a:spLocks/>
            </p:cNvSpPr>
            <p:nvPr/>
          </p:nvSpPr>
          <p:spPr bwMode="auto">
            <a:xfrm>
              <a:off x="2608263" y="2949575"/>
              <a:ext cx="168275" cy="168275"/>
            </a:xfrm>
            <a:custGeom>
              <a:avLst/>
              <a:gdLst>
                <a:gd name="T0" fmla="*/ 26 w 35"/>
                <a:gd name="T1" fmla="*/ 0 h 35"/>
                <a:gd name="T2" fmla="*/ 19 w 35"/>
                <a:gd name="T3" fmla="*/ 14 h 35"/>
                <a:gd name="T4" fmla="*/ 7 w 35"/>
                <a:gd name="T5" fmla="*/ 2 h 35"/>
                <a:gd name="T6" fmla="*/ 5 w 35"/>
                <a:gd name="T7" fmla="*/ 3 h 35"/>
                <a:gd name="T8" fmla="*/ 4 w 35"/>
                <a:gd name="T9" fmla="*/ 4 h 35"/>
                <a:gd name="T10" fmla="*/ 16 w 35"/>
                <a:gd name="T11" fmla="*/ 16 h 35"/>
                <a:gd name="T12" fmla="*/ 0 w 35"/>
                <a:gd name="T13" fmla="*/ 20 h 35"/>
                <a:gd name="T14" fmla="*/ 1 w 35"/>
                <a:gd name="T15" fmla="*/ 24 h 35"/>
                <a:gd name="T16" fmla="*/ 18 w 35"/>
                <a:gd name="T17" fmla="*/ 19 h 35"/>
                <a:gd name="T18" fmla="*/ 19 w 35"/>
                <a:gd name="T19" fmla="*/ 35 h 35"/>
                <a:gd name="T20" fmla="*/ 22 w 35"/>
                <a:gd name="T21" fmla="*/ 34 h 35"/>
                <a:gd name="T22" fmla="*/ 22 w 35"/>
                <a:gd name="T23" fmla="*/ 19 h 35"/>
                <a:gd name="T24" fmla="*/ 34 w 35"/>
                <a:gd name="T25" fmla="*/ 25 h 35"/>
                <a:gd name="T26" fmla="*/ 35 w 35"/>
                <a:gd name="T27" fmla="*/ 21 h 35"/>
                <a:gd name="T28" fmla="*/ 22 w 35"/>
                <a:gd name="T29" fmla="*/ 16 h 35"/>
                <a:gd name="T30" fmla="*/ 28 w 35"/>
                <a:gd name="T31" fmla="*/ 2 h 35"/>
                <a:gd name="T32" fmla="*/ 26 w 35"/>
                <a:gd name="T3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35">
                  <a:moveTo>
                    <a:pt x="26" y="0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3"/>
                    <a:pt x="5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1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5"/>
                    <a:pt x="21" y="34"/>
                    <a:pt x="22" y="34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5" y="23"/>
                    <a:pt x="35" y="21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1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488"/>
            <p:cNvSpPr>
              <a:spLocks noEditPoints="1"/>
            </p:cNvSpPr>
            <p:nvPr/>
          </p:nvSpPr>
          <p:spPr bwMode="auto">
            <a:xfrm>
              <a:off x="2570163" y="2909888"/>
              <a:ext cx="244475" cy="236538"/>
            </a:xfrm>
            <a:custGeom>
              <a:avLst/>
              <a:gdLst>
                <a:gd name="T0" fmla="*/ 45 w 51"/>
                <a:gd name="T1" fmla="*/ 34 h 49"/>
                <a:gd name="T2" fmla="*/ 41 w 51"/>
                <a:gd name="T3" fmla="*/ 40 h 49"/>
                <a:gd name="T4" fmla="*/ 30 w 51"/>
                <a:gd name="T5" fmla="*/ 46 h 49"/>
                <a:gd name="T6" fmla="*/ 30 w 51"/>
                <a:gd name="T7" fmla="*/ 48 h 49"/>
                <a:gd name="T8" fmla="*/ 42 w 51"/>
                <a:gd name="T9" fmla="*/ 42 h 49"/>
                <a:gd name="T10" fmla="*/ 48 w 51"/>
                <a:gd name="T11" fmla="*/ 35 h 49"/>
                <a:gd name="T12" fmla="*/ 45 w 51"/>
                <a:gd name="T13" fmla="*/ 34 h 49"/>
                <a:gd name="T14" fmla="*/ 6 w 51"/>
                <a:gd name="T15" fmla="*/ 32 h 49"/>
                <a:gd name="T16" fmla="*/ 3 w 51"/>
                <a:gd name="T17" fmla="*/ 33 h 49"/>
                <a:gd name="T18" fmla="*/ 8 w 51"/>
                <a:gd name="T19" fmla="*/ 41 h 49"/>
                <a:gd name="T20" fmla="*/ 26 w 51"/>
                <a:gd name="T21" fmla="*/ 49 h 49"/>
                <a:gd name="T22" fmla="*/ 27 w 51"/>
                <a:gd name="T23" fmla="*/ 49 h 49"/>
                <a:gd name="T24" fmla="*/ 27 w 51"/>
                <a:gd name="T25" fmla="*/ 46 h 49"/>
                <a:gd name="T26" fmla="*/ 26 w 51"/>
                <a:gd name="T27" fmla="*/ 46 h 49"/>
                <a:gd name="T28" fmla="*/ 10 w 51"/>
                <a:gd name="T29" fmla="*/ 39 h 49"/>
                <a:gd name="T30" fmla="*/ 6 w 51"/>
                <a:gd name="T31" fmla="*/ 32 h 49"/>
                <a:gd name="T32" fmla="*/ 8 w 51"/>
                <a:gd name="T33" fmla="*/ 8 h 49"/>
                <a:gd name="T34" fmla="*/ 2 w 51"/>
                <a:gd name="T35" fmla="*/ 30 h 49"/>
                <a:gd name="T36" fmla="*/ 5 w 51"/>
                <a:gd name="T37" fmla="*/ 29 h 49"/>
                <a:gd name="T38" fmla="*/ 10 w 51"/>
                <a:gd name="T39" fmla="*/ 10 h 49"/>
                <a:gd name="T40" fmla="*/ 8 w 51"/>
                <a:gd name="T41" fmla="*/ 8 h 49"/>
                <a:gd name="T42" fmla="*/ 39 w 51"/>
                <a:gd name="T43" fmla="*/ 4 h 49"/>
                <a:gd name="T44" fmla="*/ 38 w 51"/>
                <a:gd name="T45" fmla="*/ 7 h 49"/>
                <a:gd name="T46" fmla="*/ 42 w 51"/>
                <a:gd name="T47" fmla="*/ 10 h 49"/>
                <a:gd name="T48" fmla="*/ 47 w 51"/>
                <a:gd name="T49" fmla="*/ 31 h 49"/>
                <a:gd name="T50" fmla="*/ 49 w 51"/>
                <a:gd name="T51" fmla="*/ 32 h 49"/>
                <a:gd name="T52" fmla="*/ 44 w 51"/>
                <a:gd name="T53" fmla="*/ 8 h 49"/>
                <a:gd name="T54" fmla="*/ 39 w 51"/>
                <a:gd name="T55" fmla="*/ 4 h 49"/>
                <a:gd name="T56" fmla="*/ 26 w 51"/>
                <a:gd name="T57" fmla="*/ 0 h 49"/>
                <a:gd name="T58" fmla="*/ 10 w 51"/>
                <a:gd name="T59" fmla="*/ 6 h 49"/>
                <a:gd name="T60" fmla="*/ 12 w 51"/>
                <a:gd name="T61" fmla="*/ 8 h 49"/>
                <a:gd name="T62" fmla="*/ 26 w 51"/>
                <a:gd name="T63" fmla="*/ 3 h 49"/>
                <a:gd name="T64" fmla="*/ 35 w 51"/>
                <a:gd name="T65" fmla="*/ 5 h 49"/>
                <a:gd name="T66" fmla="*/ 36 w 51"/>
                <a:gd name="T67" fmla="*/ 3 h 49"/>
                <a:gd name="T68" fmla="*/ 26 w 51"/>
                <a:gd name="T6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9">
                  <a:moveTo>
                    <a:pt x="45" y="34"/>
                  </a:moveTo>
                  <a:cubicBezTo>
                    <a:pt x="44" y="36"/>
                    <a:pt x="43" y="39"/>
                    <a:pt x="41" y="40"/>
                  </a:cubicBezTo>
                  <a:cubicBezTo>
                    <a:pt x="38" y="43"/>
                    <a:pt x="34" y="45"/>
                    <a:pt x="30" y="46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5" y="47"/>
                    <a:pt x="39" y="45"/>
                    <a:pt x="42" y="42"/>
                  </a:cubicBezTo>
                  <a:cubicBezTo>
                    <a:pt x="45" y="40"/>
                    <a:pt x="46" y="38"/>
                    <a:pt x="48" y="35"/>
                  </a:cubicBezTo>
                  <a:cubicBezTo>
                    <a:pt x="45" y="34"/>
                    <a:pt x="45" y="34"/>
                    <a:pt x="45" y="34"/>
                  </a:cubicBezTo>
                  <a:moveTo>
                    <a:pt x="6" y="32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4" y="36"/>
                    <a:pt x="6" y="39"/>
                    <a:pt x="8" y="41"/>
                  </a:cubicBezTo>
                  <a:cubicBezTo>
                    <a:pt x="13" y="46"/>
                    <a:pt x="19" y="49"/>
                    <a:pt x="26" y="49"/>
                  </a:cubicBezTo>
                  <a:cubicBezTo>
                    <a:pt x="26" y="49"/>
                    <a:pt x="27" y="49"/>
                    <a:pt x="27" y="49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6" y="46"/>
                    <a:pt x="26" y="46"/>
                  </a:cubicBezTo>
                  <a:cubicBezTo>
                    <a:pt x="20" y="46"/>
                    <a:pt x="14" y="44"/>
                    <a:pt x="10" y="39"/>
                  </a:cubicBezTo>
                  <a:cubicBezTo>
                    <a:pt x="8" y="37"/>
                    <a:pt x="6" y="35"/>
                    <a:pt x="6" y="32"/>
                  </a:cubicBezTo>
                  <a:moveTo>
                    <a:pt x="8" y="8"/>
                  </a:moveTo>
                  <a:cubicBezTo>
                    <a:pt x="2" y="14"/>
                    <a:pt x="0" y="22"/>
                    <a:pt x="2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3" y="23"/>
                    <a:pt x="5" y="15"/>
                    <a:pt x="10" y="10"/>
                  </a:cubicBezTo>
                  <a:cubicBezTo>
                    <a:pt x="8" y="8"/>
                    <a:pt x="8" y="8"/>
                    <a:pt x="8" y="8"/>
                  </a:cubicBezTo>
                  <a:moveTo>
                    <a:pt x="39" y="4"/>
                  </a:moveTo>
                  <a:cubicBezTo>
                    <a:pt x="38" y="7"/>
                    <a:pt x="38" y="7"/>
                    <a:pt x="38" y="7"/>
                  </a:cubicBezTo>
                  <a:cubicBezTo>
                    <a:pt x="39" y="7"/>
                    <a:pt x="41" y="8"/>
                    <a:pt x="42" y="10"/>
                  </a:cubicBezTo>
                  <a:cubicBezTo>
                    <a:pt x="47" y="16"/>
                    <a:pt x="49" y="24"/>
                    <a:pt x="47" y="31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1" y="24"/>
                    <a:pt x="50" y="15"/>
                    <a:pt x="44" y="8"/>
                  </a:cubicBezTo>
                  <a:cubicBezTo>
                    <a:pt x="42" y="7"/>
                    <a:pt x="41" y="5"/>
                    <a:pt x="39" y="4"/>
                  </a:cubicBezTo>
                  <a:moveTo>
                    <a:pt x="26" y="0"/>
                  </a:moveTo>
                  <a:cubicBezTo>
                    <a:pt x="20" y="0"/>
                    <a:pt x="15" y="2"/>
                    <a:pt x="10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6" y="4"/>
                    <a:pt x="21" y="3"/>
                    <a:pt x="26" y="3"/>
                  </a:cubicBezTo>
                  <a:cubicBezTo>
                    <a:pt x="29" y="3"/>
                    <a:pt x="32" y="3"/>
                    <a:pt x="35" y="5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3" y="1"/>
                    <a:pt x="29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489"/>
            <p:cNvSpPr>
              <a:spLocks noEditPoints="1"/>
            </p:cNvSpPr>
            <p:nvPr/>
          </p:nvSpPr>
          <p:spPr bwMode="auto">
            <a:xfrm>
              <a:off x="2579688" y="2925763"/>
              <a:ext cx="225425" cy="220663"/>
            </a:xfrm>
            <a:custGeom>
              <a:avLst/>
              <a:gdLst>
                <a:gd name="T0" fmla="*/ 28 w 47"/>
                <a:gd name="T1" fmla="*/ 43 h 46"/>
                <a:gd name="T2" fmla="*/ 25 w 47"/>
                <a:gd name="T3" fmla="*/ 43 h 46"/>
                <a:gd name="T4" fmla="*/ 25 w 47"/>
                <a:gd name="T5" fmla="*/ 46 h 46"/>
                <a:gd name="T6" fmla="*/ 28 w 47"/>
                <a:gd name="T7" fmla="*/ 45 h 46"/>
                <a:gd name="T8" fmla="*/ 28 w 47"/>
                <a:gd name="T9" fmla="*/ 43 h 46"/>
                <a:gd name="T10" fmla="*/ 45 w 47"/>
                <a:gd name="T11" fmla="*/ 28 h 46"/>
                <a:gd name="T12" fmla="*/ 43 w 47"/>
                <a:gd name="T13" fmla="*/ 31 h 46"/>
                <a:gd name="T14" fmla="*/ 46 w 47"/>
                <a:gd name="T15" fmla="*/ 32 h 46"/>
                <a:gd name="T16" fmla="*/ 47 w 47"/>
                <a:gd name="T17" fmla="*/ 29 h 46"/>
                <a:gd name="T18" fmla="*/ 45 w 47"/>
                <a:gd name="T19" fmla="*/ 28 h 46"/>
                <a:gd name="T20" fmla="*/ 3 w 47"/>
                <a:gd name="T21" fmla="*/ 26 h 46"/>
                <a:gd name="T22" fmla="*/ 0 w 47"/>
                <a:gd name="T23" fmla="*/ 27 h 46"/>
                <a:gd name="T24" fmla="*/ 1 w 47"/>
                <a:gd name="T25" fmla="*/ 30 h 46"/>
                <a:gd name="T26" fmla="*/ 4 w 47"/>
                <a:gd name="T27" fmla="*/ 29 h 46"/>
                <a:gd name="T28" fmla="*/ 3 w 47"/>
                <a:gd name="T29" fmla="*/ 26 h 46"/>
                <a:gd name="T30" fmla="*/ 8 w 47"/>
                <a:gd name="T31" fmla="*/ 3 h 46"/>
                <a:gd name="T32" fmla="*/ 7 w 47"/>
                <a:gd name="T33" fmla="*/ 4 h 46"/>
                <a:gd name="T34" fmla="*/ 6 w 47"/>
                <a:gd name="T35" fmla="*/ 5 h 46"/>
                <a:gd name="T36" fmla="*/ 8 w 47"/>
                <a:gd name="T37" fmla="*/ 7 h 46"/>
                <a:gd name="T38" fmla="*/ 9 w 47"/>
                <a:gd name="T39" fmla="*/ 6 h 46"/>
                <a:gd name="T40" fmla="*/ 10 w 47"/>
                <a:gd name="T41" fmla="*/ 5 h 46"/>
                <a:gd name="T42" fmla="*/ 8 w 47"/>
                <a:gd name="T43" fmla="*/ 3 h 46"/>
                <a:gd name="T44" fmla="*/ 34 w 47"/>
                <a:gd name="T45" fmla="*/ 0 h 46"/>
                <a:gd name="T46" fmla="*/ 33 w 47"/>
                <a:gd name="T47" fmla="*/ 2 h 46"/>
                <a:gd name="T48" fmla="*/ 36 w 47"/>
                <a:gd name="T49" fmla="*/ 4 h 46"/>
                <a:gd name="T50" fmla="*/ 37 w 47"/>
                <a:gd name="T51" fmla="*/ 1 h 46"/>
                <a:gd name="T52" fmla="*/ 34 w 47"/>
                <a:gd name="T5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7" h="46">
                  <a:moveTo>
                    <a:pt x="28" y="43"/>
                  </a:moveTo>
                  <a:cubicBezTo>
                    <a:pt x="27" y="43"/>
                    <a:pt x="26" y="43"/>
                    <a:pt x="25" y="43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6"/>
                    <a:pt x="27" y="45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moveTo>
                    <a:pt x="45" y="28"/>
                  </a:moveTo>
                  <a:cubicBezTo>
                    <a:pt x="44" y="29"/>
                    <a:pt x="44" y="30"/>
                    <a:pt x="43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6" y="31"/>
                    <a:pt x="46" y="30"/>
                    <a:pt x="47" y="29"/>
                  </a:cubicBezTo>
                  <a:cubicBezTo>
                    <a:pt x="45" y="28"/>
                    <a:pt x="45" y="28"/>
                    <a:pt x="45" y="28"/>
                  </a:cubicBezTo>
                  <a:moveTo>
                    <a:pt x="3" y="2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1" y="29"/>
                    <a:pt x="1" y="3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8"/>
                    <a:pt x="3" y="27"/>
                    <a:pt x="3" y="26"/>
                  </a:cubicBezTo>
                  <a:moveTo>
                    <a:pt x="8" y="3"/>
                  </a:moveTo>
                  <a:cubicBezTo>
                    <a:pt x="8" y="3"/>
                    <a:pt x="8" y="3"/>
                    <a:pt x="7" y="4"/>
                  </a:cubicBezTo>
                  <a:cubicBezTo>
                    <a:pt x="7" y="4"/>
                    <a:pt x="6" y="5"/>
                    <a:pt x="6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8" y="3"/>
                    <a:pt x="8" y="3"/>
                    <a:pt x="8" y="3"/>
                  </a:cubicBezTo>
                  <a:moveTo>
                    <a:pt x="34" y="0"/>
                  </a:moveTo>
                  <a:cubicBezTo>
                    <a:pt x="33" y="2"/>
                    <a:pt x="33" y="2"/>
                    <a:pt x="33" y="2"/>
                  </a:cubicBezTo>
                  <a:cubicBezTo>
                    <a:pt x="34" y="2"/>
                    <a:pt x="35" y="3"/>
                    <a:pt x="36" y="4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1"/>
                    <a:pt x="35" y="0"/>
                    <a:pt x="3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490"/>
            <p:cNvSpPr>
              <a:spLocks noEditPoints="1"/>
            </p:cNvSpPr>
            <p:nvPr/>
          </p:nvSpPr>
          <p:spPr bwMode="auto">
            <a:xfrm>
              <a:off x="1619250" y="3730625"/>
              <a:ext cx="193675" cy="177800"/>
            </a:xfrm>
            <a:custGeom>
              <a:avLst/>
              <a:gdLst>
                <a:gd name="T0" fmla="*/ 23 w 40"/>
                <a:gd name="T1" fmla="*/ 23 h 37"/>
                <a:gd name="T2" fmla="*/ 28 w 40"/>
                <a:gd name="T3" fmla="*/ 35 h 37"/>
                <a:gd name="T4" fmla="*/ 33 w 40"/>
                <a:gd name="T5" fmla="*/ 32 h 37"/>
                <a:gd name="T6" fmla="*/ 35 w 40"/>
                <a:gd name="T7" fmla="*/ 29 h 37"/>
                <a:gd name="T8" fmla="*/ 23 w 40"/>
                <a:gd name="T9" fmla="*/ 23 h 37"/>
                <a:gd name="T10" fmla="*/ 10 w 40"/>
                <a:gd name="T11" fmla="*/ 3 h 37"/>
                <a:gd name="T12" fmla="*/ 8 w 40"/>
                <a:gd name="T13" fmla="*/ 5 h 37"/>
                <a:gd name="T14" fmla="*/ 7 w 40"/>
                <a:gd name="T15" fmla="*/ 31 h 37"/>
                <a:gd name="T16" fmla="*/ 20 w 40"/>
                <a:gd name="T17" fmla="*/ 37 h 37"/>
                <a:gd name="T18" fmla="*/ 25 w 40"/>
                <a:gd name="T19" fmla="*/ 36 h 37"/>
                <a:gd name="T20" fmla="*/ 18 w 40"/>
                <a:gd name="T21" fmla="*/ 20 h 37"/>
                <a:gd name="T22" fmla="*/ 17 w 40"/>
                <a:gd name="T23" fmla="*/ 20 h 37"/>
                <a:gd name="T24" fmla="*/ 17 w 40"/>
                <a:gd name="T25" fmla="*/ 19 h 37"/>
                <a:gd name="T26" fmla="*/ 10 w 40"/>
                <a:gd name="T27" fmla="*/ 3 h 37"/>
                <a:gd name="T28" fmla="*/ 25 w 40"/>
                <a:gd name="T29" fmla="*/ 1 h 37"/>
                <a:gd name="T30" fmla="*/ 21 w 40"/>
                <a:gd name="T31" fmla="*/ 18 h 37"/>
                <a:gd name="T32" fmla="*/ 37 w 40"/>
                <a:gd name="T33" fmla="*/ 26 h 37"/>
                <a:gd name="T34" fmla="*/ 34 w 40"/>
                <a:gd name="T35" fmla="*/ 6 h 37"/>
                <a:gd name="T36" fmla="*/ 25 w 40"/>
                <a:gd name="T37" fmla="*/ 1 h 37"/>
                <a:gd name="T38" fmla="*/ 20 w 40"/>
                <a:gd name="T39" fmla="*/ 0 h 37"/>
                <a:gd name="T40" fmla="*/ 13 w 40"/>
                <a:gd name="T41" fmla="*/ 2 h 37"/>
                <a:gd name="T42" fmla="*/ 19 w 40"/>
                <a:gd name="T43" fmla="*/ 14 h 37"/>
                <a:gd name="T44" fmla="*/ 22 w 40"/>
                <a:gd name="T45" fmla="*/ 0 h 37"/>
                <a:gd name="T46" fmla="*/ 20 w 40"/>
                <a:gd name="T4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37">
                  <a:moveTo>
                    <a:pt x="23" y="23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30" y="34"/>
                    <a:pt x="31" y="33"/>
                    <a:pt x="33" y="32"/>
                  </a:cubicBezTo>
                  <a:cubicBezTo>
                    <a:pt x="34" y="31"/>
                    <a:pt x="34" y="30"/>
                    <a:pt x="35" y="29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10" y="3"/>
                  </a:moveTo>
                  <a:cubicBezTo>
                    <a:pt x="9" y="4"/>
                    <a:pt x="9" y="4"/>
                    <a:pt x="8" y="5"/>
                  </a:cubicBezTo>
                  <a:cubicBezTo>
                    <a:pt x="1" y="12"/>
                    <a:pt x="0" y="23"/>
                    <a:pt x="7" y="31"/>
                  </a:cubicBezTo>
                  <a:cubicBezTo>
                    <a:pt x="11" y="35"/>
                    <a:pt x="15" y="37"/>
                    <a:pt x="20" y="37"/>
                  </a:cubicBezTo>
                  <a:cubicBezTo>
                    <a:pt x="22" y="37"/>
                    <a:pt x="23" y="36"/>
                    <a:pt x="25" y="3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0" y="3"/>
                    <a:pt x="10" y="3"/>
                    <a:pt x="10" y="3"/>
                  </a:cubicBezTo>
                  <a:moveTo>
                    <a:pt x="25" y="1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0" y="20"/>
                    <a:pt x="39" y="12"/>
                    <a:pt x="34" y="6"/>
                  </a:cubicBezTo>
                  <a:cubicBezTo>
                    <a:pt x="31" y="4"/>
                    <a:pt x="28" y="2"/>
                    <a:pt x="25" y="1"/>
                  </a:cubicBezTo>
                  <a:moveTo>
                    <a:pt x="20" y="0"/>
                  </a:moveTo>
                  <a:cubicBezTo>
                    <a:pt x="18" y="0"/>
                    <a:pt x="15" y="1"/>
                    <a:pt x="13" y="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491"/>
            <p:cNvSpPr>
              <a:spLocks/>
            </p:cNvSpPr>
            <p:nvPr/>
          </p:nvSpPr>
          <p:spPr bwMode="auto">
            <a:xfrm>
              <a:off x="1668463" y="3730625"/>
              <a:ext cx="130175" cy="173038"/>
            </a:xfrm>
            <a:custGeom>
              <a:avLst/>
              <a:gdLst>
                <a:gd name="T0" fmla="*/ 12 w 27"/>
                <a:gd name="T1" fmla="*/ 0 h 36"/>
                <a:gd name="T2" fmla="*/ 9 w 27"/>
                <a:gd name="T3" fmla="*/ 14 h 36"/>
                <a:gd name="T4" fmla="*/ 3 w 27"/>
                <a:gd name="T5" fmla="*/ 2 h 36"/>
                <a:gd name="T6" fmla="*/ 0 w 27"/>
                <a:gd name="T7" fmla="*/ 3 h 36"/>
                <a:gd name="T8" fmla="*/ 7 w 27"/>
                <a:gd name="T9" fmla="*/ 19 h 36"/>
                <a:gd name="T10" fmla="*/ 7 w 27"/>
                <a:gd name="T11" fmla="*/ 20 h 36"/>
                <a:gd name="T12" fmla="*/ 8 w 27"/>
                <a:gd name="T13" fmla="*/ 20 h 36"/>
                <a:gd name="T14" fmla="*/ 15 w 27"/>
                <a:gd name="T15" fmla="*/ 36 h 36"/>
                <a:gd name="T16" fmla="*/ 18 w 27"/>
                <a:gd name="T17" fmla="*/ 35 h 36"/>
                <a:gd name="T18" fmla="*/ 13 w 27"/>
                <a:gd name="T19" fmla="*/ 23 h 36"/>
                <a:gd name="T20" fmla="*/ 25 w 27"/>
                <a:gd name="T21" fmla="*/ 29 h 36"/>
                <a:gd name="T22" fmla="*/ 27 w 27"/>
                <a:gd name="T23" fmla="*/ 26 h 36"/>
                <a:gd name="T24" fmla="*/ 11 w 27"/>
                <a:gd name="T25" fmla="*/ 18 h 36"/>
                <a:gd name="T26" fmla="*/ 15 w 27"/>
                <a:gd name="T27" fmla="*/ 1 h 36"/>
                <a:gd name="T28" fmla="*/ 12 w 27"/>
                <a:gd name="T2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36">
                  <a:moveTo>
                    <a:pt x="12" y="0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7" y="35"/>
                    <a:pt x="18" y="35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8"/>
                    <a:pt x="26" y="27"/>
                    <a:pt x="27" y="2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3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492"/>
            <p:cNvSpPr>
              <a:spLocks noEditPoints="1"/>
            </p:cNvSpPr>
            <p:nvPr/>
          </p:nvSpPr>
          <p:spPr bwMode="auto">
            <a:xfrm>
              <a:off x="1590675" y="3702050"/>
              <a:ext cx="250825" cy="234950"/>
            </a:xfrm>
            <a:custGeom>
              <a:avLst/>
              <a:gdLst>
                <a:gd name="T0" fmla="*/ 44 w 52"/>
                <a:gd name="T1" fmla="*/ 37 h 49"/>
                <a:gd name="T2" fmla="*/ 41 w 52"/>
                <a:gd name="T3" fmla="*/ 40 h 49"/>
                <a:gd name="T4" fmla="*/ 35 w 52"/>
                <a:gd name="T5" fmla="*/ 44 h 49"/>
                <a:gd name="T6" fmla="*/ 36 w 52"/>
                <a:gd name="T7" fmla="*/ 46 h 49"/>
                <a:gd name="T8" fmla="*/ 43 w 52"/>
                <a:gd name="T9" fmla="*/ 42 h 49"/>
                <a:gd name="T10" fmla="*/ 47 w 52"/>
                <a:gd name="T11" fmla="*/ 38 h 49"/>
                <a:gd name="T12" fmla="*/ 44 w 52"/>
                <a:gd name="T13" fmla="*/ 37 h 49"/>
                <a:gd name="T14" fmla="*/ 14 w 52"/>
                <a:gd name="T15" fmla="*/ 4 h 49"/>
                <a:gd name="T16" fmla="*/ 10 w 52"/>
                <a:gd name="T17" fmla="*/ 7 h 49"/>
                <a:gd name="T18" fmla="*/ 9 w 52"/>
                <a:gd name="T19" fmla="*/ 41 h 49"/>
                <a:gd name="T20" fmla="*/ 26 w 52"/>
                <a:gd name="T21" fmla="*/ 49 h 49"/>
                <a:gd name="T22" fmla="*/ 33 w 52"/>
                <a:gd name="T23" fmla="*/ 48 h 49"/>
                <a:gd name="T24" fmla="*/ 32 w 52"/>
                <a:gd name="T25" fmla="*/ 45 h 49"/>
                <a:gd name="T26" fmla="*/ 26 w 52"/>
                <a:gd name="T27" fmla="*/ 46 h 49"/>
                <a:gd name="T28" fmla="*/ 10 w 52"/>
                <a:gd name="T29" fmla="*/ 39 h 49"/>
                <a:gd name="T30" fmla="*/ 12 w 52"/>
                <a:gd name="T31" fmla="*/ 8 h 49"/>
                <a:gd name="T32" fmla="*/ 15 w 52"/>
                <a:gd name="T33" fmla="*/ 6 h 49"/>
                <a:gd name="T34" fmla="*/ 14 w 52"/>
                <a:gd name="T35" fmla="*/ 4 h 49"/>
                <a:gd name="T36" fmla="*/ 33 w 52"/>
                <a:gd name="T37" fmla="*/ 1 h 49"/>
                <a:gd name="T38" fmla="*/ 32 w 52"/>
                <a:gd name="T39" fmla="*/ 3 h 49"/>
                <a:gd name="T40" fmla="*/ 42 w 52"/>
                <a:gd name="T41" fmla="*/ 10 h 49"/>
                <a:gd name="T42" fmla="*/ 46 w 52"/>
                <a:gd name="T43" fmla="*/ 34 h 49"/>
                <a:gd name="T44" fmla="*/ 48 w 52"/>
                <a:gd name="T45" fmla="*/ 35 h 49"/>
                <a:gd name="T46" fmla="*/ 44 w 52"/>
                <a:gd name="T47" fmla="*/ 8 h 49"/>
                <a:gd name="T48" fmla="*/ 33 w 52"/>
                <a:gd name="T49" fmla="*/ 1 h 49"/>
                <a:gd name="T50" fmla="*/ 26 w 52"/>
                <a:gd name="T51" fmla="*/ 0 h 49"/>
                <a:gd name="T52" fmla="*/ 17 w 52"/>
                <a:gd name="T53" fmla="*/ 2 h 49"/>
                <a:gd name="T54" fmla="*/ 18 w 52"/>
                <a:gd name="T55" fmla="*/ 4 h 49"/>
                <a:gd name="T56" fmla="*/ 26 w 52"/>
                <a:gd name="T57" fmla="*/ 3 h 49"/>
                <a:gd name="T58" fmla="*/ 29 w 52"/>
                <a:gd name="T59" fmla="*/ 3 h 49"/>
                <a:gd name="T60" fmla="*/ 29 w 52"/>
                <a:gd name="T61" fmla="*/ 0 h 49"/>
                <a:gd name="T62" fmla="*/ 26 w 52"/>
                <a:gd name="T6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49">
                  <a:moveTo>
                    <a:pt x="44" y="37"/>
                  </a:moveTo>
                  <a:cubicBezTo>
                    <a:pt x="43" y="38"/>
                    <a:pt x="42" y="39"/>
                    <a:pt x="41" y="40"/>
                  </a:cubicBezTo>
                  <a:cubicBezTo>
                    <a:pt x="39" y="42"/>
                    <a:pt x="38" y="43"/>
                    <a:pt x="35" y="44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9" y="45"/>
                    <a:pt x="41" y="44"/>
                    <a:pt x="43" y="42"/>
                  </a:cubicBezTo>
                  <a:cubicBezTo>
                    <a:pt x="44" y="41"/>
                    <a:pt x="46" y="39"/>
                    <a:pt x="47" y="38"/>
                  </a:cubicBezTo>
                  <a:cubicBezTo>
                    <a:pt x="44" y="37"/>
                    <a:pt x="44" y="37"/>
                    <a:pt x="44" y="37"/>
                  </a:cubicBezTo>
                  <a:moveTo>
                    <a:pt x="14" y="4"/>
                  </a:moveTo>
                  <a:cubicBezTo>
                    <a:pt x="12" y="5"/>
                    <a:pt x="11" y="6"/>
                    <a:pt x="10" y="7"/>
                  </a:cubicBezTo>
                  <a:cubicBezTo>
                    <a:pt x="0" y="16"/>
                    <a:pt x="0" y="31"/>
                    <a:pt x="9" y="41"/>
                  </a:cubicBezTo>
                  <a:cubicBezTo>
                    <a:pt x="13" y="46"/>
                    <a:pt x="20" y="49"/>
                    <a:pt x="26" y="49"/>
                  </a:cubicBezTo>
                  <a:cubicBezTo>
                    <a:pt x="29" y="49"/>
                    <a:pt x="31" y="48"/>
                    <a:pt x="33" y="48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0" y="46"/>
                    <a:pt x="28" y="46"/>
                    <a:pt x="26" y="46"/>
                  </a:cubicBezTo>
                  <a:cubicBezTo>
                    <a:pt x="20" y="46"/>
                    <a:pt x="15" y="44"/>
                    <a:pt x="10" y="39"/>
                  </a:cubicBezTo>
                  <a:cubicBezTo>
                    <a:pt x="2" y="30"/>
                    <a:pt x="3" y="17"/>
                    <a:pt x="12" y="8"/>
                  </a:cubicBezTo>
                  <a:cubicBezTo>
                    <a:pt x="13" y="8"/>
                    <a:pt x="14" y="7"/>
                    <a:pt x="15" y="6"/>
                  </a:cubicBezTo>
                  <a:cubicBezTo>
                    <a:pt x="14" y="4"/>
                    <a:pt x="14" y="4"/>
                    <a:pt x="14" y="4"/>
                  </a:cubicBezTo>
                  <a:moveTo>
                    <a:pt x="33" y="1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36" y="4"/>
                    <a:pt x="39" y="7"/>
                    <a:pt x="42" y="10"/>
                  </a:cubicBezTo>
                  <a:cubicBezTo>
                    <a:pt x="48" y="16"/>
                    <a:pt x="50" y="26"/>
                    <a:pt x="46" y="34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52" y="26"/>
                    <a:pt x="51" y="15"/>
                    <a:pt x="44" y="8"/>
                  </a:cubicBezTo>
                  <a:cubicBezTo>
                    <a:pt x="41" y="4"/>
                    <a:pt x="37" y="2"/>
                    <a:pt x="33" y="1"/>
                  </a:cubicBezTo>
                  <a:moveTo>
                    <a:pt x="26" y="0"/>
                  </a:moveTo>
                  <a:cubicBezTo>
                    <a:pt x="23" y="0"/>
                    <a:pt x="20" y="1"/>
                    <a:pt x="17" y="2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0" y="3"/>
                    <a:pt x="23" y="3"/>
                    <a:pt x="26" y="3"/>
                  </a:cubicBezTo>
                  <a:cubicBezTo>
                    <a:pt x="27" y="3"/>
                    <a:pt x="28" y="3"/>
                    <a:pt x="29" y="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493"/>
            <p:cNvSpPr>
              <a:spLocks noEditPoints="1"/>
            </p:cNvSpPr>
            <p:nvPr/>
          </p:nvSpPr>
          <p:spPr bwMode="auto">
            <a:xfrm>
              <a:off x="1658938" y="3702050"/>
              <a:ext cx="163513" cy="230188"/>
            </a:xfrm>
            <a:custGeom>
              <a:avLst/>
              <a:gdLst>
                <a:gd name="T0" fmla="*/ 21 w 34"/>
                <a:gd name="T1" fmla="*/ 44 h 48"/>
                <a:gd name="T2" fmla="*/ 18 w 34"/>
                <a:gd name="T3" fmla="*/ 45 h 48"/>
                <a:gd name="T4" fmla="*/ 19 w 34"/>
                <a:gd name="T5" fmla="*/ 48 h 48"/>
                <a:gd name="T6" fmla="*/ 22 w 34"/>
                <a:gd name="T7" fmla="*/ 46 h 48"/>
                <a:gd name="T8" fmla="*/ 21 w 34"/>
                <a:gd name="T9" fmla="*/ 44 h 48"/>
                <a:gd name="T10" fmla="*/ 32 w 34"/>
                <a:gd name="T11" fmla="*/ 34 h 48"/>
                <a:gd name="T12" fmla="*/ 30 w 34"/>
                <a:gd name="T13" fmla="*/ 37 h 48"/>
                <a:gd name="T14" fmla="*/ 33 w 34"/>
                <a:gd name="T15" fmla="*/ 38 h 48"/>
                <a:gd name="T16" fmla="*/ 34 w 34"/>
                <a:gd name="T17" fmla="*/ 35 h 48"/>
                <a:gd name="T18" fmla="*/ 32 w 34"/>
                <a:gd name="T19" fmla="*/ 34 h 48"/>
                <a:gd name="T20" fmla="*/ 3 w 34"/>
                <a:gd name="T21" fmla="*/ 2 h 48"/>
                <a:gd name="T22" fmla="*/ 0 w 34"/>
                <a:gd name="T23" fmla="*/ 4 h 48"/>
                <a:gd name="T24" fmla="*/ 1 w 34"/>
                <a:gd name="T25" fmla="*/ 6 h 48"/>
                <a:gd name="T26" fmla="*/ 4 w 34"/>
                <a:gd name="T27" fmla="*/ 4 h 48"/>
                <a:gd name="T28" fmla="*/ 3 w 34"/>
                <a:gd name="T29" fmla="*/ 2 h 48"/>
                <a:gd name="T30" fmla="*/ 15 w 34"/>
                <a:gd name="T31" fmla="*/ 0 h 48"/>
                <a:gd name="T32" fmla="*/ 15 w 34"/>
                <a:gd name="T33" fmla="*/ 3 h 48"/>
                <a:gd name="T34" fmla="*/ 18 w 34"/>
                <a:gd name="T35" fmla="*/ 3 h 48"/>
                <a:gd name="T36" fmla="*/ 19 w 34"/>
                <a:gd name="T37" fmla="*/ 1 h 48"/>
                <a:gd name="T38" fmla="*/ 15 w 34"/>
                <a:gd name="T3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48">
                  <a:moveTo>
                    <a:pt x="21" y="44"/>
                  </a:moveTo>
                  <a:cubicBezTo>
                    <a:pt x="20" y="45"/>
                    <a:pt x="19" y="45"/>
                    <a:pt x="18" y="45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20" y="47"/>
                    <a:pt x="21" y="47"/>
                    <a:pt x="22" y="46"/>
                  </a:cubicBezTo>
                  <a:cubicBezTo>
                    <a:pt x="21" y="44"/>
                    <a:pt x="21" y="44"/>
                    <a:pt x="21" y="44"/>
                  </a:cubicBezTo>
                  <a:moveTo>
                    <a:pt x="32" y="34"/>
                  </a:moveTo>
                  <a:cubicBezTo>
                    <a:pt x="32" y="35"/>
                    <a:pt x="31" y="36"/>
                    <a:pt x="30" y="37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7"/>
                    <a:pt x="34" y="36"/>
                    <a:pt x="34" y="35"/>
                  </a:cubicBezTo>
                  <a:cubicBezTo>
                    <a:pt x="32" y="34"/>
                    <a:pt x="32" y="34"/>
                    <a:pt x="32" y="34"/>
                  </a:cubicBezTo>
                  <a:moveTo>
                    <a:pt x="3" y="2"/>
                  </a:moveTo>
                  <a:cubicBezTo>
                    <a:pt x="2" y="3"/>
                    <a:pt x="1" y="3"/>
                    <a:pt x="0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3" y="5"/>
                    <a:pt x="4" y="4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15" y="0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6" y="3"/>
                    <a:pt x="17" y="3"/>
                    <a:pt x="18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7" y="1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494"/>
            <p:cNvSpPr>
              <a:spLocks noEditPoints="1"/>
            </p:cNvSpPr>
            <p:nvPr/>
          </p:nvSpPr>
          <p:spPr bwMode="auto">
            <a:xfrm>
              <a:off x="4719638" y="2722563"/>
              <a:ext cx="158750" cy="144463"/>
            </a:xfrm>
            <a:custGeom>
              <a:avLst/>
              <a:gdLst>
                <a:gd name="T0" fmla="*/ 25 w 33"/>
                <a:gd name="T1" fmla="*/ 2 h 30"/>
                <a:gd name="T2" fmla="*/ 11 w 33"/>
                <a:gd name="T3" fmla="*/ 19 h 30"/>
                <a:gd name="T4" fmla="*/ 4 w 33"/>
                <a:gd name="T5" fmla="*/ 6 h 30"/>
                <a:gd name="T6" fmla="*/ 5 w 33"/>
                <a:gd name="T7" fmla="*/ 25 h 30"/>
                <a:gd name="T8" fmla="*/ 16 w 33"/>
                <a:gd name="T9" fmla="*/ 30 h 30"/>
                <a:gd name="T10" fmla="*/ 26 w 33"/>
                <a:gd name="T11" fmla="*/ 26 h 30"/>
                <a:gd name="T12" fmla="*/ 27 w 33"/>
                <a:gd name="T13" fmla="*/ 5 h 30"/>
                <a:gd name="T14" fmla="*/ 25 w 33"/>
                <a:gd name="T15" fmla="*/ 2 h 30"/>
                <a:gd name="T16" fmla="*/ 16 w 33"/>
                <a:gd name="T17" fmla="*/ 0 h 30"/>
                <a:gd name="T18" fmla="*/ 6 w 33"/>
                <a:gd name="T19" fmla="*/ 3 h 30"/>
                <a:gd name="T20" fmla="*/ 12 w 33"/>
                <a:gd name="T21" fmla="*/ 13 h 30"/>
                <a:gd name="T22" fmla="*/ 21 w 33"/>
                <a:gd name="T23" fmla="*/ 1 h 30"/>
                <a:gd name="T24" fmla="*/ 16 w 33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0">
                  <a:moveTo>
                    <a:pt x="25" y="2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12"/>
                    <a:pt x="0" y="20"/>
                    <a:pt x="5" y="25"/>
                  </a:cubicBezTo>
                  <a:cubicBezTo>
                    <a:pt x="8" y="28"/>
                    <a:pt x="12" y="30"/>
                    <a:pt x="16" y="30"/>
                  </a:cubicBezTo>
                  <a:cubicBezTo>
                    <a:pt x="20" y="30"/>
                    <a:pt x="24" y="29"/>
                    <a:pt x="26" y="26"/>
                  </a:cubicBezTo>
                  <a:cubicBezTo>
                    <a:pt x="33" y="20"/>
                    <a:pt x="33" y="11"/>
                    <a:pt x="27" y="5"/>
                  </a:cubicBezTo>
                  <a:cubicBezTo>
                    <a:pt x="26" y="4"/>
                    <a:pt x="26" y="3"/>
                    <a:pt x="25" y="2"/>
                  </a:cubicBezTo>
                  <a:moveTo>
                    <a:pt x="16" y="0"/>
                  </a:moveTo>
                  <a:cubicBezTo>
                    <a:pt x="13" y="0"/>
                    <a:pt x="9" y="1"/>
                    <a:pt x="6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8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495"/>
            <p:cNvSpPr>
              <a:spLocks/>
            </p:cNvSpPr>
            <p:nvPr/>
          </p:nvSpPr>
          <p:spPr bwMode="auto">
            <a:xfrm>
              <a:off x="4738688" y="2727325"/>
              <a:ext cx="101600" cy="87313"/>
            </a:xfrm>
            <a:custGeom>
              <a:avLst/>
              <a:gdLst>
                <a:gd name="T0" fmla="*/ 17 w 21"/>
                <a:gd name="T1" fmla="*/ 0 h 18"/>
                <a:gd name="T2" fmla="*/ 8 w 21"/>
                <a:gd name="T3" fmla="*/ 12 h 18"/>
                <a:gd name="T4" fmla="*/ 2 w 21"/>
                <a:gd name="T5" fmla="*/ 2 h 18"/>
                <a:gd name="T6" fmla="*/ 2 w 21"/>
                <a:gd name="T7" fmla="*/ 3 h 18"/>
                <a:gd name="T8" fmla="*/ 0 w 21"/>
                <a:gd name="T9" fmla="*/ 5 h 18"/>
                <a:gd name="T10" fmla="*/ 7 w 21"/>
                <a:gd name="T11" fmla="*/ 18 h 18"/>
                <a:gd name="T12" fmla="*/ 21 w 21"/>
                <a:gd name="T13" fmla="*/ 1 h 18"/>
                <a:gd name="T14" fmla="*/ 17 w 21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8">
                  <a:moveTo>
                    <a:pt x="17" y="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4"/>
                    <a:pt x="1" y="4"/>
                    <a:pt x="0" y="5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19" y="0"/>
                    <a:pt x="1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496"/>
            <p:cNvSpPr>
              <a:spLocks noEditPoints="1"/>
            </p:cNvSpPr>
            <p:nvPr/>
          </p:nvSpPr>
          <p:spPr bwMode="auto">
            <a:xfrm>
              <a:off x="4641850" y="2654300"/>
              <a:ext cx="314325" cy="280988"/>
            </a:xfrm>
            <a:custGeom>
              <a:avLst/>
              <a:gdLst>
                <a:gd name="T0" fmla="*/ 49 w 65"/>
                <a:gd name="T1" fmla="*/ 5 h 58"/>
                <a:gd name="T2" fmla="*/ 46 w 65"/>
                <a:gd name="T3" fmla="*/ 9 h 58"/>
                <a:gd name="T4" fmla="*/ 50 w 65"/>
                <a:gd name="T5" fmla="*/ 13 h 58"/>
                <a:gd name="T6" fmla="*/ 49 w 65"/>
                <a:gd name="T7" fmla="*/ 47 h 58"/>
                <a:gd name="T8" fmla="*/ 32 w 65"/>
                <a:gd name="T9" fmla="*/ 53 h 58"/>
                <a:gd name="T10" fmla="*/ 15 w 65"/>
                <a:gd name="T11" fmla="*/ 45 h 58"/>
                <a:gd name="T12" fmla="*/ 15 w 65"/>
                <a:gd name="T13" fmla="*/ 12 h 58"/>
                <a:gd name="T14" fmla="*/ 13 w 65"/>
                <a:gd name="T15" fmla="*/ 7 h 58"/>
                <a:gd name="T16" fmla="*/ 12 w 65"/>
                <a:gd name="T17" fmla="*/ 8 h 58"/>
                <a:gd name="T18" fmla="*/ 11 w 65"/>
                <a:gd name="T19" fmla="*/ 49 h 58"/>
                <a:gd name="T20" fmla="*/ 32 w 65"/>
                <a:gd name="T21" fmla="*/ 58 h 58"/>
                <a:gd name="T22" fmla="*/ 52 w 65"/>
                <a:gd name="T23" fmla="*/ 50 h 58"/>
                <a:gd name="T24" fmla="*/ 54 w 65"/>
                <a:gd name="T25" fmla="*/ 9 h 58"/>
                <a:gd name="T26" fmla="*/ 49 w 65"/>
                <a:gd name="T27" fmla="*/ 5 h 58"/>
                <a:gd name="T28" fmla="*/ 32 w 65"/>
                <a:gd name="T29" fmla="*/ 0 h 58"/>
                <a:gd name="T30" fmla="*/ 16 w 65"/>
                <a:gd name="T31" fmla="*/ 5 h 58"/>
                <a:gd name="T32" fmla="*/ 18 w 65"/>
                <a:gd name="T33" fmla="*/ 10 h 58"/>
                <a:gd name="T34" fmla="*/ 32 w 65"/>
                <a:gd name="T35" fmla="*/ 5 h 58"/>
                <a:gd name="T36" fmla="*/ 43 w 65"/>
                <a:gd name="T37" fmla="*/ 8 h 58"/>
                <a:gd name="T38" fmla="*/ 46 w 65"/>
                <a:gd name="T39" fmla="*/ 3 h 58"/>
                <a:gd name="T40" fmla="*/ 32 w 65"/>
                <a:gd name="T4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58">
                  <a:moveTo>
                    <a:pt x="49" y="5"/>
                  </a:moveTo>
                  <a:cubicBezTo>
                    <a:pt x="46" y="9"/>
                    <a:pt x="46" y="9"/>
                    <a:pt x="46" y="9"/>
                  </a:cubicBezTo>
                  <a:cubicBezTo>
                    <a:pt x="47" y="10"/>
                    <a:pt x="49" y="11"/>
                    <a:pt x="50" y="13"/>
                  </a:cubicBezTo>
                  <a:cubicBezTo>
                    <a:pt x="59" y="22"/>
                    <a:pt x="58" y="38"/>
                    <a:pt x="49" y="47"/>
                  </a:cubicBezTo>
                  <a:cubicBezTo>
                    <a:pt x="44" y="51"/>
                    <a:pt x="38" y="53"/>
                    <a:pt x="32" y="53"/>
                  </a:cubicBezTo>
                  <a:cubicBezTo>
                    <a:pt x="26" y="53"/>
                    <a:pt x="19" y="50"/>
                    <a:pt x="15" y="45"/>
                  </a:cubicBezTo>
                  <a:cubicBezTo>
                    <a:pt x="6" y="36"/>
                    <a:pt x="6" y="21"/>
                    <a:pt x="15" y="1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2" y="7"/>
                    <a:pt x="12" y="8"/>
                  </a:cubicBezTo>
                  <a:cubicBezTo>
                    <a:pt x="0" y="19"/>
                    <a:pt x="0" y="37"/>
                    <a:pt x="11" y="49"/>
                  </a:cubicBezTo>
                  <a:cubicBezTo>
                    <a:pt x="17" y="55"/>
                    <a:pt x="24" y="58"/>
                    <a:pt x="32" y="58"/>
                  </a:cubicBezTo>
                  <a:cubicBezTo>
                    <a:pt x="39" y="58"/>
                    <a:pt x="47" y="56"/>
                    <a:pt x="52" y="50"/>
                  </a:cubicBezTo>
                  <a:cubicBezTo>
                    <a:pt x="64" y="39"/>
                    <a:pt x="65" y="21"/>
                    <a:pt x="54" y="9"/>
                  </a:cubicBezTo>
                  <a:cubicBezTo>
                    <a:pt x="52" y="8"/>
                    <a:pt x="51" y="6"/>
                    <a:pt x="49" y="5"/>
                  </a:cubicBezTo>
                  <a:moveTo>
                    <a:pt x="32" y="0"/>
                  </a:moveTo>
                  <a:cubicBezTo>
                    <a:pt x="26" y="0"/>
                    <a:pt x="21" y="1"/>
                    <a:pt x="16" y="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2" y="6"/>
                    <a:pt x="27" y="5"/>
                    <a:pt x="32" y="5"/>
                  </a:cubicBezTo>
                  <a:cubicBezTo>
                    <a:pt x="36" y="5"/>
                    <a:pt x="40" y="6"/>
                    <a:pt x="43" y="8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2" y="1"/>
                    <a:pt x="37" y="0"/>
                    <a:pt x="3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497"/>
            <p:cNvSpPr>
              <a:spLocks noEditPoints="1"/>
            </p:cNvSpPr>
            <p:nvPr/>
          </p:nvSpPr>
          <p:spPr bwMode="auto">
            <a:xfrm>
              <a:off x="4705350" y="2670175"/>
              <a:ext cx="173038" cy="42863"/>
            </a:xfrm>
            <a:custGeom>
              <a:avLst/>
              <a:gdLst>
                <a:gd name="T0" fmla="*/ 3 w 36"/>
                <a:gd name="T1" fmla="*/ 2 h 9"/>
                <a:gd name="T2" fmla="*/ 0 w 36"/>
                <a:gd name="T3" fmla="*/ 4 h 9"/>
                <a:gd name="T4" fmla="*/ 2 w 36"/>
                <a:gd name="T5" fmla="*/ 9 h 9"/>
                <a:gd name="T6" fmla="*/ 3 w 36"/>
                <a:gd name="T7" fmla="*/ 8 h 9"/>
                <a:gd name="T8" fmla="*/ 5 w 36"/>
                <a:gd name="T9" fmla="*/ 7 h 9"/>
                <a:gd name="T10" fmla="*/ 3 w 36"/>
                <a:gd name="T11" fmla="*/ 2 h 9"/>
                <a:gd name="T12" fmla="*/ 33 w 36"/>
                <a:gd name="T13" fmla="*/ 0 h 9"/>
                <a:gd name="T14" fmla="*/ 30 w 36"/>
                <a:gd name="T15" fmla="*/ 5 h 9"/>
                <a:gd name="T16" fmla="*/ 33 w 36"/>
                <a:gd name="T17" fmla="*/ 6 h 9"/>
                <a:gd name="T18" fmla="*/ 36 w 36"/>
                <a:gd name="T19" fmla="*/ 2 h 9"/>
                <a:gd name="T20" fmla="*/ 33 w 36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9">
                  <a:moveTo>
                    <a:pt x="3" y="2"/>
                  </a:moveTo>
                  <a:cubicBezTo>
                    <a:pt x="2" y="3"/>
                    <a:pt x="1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4" y="8"/>
                    <a:pt x="4" y="7"/>
                    <a:pt x="5" y="7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3" y="0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6"/>
                    <a:pt x="33" y="6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4" y="1"/>
                    <a:pt x="3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498"/>
            <p:cNvSpPr>
              <a:spLocks noEditPoints="1"/>
            </p:cNvSpPr>
            <p:nvPr/>
          </p:nvSpPr>
          <p:spPr bwMode="auto">
            <a:xfrm>
              <a:off x="5268913" y="2008188"/>
              <a:ext cx="168275" cy="165100"/>
            </a:xfrm>
            <a:custGeom>
              <a:avLst/>
              <a:gdLst>
                <a:gd name="T0" fmla="*/ 10 w 35"/>
                <a:gd name="T1" fmla="*/ 24 h 34"/>
                <a:gd name="T2" fmla="*/ 6 w 35"/>
                <a:gd name="T3" fmla="*/ 30 h 34"/>
                <a:gd name="T4" fmla="*/ 7 w 35"/>
                <a:gd name="T5" fmla="*/ 31 h 34"/>
                <a:gd name="T6" fmla="*/ 10 w 35"/>
                <a:gd name="T7" fmla="*/ 24 h 34"/>
                <a:gd name="T8" fmla="*/ 12 w 35"/>
                <a:gd name="T9" fmla="*/ 16 h 34"/>
                <a:gd name="T10" fmla="*/ 0 w 35"/>
                <a:gd name="T11" fmla="*/ 20 h 34"/>
                <a:gd name="T12" fmla="*/ 3 w 35"/>
                <a:gd name="T13" fmla="*/ 27 h 34"/>
                <a:gd name="T14" fmla="*/ 12 w 35"/>
                <a:gd name="T15" fmla="*/ 16 h 34"/>
                <a:gd name="T16" fmla="*/ 31 w 35"/>
                <a:gd name="T17" fmla="*/ 7 h 34"/>
                <a:gd name="T18" fmla="*/ 19 w 35"/>
                <a:gd name="T19" fmla="*/ 14 h 34"/>
                <a:gd name="T20" fmla="*/ 19 w 35"/>
                <a:gd name="T21" fmla="*/ 14 h 34"/>
                <a:gd name="T22" fmla="*/ 18 w 35"/>
                <a:gd name="T23" fmla="*/ 14 h 34"/>
                <a:gd name="T24" fmla="*/ 10 w 35"/>
                <a:gd name="T25" fmla="*/ 33 h 34"/>
                <a:gd name="T26" fmla="*/ 17 w 35"/>
                <a:gd name="T27" fmla="*/ 34 h 34"/>
                <a:gd name="T28" fmla="*/ 28 w 35"/>
                <a:gd name="T29" fmla="*/ 29 h 34"/>
                <a:gd name="T30" fmla="*/ 31 w 35"/>
                <a:gd name="T31" fmla="*/ 7 h 34"/>
                <a:gd name="T32" fmla="*/ 4 w 35"/>
                <a:gd name="T33" fmla="*/ 6 h 34"/>
                <a:gd name="T34" fmla="*/ 0 w 35"/>
                <a:gd name="T35" fmla="*/ 17 h 34"/>
                <a:gd name="T36" fmla="*/ 13 w 35"/>
                <a:gd name="T37" fmla="*/ 12 h 34"/>
                <a:gd name="T38" fmla="*/ 4 w 35"/>
                <a:gd name="T39" fmla="*/ 6 h 34"/>
                <a:gd name="T40" fmla="*/ 7 w 35"/>
                <a:gd name="T41" fmla="*/ 3 h 34"/>
                <a:gd name="T42" fmla="*/ 6 w 35"/>
                <a:gd name="T43" fmla="*/ 3 h 34"/>
                <a:gd name="T44" fmla="*/ 10 w 35"/>
                <a:gd name="T45" fmla="*/ 6 h 34"/>
                <a:gd name="T46" fmla="*/ 7 w 35"/>
                <a:gd name="T47" fmla="*/ 3 h 34"/>
                <a:gd name="T48" fmla="*/ 17 w 35"/>
                <a:gd name="T49" fmla="*/ 0 h 34"/>
                <a:gd name="T50" fmla="*/ 10 w 35"/>
                <a:gd name="T51" fmla="*/ 1 h 34"/>
                <a:gd name="T52" fmla="*/ 17 w 35"/>
                <a:gd name="T53" fmla="*/ 11 h 34"/>
                <a:gd name="T54" fmla="*/ 28 w 35"/>
                <a:gd name="T55" fmla="*/ 4 h 34"/>
                <a:gd name="T56" fmla="*/ 17 w 35"/>
                <a:gd name="T5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34">
                  <a:moveTo>
                    <a:pt x="10" y="24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7" y="31"/>
                    <a:pt x="7" y="31"/>
                  </a:cubicBezTo>
                  <a:cubicBezTo>
                    <a:pt x="10" y="24"/>
                    <a:pt x="10" y="24"/>
                    <a:pt x="10" y="24"/>
                  </a:cubicBezTo>
                  <a:moveTo>
                    <a:pt x="12" y="16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2" y="25"/>
                    <a:pt x="3" y="27"/>
                  </a:cubicBezTo>
                  <a:cubicBezTo>
                    <a:pt x="12" y="16"/>
                    <a:pt x="12" y="16"/>
                    <a:pt x="12" y="16"/>
                  </a:cubicBezTo>
                  <a:moveTo>
                    <a:pt x="31" y="7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4" y="34"/>
                    <a:pt x="17" y="34"/>
                  </a:cubicBezTo>
                  <a:cubicBezTo>
                    <a:pt x="21" y="34"/>
                    <a:pt x="25" y="32"/>
                    <a:pt x="28" y="29"/>
                  </a:cubicBezTo>
                  <a:cubicBezTo>
                    <a:pt x="35" y="23"/>
                    <a:pt x="35" y="14"/>
                    <a:pt x="31" y="7"/>
                  </a:cubicBezTo>
                  <a:moveTo>
                    <a:pt x="4" y="6"/>
                  </a:moveTo>
                  <a:cubicBezTo>
                    <a:pt x="1" y="9"/>
                    <a:pt x="0" y="13"/>
                    <a:pt x="0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7" y="3"/>
                  </a:moveTo>
                  <a:cubicBezTo>
                    <a:pt x="7" y="3"/>
                    <a:pt x="7" y="3"/>
                    <a:pt x="6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17" y="0"/>
                  </a:moveTo>
                  <a:cubicBezTo>
                    <a:pt x="15" y="0"/>
                    <a:pt x="12" y="0"/>
                    <a:pt x="10" y="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1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499"/>
            <p:cNvSpPr>
              <a:spLocks/>
            </p:cNvSpPr>
            <p:nvPr/>
          </p:nvSpPr>
          <p:spPr bwMode="auto">
            <a:xfrm>
              <a:off x="5268913" y="2012950"/>
              <a:ext cx="149225" cy="155575"/>
            </a:xfrm>
            <a:custGeom>
              <a:avLst/>
              <a:gdLst>
                <a:gd name="T0" fmla="*/ 10 w 31"/>
                <a:gd name="T1" fmla="*/ 0 h 32"/>
                <a:gd name="T2" fmla="*/ 7 w 31"/>
                <a:gd name="T3" fmla="*/ 2 h 32"/>
                <a:gd name="T4" fmla="*/ 10 w 31"/>
                <a:gd name="T5" fmla="*/ 5 h 32"/>
                <a:gd name="T6" fmla="*/ 6 w 31"/>
                <a:gd name="T7" fmla="*/ 2 h 32"/>
                <a:gd name="T8" fmla="*/ 5 w 31"/>
                <a:gd name="T9" fmla="*/ 3 h 32"/>
                <a:gd name="T10" fmla="*/ 4 w 31"/>
                <a:gd name="T11" fmla="*/ 5 h 32"/>
                <a:gd name="T12" fmla="*/ 13 w 31"/>
                <a:gd name="T13" fmla="*/ 11 h 32"/>
                <a:gd name="T14" fmla="*/ 0 w 31"/>
                <a:gd name="T15" fmla="*/ 16 h 32"/>
                <a:gd name="T16" fmla="*/ 0 w 31"/>
                <a:gd name="T17" fmla="*/ 19 h 32"/>
                <a:gd name="T18" fmla="*/ 12 w 31"/>
                <a:gd name="T19" fmla="*/ 15 h 32"/>
                <a:gd name="T20" fmla="*/ 3 w 31"/>
                <a:gd name="T21" fmla="*/ 26 h 32"/>
                <a:gd name="T22" fmla="*/ 4 w 31"/>
                <a:gd name="T23" fmla="*/ 27 h 32"/>
                <a:gd name="T24" fmla="*/ 6 w 31"/>
                <a:gd name="T25" fmla="*/ 29 h 32"/>
                <a:gd name="T26" fmla="*/ 10 w 31"/>
                <a:gd name="T27" fmla="*/ 23 h 32"/>
                <a:gd name="T28" fmla="*/ 7 w 31"/>
                <a:gd name="T29" fmla="*/ 30 h 32"/>
                <a:gd name="T30" fmla="*/ 10 w 31"/>
                <a:gd name="T31" fmla="*/ 32 h 32"/>
                <a:gd name="T32" fmla="*/ 18 w 31"/>
                <a:gd name="T33" fmla="*/ 13 h 32"/>
                <a:gd name="T34" fmla="*/ 19 w 31"/>
                <a:gd name="T35" fmla="*/ 13 h 32"/>
                <a:gd name="T36" fmla="*/ 19 w 31"/>
                <a:gd name="T37" fmla="*/ 13 h 32"/>
                <a:gd name="T38" fmla="*/ 31 w 31"/>
                <a:gd name="T39" fmla="*/ 6 h 32"/>
                <a:gd name="T40" fmla="*/ 29 w 31"/>
                <a:gd name="T41" fmla="*/ 4 h 32"/>
                <a:gd name="T42" fmla="*/ 28 w 31"/>
                <a:gd name="T43" fmla="*/ 3 h 32"/>
                <a:gd name="T44" fmla="*/ 17 w 31"/>
                <a:gd name="T45" fmla="*/ 10 h 32"/>
                <a:gd name="T46" fmla="*/ 10 w 31"/>
                <a:gd name="T4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" h="32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8"/>
                    <a:pt x="5" y="28"/>
                    <a:pt x="6" y="29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31"/>
                    <a:pt x="9" y="31"/>
                    <a:pt x="10" y="3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5"/>
                    <a:pt x="30" y="5"/>
                    <a:pt x="29" y="4"/>
                  </a:cubicBezTo>
                  <a:cubicBezTo>
                    <a:pt x="29" y="4"/>
                    <a:pt x="29" y="4"/>
                    <a:pt x="28" y="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500"/>
            <p:cNvSpPr>
              <a:spLocks noEditPoints="1"/>
            </p:cNvSpPr>
            <p:nvPr/>
          </p:nvSpPr>
          <p:spPr bwMode="auto">
            <a:xfrm>
              <a:off x="5202238" y="1946275"/>
              <a:ext cx="307975" cy="288925"/>
            </a:xfrm>
            <a:custGeom>
              <a:avLst/>
              <a:gdLst>
                <a:gd name="T0" fmla="*/ 13 w 64"/>
                <a:gd name="T1" fmla="*/ 51 h 60"/>
                <a:gd name="T2" fmla="*/ 11 w 64"/>
                <a:gd name="T3" fmla="*/ 53 h 60"/>
                <a:gd name="T4" fmla="*/ 16 w 64"/>
                <a:gd name="T5" fmla="*/ 56 h 60"/>
                <a:gd name="T6" fmla="*/ 17 w 64"/>
                <a:gd name="T7" fmla="*/ 53 h 60"/>
                <a:gd name="T8" fmla="*/ 13 w 64"/>
                <a:gd name="T9" fmla="*/ 51 h 60"/>
                <a:gd name="T10" fmla="*/ 4 w 64"/>
                <a:gd name="T11" fmla="*/ 36 h 60"/>
                <a:gd name="T12" fmla="*/ 1 w 64"/>
                <a:gd name="T13" fmla="*/ 37 h 60"/>
                <a:gd name="T14" fmla="*/ 9 w 64"/>
                <a:gd name="T15" fmla="*/ 50 h 60"/>
                <a:gd name="T16" fmla="*/ 9 w 64"/>
                <a:gd name="T17" fmla="*/ 51 h 60"/>
                <a:gd name="T18" fmla="*/ 11 w 64"/>
                <a:gd name="T19" fmla="*/ 48 h 60"/>
                <a:gd name="T20" fmla="*/ 11 w 64"/>
                <a:gd name="T21" fmla="*/ 48 h 60"/>
                <a:gd name="T22" fmla="*/ 4 w 64"/>
                <a:gd name="T23" fmla="*/ 36 h 60"/>
                <a:gd name="T24" fmla="*/ 56 w 64"/>
                <a:gd name="T25" fmla="*/ 14 h 60"/>
                <a:gd name="T26" fmla="*/ 53 w 64"/>
                <a:gd name="T27" fmla="*/ 15 h 60"/>
                <a:gd name="T28" fmla="*/ 49 w 64"/>
                <a:gd name="T29" fmla="*/ 50 h 60"/>
                <a:gd name="T30" fmla="*/ 31 w 64"/>
                <a:gd name="T31" fmla="*/ 57 h 60"/>
                <a:gd name="T32" fmla="*/ 20 w 64"/>
                <a:gd name="T33" fmla="*/ 55 h 60"/>
                <a:gd name="T34" fmla="*/ 19 w 64"/>
                <a:gd name="T35" fmla="*/ 58 h 60"/>
                <a:gd name="T36" fmla="*/ 31 w 64"/>
                <a:gd name="T37" fmla="*/ 60 h 60"/>
                <a:gd name="T38" fmla="*/ 51 w 64"/>
                <a:gd name="T39" fmla="*/ 52 h 60"/>
                <a:gd name="T40" fmla="*/ 56 w 64"/>
                <a:gd name="T41" fmla="*/ 14 h 60"/>
                <a:gd name="T42" fmla="*/ 7 w 64"/>
                <a:gd name="T43" fmla="*/ 11 h 60"/>
                <a:gd name="T44" fmla="*/ 1 w 64"/>
                <a:gd name="T45" fmla="*/ 34 h 60"/>
                <a:gd name="T46" fmla="*/ 4 w 64"/>
                <a:gd name="T47" fmla="*/ 33 h 60"/>
                <a:gd name="T48" fmla="*/ 10 w 64"/>
                <a:gd name="T49" fmla="*/ 13 h 60"/>
                <a:gd name="T50" fmla="*/ 7 w 64"/>
                <a:gd name="T51" fmla="*/ 11 h 60"/>
                <a:gd name="T52" fmla="*/ 14 w 64"/>
                <a:gd name="T53" fmla="*/ 5 h 60"/>
                <a:gd name="T54" fmla="*/ 10 w 64"/>
                <a:gd name="T55" fmla="*/ 8 h 60"/>
                <a:gd name="T56" fmla="*/ 9 w 64"/>
                <a:gd name="T57" fmla="*/ 9 h 60"/>
                <a:gd name="T58" fmla="*/ 12 w 64"/>
                <a:gd name="T59" fmla="*/ 10 h 60"/>
                <a:gd name="T60" fmla="*/ 12 w 64"/>
                <a:gd name="T61" fmla="*/ 10 h 60"/>
                <a:gd name="T62" fmla="*/ 16 w 64"/>
                <a:gd name="T63" fmla="*/ 7 h 60"/>
                <a:gd name="T64" fmla="*/ 14 w 64"/>
                <a:gd name="T65" fmla="*/ 5 h 60"/>
                <a:gd name="T66" fmla="*/ 31 w 64"/>
                <a:gd name="T67" fmla="*/ 0 h 60"/>
                <a:gd name="T68" fmla="*/ 17 w 64"/>
                <a:gd name="T69" fmla="*/ 3 h 60"/>
                <a:gd name="T70" fmla="*/ 19 w 64"/>
                <a:gd name="T71" fmla="*/ 6 h 60"/>
                <a:gd name="T72" fmla="*/ 31 w 64"/>
                <a:gd name="T73" fmla="*/ 3 h 60"/>
                <a:gd name="T74" fmla="*/ 51 w 64"/>
                <a:gd name="T75" fmla="*/ 11 h 60"/>
                <a:gd name="T76" fmla="*/ 51 w 64"/>
                <a:gd name="T77" fmla="*/ 12 h 60"/>
                <a:gd name="T78" fmla="*/ 54 w 64"/>
                <a:gd name="T79" fmla="*/ 11 h 60"/>
                <a:gd name="T80" fmla="*/ 53 w 64"/>
                <a:gd name="T81" fmla="*/ 9 h 60"/>
                <a:gd name="T82" fmla="*/ 31 w 64"/>
                <a:gd name="T8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" h="60">
                  <a:moveTo>
                    <a:pt x="13" y="51"/>
                  </a:moveTo>
                  <a:cubicBezTo>
                    <a:pt x="11" y="53"/>
                    <a:pt x="11" y="53"/>
                    <a:pt x="11" y="53"/>
                  </a:cubicBezTo>
                  <a:cubicBezTo>
                    <a:pt x="13" y="54"/>
                    <a:pt x="14" y="55"/>
                    <a:pt x="16" y="56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6" y="53"/>
                    <a:pt x="15" y="52"/>
                    <a:pt x="13" y="51"/>
                  </a:cubicBezTo>
                  <a:moveTo>
                    <a:pt x="4" y="36"/>
                  </a:moveTo>
                  <a:cubicBezTo>
                    <a:pt x="1" y="37"/>
                    <a:pt x="1" y="37"/>
                    <a:pt x="1" y="37"/>
                  </a:cubicBezTo>
                  <a:cubicBezTo>
                    <a:pt x="3" y="42"/>
                    <a:pt x="5" y="47"/>
                    <a:pt x="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8" y="45"/>
                    <a:pt x="5" y="41"/>
                    <a:pt x="4" y="36"/>
                  </a:cubicBezTo>
                  <a:moveTo>
                    <a:pt x="56" y="14"/>
                  </a:moveTo>
                  <a:cubicBezTo>
                    <a:pt x="53" y="15"/>
                    <a:pt x="53" y="15"/>
                    <a:pt x="53" y="15"/>
                  </a:cubicBezTo>
                  <a:cubicBezTo>
                    <a:pt x="60" y="26"/>
                    <a:pt x="59" y="41"/>
                    <a:pt x="49" y="50"/>
                  </a:cubicBezTo>
                  <a:cubicBezTo>
                    <a:pt x="44" y="55"/>
                    <a:pt x="37" y="57"/>
                    <a:pt x="31" y="57"/>
                  </a:cubicBezTo>
                  <a:cubicBezTo>
                    <a:pt x="27" y="57"/>
                    <a:pt x="23" y="56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3" y="59"/>
                    <a:pt x="27" y="60"/>
                    <a:pt x="31" y="60"/>
                  </a:cubicBezTo>
                  <a:cubicBezTo>
                    <a:pt x="38" y="60"/>
                    <a:pt x="45" y="57"/>
                    <a:pt x="51" y="52"/>
                  </a:cubicBezTo>
                  <a:cubicBezTo>
                    <a:pt x="62" y="42"/>
                    <a:pt x="64" y="26"/>
                    <a:pt x="56" y="14"/>
                  </a:cubicBezTo>
                  <a:moveTo>
                    <a:pt x="7" y="11"/>
                  </a:moveTo>
                  <a:cubicBezTo>
                    <a:pt x="2" y="18"/>
                    <a:pt x="0" y="26"/>
                    <a:pt x="1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3" y="26"/>
                    <a:pt x="5" y="19"/>
                    <a:pt x="10" y="13"/>
                  </a:cubicBezTo>
                  <a:cubicBezTo>
                    <a:pt x="7" y="11"/>
                    <a:pt x="7" y="11"/>
                    <a:pt x="7" y="11"/>
                  </a:cubicBezTo>
                  <a:moveTo>
                    <a:pt x="14" y="5"/>
                  </a:moveTo>
                  <a:cubicBezTo>
                    <a:pt x="13" y="6"/>
                    <a:pt x="11" y="7"/>
                    <a:pt x="10" y="8"/>
                  </a:cubicBezTo>
                  <a:cubicBezTo>
                    <a:pt x="10" y="8"/>
                    <a:pt x="10" y="8"/>
                    <a:pt x="9" y="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3" y="9"/>
                    <a:pt x="14" y="8"/>
                    <a:pt x="16" y="7"/>
                  </a:cubicBezTo>
                  <a:cubicBezTo>
                    <a:pt x="14" y="5"/>
                    <a:pt x="14" y="5"/>
                    <a:pt x="14" y="5"/>
                  </a:cubicBezTo>
                  <a:moveTo>
                    <a:pt x="31" y="0"/>
                  </a:moveTo>
                  <a:cubicBezTo>
                    <a:pt x="26" y="0"/>
                    <a:pt x="21" y="1"/>
                    <a:pt x="17" y="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2" y="4"/>
                    <a:pt x="26" y="3"/>
                    <a:pt x="31" y="3"/>
                  </a:cubicBezTo>
                  <a:cubicBezTo>
                    <a:pt x="38" y="3"/>
                    <a:pt x="45" y="6"/>
                    <a:pt x="51" y="11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0"/>
                    <a:pt x="53" y="10"/>
                    <a:pt x="53" y="9"/>
                  </a:cubicBezTo>
                  <a:cubicBezTo>
                    <a:pt x="47" y="3"/>
                    <a:pt x="39" y="0"/>
                    <a:pt x="3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501"/>
            <p:cNvSpPr>
              <a:spLocks noEditPoints="1"/>
            </p:cNvSpPr>
            <p:nvPr/>
          </p:nvSpPr>
          <p:spPr bwMode="auto">
            <a:xfrm>
              <a:off x="5207000" y="1960563"/>
              <a:ext cx="265113" cy="265113"/>
            </a:xfrm>
            <a:custGeom>
              <a:avLst/>
              <a:gdLst>
                <a:gd name="T0" fmla="*/ 16 w 55"/>
                <a:gd name="T1" fmla="*/ 50 h 55"/>
                <a:gd name="T2" fmla="*/ 15 w 55"/>
                <a:gd name="T3" fmla="*/ 53 h 55"/>
                <a:gd name="T4" fmla="*/ 18 w 55"/>
                <a:gd name="T5" fmla="*/ 55 h 55"/>
                <a:gd name="T6" fmla="*/ 19 w 55"/>
                <a:gd name="T7" fmla="*/ 52 h 55"/>
                <a:gd name="T8" fmla="*/ 16 w 55"/>
                <a:gd name="T9" fmla="*/ 50 h 55"/>
                <a:gd name="T10" fmla="*/ 10 w 55"/>
                <a:gd name="T11" fmla="*/ 45 h 55"/>
                <a:gd name="T12" fmla="*/ 8 w 55"/>
                <a:gd name="T13" fmla="*/ 48 h 55"/>
                <a:gd name="T14" fmla="*/ 10 w 55"/>
                <a:gd name="T15" fmla="*/ 50 h 55"/>
                <a:gd name="T16" fmla="*/ 12 w 55"/>
                <a:gd name="T17" fmla="*/ 48 h 55"/>
                <a:gd name="T18" fmla="*/ 10 w 55"/>
                <a:gd name="T19" fmla="*/ 45 h 55"/>
                <a:gd name="T20" fmla="*/ 3 w 55"/>
                <a:gd name="T21" fmla="*/ 30 h 55"/>
                <a:gd name="T22" fmla="*/ 0 w 55"/>
                <a:gd name="T23" fmla="*/ 31 h 55"/>
                <a:gd name="T24" fmla="*/ 0 w 55"/>
                <a:gd name="T25" fmla="*/ 34 h 55"/>
                <a:gd name="T26" fmla="*/ 3 w 55"/>
                <a:gd name="T27" fmla="*/ 33 h 55"/>
                <a:gd name="T28" fmla="*/ 3 w 55"/>
                <a:gd name="T29" fmla="*/ 30 h 55"/>
                <a:gd name="T30" fmla="*/ 53 w 55"/>
                <a:gd name="T31" fmla="*/ 8 h 55"/>
                <a:gd name="T32" fmla="*/ 50 w 55"/>
                <a:gd name="T33" fmla="*/ 9 h 55"/>
                <a:gd name="T34" fmla="*/ 52 w 55"/>
                <a:gd name="T35" fmla="*/ 12 h 55"/>
                <a:gd name="T36" fmla="*/ 55 w 55"/>
                <a:gd name="T37" fmla="*/ 11 h 55"/>
                <a:gd name="T38" fmla="*/ 53 w 55"/>
                <a:gd name="T39" fmla="*/ 8 h 55"/>
                <a:gd name="T40" fmla="*/ 8 w 55"/>
                <a:gd name="T41" fmla="*/ 6 h 55"/>
                <a:gd name="T42" fmla="*/ 6 w 55"/>
                <a:gd name="T43" fmla="*/ 8 h 55"/>
                <a:gd name="T44" fmla="*/ 9 w 55"/>
                <a:gd name="T45" fmla="*/ 10 h 55"/>
                <a:gd name="T46" fmla="*/ 11 w 55"/>
                <a:gd name="T47" fmla="*/ 7 h 55"/>
                <a:gd name="T48" fmla="*/ 8 w 55"/>
                <a:gd name="T49" fmla="*/ 6 h 55"/>
                <a:gd name="T50" fmla="*/ 16 w 55"/>
                <a:gd name="T51" fmla="*/ 0 h 55"/>
                <a:gd name="T52" fmla="*/ 13 w 55"/>
                <a:gd name="T53" fmla="*/ 2 h 55"/>
                <a:gd name="T54" fmla="*/ 15 w 55"/>
                <a:gd name="T55" fmla="*/ 4 h 55"/>
                <a:gd name="T56" fmla="*/ 18 w 55"/>
                <a:gd name="T57" fmla="*/ 3 h 55"/>
                <a:gd name="T58" fmla="*/ 16 w 55"/>
                <a:gd name="T5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5" h="55">
                  <a:moveTo>
                    <a:pt x="16" y="50"/>
                  </a:moveTo>
                  <a:cubicBezTo>
                    <a:pt x="15" y="53"/>
                    <a:pt x="15" y="53"/>
                    <a:pt x="15" y="53"/>
                  </a:cubicBezTo>
                  <a:cubicBezTo>
                    <a:pt x="16" y="54"/>
                    <a:pt x="17" y="54"/>
                    <a:pt x="18" y="55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8" y="51"/>
                    <a:pt x="17" y="51"/>
                    <a:pt x="16" y="50"/>
                  </a:cubicBezTo>
                  <a:moveTo>
                    <a:pt x="10" y="45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9" y="49"/>
                    <a:pt x="10" y="49"/>
                    <a:pt x="10" y="5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1" y="46"/>
                    <a:pt x="10" y="45"/>
                  </a:cubicBezTo>
                  <a:moveTo>
                    <a:pt x="3" y="3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3"/>
                    <a:pt x="0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2"/>
                    <a:pt x="3" y="31"/>
                    <a:pt x="3" y="30"/>
                  </a:cubicBezTo>
                  <a:moveTo>
                    <a:pt x="53" y="8"/>
                  </a:moveTo>
                  <a:cubicBezTo>
                    <a:pt x="50" y="9"/>
                    <a:pt x="50" y="9"/>
                    <a:pt x="50" y="9"/>
                  </a:cubicBezTo>
                  <a:cubicBezTo>
                    <a:pt x="51" y="10"/>
                    <a:pt x="52" y="11"/>
                    <a:pt x="52" y="12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0"/>
                    <a:pt x="54" y="9"/>
                    <a:pt x="53" y="8"/>
                  </a:cubicBezTo>
                  <a:moveTo>
                    <a:pt x="8" y="6"/>
                  </a:moveTo>
                  <a:cubicBezTo>
                    <a:pt x="7" y="6"/>
                    <a:pt x="7" y="7"/>
                    <a:pt x="6" y="8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8" y="6"/>
                    <a:pt x="8" y="6"/>
                    <a:pt x="8" y="6"/>
                  </a:cubicBezTo>
                  <a:moveTo>
                    <a:pt x="16" y="0"/>
                  </a:moveTo>
                  <a:cubicBezTo>
                    <a:pt x="15" y="1"/>
                    <a:pt x="14" y="1"/>
                    <a:pt x="13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502"/>
            <p:cNvSpPr>
              <a:spLocks noEditPoints="1"/>
            </p:cNvSpPr>
            <p:nvPr/>
          </p:nvSpPr>
          <p:spPr bwMode="auto">
            <a:xfrm>
              <a:off x="4646613" y="3205163"/>
              <a:ext cx="269875" cy="250825"/>
            </a:xfrm>
            <a:custGeom>
              <a:avLst/>
              <a:gdLst>
                <a:gd name="T0" fmla="*/ 5 w 56"/>
                <a:gd name="T1" fmla="*/ 13 h 52"/>
                <a:gd name="T2" fmla="*/ 7 w 56"/>
                <a:gd name="T3" fmla="*/ 42 h 52"/>
                <a:gd name="T4" fmla="*/ 29 w 56"/>
                <a:gd name="T5" fmla="*/ 26 h 52"/>
                <a:gd name="T6" fmla="*/ 5 w 56"/>
                <a:gd name="T7" fmla="*/ 13 h 52"/>
                <a:gd name="T8" fmla="*/ 43 w 56"/>
                <a:gd name="T9" fmla="*/ 5 h 52"/>
                <a:gd name="T10" fmla="*/ 33 w 56"/>
                <a:gd name="T11" fmla="*/ 28 h 52"/>
                <a:gd name="T12" fmla="*/ 32 w 56"/>
                <a:gd name="T13" fmla="*/ 28 h 52"/>
                <a:gd name="T14" fmla="*/ 9 w 56"/>
                <a:gd name="T15" fmla="*/ 44 h 52"/>
                <a:gd name="T16" fmla="*/ 27 w 56"/>
                <a:gd name="T17" fmla="*/ 52 h 52"/>
                <a:gd name="T18" fmla="*/ 45 w 56"/>
                <a:gd name="T19" fmla="*/ 45 h 52"/>
                <a:gd name="T20" fmla="*/ 46 w 56"/>
                <a:gd name="T21" fmla="*/ 8 h 52"/>
                <a:gd name="T22" fmla="*/ 43 w 56"/>
                <a:gd name="T23" fmla="*/ 5 h 52"/>
                <a:gd name="T24" fmla="*/ 27 w 56"/>
                <a:gd name="T25" fmla="*/ 0 h 52"/>
                <a:gd name="T26" fmla="*/ 10 w 56"/>
                <a:gd name="T27" fmla="*/ 7 h 52"/>
                <a:gd name="T28" fmla="*/ 7 w 56"/>
                <a:gd name="T29" fmla="*/ 10 h 52"/>
                <a:gd name="T30" fmla="*/ 31 w 56"/>
                <a:gd name="T31" fmla="*/ 24 h 52"/>
                <a:gd name="T32" fmla="*/ 40 w 56"/>
                <a:gd name="T33" fmla="*/ 3 h 52"/>
                <a:gd name="T34" fmla="*/ 27 w 56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52">
                  <a:moveTo>
                    <a:pt x="5" y="13"/>
                  </a:moveTo>
                  <a:cubicBezTo>
                    <a:pt x="0" y="22"/>
                    <a:pt x="0" y="33"/>
                    <a:pt x="7" y="42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43" y="5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4" y="49"/>
                    <a:pt x="21" y="52"/>
                    <a:pt x="27" y="52"/>
                  </a:cubicBezTo>
                  <a:cubicBezTo>
                    <a:pt x="34" y="52"/>
                    <a:pt x="40" y="50"/>
                    <a:pt x="45" y="45"/>
                  </a:cubicBezTo>
                  <a:cubicBezTo>
                    <a:pt x="55" y="35"/>
                    <a:pt x="56" y="19"/>
                    <a:pt x="46" y="8"/>
                  </a:cubicBezTo>
                  <a:cubicBezTo>
                    <a:pt x="45" y="7"/>
                    <a:pt x="44" y="6"/>
                    <a:pt x="43" y="5"/>
                  </a:cubicBezTo>
                  <a:moveTo>
                    <a:pt x="27" y="0"/>
                  </a:moveTo>
                  <a:cubicBezTo>
                    <a:pt x="21" y="0"/>
                    <a:pt x="15" y="2"/>
                    <a:pt x="10" y="7"/>
                  </a:cubicBezTo>
                  <a:cubicBezTo>
                    <a:pt x="9" y="8"/>
                    <a:pt x="8" y="9"/>
                    <a:pt x="7" y="10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503"/>
            <p:cNvSpPr>
              <a:spLocks/>
            </p:cNvSpPr>
            <p:nvPr/>
          </p:nvSpPr>
          <p:spPr bwMode="auto">
            <a:xfrm>
              <a:off x="4672013" y="3219450"/>
              <a:ext cx="182563" cy="196850"/>
            </a:xfrm>
            <a:custGeom>
              <a:avLst/>
              <a:gdLst>
                <a:gd name="T0" fmla="*/ 35 w 38"/>
                <a:gd name="T1" fmla="*/ 0 h 41"/>
                <a:gd name="T2" fmla="*/ 26 w 38"/>
                <a:gd name="T3" fmla="*/ 21 h 41"/>
                <a:gd name="T4" fmla="*/ 2 w 38"/>
                <a:gd name="T5" fmla="*/ 7 h 41"/>
                <a:gd name="T6" fmla="*/ 0 w 38"/>
                <a:gd name="T7" fmla="*/ 10 h 41"/>
                <a:gd name="T8" fmla="*/ 24 w 38"/>
                <a:gd name="T9" fmla="*/ 23 h 41"/>
                <a:gd name="T10" fmla="*/ 2 w 38"/>
                <a:gd name="T11" fmla="*/ 39 h 41"/>
                <a:gd name="T12" fmla="*/ 3 w 38"/>
                <a:gd name="T13" fmla="*/ 41 h 41"/>
                <a:gd name="T14" fmla="*/ 4 w 38"/>
                <a:gd name="T15" fmla="*/ 41 h 41"/>
                <a:gd name="T16" fmla="*/ 27 w 38"/>
                <a:gd name="T17" fmla="*/ 25 h 41"/>
                <a:gd name="T18" fmla="*/ 28 w 38"/>
                <a:gd name="T19" fmla="*/ 25 h 41"/>
                <a:gd name="T20" fmla="*/ 38 w 38"/>
                <a:gd name="T21" fmla="*/ 2 h 41"/>
                <a:gd name="T22" fmla="*/ 35 w 38"/>
                <a:gd name="T2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41">
                  <a:moveTo>
                    <a:pt x="35" y="0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3" y="40"/>
                    <a:pt x="3" y="41"/>
                  </a:cubicBezTo>
                  <a:cubicBezTo>
                    <a:pt x="3" y="41"/>
                    <a:pt x="4" y="41"/>
                    <a:pt x="4" y="41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2"/>
                    <a:pt x="36" y="1"/>
                    <a:pt x="3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504"/>
            <p:cNvSpPr>
              <a:spLocks noEditPoints="1"/>
            </p:cNvSpPr>
            <p:nvPr/>
          </p:nvSpPr>
          <p:spPr bwMode="auto">
            <a:xfrm>
              <a:off x="4598988" y="3160713"/>
              <a:ext cx="366713" cy="338138"/>
            </a:xfrm>
            <a:custGeom>
              <a:avLst/>
              <a:gdLst>
                <a:gd name="T0" fmla="*/ 7 w 76"/>
                <a:gd name="T1" fmla="*/ 18 h 70"/>
                <a:gd name="T2" fmla="*/ 10 w 76"/>
                <a:gd name="T3" fmla="*/ 56 h 70"/>
                <a:gd name="T4" fmla="*/ 12 w 76"/>
                <a:gd name="T5" fmla="*/ 54 h 70"/>
                <a:gd name="T6" fmla="*/ 10 w 76"/>
                <a:gd name="T7" fmla="*/ 19 h 70"/>
                <a:gd name="T8" fmla="*/ 7 w 76"/>
                <a:gd name="T9" fmla="*/ 18 h 70"/>
                <a:gd name="T10" fmla="*/ 56 w 76"/>
                <a:gd name="T11" fmla="*/ 6 h 70"/>
                <a:gd name="T12" fmla="*/ 55 w 76"/>
                <a:gd name="T13" fmla="*/ 9 h 70"/>
                <a:gd name="T14" fmla="*/ 60 w 76"/>
                <a:gd name="T15" fmla="*/ 14 h 70"/>
                <a:gd name="T16" fmla="*/ 58 w 76"/>
                <a:gd name="T17" fmla="*/ 58 h 70"/>
                <a:gd name="T18" fmla="*/ 37 w 76"/>
                <a:gd name="T19" fmla="*/ 66 h 70"/>
                <a:gd name="T20" fmla="*/ 15 w 76"/>
                <a:gd name="T21" fmla="*/ 56 h 70"/>
                <a:gd name="T22" fmla="*/ 12 w 76"/>
                <a:gd name="T23" fmla="*/ 58 h 70"/>
                <a:gd name="T24" fmla="*/ 12 w 76"/>
                <a:gd name="T25" fmla="*/ 59 h 70"/>
                <a:gd name="T26" fmla="*/ 37 w 76"/>
                <a:gd name="T27" fmla="*/ 70 h 70"/>
                <a:gd name="T28" fmla="*/ 61 w 76"/>
                <a:gd name="T29" fmla="*/ 60 h 70"/>
                <a:gd name="T30" fmla="*/ 63 w 76"/>
                <a:gd name="T31" fmla="*/ 12 h 70"/>
                <a:gd name="T32" fmla="*/ 56 w 76"/>
                <a:gd name="T33" fmla="*/ 6 h 70"/>
                <a:gd name="T34" fmla="*/ 37 w 76"/>
                <a:gd name="T35" fmla="*/ 0 h 70"/>
                <a:gd name="T36" fmla="*/ 14 w 76"/>
                <a:gd name="T37" fmla="*/ 10 h 70"/>
                <a:gd name="T38" fmla="*/ 9 w 76"/>
                <a:gd name="T39" fmla="*/ 15 h 70"/>
                <a:gd name="T40" fmla="*/ 12 w 76"/>
                <a:gd name="T41" fmla="*/ 17 h 70"/>
                <a:gd name="T42" fmla="*/ 16 w 76"/>
                <a:gd name="T43" fmla="*/ 12 h 70"/>
                <a:gd name="T44" fmla="*/ 37 w 76"/>
                <a:gd name="T45" fmla="*/ 4 h 70"/>
                <a:gd name="T46" fmla="*/ 52 w 76"/>
                <a:gd name="T47" fmla="*/ 8 h 70"/>
                <a:gd name="T48" fmla="*/ 53 w 76"/>
                <a:gd name="T49" fmla="*/ 4 h 70"/>
                <a:gd name="T50" fmla="*/ 37 w 76"/>
                <a:gd name="T5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70">
                  <a:moveTo>
                    <a:pt x="7" y="18"/>
                  </a:moveTo>
                  <a:cubicBezTo>
                    <a:pt x="0" y="30"/>
                    <a:pt x="1" y="45"/>
                    <a:pt x="10" y="56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5" y="44"/>
                    <a:pt x="4" y="30"/>
                    <a:pt x="10" y="19"/>
                  </a:cubicBezTo>
                  <a:cubicBezTo>
                    <a:pt x="7" y="18"/>
                    <a:pt x="7" y="18"/>
                    <a:pt x="7" y="18"/>
                  </a:cubicBezTo>
                  <a:moveTo>
                    <a:pt x="56" y="6"/>
                  </a:moveTo>
                  <a:cubicBezTo>
                    <a:pt x="55" y="9"/>
                    <a:pt x="55" y="9"/>
                    <a:pt x="55" y="9"/>
                  </a:cubicBezTo>
                  <a:cubicBezTo>
                    <a:pt x="57" y="11"/>
                    <a:pt x="58" y="12"/>
                    <a:pt x="60" y="14"/>
                  </a:cubicBezTo>
                  <a:cubicBezTo>
                    <a:pt x="72" y="26"/>
                    <a:pt x="71" y="46"/>
                    <a:pt x="58" y="58"/>
                  </a:cubicBezTo>
                  <a:cubicBezTo>
                    <a:pt x="52" y="63"/>
                    <a:pt x="45" y="66"/>
                    <a:pt x="37" y="66"/>
                  </a:cubicBezTo>
                  <a:cubicBezTo>
                    <a:pt x="29" y="66"/>
                    <a:pt x="21" y="63"/>
                    <a:pt x="15" y="56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9" y="66"/>
                    <a:pt x="28" y="70"/>
                    <a:pt x="37" y="70"/>
                  </a:cubicBezTo>
                  <a:cubicBezTo>
                    <a:pt x="46" y="70"/>
                    <a:pt x="54" y="67"/>
                    <a:pt x="61" y="60"/>
                  </a:cubicBezTo>
                  <a:cubicBezTo>
                    <a:pt x="75" y="47"/>
                    <a:pt x="76" y="26"/>
                    <a:pt x="63" y="12"/>
                  </a:cubicBezTo>
                  <a:cubicBezTo>
                    <a:pt x="61" y="9"/>
                    <a:pt x="59" y="8"/>
                    <a:pt x="56" y="6"/>
                  </a:cubicBezTo>
                  <a:moveTo>
                    <a:pt x="37" y="0"/>
                  </a:moveTo>
                  <a:cubicBezTo>
                    <a:pt x="29" y="0"/>
                    <a:pt x="20" y="4"/>
                    <a:pt x="14" y="10"/>
                  </a:cubicBezTo>
                  <a:cubicBezTo>
                    <a:pt x="12" y="11"/>
                    <a:pt x="10" y="13"/>
                    <a:pt x="9" y="1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5"/>
                    <a:pt x="15" y="14"/>
                    <a:pt x="16" y="12"/>
                  </a:cubicBezTo>
                  <a:cubicBezTo>
                    <a:pt x="22" y="7"/>
                    <a:pt x="30" y="4"/>
                    <a:pt x="37" y="4"/>
                  </a:cubicBezTo>
                  <a:cubicBezTo>
                    <a:pt x="42" y="4"/>
                    <a:pt x="47" y="5"/>
                    <a:pt x="52" y="8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48" y="2"/>
                    <a:pt x="43" y="0"/>
                    <a:pt x="3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505"/>
            <p:cNvSpPr>
              <a:spLocks noEditPoints="1"/>
            </p:cNvSpPr>
            <p:nvPr/>
          </p:nvSpPr>
          <p:spPr bwMode="auto">
            <a:xfrm>
              <a:off x="4632325" y="3181350"/>
              <a:ext cx="236538" cy="260350"/>
            </a:xfrm>
            <a:custGeom>
              <a:avLst/>
              <a:gdLst>
                <a:gd name="T0" fmla="*/ 5 w 49"/>
                <a:gd name="T1" fmla="*/ 50 h 54"/>
                <a:gd name="T2" fmla="*/ 3 w 49"/>
                <a:gd name="T3" fmla="*/ 52 h 54"/>
                <a:gd name="T4" fmla="*/ 5 w 49"/>
                <a:gd name="T5" fmla="*/ 54 h 54"/>
                <a:gd name="T6" fmla="*/ 8 w 49"/>
                <a:gd name="T7" fmla="*/ 52 h 54"/>
                <a:gd name="T8" fmla="*/ 7 w 49"/>
                <a:gd name="T9" fmla="*/ 52 h 54"/>
                <a:gd name="T10" fmla="*/ 5 w 49"/>
                <a:gd name="T11" fmla="*/ 50 h 54"/>
                <a:gd name="T12" fmla="*/ 2 w 49"/>
                <a:gd name="T13" fmla="*/ 11 h 54"/>
                <a:gd name="T14" fmla="*/ 0 w 49"/>
                <a:gd name="T15" fmla="*/ 14 h 54"/>
                <a:gd name="T16" fmla="*/ 3 w 49"/>
                <a:gd name="T17" fmla="*/ 15 h 54"/>
                <a:gd name="T18" fmla="*/ 5 w 49"/>
                <a:gd name="T19" fmla="*/ 13 h 54"/>
                <a:gd name="T20" fmla="*/ 2 w 49"/>
                <a:gd name="T21" fmla="*/ 11 h 54"/>
                <a:gd name="T22" fmla="*/ 46 w 49"/>
                <a:gd name="T23" fmla="*/ 0 h 54"/>
                <a:gd name="T24" fmla="*/ 45 w 49"/>
                <a:gd name="T25" fmla="*/ 4 h 54"/>
                <a:gd name="T26" fmla="*/ 48 w 49"/>
                <a:gd name="T27" fmla="*/ 5 h 54"/>
                <a:gd name="T28" fmla="*/ 49 w 49"/>
                <a:gd name="T29" fmla="*/ 2 h 54"/>
                <a:gd name="T30" fmla="*/ 46 w 49"/>
                <a:gd name="T3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54">
                  <a:moveTo>
                    <a:pt x="5" y="50"/>
                  </a:moveTo>
                  <a:cubicBezTo>
                    <a:pt x="3" y="52"/>
                    <a:pt x="3" y="52"/>
                    <a:pt x="3" y="52"/>
                  </a:cubicBezTo>
                  <a:cubicBezTo>
                    <a:pt x="3" y="53"/>
                    <a:pt x="4" y="54"/>
                    <a:pt x="5" y="5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7" y="52"/>
                  </a:cubicBezTo>
                  <a:cubicBezTo>
                    <a:pt x="7" y="51"/>
                    <a:pt x="6" y="51"/>
                    <a:pt x="5" y="50"/>
                  </a:cubicBezTo>
                  <a:moveTo>
                    <a:pt x="2" y="11"/>
                  </a:moveTo>
                  <a:cubicBezTo>
                    <a:pt x="1" y="12"/>
                    <a:pt x="1" y="13"/>
                    <a:pt x="0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5" y="14"/>
                    <a:pt x="5" y="13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46" y="0"/>
                  </a:moveTo>
                  <a:cubicBezTo>
                    <a:pt x="45" y="4"/>
                    <a:pt x="45" y="4"/>
                    <a:pt x="45" y="4"/>
                  </a:cubicBezTo>
                  <a:cubicBezTo>
                    <a:pt x="46" y="4"/>
                    <a:pt x="47" y="5"/>
                    <a:pt x="48" y="5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8" y="2"/>
                    <a:pt x="47" y="1"/>
                    <a:pt x="4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506"/>
            <p:cNvSpPr>
              <a:spLocks noEditPoints="1"/>
            </p:cNvSpPr>
            <p:nvPr/>
          </p:nvSpPr>
          <p:spPr bwMode="auto">
            <a:xfrm>
              <a:off x="3379788" y="4125913"/>
              <a:ext cx="265113" cy="250825"/>
            </a:xfrm>
            <a:custGeom>
              <a:avLst/>
              <a:gdLst>
                <a:gd name="T0" fmla="*/ 49 w 55"/>
                <a:gd name="T1" fmla="*/ 13 h 52"/>
                <a:gd name="T2" fmla="*/ 21 w 55"/>
                <a:gd name="T3" fmla="*/ 32 h 52"/>
                <a:gd name="T4" fmla="*/ 21 w 55"/>
                <a:gd name="T5" fmla="*/ 36 h 52"/>
                <a:gd name="T6" fmla="*/ 19 w 55"/>
                <a:gd name="T7" fmla="*/ 33 h 52"/>
                <a:gd name="T8" fmla="*/ 2 w 55"/>
                <a:gd name="T9" fmla="*/ 35 h 52"/>
                <a:gd name="T10" fmla="*/ 8 w 55"/>
                <a:gd name="T11" fmla="*/ 44 h 52"/>
                <a:gd name="T12" fmla="*/ 27 w 55"/>
                <a:gd name="T13" fmla="*/ 52 h 52"/>
                <a:gd name="T14" fmla="*/ 44 w 55"/>
                <a:gd name="T15" fmla="*/ 45 h 52"/>
                <a:gd name="T16" fmla="*/ 49 w 55"/>
                <a:gd name="T17" fmla="*/ 13 h 52"/>
                <a:gd name="T18" fmla="*/ 6 w 55"/>
                <a:gd name="T19" fmla="*/ 11 h 52"/>
                <a:gd name="T20" fmla="*/ 1 w 55"/>
                <a:gd name="T21" fmla="*/ 31 h 52"/>
                <a:gd name="T22" fmla="*/ 17 w 55"/>
                <a:gd name="T23" fmla="*/ 30 h 52"/>
                <a:gd name="T24" fmla="*/ 6 w 55"/>
                <a:gd name="T25" fmla="*/ 11 h 52"/>
                <a:gd name="T26" fmla="*/ 21 w 55"/>
                <a:gd name="T27" fmla="*/ 1 h 52"/>
                <a:gd name="T28" fmla="*/ 9 w 55"/>
                <a:gd name="T29" fmla="*/ 7 h 52"/>
                <a:gd name="T30" fmla="*/ 8 w 55"/>
                <a:gd name="T31" fmla="*/ 8 h 52"/>
                <a:gd name="T32" fmla="*/ 19 w 55"/>
                <a:gd name="T33" fmla="*/ 26 h 52"/>
                <a:gd name="T34" fmla="*/ 21 w 55"/>
                <a:gd name="T35" fmla="*/ 1 h 52"/>
                <a:gd name="T36" fmla="*/ 27 w 55"/>
                <a:gd name="T37" fmla="*/ 0 h 52"/>
                <a:gd name="T38" fmla="*/ 25 w 55"/>
                <a:gd name="T39" fmla="*/ 0 h 52"/>
                <a:gd name="T40" fmla="*/ 22 w 55"/>
                <a:gd name="T41" fmla="*/ 28 h 52"/>
                <a:gd name="T42" fmla="*/ 47 w 55"/>
                <a:gd name="T43" fmla="*/ 10 h 52"/>
                <a:gd name="T44" fmla="*/ 46 w 55"/>
                <a:gd name="T45" fmla="*/ 9 h 52"/>
                <a:gd name="T46" fmla="*/ 27 w 55"/>
                <a:gd name="T4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2">
                  <a:moveTo>
                    <a:pt x="49" y="13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5" y="41"/>
                    <a:pt x="8" y="44"/>
                  </a:cubicBezTo>
                  <a:cubicBezTo>
                    <a:pt x="13" y="49"/>
                    <a:pt x="20" y="52"/>
                    <a:pt x="27" y="52"/>
                  </a:cubicBezTo>
                  <a:cubicBezTo>
                    <a:pt x="33" y="52"/>
                    <a:pt x="39" y="50"/>
                    <a:pt x="44" y="45"/>
                  </a:cubicBezTo>
                  <a:cubicBezTo>
                    <a:pt x="53" y="37"/>
                    <a:pt x="55" y="23"/>
                    <a:pt x="49" y="13"/>
                  </a:cubicBezTo>
                  <a:moveTo>
                    <a:pt x="6" y="11"/>
                  </a:moveTo>
                  <a:cubicBezTo>
                    <a:pt x="1" y="17"/>
                    <a:pt x="0" y="24"/>
                    <a:pt x="1" y="3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6" y="11"/>
                    <a:pt x="6" y="11"/>
                    <a:pt x="6" y="11"/>
                  </a:cubicBezTo>
                  <a:moveTo>
                    <a:pt x="21" y="1"/>
                  </a:moveTo>
                  <a:cubicBezTo>
                    <a:pt x="17" y="2"/>
                    <a:pt x="13" y="4"/>
                    <a:pt x="9" y="7"/>
                  </a:cubicBezTo>
                  <a:cubicBezTo>
                    <a:pt x="9" y="8"/>
                    <a:pt x="8" y="8"/>
                    <a:pt x="8" y="8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1"/>
                    <a:pt x="21" y="1"/>
                    <a:pt x="21" y="1"/>
                  </a:cubicBezTo>
                  <a:moveTo>
                    <a:pt x="27" y="0"/>
                  </a:moveTo>
                  <a:cubicBezTo>
                    <a:pt x="26" y="0"/>
                    <a:pt x="25" y="0"/>
                    <a:pt x="25" y="0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0" y="3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507"/>
            <p:cNvSpPr>
              <a:spLocks/>
            </p:cNvSpPr>
            <p:nvPr/>
          </p:nvSpPr>
          <p:spPr bwMode="auto">
            <a:xfrm>
              <a:off x="3384550" y="4125913"/>
              <a:ext cx="230188" cy="173038"/>
            </a:xfrm>
            <a:custGeom>
              <a:avLst/>
              <a:gdLst>
                <a:gd name="T0" fmla="*/ 24 w 48"/>
                <a:gd name="T1" fmla="*/ 0 h 36"/>
                <a:gd name="T2" fmla="*/ 20 w 48"/>
                <a:gd name="T3" fmla="*/ 1 h 36"/>
                <a:gd name="T4" fmla="*/ 18 w 48"/>
                <a:gd name="T5" fmla="*/ 26 h 36"/>
                <a:gd name="T6" fmla="*/ 7 w 48"/>
                <a:gd name="T7" fmla="*/ 8 h 36"/>
                <a:gd name="T8" fmla="*/ 5 w 48"/>
                <a:gd name="T9" fmla="*/ 11 h 36"/>
                <a:gd name="T10" fmla="*/ 16 w 48"/>
                <a:gd name="T11" fmla="*/ 30 h 36"/>
                <a:gd name="T12" fmla="*/ 0 w 48"/>
                <a:gd name="T13" fmla="*/ 31 h 36"/>
                <a:gd name="T14" fmla="*/ 1 w 48"/>
                <a:gd name="T15" fmla="*/ 35 h 36"/>
                <a:gd name="T16" fmla="*/ 18 w 48"/>
                <a:gd name="T17" fmla="*/ 33 h 36"/>
                <a:gd name="T18" fmla="*/ 20 w 48"/>
                <a:gd name="T19" fmla="*/ 36 h 36"/>
                <a:gd name="T20" fmla="*/ 20 w 48"/>
                <a:gd name="T21" fmla="*/ 32 h 36"/>
                <a:gd name="T22" fmla="*/ 48 w 48"/>
                <a:gd name="T23" fmla="*/ 13 h 36"/>
                <a:gd name="T24" fmla="*/ 46 w 48"/>
                <a:gd name="T25" fmla="*/ 10 h 36"/>
                <a:gd name="T26" fmla="*/ 21 w 48"/>
                <a:gd name="T27" fmla="*/ 28 h 36"/>
                <a:gd name="T28" fmla="*/ 24 w 48"/>
                <a:gd name="T2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36">
                  <a:moveTo>
                    <a:pt x="24" y="0"/>
                  </a:moveTo>
                  <a:cubicBezTo>
                    <a:pt x="23" y="0"/>
                    <a:pt x="22" y="1"/>
                    <a:pt x="20" y="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5" y="10"/>
                    <a:pt x="5" y="1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1" y="34"/>
                    <a:pt x="1" y="35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7" y="12"/>
                    <a:pt x="46" y="11"/>
                    <a:pt x="46" y="1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508"/>
            <p:cNvSpPr>
              <a:spLocks noEditPoints="1"/>
            </p:cNvSpPr>
            <p:nvPr/>
          </p:nvSpPr>
          <p:spPr bwMode="auto">
            <a:xfrm>
              <a:off x="3335338" y="4087813"/>
              <a:ext cx="357188" cy="331788"/>
            </a:xfrm>
            <a:custGeom>
              <a:avLst/>
              <a:gdLst>
                <a:gd name="T0" fmla="*/ 65 w 74"/>
                <a:gd name="T1" fmla="*/ 16 h 69"/>
                <a:gd name="T2" fmla="*/ 62 w 74"/>
                <a:gd name="T3" fmla="*/ 18 h 69"/>
                <a:gd name="T4" fmla="*/ 57 w 74"/>
                <a:gd name="T5" fmla="*/ 57 h 69"/>
                <a:gd name="T6" fmla="*/ 36 w 74"/>
                <a:gd name="T7" fmla="*/ 65 h 69"/>
                <a:gd name="T8" fmla="*/ 13 w 74"/>
                <a:gd name="T9" fmla="*/ 55 h 69"/>
                <a:gd name="T10" fmla="*/ 6 w 74"/>
                <a:gd name="T11" fmla="*/ 43 h 69"/>
                <a:gd name="T12" fmla="*/ 2 w 74"/>
                <a:gd name="T13" fmla="*/ 44 h 69"/>
                <a:gd name="T14" fmla="*/ 10 w 74"/>
                <a:gd name="T15" fmla="*/ 58 h 69"/>
                <a:gd name="T16" fmla="*/ 36 w 74"/>
                <a:gd name="T17" fmla="*/ 69 h 69"/>
                <a:gd name="T18" fmla="*/ 59 w 74"/>
                <a:gd name="T19" fmla="*/ 60 h 69"/>
                <a:gd name="T20" fmla="*/ 65 w 74"/>
                <a:gd name="T21" fmla="*/ 16 h 69"/>
                <a:gd name="T22" fmla="*/ 10 w 74"/>
                <a:gd name="T23" fmla="*/ 11 h 69"/>
                <a:gd name="T24" fmla="*/ 2 w 74"/>
                <a:gd name="T25" fmla="*/ 40 h 69"/>
                <a:gd name="T26" fmla="*/ 5 w 74"/>
                <a:gd name="T27" fmla="*/ 40 h 69"/>
                <a:gd name="T28" fmla="*/ 12 w 74"/>
                <a:gd name="T29" fmla="*/ 14 h 69"/>
                <a:gd name="T30" fmla="*/ 10 w 74"/>
                <a:gd name="T31" fmla="*/ 11 h 69"/>
                <a:gd name="T32" fmla="*/ 31 w 74"/>
                <a:gd name="T33" fmla="*/ 0 h 69"/>
                <a:gd name="T34" fmla="*/ 13 w 74"/>
                <a:gd name="T35" fmla="*/ 8 h 69"/>
                <a:gd name="T36" fmla="*/ 14 w 74"/>
                <a:gd name="T37" fmla="*/ 12 h 69"/>
                <a:gd name="T38" fmla="*/ 14 w 74"/>
                <a:gd name="T39" fmla="*/ 11 h 69"/>
                <a:gd name="T40" fmla="*/ 31 w 74"/>
                <a:gd name="T41" fmla="*/ 3 h 69"/>
                <a:gd name="T42" fmla="*/ 31 w 74"/>
                <a:gd name="T43" fmla="*/ 0 h 69"/>
                <a:gd name="T44" fmla="*/ 36 w 74"/>
                <a:gd name="T45" fmla="*/ 0 h 69"/>
                <a:gd name="T46" fmla="*/ 35 w 74"/>
                <a:gd name="T47" fmla="*/ 0 h 69"/>
                <a:gd name="T48" fmla="*/ 34 w 74"/>
                <a:gd name="T49" fmla="*/ 3 h 69"/>
                <a:gd name="T50" fmla="*/ 36 w 74"/>
                <a:gd name="T51" fmla="*/ 3 h 69"/>
                <a:gd name="T52" fmla="*/ 58 w 74"/>
                <a:gd name="T53" fmla="*/ 13 h 69"/>
                <a:gd name="T54" fmla="*/ 60 w 74"/>
                <a:gd name="T55" fmla="*/ 15 h 69"/>
                <a:gd name="T56" fmla="*/ 63 w 74"/>
                <a:gd name="T57" fmla="*/ 13 h 69"/>
                <a:gd name="T58" fmla="*/ 61 w 74"/>
                <a:gd name="T59" fmla="*/ 11 h 69"/>
                <a:gd name="T60" fmla="*/ 36 w 74"/>
                <a:gd name="T6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" h="69">
                  <a:moveTo>
                    <a:pt x="65" y="16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70" y="30"/>
                    <a:pt x="68" y="47"/>
                    <a:pt x="57" y="57"/>
                  </a:cubicBezTo>
                  <a:cubicBezTo>
                    <a:pt x="51" y="63"/>
                    <a:pt x="43" y="65"/>
                    <a:pt x="36" y="65"/>
                  </a:cubicBezTo>
                  <a:cubicBezTo>
                    <a:pt x="27" y="65"/>
                    <a:pt x="19" y="62"/>
                    <a:pt x="13" y="55"/>
                  </a:cubicBezTo>
                  <a:cubicBezTo>
                    <a:pt x="9" y="52"/>
                    <a:pt x="7" y="48"/>
                    <a:pt x="6" y="43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4" y="49"/>
                    <a:pt x="6" y="54"/>
                    <a:pt x="10" y="58"/>
                  </a:cubicBezTo>
                  <a:cubicBezTo>
                    <a:pt x="17" y="65"/>
                    <a:pt x="26" y="69"/>
                    <a:pt x="36" y="69"/>
                  </a:cubicBezTo>
                  <a:cubicBezTo>
                    <a:pt x="44" y="69"/>
                    <a:pt x="53" y="66"/>
                    <a:pt x="59" y="60"/>
                  </a:cubicBezTo>
                  <a:cubicBezTo>
                    <a:pt x="72" y="48"/>
                    <a:pt x="74" y="29"/>
                    <a:pt x="65" y="16"/>
                  </a:cubicBezTo>
                  <a:moveTo>
                    <a:pt x="10" y="11"/>
                  </a:moveTo>
                  <a:cubicBezTo>
                    <a:pt x="3" y="19"/>
                    <a:pt x="0" y="30"/>
                    <a:pt x="2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3" y="31"/>
                    <a:pt x="6" y="21"/>
                    <a:pt x="12" y="14"/>
                  </a:cubicBezTo>
                  <a:cubicBezTo>
                    <a:pt x="10" y="11"/>
                    <a:pt x="10" y="11"/>
                    <a:pt x="10" y="11"/>
                  </a:cubicBezTo>
                  <a:moveTo>
                    <a:pt x="31" y="0"/>
                  </a:moveTo>
                  <a:cubicBezTo>
                    <a:pt x="25" y="1"/>
                    <a:pt x="18" y="4"/>
                    <a:pt x="13" y="8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9" y="7"/>
                    <a:pt x="25" y="4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44" y="3"/>
                    <a:pt x="52" y="6"/>
                    <a:pt x="58" y="13"/>
                  </a:cubicBezTo>
                  <a:cubicBezTo>
                    <a:pt x="59" y="14"/>
                    <a:pt x="59" y="14"/>
                    <a:pt x="60" y="15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2" y="12"/>
                    <a:pt x="62" y="11"/>
                    <a:pt x="61" y="11"/>
                  </a:cubicBezTo>
                  <a:cubicBezTo>
                    <a:pt x="54" y="3"/>
                    <a:pt x="45" y="0"/>
                    <a:pt x="3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509"/>
            <p:cNvSpPr>
              <a:spLocks noEditPoints="1"/>
            </p:cNvSpPr>
            <p:nvPr/>
          </p:nvSpPr>
          <p:spPr bwMode="auto">
            <a:xfrm>
              <a:off x="3344863" y="4087813"/>
              <a:ext cx="304800" cy="211138"/>
            </a:xfrm>
            <a:custGeom>
              <a:avLst/>
              <a:gdLst>
                <a:gd name="T0" fmla="*/ 3 w 63"/>
                <a:gd name="T1" fmla="*/ 40 h 44"/>
                <a:gd name="T2" fmla="*/ 0 w 63"/>
                <a:gd name="T3" fmla="*/ 40 h 44"/>
                <a:gd name="T4" fmla="*/ 0 w 63"/>
                <a:gd name="T5" fmla="*/ 44 h 44"/>
                <a:gd name="T6" fmla="*/ 4 w 63"/>
                <a:gd name="T7" fmla="*/ 43 h 44"/>
                <a:gd name="T8" fmla="*/ 3 w 63"/>
                <a:gd name="T9" fmla="*/ 40 h 44"/>
                <a:gd name="T10" fmla="*/ 61 w 63"/>
                <a:gd name="T11" fmla="*/ 13 h 44"/>
                <a:gd name="T12" fmla="*/ 58 w 63"/>
                <a:gd name="T13" fmla="*/ 15 h 44"/>
                <a:gd name="T14" fmla="*/ 60 w 63"/>
                <a:gd name="T15" fmla="*/ 18 h 44"/>
                <a:gd name="T16" fmla="*/ 63 w 63"/>
                <a:gd name="T17" fmla="*/ 16 h 44"/>
                <a:gd name="T18" fmla="*/ 61 w 63"/>
                <a:gd name="T19" fmla="*/ 13 h 44"/>
                <a:gd name="T20" fmla="*/ 11 w 63"/>
                <a:gd name="T21" fmla="*/ 8 h 44"/>
                <a:gd name="T22" fmla="*/ 10 w 63"/>
                <a:gd name="T23" fmla="*/ 9 h 44"/>
                <a:gd name="T24" fmla="*/ 8 w 63"/>
                <a:gd name="T25" fmla="*/ 11 h 44"/>
                <a:gd name="T26" fmla="*/ 10 w 63"/>
                <a:gd name="T27" fmla="*/ 14 h 44"/>
                <a:gd name="T28" fmla="*/ 12 w 63"/>
                <a:gd name="T29" fmla="*/ 12 h 44"/>
                <a:gd name="T30" fmla="*/ 11 w 63"/>
                <a:gd name="T31" fmla="*/ 8 h 44"/>
                <a:gd name="T32" fmla="*/ 33 w 63"/>
                <a:gd name="T33" fmla="*/ 0 h 44"/>
                <a:gd name="T34" fmla="*/ 29 w 63"/>
                <a:gd name="T35" fmla="*/ 0 h 44"/>
                <a:gd name="T36" fmla="*/ 29 w 63"/>
                <a:gd name="T37" fmla="*/ 3 h 44"/>
                <a:gd name="T38" fmla="*/ 32 w 63"/>
                <a:gd name="T39" fmla="*/ 3 h 44"/>
                <a:gd name="T40" fmla="*/ 33 w 63"/>
                <a:gd name="T4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44">
                  <a:moveTo>
                    <a:pt x="3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3"/>
                    <a:pt x="0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2"/>
                    <a:pt x="3" y="41"/>
                    <a:pt x="3" y="40"/>
                  </a:cubicBezTo>
                  <a:moveTo>
                    <a:pt x="61" y="13"/>
                  </a:moveTo>
                  <a:cubicBezTo>
                    <a:pt x="58" y="15"/>
                    <a:pt x="58" y="15"/>
                    <a:pt x="58" y="15"/>
                  </a:cubicBezTo>
                  <a:cubicBezTo>
                    <a:pt x="59" y="16"/>
                    <a:pt x="59" y="17"/>
                    <a:pt x="60" y="18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2" y="15"/>
                    <a:pt x="62" y="14"/>
                    <a:pt x="61" y="13"/>
                  </a:cubicBezTo>
                  <a:moveTo>
                    <a:pt x="11" y="8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10"/>
                    <a:pt x="8" y="1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3"/>
                    <a:pt x="12" y="12"/>
                    <a:pt x="12" y="12"/>
                  </a:cubicBezTo>
                  <a:cubicBezTo>
                    <a:pt x="11" y="8"/>
                    <a:pt x="11" y="8"/>
                    <a:pt x="11" y="8"/>
                  </a:cubicBezTo>
                  <a:moveTo>
                    <a:pt x="33" y="0"/>
                  </a:moveTo>
                  <a:cubicBezTo>
                    <a:pt x="32" y="0"/>
                    <a:pt x="31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3"/>
                    <a:pt x="31" y="3"/>
                    <a:pt x="32" y="3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510"/>
            <p:cNvSpPr>
              <a:spLocks noEditPoints="1"/>
            </p:cNvSpPr>
            <p:nvPr/>
          </p:nvSpPr>
          <p:spPr bwMode="auto">
            <a:xfrm>
              <a:off x="2679700" y="4251325"/>
              <a:ext cx="174625" cy="173038"/>
            </a:xfrm>
            <a:custGeom>
              <a:avLst/>
              <a:gdLst>
                <a:gd name="T0" fmla="*/ 36 w 36"/>
                <a:gd name="T1" fmla="*/ 20 h 36"/>
                <a:gd name="T2" fmla="*/ 18 w 36"/>
                <a:gd name="T3" fmla="*/ 22 h 36"/>
                <a:gd name="T4" fmla="*/ 18 w 36"/>
                <a:gd name="T5" fmla="*/ 23 h 36"/>
                <a:gd name="T6" fmla="*/ 16 w 36"/>
                <a:gd name="T7" fmla="*/ 22 h 36"/>
                <a:gd name="T8" fmla="*/ 2 w 36"/>
                <a:gd name="T9" fmla="*/ 26 h 36"/>
                <a:gd name="T10" fmla="*/ 5 w 36"/>
                <a:gd name="T11" fmla="*/ 31 h 36"/>
                <a:gd name="T12" fmla="*/ 18 w 36"/>
                <a:gd name="T13" fmla="*/ 36 h 36"/>
                <a:gd name="T14" fmla="*/ 30 w 36"/>
                <a:gd name="T15" fmla="*/ 32 h 36"/>
                <a:gd name="T16" fmla="*/ 36 w 36"/>
                <a:gd name="T17" fmla="*/ 20 h 36"/>
                <a:gd name="T18" fmla="*/ 0 w 36"/>
                <a:gd name="T19" fmla="*/ 14 h 36"/>
                <a:gd name="T20" fmla="*/ 0 w 36"/>
                <a:gd name="T21" fmla="*/ 23 h 36"/>
                <a:gd name="T22" fmla="*/ 12 w 36"/>
                <a:gd name="T23" fmla="*/ 20 h 36"/>
                <a:gd name="T24" fmla="*/ 0 w 36"/>
                <a:gd name="T25" fmla="*/ 14 h 36"/>
                <a:gd name="T26" fmla="*/ 14 w 36"/>
                <a:gd name="T27" fmla="*/ 1 h 36"/>
                <a:gd name="T28" fmla="*/ 6 w 36"/>
                <a:gd name="T29" fmla="*/ 5 h 36"/>
                <a:gd name="T30" fmla="*/ 1 w 36"/>
                <a:gd name="T31" fmla="*/ 11 h 36"/>
                <a:gd name="T32" fmla="*/ 14 w 36"/>
                <a:gd name="T33" fmla="*/ 17 h 36"/>
                <a:gd name="T34" fmla="*/ 14 w 36"/>
                <a:gd name="T35" fmla="*/ 1 h 36"/>
                <a:gd name="T36" fmla="*/ 18 w 36"/>
                <a:gd name="T37" fmla="*/ 0 h 36"/>
                <a:gd name="T38" fmla="*/ 17 w 36"/>
                <a:gd name="T39" fmla="*/ 0 h 36"/>
                <a:gd name="T40" fmla="*/ 18 w 36"/>
                <a:gd name="T41" fmla="*/ 18 h 36"/>
                <a:gd name="T42" fmla="*/ 36 w 36"/>
                <a:gd name="T43" fmla="*/ 17 h 36"/>
                <a:gd name="T44" fmla="*/ 31 w 36"/>
                <a:gd name="T45" fmla="*/ 6 h 36"/>
                <a:gd name="T46" fmla="*/ 18 w 36"/>
                <a:gd name="T4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36">
                  <a:moveTo>
                    <a:pt x="36" y="20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8"/>
                    <a:pt x="3" y="29"/>
                    <a:pt x="5" y="31"/>
                  </a:cubicBezTo>
                  <a:cubicBezTo>
                    <a:pt x="8" y="34"/>
                    <a:pt x="13" y="36"/>
                    <a:pt x="18" y="36"/>
                  </a:cubicBezTo>
                  <a:cubicBezTo>
                    <a:pt x="22" y="36"/>
                    <a:pt x="27" y="35"/>
                    <a:pt x="30" y="32"/>
                  </a:cubicBezTo>
                  <a:cubicBezTo>
                    <a:pt x="34" y="28"/>
                    <a:pt x="36" y="24"/>
                    <a:pt x="36" y="20"/>
                  </a:cubicBezTo>
                  <a:moveTo>
                    <a:pt x="0" y="14"/>
                  </a:moveTo>
                  <a:cubicBezTo>
                    <a:pt x="0" y="17"/>
                    <a:pt x="0" y="20"/>
                    <a:pt x="0" y="23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14" y="1"/>
                  </a:moveTo>
                  <a:cubicBezTo>
                    <a:pt x="11" y="1"/>
                    <a:pt x="8" y="3"/>
                    <a:pt x="6" y="5"/>
                  </a:cubicBezTo>
                  <a:cubicBezTo>
                    <a:pt x="4" y="7"/>
                    <a:pt x="2" y="9"/>
                    <a:pt x="1" y="1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"/>
                    <a:pt x="14" y="1"/>
                    <a:pt x="14" y="1"/>
                  </a:cubicBezTo>
                  <a:moveTo>
                    <a:pt x="18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3"/>
                    <a:pt x="34" y="9"/>
                    <a:pt x="31" y="6"/>
                  </a:cubicBezTo>
                  <a:cubicBezTo>
                    <a:pt x="28" y="2"/>
                    <a:pt x="23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511"/>
            <p:cNvSpPr>
              <a:spLocks/>
            </p:cNvSpPr>
            <p:nvPr/>
          </p:nvSpPr>
          <p:spPr bwMode="auto">
            <a:xfrm>
              <a:off x="2679700" y="4251325"/>
              <a:ext cx="174625" cy="125413"/>
            </a:xfrm>
            <a:custGeom>
              <a:avLst/>
              <a:gdLst>
                <a:gd name="T0" fmla="*/ 17 w 36"/>
                <a:gd name="T1" fmla="*/ 0 h 26"/>
                <a:gd name="T2" fmla="*/ 14 w 36"/>
                <a:gd name="T3" fmla="*/ 1 h 26"/>
                <a:gd name="T4" fmla="*/ 14 w 36"/>
                <a:gd name="T5" fmla="*/ 17 h 26"/>
                <a:gd name="T6" fmla="*/ 1 w 36"/>
                <a:gd name="T7" fmla="*/ 11 h 26"/>
                <a:gd name="T8" fmla="*/ 0 w 36"/>
                <a:gd name="T9" fmla="*/ 14 h 26"/>
                <a:gd name="T10" fmla="*/ 12 w 36"/>
                <a:gd name="T11" fmla="*/ 20 h 26"/>
                <a:gd name="T12" fmla="*/ 0 w 36"/>
                <a:gd name="T13" fmla="*/ 23 h 26"/>
                <a:gd name="T14" fmla="*/ 2 w 36"/>
                <a:gd name="T15" fmla="*/ 26 h 26"/>
                <a:gd name="T16" fmla="*/ 16 w 36"/>
                <a:gd name="T17" fmla="*/ 22 h 26"/>
                <a:gd name="T18" fmla="*/ 18 w 36"/>
                <a:gd name="T19" fmla="*/ 23 h 26"/>
                <a:gd name="T20" fmla="*/ 18 w 36"/>
                <a:gd name="T21" fmla="*/ 22 h 26"/>
                <a:gd name="T22" fmla="*/ 36 w 36"/>
                <a:gd name="T23" fmla="*/ 20 h 26"/>
                <a:gd name="T24" fmla="*/ 36 w 36"/>
                <a:gd name="T25" fmla="*/ 17 h 26"/>
                <a:gd name="T26" fmla="*/ 18 w 36"/>
                <a:gd name="T27" fmla="*/ 18 h 26"/>
                <a:gd name="T28" fmla="*/ 17 w 36"/>
                <a:gd name="T2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26">
                  <a:moveTo>
                    <a:pt x="17" y="0"/>
                  </a:moveTo>
                  <a:cubicBezTo>
                    <a:pt x="16" y="0"/>
                    <a:pt x="15" y="0"/>
                    <a:pt x="14" y="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3"/>
                    <a:pt x="0" y="14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4"/>
                    <a:pt x="1" y="25"/>
                    <a:pt x="2" y="26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9"/>
                    <a:pt x="36" y="18"/>
                    <a:pt x="36" y="1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512"/>
            <p:cNvSpPr>
              <a:spLocks noEditPoints="1"/>
            </p:cNvSpPr>
            <p:nvPr/>
          </p:nvSpPr>
          <p:spPr bwMode="auto">
            <a:xfrm>
              <a:off x="2646363" y="4222750"/>
              <a:ext cx="236538" cy="236538"/>
            </a:xfrm>
            <a:custGeom>
              <a:avLst/>
              <a:gdLst>
                <a:gd name="T0" fmla="*/ 49 w 49"/>
                <a:gd name="T1" fmla="*/ 25 h 49"/>
                <a:gd name="T2" fmla="*/ 47 w 49"/>
                <a:gd name="T3" fmla="*/ 26 h 49"/>
                <a:gd name="T4" fmla="*/ 40 w 49"/>
                <a:gd name="T5" fmla="*/ 40 h 49"/>
                <a:gd name="T6" fmla="*/ 25 w 49"/>
                <a:gd name="T7" fmla="*/ 46 h 49"/>
                <a:gd name="T8" fmla="*/ 9 w 49"/>
                <a:gd name="T9" fmla="*/ 39 h 49"/>
                <a:gd name="T10" fmla="*/ 5 w 49"/>
                <a:gd name="T11" fmla="*/ 33 h 49"/>
                <a:gd name="T12" fmla="*/ 3 w 49"/>
                <a:gd name="T13" fmla="*/ 34 h 49"/>
                <a:gd name="T14" fmla="*/ 7 w 49"/>
                <a:gd name="T15" fmla="*/ 41 h 49"/>
                <a:gd name="T16" fmla="*/ 25 w 49"/>
                <a:gd name="T17" fmla="*/ 49 h 49"/>
                <a:gd name="T18" fmla="*/ 41 w 49"/>
                <a:gd name="T19" fmla="*/ 42 h 49"/>
                <a:gd name="T20" fmla="*/ 49 w 49"/>
                <a:gd name="T21" fmla="*/ 25 h 49"/>
                <a:gd name="T22" fmla="*/ 2 w 49"/>
                <a:gd name="T23" fmla="*/ 17 h 49"/>
                <a:gd name="T24" fmla="*/ 2 w 49"/>
                <a:gd name="T25" fmla="*/ 31 h 49"/>
                <a:gd name="T26" fmla="*/ 4 w 49"/>
                <a:gd name="T27" fmla="*/ 30 h 49"/>
                <a:gd name="T28" fmla="*/ 4 w 49"/>
                <a:gd name="T29" fmla="*/ 18 h 49"/>
                <a:gd name="T30" fmla="*/ 2 w 49"/>
                <a:gd name="T31" fmla="*/ 17 h 49"/>
                <a:gd name="T32" fmla="*/ 21 w 49"/>
                <a:gd name="T33" fmla="*/ 0 h 49"/>
                <a:gd name="T34" fmla="*/ 8 w 49"/>
                <a:gd name="T35" fmla="*/ 7 h 49"/>
                <a:gd name="T36" fmla="*/ 3 w 49"/>
                <a:gd name="T37" fmla="*/ 14 h 49"/>
                <a:gd name="T38" fmla="*/ 5 w 49"/>
                <a:gd name="T39" fmla="*/ 15 h 49"/>
                <a:gd name="T40" fmla="*/ 10 w 49"/>
                <a:gd name="T41" fmla="*/ 8 h 49"/>
                <a:gd name="T42" fmla="*/ 21 w 49"/>
                <a:gd name="T43" fmla="*/ 3 h 49"/>
                <a:gd name="T44" fmla="*/ 21 w 49"/>
                <a:gd name="T45" fmla="*/ 0 h 49"/>
                <a:gd name="T46" fmla="*/ 25 w 49"/>
                <a:gd name="T47" fmla="*/ 0 h 49"/>
                <a:gd name="T48" fmla="*/ 24 w 49"/>
                <a:gd name="T49" fmla="*/ 0 h 49"/>
                <a:gd name="T50" fmla="*/ 24 w 49"/>
                <a:gd name="T51" fmla="*/ 3 h 49"/>
                <a:gd name="T52" fmla="*/ 25 w 49"/>
                <a:gd name="T53" fmla="*/ 3 h 49"/>
                <a:gd name="T54" fmla="*/ 41 w 49"/>
                <a:gd name="T55" fmla="*/ 10 h 49"/>
                <a:gd name="T56" fmla="*/ 47 w 49"/>
                <a:gd name="T57" fmla="*/ 22 h 49"/>
                <a:gd name="T58" fmla="*/ 49 w 49"/>
                <a:gd name="T59" fmla="*/ 22 h 49"/>
                <a:gd name="T60" fmla="*/ 43 w 49"/>
                <a:gd name="T61" fmla="*/ 8 h 49"/>
                <a:gd name="T62" fmla="*/ 25 w 49"/>
                <a:gd name="T6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" h="49">
                  <a:moveTo>
                    <a:pt x="49" y="25"/>
                  </a:moveTo>
                  <a:cubicBezTo>
                    <a:pt x="47" y="26"/>
                    <a:pt x="47" y="26"/>
                    <a:pt x="47" y="26"/>
                  </a:cubicBezTo>
                  <a:cubicBezTo>
                    <a:pt x="46" y="31"/>
                    <a:pt x="44" y="36"/>
                    <a:pt x="40" y="40"/>
                  </a:cubicBezTo>
                  <a:cubicBezTo>
                    <a:pt x="35" y="44"/>
                    <a:pt x="30" y="46"/>
                    <a:pt x="25" y="46"/>
                  </a:cubicBezTo>
                  <a:cubicBezTo>
                    <a:pt x="19" y="46"/>
                    <a:pt x="13" y="44"/>
                    <a:pt x="9" y="39"/>
                  </a:cubicBezTo>
                  <a:cubicBezTo>
                    <a:pt x="7" y="37"/>
                    <a:pt x="6" y="35"/>
                    <a:pt x="5" y="33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" y="36"/>
                    <a:pt x="5" y="39"/>
                    <a:pt x="7" y="41"/>
                  </a:cubicBezTo>
                  <a:cubicBezTo>
                    <a:pt x="12" y="46"/>
                    <a:pt x="18" y="49"/>
                    <a:pt x="25" y="49"/>
                  </a:cubicBezTo>
                  <a:cubicBezTo>
                    <a:pt x="31" y="49"/>
                    <a:pt x="37" y="46"/>
                    <a:pt x="41" y="42"/>
                  </a:cubicBezTo>
                  <a:cubicBezTo>
                    <a:pt x="46" y="38"/>
                    <a:pt x="49" y="31"/>
                    <a:pt x="49" y="25"/>
                  </a:cubicBezTo>
                  <a:moveTo>
                    <a:pt x="2" y="17"/>
                  </a:moveTo>
                  <a:cubicBezTo>
                    <a:pt x="0" y="22"/>
                    <a:pt x="0" y="26"/>
                    <a:pt x="2" y="31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3" y="26"/>
                    <a:pt x="3" y="22"/>
                    <a:pt x="4" y="18"/>
                  </a:cubicBezTo>
                  <a:cubicBezTo>
                    <a:pt x="2" y="17"/>
                    <a:pt x="2" y="17"/>
                    <a:pt x="2" y="17"/>
                  </a:cubicBezTo>
                  <a:moveTo>
                    <a:pt x="21" y="0"/>
                  </a:moveTo>
                  <a:cubicBezTo>
                    <a:pt x="16" y="1"/>
                    <a:pt x="12" y="3"/>
                    <a:pt x="8" y="7"/>
                  </a:cubicBezTo>
                  <a:cubicBezTo>
                    <a:pt x="6" y="9"/>
                    <a:pt x="4" y="11"/>
                    <a:pt x="3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3"/>
                    <a:pt x="8" y="10"/>
                    <a:pt x="10" y="8"/>
                  </a:cubicBezTo>
                  <a:cubicBezTo>
                    <a:pt x="13" y="6"/>
                    <a:pt x="17" y="4"/>
                    <a:pt x="21" y="3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5" y="3"/>
                    <a:pt x="25" y="3"/>
                  </a:cubicBezTo>
                  <a:cubicBezTo>
                    <a:pt x="31" y="3"/>
                    <a:pt x="37" y="5"/>
                    <a:pt x="41" y="10"/>
                  </a:cubicBezTo>
                  <a:cubicBezTo>
                    <a:pt x="44" y="13"/>
                    <a:pt x="46" y="18"/>
                    <a:pt x="47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8" y="17"/>
                    <a:pt x="46" y="12"/>
                    <a:pt x="43" y="8"/>
                  </a:cubicBezTo>
                  <a:cubicBezTo>
                    <a:pt x="38" y="3"/>
                    <a:pt x="31" y="0"/>
                    <a:pt x="2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513"/>
            <p:cNvSpPr>
              <a:spLocks noEditPoints="1"/>
            </p:cNvSpPr>
            <p:nvPr/>
          </p:nvSpPr>
          <p:spPr bwMode="auto">
            <a:xfrm>
              <a:off x="2655888" y="4222750"/>
              <a:ext cx="227013" cy="163513"/>
            </a:xfrm>
            <a:custGeom>
              <a:avLst/>
              <a:gdLst>
                <a:gd name="T0" fmla="*/ 2 w 47"/>
                <a:gd name="T1" fmla="*/ 30 h 34"/>
                <a:gd name="T2" fmla="*/ 0 w 47"/>
                <a:gd name="T3" fmla="*/ 31 h 34"/>
                <a:gd name="T4" fmla="*/ 1 w 47"/>
                <a:gd name="T5" fmla="*/ 34 h 34"/>
                <a:gd name="T6" fmla="*/ 3 w 47"/>
                <a:gd name="T7" fmla="*/ 33 h 34"/>
                <a:gd name="T8" fmla="*/ 2 w 47"/>
                <a:gd name="T9" fmla="*/ 30 h 34"/>
                <a:gd name="T10" fmla="*/ 47 w 47"/>
                <a:gd name="T11" fmla="*/ 22 h 34"/>
                <a:gd name="T12" fmla="*/ 45 w 47"/>
                <a:gd name="T13" fmla="*/ 22 h 34"/>
                <a:gd name="T14" fmla="*/ 45 w 47"/>
                <a:gd name="T15" fmla="*/ 26 h 34"/>
                <a:gd name="T16" fmla="*/ 47 w 47"/>
                <a:gd name="T17" fmla="*/ 25 h 34"/>
                <a:gd name="T18" fmla="*/ 47 w 47"/>
                <a:gd name="T19" fmla="*/ 22 h 34"/>
                <a:gd name="T20" fmla="*/ 1 w 47"/>
                <a:gd name="T21" fmla="*/ 14 h 34"/>
                <a:gd name="T22" fmla="*/ 0 w 47"/>
                <a:gd name="T23" fmla="*/ 17 h 34"/>
                <a:gd name="T24" fmla="*/ 2 w 47"/>
                <a:gd name="T25" fmla="*/ 18 h 34"/>
                <a:gd name="T26" fmla="*/ 3 w 47"/>
                <a:gd name="T27" fmla="*/ 15 h 34"/>
                <a:gd name="T28" fmla="*/ 1 w 47"/>
                <a:gd name="T29" fmla="*/ 14 h 34"/>
                <a:gd name="T30" fmla="*/ 22 w 47"/>
                <a:gd name="T31" fmla="*/ 0 h 34"/>
                <a:gd name="T32" fmla="*/ 19 w 47"/>
                <a:gd name="T33" fmla="*/ 0 h 34"/>
                <a:gd name="T34" fmla="*/ 19 w 47"/>
                <a:gd name="T35" fmla="*/ 3 h 34"/>
                <a:gd name="T36" fmla="*/ 22 w 47"/>
                <a:gd name="T37" fmla="*/ 3 h 34"/>
                <a:gd name="T38" fmla="*/ 22 w 47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34">
                  <a:moveTo>
                    <a:pt x="2" y="3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3"/>
                    <a:pt x="1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2"/>
                    <a:pt x="2" y="31"/>
                    <a:pt x="2" y="30"/>
                  </a:cubicBezTo>
                  <a:moveTo>
                    <a:pt x="47" y="22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45" y="23"/>
                    <a:pt x="45" y="24"/>
                    <a:pt x="45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4"/>
                    <a:pt x="47" y="23"/>
                    <a:pt x="47" y="22"/>
                  </a:cubicBezTo>
                  <a:moveTo>
                    <a:pt x="1" y="14"/>
                  </a:moveTo>
                  <a:cubicBezTo>
                    <a:pt x="0" y="15"/>
                    <a:pt x="0" y="16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7"/>
                    <a:pt x="3" y="16"/>
                    <a:pt x="3" y="15"/>
                  </a:cubicBezTo>
                  <a:cubicBezTo>
                    <a:pt x="1" y="14"/>
                    <a:pt x="1" y="14"/>
                    <a:pt x="1" y="14"/>
                  </a:cubicBezTo>
                  <a:moveTo>
                    <a:pt x="22" y="0"/>
                  </a:moveTo>
                  <a:cubicBezTo>
                    <a:pt x="21" y="0"/>
                    <a:pt x="20" y="0"/>
                    <a:pt x="19" y="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514"/>
            <p:cNvSpPr>
              <a:spLocks noEditPoints="1"/>
            </p:cNvSpPr>
            <p:nvPr/>
          </p:nvSpPr>
          <p:spPr bwMode="auto">
            <a:xfrm>
              <a:off x="4445000" y="2259013"/>
              <a:ext cx="182563" cy="174625"/>
            </a:xfrm>
            <a:custGeom>
              <a:avLst/>
              <a:gdLst>
                <a:gd name="T0" fmla="*/ 0 w 38"/>
                <a:gd name="T1" fmla="*/ 17 h 36"/>
                <a:gd name="T2" fmla="*/ 5 w 38"/>
                <a:gd name="T3" fmla="*/ 31 h 36"/>
                <a:gd name="T4" fmla="*/ 18 w 38"/>
                <a:gd name="T5" fmla="*/ 36 h 36"/>
                <a:gd name="T6" fmla="*/ 24 w 38"/>
                <a:gd name="T7" fmla="*/ 35 h 36"/>
                <a:gd name="T8" fmla="*/ 15 w 38"/>
                <a:gd name="T9" fmla="*/ 18 h 36"/>
                <a:gd name="T10" fmla="*/ 14 w 38"/>
                <a:gd name="T11" fmla="*/ 19 h 36"/>
                <a:gd name="T12" fmla="*/ 14 w 38"/>
                <a:gd name="T13" fmla="*/ 19 h 36"/>
                <a:gd name="T14" fmla="*/ 0 w 38"/>
                <a:gd name="T15" fmla="*/ 17 h 36"/>
                <a:gd name="T16" fmla="*/ 35 w 38"/>
                <a:gd name="T17" fmla="*/ 12 h 36"/>
                <a:gd name="T18" fmla="*/ 18 w 38"/>
                <a:gd name="T19" fmla="*/ 17 h 36"/>
                <a:gd name="T20" fmla="*/ 27 w 38"/>
                <a:gd name="T21" fmla="*/ 34 h 36"/>
                <a:gd name="T22" fmla="*/ 30 w 38"/>
                <a:gd name="T23" fmla="*/ 32 h 36"/>
                <a:gd name="T24" fmla="*/ 35 w 38"/>
                <a:gd name="T25" fmla="*/ 12 h 36"/>
                <a:gd name="T26" fmla="*/ 7 w 38"/>
                <a:gd name="T27" fmla="*/ 4 h 36"/>
                <a:gd name="T28" fmla="*/ 6 w 38"/>
                <a:gd name="T29" fmla="*/ 5 h 36"/>
                <a:gd name="T30" fmla="*/ 1 w 38"/>
                <a:gd name="T31" fmla="*/ 14 h 36"/>
                <a:gd name="T32" fmla="*/ 13 w 38"/>
                <a:gd name="T33" fmla="*/ 15 h 36"/>
                <a:gd name="T34" fmla="*/ 7 w 38"/>
                <a:gd name="T35" fmla="*/ 4 h 36"/>
                <a:gd name="T36" fmla="*/ 18 w 38"/>
                <a:gd name="T37" fmla="*/ 0 h 36"/>
                <a:gd name="T38" fmla="*/ 10 w 38"/>
                <a:gd name="T39" fmla="*/ 2 h 36"/>
                <a:gd name="T40" fmla="*/ 17 w 38"/>
                <a:gd name="T41" fmla="*/ 14 h 36"/>
                <a:gd name="T42" fmla="*/ 34 w 38"/>
                <a:gd name="T43" fmla="*/ 9 h 36"/>
                <a:gd name="T44" fmla="*/ 31 w 38"/>
                <a:gd name="T45" fmla="*/ 6 h 36"/>
                <a:gd name="T46" fmla="*/ 18 w 38"/>
                <a:gd name="T4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36">
                  <a:moveTo>
                    <a:pt x="0" y="17"/>
                  </a:moveTo>
                  <a:cubicBezTo>
                    <a:pt x="0" y="22"/>
                    <a:pt x="1" y="27"/>
                    <a:pt x="5" y="31"/>
                  </a:cubicBezTo>
                  <a:cubicBezTo>
                    <a:pt x="8" y="34"/>
                    <a:pt x="13" y="36"/>
                    <a:pt x="18" y="36"/>
                  </a:cubicBezTo>
                  <a:cubicBezTo>
                    <a:pt x="20" y="36"/>
                    <a:pt x="22" y="36"/>
                    <a:pt x="24" y="35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35" y="12"/>
                  </a:moveTo>
                  <a:cubicBezTo>
                    <a:pt x="18" y="17"/>
                    <a:pt x="18" y="17"/>
                    <a:pt x="18" y="17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9" y="33"/>
                    <a:pt x="30" y="32"/>
                    <a:pt x="30" y="32"/>
                  </a:cubicBezTo>
                  <a:cubicBezTo>
                    <a:pt x="36" y="26"/>
                    <a:pt x="38" y="19"/>
                    <a:pt x="35" y="12"/>
                  </a:cubicBezTo>
                  <a:moveTo>
                    <a:pt x="7" y="4"/>
                  </a:moveTo>
                  <a:cubicBezTo>
                    <a:pt x="7" y="4"/>
                    <a:pt x="6" y="5"/>
                    <a:pt x="6" y="5"/>
                  </a:cubicBezTo>
                  <a:cubicBezTo>
                    <a:pt x="3" y="8"/>
                    <a:pt x="1" y="11"/>
                    <a:pt x="1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7" y="4"/>
                    <a:pt x="7" y="4"/>
                    <a:pt x="7" y="4"/>
                  </a:cubicBezTo>
                  <a:moveTo>
                    <a:pt x="18" y="0"/>
                  </a:moveTo>
                  <a:cubicBezTo>
                    <a:pt x="15" y="0"/>
                    <a:pt x="13" y="1"/>
                    <a:pt x="10" y="2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2" y="7"/>
                    <a:pt x="31" y="6"/>
                  </a:cubicBezTo>
                  <a:cubicBezTo>
                    <a:pt x="28" y="2"/>
                    <a:pt x="23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515"/>
            <p:cNvSpPr>
              <a:spLocks/>
            </p:cNvSpPr>
            <p:nvPr/>
          </p:nvSpPr>
          <p:spPr bwMode="auto">
            <a:xfrm>
              <a:off x="4445000" y="2268538"/>
              <a:ext cx="168275" cy="160338"/>
            </a:xfrm>
            <a:custGeom>
              <a:avLst/>
              <a:gdLst>
                <a:gd name="T0" fmla="*/ 10 w 35"/>
                <a:gd name="T1" fmla="*/ 0 h 33"/>
                <a:gd name="T2" fmla="*/ 7 w 35"/>
                <a:gd name="T3" fmla="*/ 2 h 33"/>
                <a:gd name="T4" fmla="*/ 13 w 35"/>
                <a:gd name="T5" fmla="*/ 13 h 33"/>
                <a:gd name="T6" fmla="*/ 1 w 35"/>
                <a:gd name="T7" fmla="*/ 12 h 33"/>
                <a:gd name="T8" fmla="*/ 0 w 35"/>
                <a:gd name="T9" fmla="*/ 15 h 33"/>
                <a:gd name="T10" fmla="*/ 14 w 35"/>
                <a:gd name="T11" fmla="*/ 17 h 33"/>
                <a:gd name="T12" fmla="*/ 14 w 35"/>
                <a:gd name="T13" fmla="*/ 17 h 33"/>
                <a:gd name="T14" fmla="*/ 15 w 35"/>
                <a:gd name="T15" fmla="*/ 16 h 33"/>
                <a:gd name="T16" fmla="*/ 24 w 35"/>
                <a:gd name="T17" fmla="*/ 33 h 33"/>
                <a:gd name="T18" fmla="*/ 27 w 35"/>
                <a:gd name="T19" fmla="*/ 32 h 33"/>
                <a:gd name="T20" fmla="*/ 18 w 35"/>
                <a:gd name="T21" fmla="*/ 15 h 33"/>
                <a:gd name="T22" fmla="*/ 35 w 35"/>
                <a:gd name="T23" fmla="*/ 10 h 33"/>
                <a:gd name="T24" fmla="*/ 34 w 35"/>
                <a:gd name="T25" fmla="*/ 7 h 33"/>
                <a:gd name="T26" fmla="*/ 17 w 35"/>
                <a:gd name="T27" fmla="*/ 12 h 33"/>
                <a:gd name="T28" fmla="*/ 10 w 35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33">
                  <a:moveTo>
                    <a:pt x="10" y="0"/>
                  </a:moveTo>
                  <a:cubicBezTo>
                    <a:pt x="9" y="1"/>
                    <a:pt x="8" y="1"/>
                    <a:pt x="7" y="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5" y="33"/>
                    <a:pt x="26" y="32"/>
                    <a:pt x="27" y="32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9"/>
                    <a:pt x="34" y="8"/>
                    <a:pt x="34" y="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516"/>
            <p:cNvSpPr>
              <a:spLocks noEditPoints="1"/>
            </p:cNvSpPr>
            <p:nvPr/>
          </p:nvSpPr>
          <p:spPr bwMode="auto">
            <a:xfrm>
              <a:off x="4416425" y="2230438"/>
              <a:ext cx="239713" cy="236538"/>
            </a:xfrm>
            <a:custGeom>
              <a:avLst/>
              <a:gdLst>
                <a:gd name="T0" fmla="*/ 0 w 50"/>
                <a:gd name="T1" fmla="*/ 23 h 49"/>
                <a:gd name="T2" fmla="*/ 6 w 50"/>
                <a:gd name="T3" fmla="*/ 41 h 49"/>
                <a:gd name="T4" fmla="*/ 24 w 50"/>
                <a:gd name="T5" fmla="*/ 49 h 49"/>
                <a:gd name="T6" fmla="*/ 33 w 50"/>
                <a:gd name="T7" fmla="*/ 47 h 49"/>
                <a:gd name="T8" fmla="*/ 32 w 50"/>
                <a:gd name="T9" fmla="*/ 45 h 49"/>
                <a:gd name="T10" fmla="*/ 24 w 50"/>
                <a:gd name="T11" fmla="*/ 46 h 49"/>
                <a:gd name="T12" fmla="*/ 8 w 50"/>
                <a:gd name="T13" fmla="*/ 39 h 49"/>
                <a:gd name="T14" fmla="*/ 2 w 50"/>
                <a:gd name="T15" fmla="*/ 23 h 49"/>
                <a:gd name="T16" fmla="*/ 0 w 50"/>
                <a:gd name="T17" fmla="*/ 23 h 49"/>
                <a:gd name="T18" fmla="*/ 47 w 50"/>
                <a:gd name="T19" fmla="*/ 16 h 49"/>
                <a:gd name="T20" fmla="*/ 45 w 50"/>
                <a:gd name="T21" fmla="*/ 17 h 49"/>
                <a:gd name="T22" fmla="*/ 39 w 50"/>
                <a:gd name="T23" fmla="*/ 40 h 49"/>
                <a:gd name="T24" fmla="*/ 35 w 50"/>
                <a:gd name="T25" fmla="*/ 43 h 49"/>
                <a:gd name="T26" fmla="*/ 36 w 50"/>
                <a:gd name="T27" fmla="*/ 45 h 49"/>
                <a:gd name="T28" fmla="*/ 41 w 50"/>
                <a:gd name="T29" fmla="*/ 42 h 49"/>
                <a:gd name="T30" fmla="*/ 47 w 50"/>
                <a:gd name="T31" fmla="*/ 16 h 49"/>
                <a:gd name="T32" fmla="*/ 10 w 50"/>
                <a:gd name="T33" fmla="*/ 5 h 49"/>
                <a:gd name="T34" fmla="*/ 8 w 50"/>
                <a:gd name="T35" fmla="*/ 7 h 49"/>
                <a:gd name="T36" fmla="*/ 0 w 50"/>
                <a:gd name="T37" fmla="*/ 20 h 49"/>
                <a:gd name="T38" fmla="*/ 3 w 50"/>
                <a:gd name="T39" fmla="*/ 20 h 49"/>
                <a:gd name="T40" fmla="*/ 9 w 50"/>
                <a:gd name="T41" fmla="*/ 8 h 49"/>
                <a:gd name="T42" fmla="*/ 11 w 50"/>
                <a:gd name="T43" fmla="*/ 7 h 49"/>
                <a:gd name="T44" fmla="*/ 10 w 50"/>
                <a:gd name="T45" fmla="*/ 5 h 49"/>
                <a:gd name="T46" fmla="*/ 24 w 50"/>
                <a:gd name="T47" fmla="*/ 0 h 49"/>
                <a:gd name="T48" fmla="*/ 13 w 50"/>
                <a:gd name="T49" fmla="*/ 3 h 49"/>
                <a:gd name="T50" fmla="*/ 14 w 50"/>
                <a:gd name="T51" fmla="*/ 5 h 49"/>
                <a:gd name="T52" fmla="*/ 24 w 50"/>
                <a:gd name="T53" fmla="*/ 3 h 49"/>
                <a:gd name="T54" fmla="*/ 40 w 50"/>
                <a:gd name="T55" fmla="*/ 10 h 49"/>
                <a:gd name="T56" fmla="*/ 43 w 50"/>
                <a:gd name="T57" fmla="*/ 14 h 49"/>
                <a:gd name="T58" fmla="*/ 46 w 50"/>
                <a:gd name="T59" fmla="*/ 13 h 49"/>
                <a:gd name="T60" fmla="*/ 42 w 50"/>
                <a:gd name="T61" fmla="*/ 8 h 49"/>
                <a:gd name="T62" fmla="*/ 24 w 50"/>
                <a:gd name="T6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49">
                  <a:moveTo>
                    <a:pt x="0" y="23"/>
                  </a:moveTo>
                  <a:cubicBezTo>
                    <a:pt x="0" y="29"/>
                    <a:pt x="2" y="36"/>
                    <a:pt x="6" y="41"/>
                  </a:cubicBezTo>
                  <a:cubicBezTo>
                    <a:pt x="11" y="46"/>
                    <a:pt x="18" y="49"/>
                    <a:pt x="24" y="49"/>
                  </a:cubicBezTo>
                  <a:cubicBezTo>
                    <a:pt x="27" y="49"/>
                    <a:pt x="30" y="48"/>
                    <a:pt x="33" y="47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0" y="46"/>
                    <a:pt x="27" y="46"/>
                    <a:pt x="24" y="46"/>
                  </a:cubicBezTo>
                  <a:cubicBezTo>
                    <a:pt x="18" y="46"/>
                    <a:pt x="13" y="44"/>
                    <a:pt x="8" y="39"/>
                  </a:cubicBezTo>
                  <a:cubicBezTo>
                    <a:pt x="4" y="35"/>
                    <a:pt x="2" y="29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47" y="16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48" y="25"/>
                    <a:pt x="46" y="34"/>
                    <a:pt x="39" y="40"/>
                  </a:cubicBezTo>
                  <a:cubicBezTo>
                    <a:pt x="38" y="41"/>
                    <a:pt x="37" y="42"/>
                    <a:pt x="35" y="43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8" y="44"/>
                    <a:pt x="39" y="43"/>
                    <a:pt x="41" y="42"/>
                  </a:cubicBezTo>
                  <a:cubicBezTo>
                    <a:pt x="48" y="35"/>
                    <a:pt x="50" y="25"/>
                    <a:pt x="47" y="16"/>
                  </a:cubicBezTo>
                  <a:moveTo>
                    <a:pt x="10" y="5"/>
                  </a:moveTo>
                  <a:cubicBezTo>
                    <a:pt x="9" y="5"/>
                    <a:pt x="9" y="6"/>
                    <a:pt x="8" y="7"/>
                  </a:cubicBezTo>
                  <a:cubicBezTo>
                    <a:pt x="4" y="10"/>
                    <a:pt x="1" y="15"/>
                    <a:pt x="0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6"/>
                    <a:pt x="6" y="12"/>
                    <a:pt x="9" y="8"/>
                  </a:cubicBezTo>
                  <a:cubicBezTo>
                    <a:pt x="10" y="8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moveTo>
                    <a:pt x="24" y="0"/>
                  </a:moveTo>
                  <a:cubicBezTo>
                    <a:pt x="20" y="0"/>
                    <a:pt x="17" y="1"/>
                    <a:pt x="13" y="3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7" y="3"/>
                    <a:pt x="21" y="3"/>
                    <a:pt x="24" y="3"/>
                  </a:cubicBezTo>
                  <a:cubicBezTo>
                    <a:pt x="30" y="3"/>
                    <a:pt x="36" y="5"/>
                    <a:pt x="40" y="10"/>
                  </a:cubicBezTo>
                  <a:cubicBezTo>
                    <a:pt x="41" y="11"/>
                    <a:pt x="42" y="12"/>
                    <a:pt x="43" y="14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1"/>
                    <a:pt x="43" y="9"/>
                    <a:pt x="42" y="8"/>
                  </a:cubicBezTo>
                  <a:cubicBezTo>
                    <a:pt x="37" y="3"/>
                    <a:pt x="31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517"/>
            <p:cNvSpPr>
              <a:spLocks noEditPoints="1"/>
            </p:cNvSpPr>
            <p:nvPr/>
          </p:nvSpPr>
          <p:spPr bwMode="auto">
            <a:xfrm>
              <a:off x="4416425" y="2244725"/>
              <a:ext cx="225425" cy="212725"/>
            </a:xfrm>
            <a:custGeom>
              <a:avLst/>
              <a:gdLst>
                <a:gd name="T0" fmla="*/ 35 w 47"/>
                <a:gd name="T1" fmla="*/ 40 h 44"/>
                <a:gd name="T2" fmla="*/ 32 w 47"/>
                <a:gd name="T3" fmla="*/ 42 h 44"/>
                <a:gd name="T4" fmla="*/ 33 w 47"/>
                <a:gd name="T5" fmla="*/ 44 h 44"/>
                <a:gd name="T6" fmla="*/ 36 w 47"/>
                <a:gd name="T7" fmla="*/ 42 h 44"/>
                <a:gd name="T8" fmla="*/ 35 w 47"/>
                <a:gd name="T9" fmla="*/ 40 h 44"/>
                <a:gd name="T10" fmla="*/ 0 w 47"/>
                <a:gd name="T11" fmla="*/ 17 h 44"/>
                <a:gd name="T12" fmla="*/ 0 w 47"/>
                <a:gd name="T13" fmla="*/ 20 h 44"/>
                <a:gd name="T14" fmla="*/ 2 w 47"/>
                <a:gd name="T15" fmla="*/ 20 h 44"/>
                <a:gd name="T16" fmla="*/ 3 w 47"/>
                <a:gd name="T17" fmla="*/ 17 h 44"/>
                <a:gd name="T18" fmla="*/ 0 w 47"/>
                <a:gd name="T19" fmla="*/ 17 h 44"/>
                <a:gd name="T20" fmla="*/ 46 w 47"/>
                <a:gd name="T21" fmla="*/ 10 h 44"/>
                <a:gd name="T22" fmla="*/ 43 w 47"/>
                <a:gd name="T23" fmla="*/ 11 h 44"/>
                <a:gd name="T24" fmla="*/ 45 w 47"/>
                <a:gd name="T25" fmla="*/ 14 h 44"/>
                <a:gd name="T26" fmla="*/ 47 w 47"/>
                <a:gd name="T27" fmla="*/ 13 h 44"/>
                <a:gd name="T28" fmla="*/ 46 w 47"/>
                <a:gd name="T29" fmla="*/ 10 h 44"/>
                <a:gd name="T30" fmla="*/ 13 w 47"/>
                <a:gd name="T31" fmla="*/ 0 h 44"/>
                <a:gd name="T32" fmla="*/ 10 w 47"/>
                <a:gd name="T33" fmla="*/ 2 h 44"/>
                <a:gd name="T34" fmla="*/ 11 w 47"/>
                <a:gd name="T35" fmla="*/ 4 h 44"/>
                <a:gd name="T36" fmla="*/ 14 w 47"/>
                <a:gd name="T37" fmla="*/ 2 h 44"/>
                <a:gd name="T38" fmla="*/ 13 w 47"/>
                <a:gd name="T3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44">
                  <a:moveTo>
                    <a:pt x="35" y="40"/>
                  </a:moveTo>
                  <a:cubicBezTo>
                    <a:pt x="34" y="41"/>
                    <a:pt x="33" y="41"/>
                    <a:pt x="32" y="42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3"/>
                    <a:pt x="35" y="43"/>
                    <a:pt x="36" y="42"/>
                  </a:cubicBezTo>
                  <a:cubicBezTo>
                    <a:pt x="35" y="40"/>
                    <a:pt x="35" y="40"/>
                    <a:pt x="35" y="40"/>
                  </a:cubicBezTo>
                  <a:moveTo>
                    <a:pt x="0" y="17"/>
                  </a:moveTo>
                  <a:cubicBezTo>
                    <a:pt x="0" y="18"/>
                    <a:pt x="0" y="19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19"/>
                    <a:pt x="3" y="18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46" y="10"/>
                  </a:moveTo>
                  <a:cubicBezTo>
                    <a:pt x="43" y="11"/>
                    <a:pt x="43" y="11"/>
                    <a:pt x="43" y="11"/>
                  </a:cubicBezTo>
                  <a:cubicBezTo>
                    <a:pt x="44" y="12"/>
                    <a:pt x="44" y="13"/>
                    <a:pt x="45" y="14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2"/>
                    <a:pt x="46" y="11"/>
                    <a:pt x="46" y="10"/>
                  </a:cubicBezTo>
                  <a:moveTo>
                    <a:pt x="13" y="0"/>
                  </a:moveTo>
                  <a:cubicBezTo>
                    <a:pt x="12" y="0"/>
                    <a:pt x="11" y="1"/>
                    <a:pt x="10" y="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3" y="2"/>
                    <a:pt x="14" y="2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518"/>
            <p:cNvSpPr>
              <a:spLocks noEditPoints="1"/>
            </p:cNvSpPr>
            <p:nvPr/>
          </p:nvSpPr>
          <p:spPr bwMode="auto">
            <a:xfrm>
              <a:off x="1600200" y="5032375"/>
              <a:ext cx="3876675" cy="3471863"/>
            </a:xfrm>
            <a:custGeom>
              <a:avLst/>
              <a:gdLst>
                <a:gd name="T0" fmla="*/ 2372 w 2442"/>
                <a:gd name="T1" fmla="*/ 1817 h 2187"/>
                <a:gd name="T2" fmla="*/ 2354 w 2442"/>
                <a:gd name="T3" fmla="*/ 735 h 2187"/>
                <a:gd name="T4" fmla="*/ 2083 w 2442"/>
                <a:gd name="T5" fmla="*/ 200 h 2187"/>
                <a:gd name="T6" fmla="*/ 1771 w 2442"/>
                <a:gd name="T7" fmla="*/ 6 h 2187"/>
                <a:gd name="T8" fmla="*/ 337 w 2442"/>
                <a:gd name="T9" fmla="*/ 349 h 2187"/>
                <a:gd name="T10" fmla="*/ 322 w 2442"/>
                <a:gd name="T11" fmla="*/ 887 h 2187"/>
                <a:gd name="T12" fmla="*/ 219 w 2442"/>
                <a:gd name="T13" fmla="*/ 2017 h 2187"/>
                <a:gd name="T14" fmla="*/ 1011 w 2442"/>
                <a:gd name="T15" fmla="*/ 2078 h 2187"/>
                <a:gd name="T16" fmla="*/ 1752 w 2442"/>
                <a:gd name="T17" fmla="*/ 2099 h 2187"/>
                <a:gd name="T18" fmla="*/ 1907 w 2442"/>
                <a:gd name="T19" fmla="*/ 1674 h 2187"/>
                <a:gd name="T20" fmla="*/ 1980 w 2442"/>
                <a:gd name="T21" fmla="*/ 1467 h 2187"/>
                <a:gd name="T22" fmla="*/ 1130 w 2442"/>
                <a:gd name="T23" fmla="*/ 1078 h 2187"/>
                <a:gd name="T24" fmla="*/ 1297 w 2442"/>
                <a:gd name="T25" fmla="*/ 775 h 2187"/>
                <a:gd name="T26" fmla="*/ 1701 w 2442"/>
                <a:gd name="T27" fmla="*/ 756 h 2187"/>
                <a:gd name="T28" fmla="*/ 875 w 2442"/>
                <a:gd name="T29" fmla="*/ 1701 h 2187"/>
                <a:gd name="T30" fmla="*/ 1033 w 2442"/>
                <a:gd name="T31" fmla="*/ 1337 h 2187"/>
                <a:gd name="T32" fmla="*/ 1430 w 2442"/>
                <a:gd name="T33" fmla="*/ 1230 h 2187"/>
                <a:gd name="T34" fmla="*/ 1898 w 2442"/>
                <a:gd name="T35" fmla="*/ 1659 h 2187"/>
                <a:gd name="T36" fmla="*/ 1974 w 2442"/>
                <a:gd name="T37" fmla="*/ 1458 h 2187"/>
                <a:gd name="T38" fmla="*/ 1907 w 2442"/>
                <a:gd name="T39" fmla="*/ 1656 h 2187"/>
                <a:gd name="T40" fmla="*/ 2117 w 2442"/>
                <a:gd name="T41" fmla="*/ 923 h 2187"/>
                <a:gd name="T42" fmla="*/ 1127 w 2442"/>
                <a:gd name="T43" fmla="*/ 1087 h 2187"/>
                <a:gd name="T44" fmla="*/ 1291 w 2442"/>
                <a:gd name="T45" fmla="*/ 762 h 2187"/>
                <a:gd name="T46" fmla="*/ 1285 w 2442"/>
                <a:gd name="T47" fmla="*/ 769 h 2187"/>
                <a:gd name="T48" fmla="*/ 1063 w 2442"/>
                <a:gd name="T49" fmla="*/ 772 h 2187"/>
                <a:gd name="T50" fmla="*/ 759 w 2442"/>
                <a:gd name="T51" fmla="*/ 501 h 2187"/>
                <a:gd name="T52" fmla="*/ 343 w 2442"/>
                <a:gd name="T53" fmla="*/ 361 h 2187"/>
                <a:gd name="T54" fmla="*/ 1285 w 2442"/>
                <a:gd name="T55" fmla="*/ 778 h 2187"/>
                <a:gd name="T56" fmla="*/ 1112 w 2442"/>
                <a:gd name="T57" fmla="*/ 1091 h 2187"/>
                <a:gd name="T58" fmla="*/ 638 w 2442"/>
                <a:gd name="T59" fmla="*/ 1267 h 2187"/>
                <a:gd name="T60" fmla="*/ 860 w 2442"/>
                <a:gd name="T61" fmla="*/ 1707 h 2187"/>
                <a:gd name="T62" fmla="*/ 1892 w 2442"/>
                <a:gd name="T63" fmla="*/ 1674 h 2187"/>
                <a:gd name="T64" fmla="*/ 2363 w 2442"/>
                <a:gd name="T65" fmla="*/ 1807 h 2187"/>
                <a:gd name="T66" fmla="*/ 1983 w 2442"/>
                <a:gd name="T67" fmla="*/ 1449 h 2187"/>
                <a:gd name="T68" fmla="*/ 2241 w 2442"/>
                <a:gd name="T69" fmla="*/ 1239 h 2187"/>
                <a:gd name="T70" fmla="*/ 2433 w 2442"/>
                <a:gd name="T71" fmla="*/ 334 h 2187"/>
                <a:gd name="T72" fmla="*/ 2344 w 2442"/>
                <a:gd name="T73" fmla="*/ 732 h 2187"/>
                <a:gd name="T74" fmla="*/ 2344 w 2442"/>
                <a:gd name="T75" fmla="*/ 732 h 2187"/>
                <a:gd name="T76" fmla="*/ 1743 w 2442"/>
                <a:gd name="T77" fmla="*/ 279 h 2187"/>
                <a:gd name="T78" fmla="*/ 1761 w 2442"/>
                <a:gd name="T79" fmla="*/ 27 h 2187"/>
                <a:gd name="T80" fmla="*/ 1458 w 2442"/>
                <a:gd name="T81" fmla="*/ 346 h 2187"/>
                <a:gd name="T82" fmla="*/ 948 w 2442"/>
                <a:gd name="T83" fmla="*/ 9 h 2187"/>
                <a:gd name="T84" fmla="*/ 1081 w 2442"/>
                <a:gd name="T85" fmla="*/ 762 h 2187"/>
                <a:gd name="T86" fmla="*/ 762 w 2442"/>
                <a:gd name="T87" fmla="*/ 492 h 2187"/>
                <a:gd name="T88" fmla="*/ 787 w 2442"/>
                <a:gd name="T89" fmla="*/ 234 h 2187"/>
                <a:gd name="T90" fmla="*/ 15 w 2442"/>
                <a:gd name="T91" fmla="*/ 322 h 2187"/>
                <a:gd name="T92" fmla="*/ 331 w 2442"/>
                <a:gd name="T93" fmla="*/ 884 h 2187"/>
                <a:gd name="T94" fmla="*/ 331 w 2442"/>
                <a:gd name="T95" fmla="*/ 899 h 2187"/>
                <a:gd name="T96" fmla="*/ 626 w 2442"/>
                <a:gd name="T97" fmla="*/ 1306 h 2187"/>
                <a:gd name="T98" fmla="*/ 237 w 2442"/>
                <a:gd name="T99" fmla="*/ 2002 h 2187"/>
                <a:gd name="T100" fmla="*/ 620 w 2442"/>
                <a:gd name="T101" fmla="*/ 1889 h 2187"/>
                <a:gd name="T102" fmla="*/ 996 w 2442"/>
                <a:gd name="T103" fmla="*/ 2063 h 2187"/>
                <a:gd name="T104" fmla="*/ 1500 w 2442"/>
                <a:gd name="T105" fmla="*/ 1923 h 2187"/>
                <a:gd name="T106" fmla="*/ 1758 w 2442"/>
                <a:gd name="T107" fmla="*/ 2087 h 2187"/>
                <a:gd name="T108" fmla="*/ 2256 w 2442"/>
                <a:gd name="T109" fmla="*/ 2178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42" h="2187">
                  <a:moveTo>
                    <a:pt x="2263" y="2187"/>
                  </a:moveTo>
                  <a:lnTo>
                    <a:pt x="2372" y="1823"/>
                  </a:lnTo>
                  <a:lnTo>
                    <a:pt x="2375" y="1820"/>
                  </a:lnTo>
                  <a:lnTo>
                    <a:pt x="2372" y="1817"/>
                  </a:lnTo>
                  <a:lnTo>
                    <a:pt x="2244" y="1258"/>
                  </a:lnTo>
                  <a:lnTo>
                    <a:pt x="2247" y="1255"/>
                  </a:lnTo>
                  <a:lnTo>
                    <a:pt x="2244" y="1255"/>
                  </a:lnTo>
                  <a:lnTo>
                    <a:pt x="2354" y="735"/>
                  </a:lnTo>
                  <a:lnTo>
                    <a:pt x="2357" y="732"/>
                  </a:lnTo>
                  <a:lnTo>
                    <a:pt x="2354" y="732"/>
                  </a:lnTo>
                  <a:lnTo>
                    <a:pt x="2442" y="328"/>
                  </a:lnTo>
                  <a:lnTo>
                    <a:pt x="2083" y="200"/>
                  </a:lnTo>
                  <a:lnTo>
                    <a:pt x="2080" y="194"/>
                  </a:lnTo>
                  <a:lnTo>
                    <a:pt x="2080" y="197"/>
                  </a:lnTo>
                  <a:lnTo>
                    <a:pt x="1771" y="15"/>
                  </a:lnTo>
                  <a:lnTo>
                    <a:pt x="1771" y="6"/>
                  </a:lnTo>
                  <a:lnTo>
                    <a:pt x="1764" y="12"/>
                  </a:lnTo>
                  <a:lnTo>
                    <a:pt x="942" y="0"/>
                  </a:lnTo>
                  <a:lnTo>
                    <a:pt x="942" y="0"/>
                  </a:lnTo>
                  <a:lnTo>
                    <a:pt x="337" y="349"/>
                  </a:lnTo>
                  <a:lnTo>
                    <a:pt x="334" y="349"/>
                  </a:lnTo>
                  <a:lnTo>
                    <a:pt x="334" y="349"/>
                  </a:lnTo>
                  <a:lnTo>
                    <a:pt x="0" y="310"/>
                  </a:lnTo>
                  <a:lnTo>
                    <a:pt x="322" y="887"/>
                  </a:lnTo>
                  <a:lnTo>
                    <a:pt x="322" y="887"/>
                  </a:lnTo>
                  <a:lnTo>
                    <a:pt x="322" y="887"/>
                  </a:lnTo>
                  <a:lnTo>
                    <a:pt x="456" y="1640"/>
                  </a:lnTo>
                  <a:lnTo>
                    <a:pt x="219" y="2017"/>
                  </a:lnTo>
                  <a:lnTo>
                    <a:pt x="623" y="1896"/>
                  </a:lnTo>
                  <a:lnTo>
                    <a:pt x="629" y="1905"/>
                  </a:lnTo>
                  <a:lnTo>
                    <a:pt x="629" y="1899"/>
                  </a:lnTo>
                  <a:lnTo>
                    <a:pt x="1011" y="2078"/>
                  </a:lnTo>
                  <a:lnTo>
                    <a:pt x="1008" y="2072"/>
                  </a:lnTo>
                  <a:lnTo>
                    <a:pt x="1512" y="1926"/>
                  </a:lnTo>
                  <a:lnTo>
                    <a:pt x="1755" y="2093"/>
                  </a:lnTo>
                  <a:lnTo>
                    <a:pt x="1752" y="2099"/>
                  </a:lnTo>
                  <a:lnTo>
                    <a:pt x="1761" y="2096"/>
                  </a:lnTo>
                  <a:lnTo>
                    <a:pt x="2263" y="2187"/>
                  </a:lnTo>
                  <a:close/>
                  <a:moveTo>
                    <a:pt x="1768" y="2084"/>
                  </a:moveTo>
                  <a:lnTo>
                    <a:pt x="1907" y="1674"/>
                  </a:lnTo>
                  <a:lnTo>
                    <a:pt x="1916" y="1674"/>
                  </a:lnTo>
                  <a:lnTo>
                    <a:pt x="1910" y="1668"/>
                  </a:lnTo>
                  <a:lnTo>
                    <a:pt x="1974" y="1482"/>
                  </a:lnTo>
                  <a:lnTo>
                    <a:pt x="1980" y="1467"/>
                  </a:lnTo>
                  <a:lnTo>
                    <a:pt x="2363" y="1817"/>
                  </a:lnTo>
                  <a:lnTo>
                    <a:pt x="1768" y="2084"/>
                  </a:lnTo>
                  <a:close/>
                  <a:moveTo>
                    <a:pt x="1701" y="756"/>
                  </a:moveTo>
                  <a:lnTo>
                    <a:pt x="1130" y="1078"/>
                  </a:lnTo>
                  <a:lnTo>
                    <a:pt x="1294" y="778"/>
                  </a:lnTo>
                  <a:lnTo>
                    <a:pt x="1294" y="778"/>
                  </a:lnTo>
                  <a:lnTo>
                    <a:pt x="1294" y="775"/>
                  </a:lnTo>
                  <a:lnTo>
                    <a:pt x="1297" y="775"/>
                  </a:lnTo>
                  <a:lnTo>
                    <a:pt x="1297" y="775"/>
                  </a:lnTo>
                  <a:lnTo>
                    <a:pt x="1370" y="601"/>
                  </a:lnTo>
                  <a:lnTo>
                    <a:pt x="1461" y="358"/>
                  </a:lnTo>
                  <a:lnTo>
                    <a:pt x="1701" y="756"/>
                  </a:lnTo>
                  <a:close/>
                  <a:moveTo>
                    <a:pt x="1042" y="1337"/>
                  </a:moveTo>
                  <a:lnTo>
                    <a:pt x="1443" y="1233"/>
                  </a:lnTo>
                  <a:lnTo>
                    <a:pt x="1895" y="1668"/>
                  </a:lnTo>
                  <a:lnTo>
                    <a:pt x="875" y="1701"/>
                  </a:lnTo>
                  <a:lnTo>
                    <a:pt x="1042" y="1337"/>
                  </a:lnTo>
                  <a:close/>
                  <a:moveTo>
                    <a:pt x="866" y="1695"/>
                  </a:moveTo>
                  <a:lnTo>
                    <a:pt x="647" y="1282"/>
                  </a:lnTo>
                  <a:lnTo>
                    <a:pt x="1033" y="1337"/>
                  </a:lnTo>
                  <a:lnTo>
                    <a:pt x="866" y="1695"/>
                  </a:lnTo>
                  <a:close/>
                  <a:moveTo>
                    <a:pt x="1045" y="1327"/>
                  </a:moveTo>
                  <a:lnTo>
                    <a:pt x="1121" y="1094"/>
                  </a:lnTo>
                  <a:lnTo>
                    <a:pt x="1430" y="1230"/>
                  </a:lnTo>
                  <a:lnTo>
                    <a:pt x="1045" y="1327"/>
                  </a:lnTo>
                  <a:close/>
                  <a:moveTo>
                    <a:pt x="1455" y="1233"/>
                  </a:moveTo>
                  <a:lnTo>
                    <a:pt x="1792" y="1248"/>
                  </a:lnTo>
                  <a:lnTo>
                    <a:pt x="1898" y="1659"/>
                  </a:lnTo>
                  <a:lnTo>
                    <a:pt x="1455" y="1233"/>
                  </a:lnTo>
                  <a:close/>
                  <a:moveTo>
                    <a:pt x="1798" y="1245"/>
                  </a:moveTo>
                  <a:lnTo>
                    <a:pt x="2117" y="936"/>
                  </a:lnTo>
                  <a:lnTo>
                    <a:pt x="1974" y="1458"/>
                  </a:lnTo>
                  <a:lnTo>
                    <a:pt x="1971" y="1458"/>
                  </a:lnTo>
                  <a:lnTo>
                    <a:pt x="1971" y="1461"/>
                  </a:lnTo>
                  <a:lnTo>
                    <a:pt x="1968" y="1479"/>
                  </a:lnTo>
                  <a:lnTo>
                    <a:pt x="1907" y="1656"/>
                  </a:lnTo>
                  <a:lnTo>
                    <a:pt x="1798" y="1245"/>
                  </a:lnTo>
                  <a:close/>
                  <a:moveTo>
                    <a:pt x="1798" y="1236"/>
                  </a:moveTo>
                  <a:lnTo>
                    <a:pt x="1713" y="765"/>
                  </a:lnTo>
                  <a:lnTo>
                    <a:pt x="2117" y="923"/>
                  </a:lnTo>
                  <a:lnTo>
                    <a:pt x="1798" y="1236"/>
                  </a:lnTo>
                  <a:close/>
                  <a:moveTo>
                    <a:pt x="1789" y="1239"/>
                  </a:moveTo>
                  <a:lnTo>
                    <a:pt x="1443" y="1227"/>
                  </a:lnTo>
                  <a:lnTo>
                    <a:pt x="1127" y="1087"/>
                  </a:lnTo>
                  <a:lnTo>
                    <a:pt x="1704" y="765"/>
                  </a:lnTo>
                  <a:lnTo>
                    <a:pt x="1789" y="1239"/>
                  </a:lnTo>
                  <a:close/>
                  <a:moveTo>
                    <a:pt x="1364" y="598"/>
                  </a:moveTo>
                  <a:lnTo>
                    <a:pt x="1291" y="762"/>
                  </a:lnTo>
                  <a:lnTo>
                    <a:pt x="1221" y="614"/>
                  </a:lnTo>
                  <a:lnTo>
                    <a:pt x="1449" y="368"/>
                  </a:lnTo>
                  <a:lnTo>
                    <a:pt x="1364" y="598"/>
                  </a:lnTo>
                  <a:close/>
                  <a:moveTo>
                    <a:pt x="1285" y="769"/>
                  </a:moveTo>
                  <a:lnTo>
                    <a:pt x="1093" y="762"/>
                  </a:lnTo>
                  <a:lnTo>
                    <a:pt x="1218" y="626"/>
                  </a:lnTo>
                  <a:lnTo>
                    <a:pt x="1285" y="769"/>
                  </a:lnTo>
                  <a:close/>
                  <a:moveTo>
                    <a:pt x="1063" y="772"/>
                  </a:moveTo>
                  <a:lnTo>
                    <a:pt x="1075" y="772"/>
                  </a:lnTo>
                  <a:lnTo>
                    <a:pt x="647" y="1242"/>
                  </a:lnTo>
                  <a:lnTo>
                    <a:pt x="753" y="550"/>
                  </a:lnTo>
                  <a:lnTo>
                    <a:pt x="759" y="501"/>
                  </a:lnTo>
                  <a:lnTo>
                    <a:pt x="1063" y="772"/>
                  </a:lnTo>
                  <a:close/>
                  <a:moveTo>
                    <a:pt x="744" y="550"/>
                  </a:moveTo>
                  <a:lnTo>
                    <a:pt x="638" y="1261"/>
                  </a:lnTo>
                  <a:lnTo>
                    <a:pt x="343" y="361"/>
                  </a:lnTo>
                  <a:lnTo>
                    <a:pt x="753" y="498"/>
                  </a:lnTo>
                  <a:lnTo>
                    <a:pt x="744" y="550"/>
                  </a:lnTo>
                  <a:close/>
                  <a:moveTo>
                    <a:pt x="1084" y="772"/>
                  </a:moveTo>
                  <a:lnTo>
                    <a:pt x="1285" y="778"/>
                  </a:lnTo>
                  <a:lnTo>
                    <a:pt x="1115" y="1084"/>
                  </a:lnTo>
                  <a:lnTo>
                    <a:pt x="1115" y="1087"/>
                  </a:lnTo>
                  <a:lnTo>
                    <a:pt x="1115" y="1087"/>
                  </a:lnTo>
                  <a:lnTo>
                    <a:pt x="1112" y="1091"/>
                  </a:lnTo>
                  <a:lnTo>
                    <a:pt x="1112" y="1091"/>
                  </a:lnTo>
                  <a:lnTo>
                    <a:pt x="1036" y="1331"/>
                  </a:lnTo>
                  <a:lnTo>
                    <a:pt x="641" y="1273"/>
                  </a:lnTo>
                  <a:lnTo>
                    <a:pt x="638" y="1267"/>
                  </a:lnTo>
                  <a:lnTo>
                    <a:pt x="1084" y="772"/>
                  </a:lnTo>
                  <a:close/>
                  <a:moveTo>
                    <a:pt x="860" y="1701"/>
                  </a:moveTo>
                  <a:lnTo>
                    <a:pt x="844" y="1701"/>
                  </a:lnTo>
                  <a:lnTo>
                    <a:pt x="860" y="1707"/>
                  </a:lnTo>
                  <a:lnTo>
                    <a:pt x="629" y="1883"/>
                  </a:lnTo>
                  <a:lnTo>
                    <a:pt x="635" y="1282"/>
                  </a:lnTo>
                  <a:lnTo>
                    <a:pt x="860" y="1701"/>
                  </a:lnTo>
                  <a:close/>
                  <a:moveTo>
                    <a:pt x="1892" y="1674"/>
                  </a:moveTo>
                  <a:lnTo>
                    <a:pt x="1512" y="1917"/>
                  </a:lnTo>
                  <a:lnTo>
                    <a:pt x="890" y="1707"/>
                  </a:lnTo>
                  <a:lnTo>
                    <a:pt x="1892" y="1674"/>
                  </a:lnTo>
                  <a:close/>
                  <a:moveTo>
                    <a:pt x="2363" y="1807"/>
                  </a:moveTo>
                  <a:lnTo>
                    <a:pt x="1983" y="1461"/>
                  </a:lnTo>
                  <a:lnTo>
                    <a:pt x="2238" y="1261"/>
                  </a:lnTo>
                  <a:lnTo>
                    <a:pt x="2363" y="1807"/>
                  </a:lnTo>
                  <a:close/>
                  <a:moveTo>
                    <a:pt x="1983" y="1449"/>
                  </a:moveTo>
                  <a:lnTo>
                    <a:pt x="2123" y="936"/>
                  </a:lnTo>
                  <a:lnTo>
                    <a:pt x="2235" y="1255"/>
                  </a:lnTo>
                  <a:lnTo>
                    <a:pt x="1983" y="1449"/>
                  </a:lnTo>
                  <a:close/>
                  <a:moveTo>
                    <a:pt x="2241" y="1239"/>
                  </a:moveTo>
                  <a:lnTo>
                    <a:pt x="2129" y="923"/>
                  </a:lnTo>
                  <a:lnTo>
                    <a:pt x="2344" y="741"/>
                  </a:lnTo>
                  <a:lnTo>
                    <a:pt x="2241" y="1239"/>
                  </a:lnTo>
                  <a:close/>
                  <a:moveTo>
                    <a:pt x="2433" y="334"/>
                  </a:moveTo>
                  <a:lnTo>
                    <a:pt x="2348" y="720"/>
                  </a:lnTo>
                  <a:lnTo>
                    <a:pt x="2089" y="210"/>
                  </a:lnTo>
                  <a:lnTo>
                    <a:pt x="2433" y="334"/>
                  </a:lnTo>
                  <a:close/>
                  <a:moveTo>
                    <a:pt x="2344" y="732"/>
                  </a:moveTo>
                  <a:lnTo>
                    <a:pt x="2123" y="917"/>
                  </a:lnTo>
                  <a:lnTo>
                    <a:pt x="1713" y="756"/>
                  </a:lnTo>
                  <a:lnTo>
                    <a:pt x="2080" y="210"/>
                  </a:lnTo>
                  <a:lnTo>
                    <a:pt x="2344" y="732"/>
                  </a:lnTo>
                  <a:close/>
                  <a:moveTo>
                    <a:pt x="2074" y="204"/>
                  </a:moveTo>
                  <a:lnTo>
                    <a:pt x="1707" y="750"/>
                  </a:lnTo>
                  <a:lnTo>
                    <a:pt x="1467" y="352"/>
                  </a:lnTo>
                  <a:lnTo>
                    <a:pt x="1743" y="279"/>
                  </a:lnTo>
                  <a:lnTo>
                    <a:pt x="1771" y="24"/>
                  </a:lnTo>
                  <a:lnTo>
                    <a:pt x="2074" y="204"/>
                  </a:lnTo>
                  <a:close/>
                  <a:moveTo>
                    <a:pt x="1473" y="340"/>
                  </a:moveTo>
                  <a:lnTo>
                    <a:pt x="1761" y="27"/>
                  </a:lnTo>
                  <a:lnTo>
                    <a:pt x="1737" y="270"/>
                  </a:lnTo>
                  <a:lnTo>
                    <a:pt x="1473" y="340"/>
                  </a:lnTo>
                  <a:close/>
                  <a:moveTo>
                    <a:pt x="1758" y="21"/>
                  </a:moveTo>
                  <a:lnTo>
                    <a:pt x="1458" y="346"/>
                  </a:lnTo>
                  <a:lnTo>
                    <a:pt x="1458" y="346"/>
                  </a:lnTo>
                  <a:lnTo>
                    <a:pt x="1458" y="346"/>
                  </a:lnTo>
                  <a:lnTo>
                    <a:pt x="1221" y="601"/>
                  </a:lnTo>
                  <a:lnTo>
                    <a:pt x="948" y="9"/>
                  </a:lnTo>
                  <a:lnTo>
                    <a:pt x="1758" y="21"/>
                  </a:lnTo>
                  <a:close/>
                  <a:moveTo>
                    <a:pt x="938" y="12"/>
                  </a:moveTo>
                  <a:lnTo>
                    <a:pt x="1218" y="614"/>
                  </a:lnTo>
                  <a:lnTo>
                    <a:pt x="1081" y="762"/>
                  </a:lnTo>
                  <a:lnTo>
                    <a:pt x="1066" y="762"/>
                  </a:lnTo>
                  <a:lnTo>
                    <a:pt x="765" y="492"/>
                  </a:lnTo>
                  <a:lnTo>
                    <a:pt x="762" y="492"/>
                  </a:lnTo>
                  <a:lnTo>
                    <a:pt x="762" y="492"/>
                  </a:lnTo>
                  <a:lnTo>
                    <a:pt x="796" y="225"/>
                  </a:lnTo>
                  <a:lnTo>
                    <a:pt x="368" y="343"/>
                  </a:lnTo>
                  <a:lnTo>
                    <a:pt x="938" y="12"/>
                  </a:lnTo>
                  <a:close/>
                  <a:moveTo>
                    <a:pt x="787" y="234"/>
                  </a:moveTo>
                  <a:lnTo>
                    <a:pt x="753" y="489"/>
                  </a:lnTo>
                  <a:lnTo>
                    <a:pt x="352" y="355"/>
                  </a:lnTo>
                  <a:lnTo>
                    <a:pt x="787" y="234"/>
                  </a:lnTo>
                  <a:close/>
                  <a:moveTo>
                    <a:pt x="15" y="322"/>
                  </a:moveTo>
                  <a:lnTo>
                    <a:pt x="334" y="358"/>
                  </a:lnTo>
                  <a:lnTo>
                    <a:pt x="322" y="869"/>
                  </a:lnTo>
                  <a:lnTo>
                    <a:pt x="15" y="322"/>
                  </a:lnTo>
                  <a:close/>
                  <a:moveTo>
                    <a:pt x="331" y="884"/>
                  </a:moveTo>
                  <a:lnTo>
                    <a:pt x="340" y="380"/>
                  </a:lnTo>
                  <a:lnTo>
                    <a:pt x="629" y="1258"/>
                  </a:lnTo>
                  <a:lnTo>
                    <a:pt x="331" y="884"/>
                  </a:lnTo>
                  <a:close/>
                  <a:moveTo>
                    <a:pt x="331" y="899"/>
                  </a:moveTo>
                  <a:lnTo>
                    <a:pt x="632" y="1276"/>
                  </a:lnTo>
                  <a:lnTo>
                    <a:pt x="462" y="1628"/>
                  </a:lnTo>
                  <a:lnTo>
                    <a:pt x="331" y="899"/>
                  </a:lnTo>
                  <a:close/>
                  <a:moveTo>
                    <a:pt x="626" y="1306"/>
                  </a:moveTo>
                  <a:lnTo>
                    <a:pt x="623" y="1877"/>
                  </a:lnTo>
                  <a:lnTo>
                    <a:pt x="465" y="1640"/>
                  </a:lnTo>
                  <a:lnTo>
                    <a:pt x="626" y="1306"/>
                  </a:lnTo>
                  <a:close/>
                  <a:moveTo>
                    <a:pt x="237" y="2002"/>
                  </a:moveTo>
                  <a:lnTo>
                    <a:pt x="456" y="1652"/>
                  </a:lnTo>
                  <a:lnTo>
                    <a:pt x="456" y="1656"/>
                  </a:lnTo>
                  <a:lnTo>
                    <a:pt x="459" y="1649"/>
                  </a:lnTo>
                  <a:lnTo>
                    <a:pt x="620" y="1889"/>
                  </a:lnTo>
                  <a:lnTo>
                    <a:pt x="237" y="2002"/>
                  </a:lnTo>
                  <a:close/>
                  <a:moveTo>
                    <a:pt x="632" y="1892"/>
                  </a:moveTo>
                  <a:lnTo>
                    <a:pt x="866" y="1713"/>
                  </a:lnTo>
                  <a:lnTo>
                    <a:pt x="996" y="2063"/>
                  </a:lnTo>
                  <a:lnTo>
                    <a:pt x="632" y="1892"/>
                  </a:lnTo>
                  <a:close/>
                  <a:moveTo>
                    <a:pt x="1005" y="2066"/>
                  </a:moveTo>
                  <a:lnTo>
                    <a:pt x="875" y="1713"/>
                  </a:lnTo>
                  <a:lnTo>
                    <a:pt x="1500" y="1923"/>
                  </a:lnTo>
                  <a:lnTo>
                    <a:pt x="1005" y="2066"/>
                  </a:lnTo>
                  <a:close/>
                  <a:moveTo>
                    <a:pt x="1522" y="1923"/>
                  </a:moveTo>
                  <a:lnTo>
                    <a:pt x="1898" y="1680"/>
                  </a:lnTo>
                  <a:lnTo>
                    <a:pt x="1758" y="2087"/>
                  </a:lnTo>
                  <a:lnTo>
                    <a:pt x="1522" y="1923"/>
                  </a:lnTo>
                  <a:close/>
                  <a:moveTo>
                    <a:pt x="1774" y="2090"/>
                  </a:moveTo>
                  <a:lnTo>
                    <a:pt x="2363" y="1826"/>
                  </a:lnTo>
                  <a:lnTo>
                    <a:pt x="2256" y="2178"/>
                  </a:lnTo>
                  <a:lnTo>
                    <a:pt x="1774" y="20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519"/>
            <p:cNvSpPr>
              <a:spLocks noEditPoints="1"/>
            </p:cNvSpPr>
            <p:nvPr/>
          </p:nvSpPr>
          <p:spPr bwMode="auto">
            <a:xfrm>
              <a:off x="1600200" y="5032375"/>
              <a:ext cx="3876675" cy="3471863"/>
            </a:xfrm>
            <a:custGeom>
              <a:avLst/>
              <a:gdLst>
                <a:gd name="T0" fmla="*/ 2372 w 2442"/>
                <a:gd name="T1" fmla="*/ 1817 h 2187"/>
                <a:gd name="T2" fmla="*/ 2354 w 2442"/>
                <a:gd name="T3" fmla="*/ 735 h 2187"/>
                <a:gd name="T4" fmla="*/ 2083 w 2442"/>
                <a:gd name="T5" fmla="*/ 200 h 2187"/>
                <a:gd name="T6" fmla="*/ 1771 w 2442"/>
                <a:gd name="T7" fmla="*/ 6 h 2187"/>
                <a:gd name="T8" fmla="*/ 337 w 2442"/>
                <a:gd name="T9" fmla="*/ 349 h 2187"/>
                <a:gd name="T10" fmla="*/ 322 w 2442"/>
                <a:gd name="T11" fmla="*/ 887 h 2187"/>
                <a:gd name="T12" fmla="*/ 219 w 2442"/>
                <a:gd name="T13" fmla="*/ 2017 h 2187"/>
                <a:gd name="T14" fmla="*/ 1011 w 2442"/>
                <a:gd name="T15" fmla="*/ 2078 h 2187"/>
                <a:gd name="T16" fmla="*/ 1752 w 2442"/>
                <a:gd name="T17" fmla="*/ 2099 h 2187"/>
                <a:gd name="T18" fmla="*/ 1907 w 2442"/>
                <a:gd name="T19" fmla="*/ 1674 h 2187"/>
                <a:gd name="T20" fmla="*/ 1980 w 2442"/>
                <a:gd name="T21" fmla="*/ 1467 h 2187"/>
                <a:gd name="T22" fmla="*/ 1130 w 2442"/>
                <a:gd name="T23" fmla="*/ 1078 h 2187"/>
                <a:gd name="T24" fmla="*/ 1297 w 2442"/>
                <a:gd name="T25" fmla="*/ 775 h 2187"/>
                <a:gd name="T26" fmla="*/ 1701 w 2442"/>
                <a:gd name="T27" fmla="*/ 756 h 2187"/>
                <a:gd name="T28" fmla="*/ 875 w 2442"/>
                <a:gd name="T29" fmla="*/ 1701 h 2187"/>
                <a:gd name="T30" fmla="*/ 1033 w 2442"/>
                <a:gd name="T31" fmla="*/ 1337 h 2187"/>
                <a:gd name="T32" fmla="*/ 1430 w 2442"/>
                <a:gd name="T33" fmla="*/ 1230 h 2187"/>
                <a:gd name="T34" fmla="*/ 1898 w 2442"/>
                <a:gd name="T35" fmla="*/ 1659 h 2187"/>
                <a:gd name="T36" fmla="*/ 1974 w 2442"/>
                <a:gd name="T37" fmla="*/ 1458 h 2187"/>
                <a:gd name="T38" fmla="*/ 1907 w 2442"/>
                <a:gd name="T39" fmla="*/ 1656 h 2187"/>
                <a:gd name="T40" fmla="*/ 2117 w 2442"/>
                <a:gd name="T41" fmla="*/ 923 h 2187"/>
                <a:gd name="T42" fmla="*/ 1127 w 2442"/>
                <a:gd name="T43" fmla="*/ 1087 h 2187"/>
                <a:gd name="T44" fmla="*/ 1291 w 2442"/>
                <a:gd name="T45" fmla="*/ 762 h 2187"/>
                <a:gd name="T46" fmla="*/ 1285 w 2442"/>
                <a:gd name="T47" fmla="*/ 769 h 2187"/>
                <a:gd name="T48" fmla="*/ 1063 w 2442"/>
                <a:gd name="T49" fmla="*/ 772 h 2187"/>
                <a:gd name="T50" fmla="*/ 759 w 2442"/>
                <a:gd name="T51" fmla="*/ 501 h 2187"/>
                <a:gd name="T52" fmla="*/ 343 w 2442"/>
                <a:gd name="T53" fmla="*/ 361 h 2187"/>
                <a:gd name="T54" fmla="*/ 1285 w 2442"/>
                <a:gd name="T55" fmla="*/ 778 h 2187"/>
                <a:gd name="T56" fmla="*/ 1112 w 2442"/>
                <a:gd name="T57" fmla="*/ 1091 h 2187"/>
                <a:gd name="T58" fmla="*/ 638 w 2442"/>
                <a:gd name="T59" fmla="*/ 1267 h 2187"/>
                <a:gd name="T60" fmla="*/ 860 w 2442"/>
                <a:gd name="T61" fmla="*/ 1707 h 2187"/>
                <a:gd name="T62" fmla="*/ 1892 w 2442"/>
                <a:gd name="T63" fmla="*/ 1674 h 2187"/>
                <a:gd name="T64" fmla="*/ 2363 w 2442"/>
                <a:gd name="T65" fmla="*/ 1807 h 2187"/>
                <a:gd name="T66" fmla="*/ 1983 w 2442"/>
                <a:gd name="T67" fmla="*/ 1449 h 2187"/>
                <a:gd name="T68" fmla="*/ 2241 w 2442"/>
                <a:gd name="T69" fmla="*/ 1239 h 2187"/>
                <a:gd name="T70" fmla="*/ 2433 w 2442"/>
                <a:gd name="T71" fmla="*/ 334 h 2187"/>
                <a:gd name="T72" fmla="*/ 2344 w 2442"/>
                <a:gd name="T73" fmla="*/ 732 h 2187"/>
                <a:gd name="T74" fmla="*/ 2344 w 2442"/>
                <a:gd name="T75" fmla="*/ 732 h 2187"/>
                <a:gd name="T76" fmla="*/ 1743 w 2442"/>
                <a:gd name="T77" fmla="*/ 279 h 2187"/>
                <a:gd name="T78" fmla="*/ 1761 w 2442"/>
                <a:gd name="T79" fmla="*/ 27 h 2187"/>
                <a:gd name="T80" fmla="*/ 1458 w 2442"/>
                <a:gd name="T81" fmla="*/ 346 h 2187"/>
                <a:gd name="T82" fmla="*/ 948 w 2442"/>
                <a:gd name="T83" fmla="*/ 9 h 2187"/>
                <a:gd name="T84" fmla="*/ 1081 w 2442"/>
                <a:gd name="T85" fmla="*/ 762 h 2187"/>
                <a:gd name="T86" fmla="*/ 762 w 2442"/>
                <a:gd name="T87" fmla="*/ 492 h 2187"/>
                <a:gd name="T88" fmla="*/ 787 w 2442"/>
                <a:gd name="T89" fmla="*/ 234 h 2187"/>
                <a:gd name="T90" fmla="*/ 15 w 2442"/>
                <a:gd name="T91" fmla="*/ 322 h 2187"/>
                <a:gd name="T92" fmla="*/ 331 w 2442"/>
                <a:gd name="T93" fmla="*/ 884 h 2187"/>
                <a:gd name="T94" fmla="*/ 331 w 2442"/>
                <a:gd name="T95" fmla="*/ 899 h 2187"/>
                <a:gd name="T96" fmla="*/ 626 w 2442"/>
                <a:gd name="T97" fmla="*/ 1306 h 2187"/>
                <a:gd name="T98" fmla="*/ 237 w 2442"/>
                <a:gd name="T99" fmla="*/ 2002 h 2187"/>
                <a:gd name="T100" fmla="*/ 620 w 2442"/>
                <a:gd name="T101" fmla="*/ 1889 h 2187"/>
                <a:gd name="T102" fmla="*/ 996 w 2442"/>
                <a:gd name="T103" fmla="*/ 2063 h 2187"/>
                <a:gd name="T104" fmla="*/ 1500 w 2442"/>
                <a:gd name="T105" fmla="*/ 1923 h 2187"/>
                <a:gd name="T106" fmla="*/ 1758 w 2442"/>
                <a:gd name="T107" fmla="*/ 2087 h 2187"/>
                <a:gd name="T108" fmla="*/ 2256 w 2442"/>
                <a:gd name="T109" fmla="*/ 2178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42" h="2187">
                  <a:moveTo>
                    <a:pt x="2263" y="2187"/>
                  </a:moveTo>
                  <a:lnTo>
                    <a:pt x="2372" y="1823"/>
                  </a:lnTo>
                  <a:lnTo>
                    <a:pt x="2375" y="1820"/>
                  </a:lnTo>
                  <a:lnTo>
                    <a:pt x="2372" y="1817"/>
                  </a:lnTo>
                  <a:lnTo>
                    <a:pt x="2244" y="1258"/>
                  </a:lnTo>
                  <a:lnTo>
                    <a:pt x="2247" y="1255"/>
                  </a:lnTo>
                  <a:lnTo>
                    <a:pt x="2244" y="1255"/>
                  </a:lnTo>
                  <a:lnTo>
                    <a:pt x="2354" y="735"/>
                  </a:lnTo>
                  <a:lnTo>
                    <a:pt x="2357" y="732"/>
                  </a:lnTo>
                  <a:lnTo>
                    <a:pt x="2354" y="732"/>
                  </a:lnTo>
                  <a:lnTo>
                    <a:pt x="2442" y="328"/>
                  </a:lnTo>
                  <a:lnTo>
                    <a:pt x="2083" y="200"/>
                  </a:lnTo>
                  <a:lnTo>
                    <a:pt x="2080" y="194"/>
                  </a:lnTo>
                  <a:lnTo>
                    <a:pt x="2080" y="197"/>
                  </a:lnTo>
                  <a:lnTo>
                    <a:pt x="1771" y="15"/>
                  </a:lnTo>
                  <a:lnTo>
                    <a:pt x="1771" y="6"/>
                  </a:lnTo>
                  <a:lnTo>
                    <a:pt x="1764" y="12"/>
                  </a:lnTo>
                  <a:lnTo>
                    <a:pt x="942" y="0"/>
                  </a:lnTo>
                  <a:lnTo>
                    <a:pt x="942" y="0"/>
                  </a:lnTo>
                  <a:lnTo>
                    <a:pt x="337" y="349"/>
                  </a:lnTo>
                  <a:lnTo>
                    <a:pt x="334" y="349"/>
                  </a:lnTo>
                  <a:lnTo>
                    <a:pt x="334" y="349"/>
                  </a:lnTo>
                  <a:lnTo>
                    <a:pt x="0" y="310"/>
                  </a:lnTo>
                  <a:lnTo>
                    <a:pt x="322" y="887"/>
                  </a:lnTo>
                  <a:lnTo>
                    <a:pt x="322" y="887"/>
                  </a:lnTo>
                  <a:lnTo>
                    <a:pt x="322" y="887"/>
                  </a:lnTo>
                  <a:lnTo>
                    <a:pt x="456" y="1640"/>
                  </a:lnTo>
                  <a:lnTo>
                    <a:pt x="219" y="2017"/>
                  </a:lnTo>
                  <a:lnTo>
                    <a:pt x="623" y="1896"/>
                  </a:lnTo>
                  <a:lnTo>
                    <a:pt x="629" y="1905"/>
                  </a:lnTo>
                  <a:lnTo>
                    <a:pt x="629" y="1899"/>
                  </a:lnTo>
                  <a:lnTo>
                    <a:pt x="1011" y="2078"/>
                  </a:lnTo>
                  <a:lnTo>
                    <a:pt x="1008" y="2072"/>
                  </a:lnTo>
                  <a:lnTo>
                    <a:pt x="1512" y="1926"/>
                  </a:lnTo>
                  <a:lnTo>
                    <a:pt x="1755" y="2093"/>
                  </a:lnTo>
                  <a:lnTo>
                    <a:pt x="1752" y="2099"/>
                  </a:lnTo>
                  <a:lnTo>
                    <a:pt x="1761" y="2096"/>
                  </a:lnTo>
                  <a:lnTo>
                    <a:pt x="2263" y="2187"/>
                  </a:lnTo>
                  <a:moveTo>
                    <a:pt x="1768" y="2084"/>
                  </a:moveTo>
                  <a:lnTo>
                    <a:pt x="1907" y="1674"/>
                  </a:lnTo>
                  <a:lnTo>
                    <a:pt x="1916" y="1674"/>
                  </a:lnTo>
                  <a:lnTo>
                    <a:pt x="1910" y="1668"/>
                  </a:lnTo>
                  <a:lnTo>
                    <a:pt x="1974" y="1482"/>
                  </a:lnTo>
                  <a:lnTo>
                    <a:pt x="1980" y="1467"/>
                  </a:lnTo>
                  <a:lnTo>
                    <a:pt x="2363" y="1817"/>
                  </a:lnTo>
                  <a:lnTo>
                    <a:pt x="1768" y="2084"/>
                  </a:lnTo>
                  <a:moveTo>
                    <a:pt x="1701" y="756"/>
                  </a:moveTo>
                  <a:lnTo>
                    <a:pt x="1130" y="1078"/>
                  </a:lnTo>
                  <a:lnTo>
                    <a:pt x="1294" y="778"/>
                  </a:lnTo>
                  <a:lnTo>
                    <a:pt x="1294" y="778"/>
                  </a:lnTo>
                  <a:lnTo>
                    <a:pt x="1294" y="775"/>
                  </a:lnTo>
                  <a:lnTo>
                    <a:pt x="1297" y="775"/>
                  </a:lnTo>
                  <a:lnTo>
                    <a:pt x="1297" y="775"/>
                  </a:lnTo>
                  <a:lnTo>
                    <a:pt x="1370" y="601"/>
                  </a:lnTo>
                  <a:lnTo>
                    <a:pt x="1461" y="358"/>
                  </a:lnTo>
                  <a:lnTo>
                    <a:pt x="1701" y="756"/>
                  </a:lnTo>
                  <a:moveTo>
                    <a:pt x="1042" y="1337"/>
                  </a:moveTo>
                  <a:lnTo>
                    <a:pt x="1443" y="1233"/>
                  </a:lnTo>
                  <a:lnTo>
                    <a:pt x="1895" y="1668"/>
                  </a:lnTo>
                  <a:lnTo>
                    <a:pt x="875" y="1701"/>
                  </a:lnTo>
                  <a:lnTo>
                    <a:pt x="1042" y="1337"/>
                  </a:lnTo>
                  <a:moveTo>
                    <a:pt x="866" y="1695"/>
                  </a:moveTo>
                  <a:lnTo>
                    <a:pt x="647" y="1282"/>
                  </a:lnTo>
                  <a:lnTo>
                    <a:pt x="1033" y="1337"/>
                  </a:lnTo>
                  <a:lnTo>
                    <a:pt x="866" y="1695"/>
                  </a:lnTo>
                  <a:moveTo>
                    <a:pt x="1045" y="1327"/>
                  </a:moveTo>
                  <a:lnTo>
                    <a:pt x="1121" y="1094"/>
                  </a:lnTo>
                  <a:lnTo>
                    <a:pt x="1430" y="1230"/>
                  </a:lnTo>
                  <a:lnTo>
                    <a:pt x="1045" y="1327"/>
                  </a:lnTo>
                  <a:moveTo>
                    <a:pt x="1455" y="1233"/>
                  </a:moveTo>
                  <a:lnTo>
                    <a:pt x="1792" y="1248"/>
                  </a:lnTo>
                  <a:lnTo>
                    <a:pt x="1898" y="1659"/>
                  </a:lnTo>
                  <a:lnTo>
                    <a:pt x="1455" y="1233"/>
                  </a:lnTo>
                  <a:moveTo>
                    <a:pt x="1798" y="1245"/>
                  </a:moveTo>
                  <a:lnTo>
                    <a:pt x="2117" y="936"/>
                  </a:lnTo>
                  <a:lnTo>
                    <a:pt x="1974" y="1458"/>
                  </a:lnTo>
                  <a:lnTo>
                    <a:pt x="1971" y="1458"/>
                  </a:lnTo>
                  <a:lnTo>
                    <a:pt x="1971" y="1461"/>
                  </a:lnTo>
                  <a:lnTo>
                    <a:pt x="1968" y="1479"/>
                  </a:lnTo>
                  <a:lnTo>
                    <a:pt x="1907" y="1656"/>
                  </a:lnTo>
                  <a:lnTo>
                    <a:pt x="1798" y="1245"/>
                  </a:lnTo>
                  <a:moveTo>
                    <a:pt x="1798" y="1236"/>
                  </a:moveTo>
                  <a:lnTo>
                    <a:pt x="1713" y="765"/>
                  </a:lnTo>
                  <a:lnTo>
                    <a:pt x="2117" y="923"/>
                  </a:lnTo>
                  <a:lnTo>
                    <a:pt x="1798" y="1236"/>
                  </a:lnTo>
                  <a:moveTo>
                    <a:pt x="1789" y="1239"/>
                  </a:moveTo>
                  <a:lnTo>
                    <a:pt x="1443" y="1227"/>
                  </a:lnTo>
                  <a:lnTo>
                    <a:pt x="1127" y="1087"/>
                  </a:lnTo>
                  <a:lnTo>
                    <a:pt x="1704" y="765"/>
                  </a:lnTo>
                  <a:lnTo>
                    <a:pt x="1789" y="1239"/>
                  </a:lnTo>
                  <a:moveTo>
                    <a:pt x="1364" y="598"/>
                  </a:moveTo>
                  <a:lnTo>
                    <a:pt x="1291" y="762"/>
                  </a:lnTo>
                  <a:lnTo>
                    <a:pt x="1221" y="614"/>
                  </a:lnTo>
                  <a:lnTo>
                    <a:pt x="1449" y="368"/>
                  </a:lnTo>
                  <a:lnTo>
                    <a:pt x="1364" y="598"/>
                  </a:lnTo>
                  <a:moveTo>
                    <a:pt x="1285" y="769"/>
                  </a:moveTo>
                  <a:lnTo>
                    <a:pt x="1093" y="762"/>
                  </a:lnTo>
                  <a:lnTo>
                    <a:pt x="1218" y="626"/>
                  </a:lnTo>
                  <a:lnTo>
                    <a:pt x="1285" y="769"/>
                  </a:lnTo>
                  <a:moveTo>
                    <a:pt x="1063" y="772"/>
                  </a:moveTo>
                  <a:lnTo>
                    <a:pt x="1075" y="772"/>
                  </a:lnTo>
                  <a:lnTo>
                    <a:pt x="647" y="1242"/>
                  </a:lnTo>
                  <a:lnTo>
                    <a:pt x="753" y="550"/>
                  </a:lnTo>
                  <a:lnTo>
                    <a:pt x="759" y="501"/>
                  </a:lnTo>
                  <a:lnTo>
                    <a:pt x="1063" y="772"/>
                  </a:lnTo>
                  <a:moveTo>
                    <a:pt x="744" y="550"/>
                  </a:moveTo>
                  <a:lnTo>
                    <a:pt x="638" y="1261"/>
                  </a:lnTo>
                  <a:lnTo>
                    <a:pt x="343" y="361"/>
                  </a:lnTo>
                  <a:lnTo>
                    <a:pt x="753" y="498"/>
                  </a:lnTo>
                  <a:lnTo>
                    <a:pt x="744" y="550"/>
                  </a:lnTo>
                  <a:moveTo>
                    <a:pt x="1084" y="772"/>
                  </a:moveTo>
                  <a:lnTo>
                    <a:pt x="1285" y="778"/>
                  </a:lnTo>
                  <a:lnTo>
                    <a:pt x="1115" y="1084"/>
                  </a:lnTo>
                  <a:lnTo>
                    <a:pt x="1115" y="1087"/>
                  </a:lnTo>
                  <a:lnTo>
                    <a:pt x="1115" y="1087"/>
                  </a:lnTo>
                  <a:lnTo>
                    <a:pt x="1112" y="1091"/>
                  </a:lnTo>
                  <a:lnTo>
                    <a:pt x="1112" y="1091"/>
                  </a:lnTo>
                  <a:lnTo>
                    <a:pt x="1036" y="1331"/>
                  </a:lnTo>
                  <a:lnTo>
                    <a:pt x="641" y="1273"/>
                  </a:lnTo>
                  <a:lnTo>
                    <a:pt x="638" y="1267"/>
                  </a:lnTo>
                  <a:lnTo>
                    <a:pt x="1084" y="772"/>
                  </a:lnTo>
                  <a:moveTo>
                    <a:pt x="860" y="1701"/>
                  </a:moveTo>
                  <a:lnTo>
                    <a:pt x="844" y="1701"/>
                  </a:lnTo>
                  <a:lnTo>
                    <a:pt x="860" y="1707"/>
                  </a:lnTo>
                  <a:lnTo>
                    <a:pt x="629" y="1883"/>
                  </a:lnTo>
                  <a:lnTo>
                    <a:pt x="635" y="1282"/>
                  </a:lnTo>
                  <a:lnTo>
                    <a:pt x="860" y="1701"/>
                  </a:lnTo>
                  <a:moveTo>
                    <a:pt x="1892" y="1674"/>
                  </a:moveTo>
                  <a:lnTo>
                    <a:pt x="1512" y="1917"/>
                  </a:lnTo>
                  <a:lnTo>
                    <a:pt x="890" y="1707"/>
                  </a:lnTo>
                  <a:lnTo>
                    <a:pt x="1892" y="1674"/>
                  </a:lnTo>
                  <a:moveTo>
                    <a:pt x="2363" y="1807"/>
                  </a:moveTo>
                  <a:lnTo>
                    <a:pt x="1983" y="1461"/>
                  </a:lnTo>
                  <a:lnTo>
                    <a:pt x="2238" y="1261"/>
                  </a:lnTo>
                  <a:lnTo>
                    <a:pt x="2363" y="1807"/>
                  </a:lnTo>
                  <a:moveTo>
                    <a:pt x="1983" y="1449"/>
                  </a:moveTo>
                  <a:lnTo>
                    <a:pt x="2123" y="936"/>
                  </a:lnTo>
                  <a:lnTo>
                    <a:pt x="2235" y="1255"/>
                  </a:lnTo>
                  <a:lnTo>
                    <a:pt x="1983" y="1449"/>
                  </a:lnTo>
                  <a:moveTo>
                    <a:pt x="2241" y="1239"/>
                  </a:moveTo>
                  <a:lnTo>
                    <a:pt x="2129" y="923"/>
                  </a:lnTo>
                  <a:lnTo>
                    <a:pt x="2344" y="741"/>
                  </a:lnTo>
                  <a:lnTo>
                    <a:pt x="2241" y="1239"/>
                  </a:lnTo>
                  <a:moveTo>
                    <a:pt x="2433" y="334"/>
                  </a:moveTo>
                  <a:lnTo>
                    <a:pt x="2348" y="720"/>
                  </a:lnTo>
                  <a:lnTo>
                    <a:pt x="2089" y="210"/>
                  </a:lnTo>
                  <a:lnTo>
                    <a:pt x="2433" y="334"/>
                  </a:lnTo>
                  <a:moveTo>
                    <a:pt x="2344" y="732"/>
                  </a:moveTo>
                  <a:lnTo>
                    <a:pt x="2123" y="917"/>
                  </a:lnTo>
                  <a:lnTo>
                    <a:pt x="1713" y="756"/>
                  </a:lnTo>
                  <a:lnTo>
                    <a:pt x="2080" y="210"/>
                  </a:lnTo>
                  <a:lnTo>
                    <a:pt x="2344" y="732"/>
                  </a:lnTo>
                  <a:moveTo>
                    <a:pt x="2074" y="204"/>
                  </a:moveTo>
                  <a:lnTo>
                    <a:pt x="1707" y="750"/>
                  </a:lnTo>
                  <a:lnTo>
                    <a:pt x="1467" y="352"/>
                  </a:lnTo>
                  <a:lnTo>
                    <a:pt x="1743" y="279"/>
                  </a:lnTo>
                  <a:lnTo>
                    <a:pt x="1771" y="24"/>
                  </a:lnTo>
                  <a:lnTo>
                    <a:pt x="2074" y="204"/>
                  </a:lnTo>
                  <a:moveTo>
                    <a:pt x="1473" y="340"/>
                  </a:moveTo>
                  <a:lnTo>
                    <a:pt x="1761" y="27"/>
                  </a:lnTo>
                  <a:lnTo>
                    <a:pt x="1737" y="270"/>
                  </a:lnTo>
                  <a:lnTo>
                    <a:pt x="1473" y="340"/>
                  </a:lnTo>
                  <a:moveTo>
                    <a:pt x="1758" y="21"/>
                  </a:moveTo>
                  <a:lnTo>
                    <a:pt x="1458" y="346"/>
                  </a:lnTo>
                  <a:lnTo>
                    <a:pt x="1458" y="346"/>
                  </a:lnTo>
                  <a:lnTo>
                    <a:pt x="1458" y="346"/>
                  </a:lnTo>
                  <a:lnTo>
                    <a:pt x="1221" y="601"/>
                  </a:lnTo>
                  <a:lnTo>
                    <a:pt x="948" y="9"/>
                  </a:lnTo>
                  <a:lnTo>
                    <a:pt x="1758" y="21"/>
                  </a:lnTo>
                  <a:moveTo>
                    <a:pt x="938" y="12"/>
                  </a:moveTo>
                  <a:lnTo>
                    <a:pt x="1218" y="614"/>
                  </a:lnTo>
                  <a:lnTo>
                    <a:pt x="1081" y="762"/>
                  </a:lnTo>
                  <a:lnTo>
                    <a:pt x="1066" y="762"/>
                  </a:lnTo>
                  <a:lnTo>
                    <a:pt x="765" y="492"/>
                  </a:lnTo>
                  <a:lnTo>
                    <a:pt x="762" y="492"/>
                  </a:lnTo>
                  <a:lnTo>
                    <a:pt x="762" y="492"/>
                  </a:lnTo>
                  <a:lnTo>
                    <a:pt x="796" y="225"/>
                  </a:lnTo>
                  <a:lnTo>
                    <a:pt x="368" y="343"/>
                  </a:lnTo>
                  <a:lnTo>
                    <a:pt x="938" y="12"/>
                  </a:lnTo>
                  <a:moveTo>
                    <a:pt x="787" y="234"/>
                  </a:moveTo>
                  <a:lnTo>
                    <a:pt x="753" y="489"/>
                  </a:lnTo>
                  <a:lnTo>
                    <a:pt x="352" y="355"/>
                  </a:lnTo>
                  <a:lnTo>
                    <a:pt x="787" y="234"/>
                  </a:lnTo>
                  <a:moveTo>
                    <a:pt x="15" y="322"/>
                  </a:moveTo>
                  <a:lnTo>
                    <a:pt x="334" y="358"/>
                  </a:lnTo>
                  <a:lnTo>
                    <a:pt x="322" y="869"/>
                  </a:lnTo>
                  <a:lnTo>
                    <a:pt x="15" y="322"/>
                  </a:lnTo>
                  <a:moveTo>
                    <a:pt x="331" y="884"/>
                  </a:moveTo>
                  <a:lnTo>
                    <a:pt x="340" y="380"/>
                  </a:lnTo>
                  <a:lnTo>
                    <a:pt x="629" y="1258"/>
                  </a:lnTo>
                  <a:lnTo>
                    <a:pt x="331" y="884"/>
                  </a:lnTo>
                  <a:moveTo>
                    <a:pt x="331" y="899"/>
                  </a:moveTo>
                  <a:lnTo>
                    <a:pt x="632" y="1276"/>
                  </a:lnTo>
                  <a:lnTo>
                    <a:pt x="462" y="1628"/>
                  </a:lnTo>
                  <a:lnTo>
                    <a:pt x="331" y="899"/>
                  </a:lnTo>
                  <a:moveTo>
                    <a:pt x="626" y="1306"/>
                  </a:moveTo>
                  <a:lnTo>
                    <a:pt x="623" y="1877"/>
                  </a:lnTo>
                  <a:lnTo>
                    <a:pt x="465" y="1640"/>
                  </a:lnTo>
                  <a:lnTo>
                    <a:pt x="626" y="1306"/>
                  </a:lnTo>
                  <a:moveTo>
                    <a:pt x="237" y="2002"/>
                  </a:moveTo>
                  <a:lnTo>
                    <a:pt x="456" y="1652"/>
                  </a:lnTo>
                  <a:lnTo>
                    <a:pt x="456" y="1656"/>
                  </a:lnTo>
                  <a:lnTo>
                    <a:pt x="459" y="1649"/>
                  </a:lnTo>
                  <a:lnTo>
                    <a:pt x="620" y="1889"/>
                  </a:lnTo>
                  <a:lnTo>
                    <a:pt x="237" y="2002"/>
                  </a:lnTo>
                  <a:moveTo>
                    <a:pt x="632" y="1892"/>
                  </a:moveTo>
                  <a:lnTo>
                    <a:pt x="866" y="1713"/>
                  </a:lnTo>
                  <a:lnTo>
                    <a:pt x="996" y="2063"/>
                  </a:lnTo>
                  <a:lnTo>
                    <a:pt x="632" y="1892"/>
                  </a:lnTo>
                  <a:moveTo>
                    <a:pt x="1005" y="2066"/>
                  </a:moveTo>
                  <a:lnTo>
                    <a:pt x="875" y="1713"/>
                  </a:lnTo>
                  <a:lnTo>
                    <a:pt x="1500" y="1923"/>
                  </a:lnTo>
                  <a:lnTo>
                    <a:pt x="1005" y="2066"/>
                  </a:lnTo>
                  <a:moveTo>
                    <a:pt x="1522" y="1923"/>
                  </a:moveTo>
                  <a:lnTo>
                    <a:pt x="1898" y="1680"/>
                  </a:lnTo>
                  <a:lnTo>
                    <a:pt x="1758" y="2087"/>
                  </a:lnTo>
                  <a:lnTo>
                    <a:pt x="1522" y="1923"/>
                  </a:lnTo>
                  <a:moveTo>
                    <a:pt x="1774" y="2090"/>
                  </a:moveTo>
                  <a:lnTo>
                    <a:pt x="2363" y="1826"/>
                  </a:lnTo>
                  <a:lnTo>
                    <a:pt x="2256" y="2178"/>
                  </a:lnTo>
                  <a:lnTo>
                    <a:pt x="1774" y="209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520"/>
            <p:cNvSpPr>
              <a:spLocks noEditPoints="1"/>
            </p:cNvSpPr>
            <p:nvPr/>
          </p:nvSpPr>
          <p:spPr bwMode="auto">
            <a:xfrm>
              <a:off x="3808413" y="6899275"/>
              <a:ext cx="173038" cy="173038"/>
            </a:xfrm>
            <a:custGeom>
              <a:avLst/>
              <a:gdLst>
                <a:gd name="T0" fmla="*/ 17 w 36"/>
                <a:gd name="T1" fmla="*/ 19 h 36"/>
                <a:gd name="T2" fmla="*/ 1 w 36"/>
                <a:gd name="T3" fmla="*/ 23 h 36"/>
                <a:gd name="T4" fmla="*/ 18 w 36"/>
                <a:gd name="T5" fmla="*/ 36 h 36"/>
                <a:gd name="T6" fmla="*/ 21 w 36"/>
                <a:gd name="T7" fmla="*/ 36 h 36"/>
                <a:gd name="T8" fmla="*/ 30 w 36"/>
                <a:gd name="T9" fmla="*/ 32 h 36"/>
                <a:gd name="T10" fmla="*/ 17 w 36"/>
                <a:gd name="T11" fmla="*/ 19 h 36"/>
                <a:gd name="T12" fmla="*/ 21 w 36"/>
                <a:gd name="T13" fmla="*/ 19 h 36"/>
                <a:gd name="T14" fmla="*/ 32 w 36"/>
                <a:gd name="T15" fmla="*/ 30 h 36"/>
                <a:gd name="T16" fmla="*/ 36 w 36"/>
                <a:gd name="T17" fmla="*/ 20 h 36"/>
                <a:gd name="T18" fmla="*/ 21 w 36"/>
                <a:gd name="T19" fmla="*/ 19 h 36"/>
                <a:gd name="T20" fmla="*/ 1 w 36"/>
                <a:gd name="T21" fmla="*/ 13 h 36"/>
                <a:gd name="T22" fmla="*/ 1 w 36"/>
                <a:gd name="T23" fmla="*/ 20 h 36"/>
                <a:gd name="T24" fmla="*/ 1 w 36"/>
                <a:gd name="T25" fmla="*/ 21 h 36"/>
                <a:gd name="T26" fmla="*/ 13 w 36"/>
                <a:gd name="T27" fmla="*/ 18 h 36"/>
                <a:gd name="T28" fmla="*/ 1 w 36"/>
                <a:gd name="T29" fmla="*/ 13 h 36"/>
                <a:gd name="T30" fmla="*/ 19 w 36"/>
                <a:gd name="T31" fmla="*/ 0 h 36"/>
                <a:gd name="T32" fmla="*/ 16 w 36"/>
                <a:gd name="T33" fmla="*/ 1 h 36"/>
                <a:gd name="T34" fmla="*/ 3 w 36"/>
                <a:gd name="T35" fmla="*/ 10 h 36"/>
                <a:gd name="T36" fmla="*/ 17 w 36"/>
                <a:gd name="T37" fmla="*/ 17 h 36"/>
                <a:gd name="T38" fmla="*/ 36 w 36"/>
                <a:gd name="T39" fmla="*/ 17 h 36"/>
                <a:gd name="T40" fmla="*/ 36 w 36"/>
                <a:gd name="T41" fmla="*/ 16 h 36"/>
                <a:gd name="T42" fmla="*/ 19 w 36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17" y="19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4" y="31"/>
                    <a:pt x="11" y="36"/>
                    <a:pt x="18" y="36"/>
                  </a:cubicBezTo>
                  <a:cubicBezTo>
                    <a:pt x="19" y="36"/>
                    <a:pt x="20" y="36"/>
                    <a:pt x="21" y="36"/>
                  </a:cubicBezTo>
                  <a:cubicBezTo>
                    <a:pt x="24" y="36"/>
                    <a:pt x="27" y="34"/>
                    <a:pt x="30" y="32"/>
                  </a:cubicBezTo>
                  <a:cubicBezTo>
                    <a:pt x="17" y="19"/>
                    <a:pt x="17" y="19"/>
                    <a:pt x="17" y="19"/>
                  </a:cubicBezTo>
                  <a:moveTo>
                    <a:pt x="21" y="19"/>
                  </a:moveTo>
                  <a:cubicBezTo>
                    <a:pt x="32" y="30"/>
                    <a:pt x="32" y="30"/>
                    <a:pt x="32" y="30"/>
                  </a:cubicBezTo>
                  <a:cubicBezTo>
                    <a:pt x="34" y="27"/>
                    <a:pt x="36" y="24"/>
                    <a:pt x="36" y="20"/>
                  </a:cubicBezTo>
                  <a:cubicBezTo>
                    <a:pt x="21" y="19"/>
                    <a:pt x="21" y="19"/>
                    <a:pt x="21" y="19"/>
                  </a:cubicBezTo>
                  <a:moveTo>
                    <a:pt x="1" y="13"/>
                  </a:moveTo>
                  <a:cubicBezTo>
                    <a:pt x="1" y="15"/>
                    <a:pt x="0" y="18"/>
                    <a:pt x="1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" y="13"/>
                    <a:pt x="1" y="13"/>
                    <a:pt x="1" y="13"/>
                  </a:cubicBezTo>
                  <a:moveTo>
                    <a:pt x="19" y="0"/>
                  </a:moveTo>
                  <a:cubicBezTo>
                    <a:pt x="18" y="0"/>
                    <a:pt x="17" y="0"/>
                    <a:pt x="16" y="1"/>
                  </a:cubicBezTo>
                  <a:cubicBezTo>
                    <a:pt x="10" y="1"/>
                    <a:pt x="5" y="5"/>
                    <a:pt x="3" y="10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6"/>
                  </a:cubicBezTo>
                  <a:cubicBezTo>
                    <a:pt x="35" y="7"/>
                    <a:pt x="28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521"/>
            <p:cNvSpPr>
              <a:spLocks/>
            </p:cNvSpPr>
            <p:nvPr/>
          </p:nvSpPr>
          <p:spPr bwMode="auto">
            <a:xfrm>
              <a:off x="3813175" y="6946900"/>
              <a:ext cx="168275" cy="106363"/>
            </a:xfrm>
            <a:custGeom>
              <a:avLst/>
              <a:gdLst>
                <a:gd name="T0" fmla="*/ 2 w 35"/>
                <a:gd name="T1" fmla="*/ 0 h 22"/>
                <a:gd name="T2" fmla="*/ 0 w 35"/>
                <a:gd name="T3" fmla="*/ 3 h 22"/>
                <a:gd name="T4" fmla="*/ 12 w 35"/>
                <a:gd name="T5" fmla="*/ 8 h 22"/>
                <a:gd name="T6" fmla="*/ 0 w 35"/>
                <a:gd name="T7" fmla="*/ 11 h 22"/>
                <a:gd name="T8" fmla="*/ 0 w 35"/>
                <a:gd name="T9" fmla="*/ 13 h 22"/>
                <a:gd name="T10" fmla="*/ 16 w 35"/>
                <a:gd name="T11" fmla="*/ 9 h 22"/>
                <a:gd name="T12" fmla="*/ 29 w 35"/>
                <a:gd name="T13" fmla="*/ 22 h 22"/>
                <a:gd name="T14" fmla="*/ 31 w 35"/>
                <a:gd name="T15" fmla="*/ 20 h 22"/>
                <a:gd name="T16" fmla="*/ 20 w 35"/>
                <a:gd name="T17" fmla="*/ 9 h 22"/>
                <a:gd name="T18" fmla="*/ 35 w 35"/>
                <a:gd name="T19" fmla="*/ 10 h 22"/>
                <a:gd name="T20" fmla="*/ 35 w 35"/>
                <a:gd name="T21" fmla="*/ 7 h 22"/>
                <a:gd name="T22" fmla="*/ 16 w 35"/>
                <a:gd name="T23" fmla="*/ 7 h 22"/>
                <a:gd name="T24" fmla="*/ 2 w 35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22">
                  <a:moveTo>
                    <a:pt x="2" y="0"/>
                  </a:moveTo>
                  <a:cubicBezTo>
                    <a:pt x="1" y="1"/>
                    <a:pt x="1" y="2"/>
                    <a:pt x="0" y="3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2"/>
                    <a:pt x="30" y="21"/>
                    <a:pt x="31" y="2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9"/>
                    <a:pt x="35" y="8"/>
                    <a:pt x="3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522"/>
            <p:cNvSpPr>
              <a:spLocks noEditPoints="1"/>
            </p:cNvSpPr>
            <p:nvPr/>
          </p:nvSpPr>
          <p:spPr bwMode="auto">
            <a:xfrm>
              <a:off x="4391025" y="6951663"/>
              <a:ext cx="111125" cy="115888"/>
            </a:xfrm>
            <a:custGeom>
              <a:avLst/>
              <a:gdLst>
                <a:gd name="T0" fmla="*/ 0 w 23"/>
                <a:gd name="T1" fmla="*/ 13 h 24"/>
                <a:gd name="T2" fmla="*/ 0 w 23"/>
                <a:gd name="T3" fmla="*/ 13 h 24"/>
                <a:gd name="T4" fmla="*/ 11 w 23"/>
                <a:gd name="T5" fmla="*/ 24 h 24"/>
                <a:gd name="T6" fmla="*/ 13 w 23"/>
                <a:gd name="T7" fmla="*/ 24 h 24"/>
                <a:gd name="T8" fmla="*/ 14 w 23"/>
                <a:gd name="T9" fmla="*/ 23 h 24"/>
                <a:gd name="T10" fmla="*/ 11 w 23"/>
                <a:gd name="T11" fmla="*/ 13 h 24"/>
                <a:gd name="T12" fmla="*/ 0 w 23"/>
                <a:gd name="T13" fmla="*/ 13 h 24"/>
                <a:gd name="T14" fmla="*/ 21 w 23"/>
                <a:gd name="T15" fmla="*/ 5 h 24"/>
                <a:gd name="T16" fmla="*/ 13 w 23"/>
                <a:gd name="T17" fmla="*/ 12 h 24"/>
                <a:gd name="T18" fmla="*/ 16 w 23"/>
                <a:gd name="T19" fmla="*/ 23 h 24"/>
                <a:gd name="T20" fmla="*/ 23 w 23"/>
                <a:gd name="T21" fmla="*/ 11 h 24"/>
                <a:gd name="T22" fmla="*/ 21 w 23"/>
                <a:gd name="T23" fmla="*/ 5 h 24"/>
                <a:gd name="T24" fmla="*/ 9 w 23"/>
                <a:gd name="T25" fmla="*/ 1 h 24"/>
                <a:gd name="T26" fmla="*/ 0 w 23"/>
                <a:gd name="T27" fmla="*/ 10 h 24"/>
                <a:gd name="T28" fmla="*/ 10 w 23"/>
                <a:gd name="T29" fmla="*/ 10 h 24"/>
                <a:gd name="T30" fmla="*/ 9 w 23"/>
                <a:gd name="T31" fmla="*/ 1 h 24"/>
                <a:gd name="T32" fmla="*/ 11 w 23"/>
                <a:gd name="T33" fmla="*/ 0 h 24"/>
                <a:gd name="T34" fmla="*/ 13 w 23"/>
                <a:gd name="T35" fmla="*/ 9 h 24"/>
                <a:gd name="T36" fmla="*/ 19 w 23"/>
                <a:gd name="T37" fmla="*/ 3 h 24"/>
                <a:gd name="T38" fmla="*/ 11 w 23"/>
                <a:gd name="T3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" h="24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12" y="24"/>
                    <a:pt x="12" y="24"/>
                    <a:pt x="13" y="24"/>
                  </a:cubicBezTo>
                  <a:cubicBezTo>
                    <a:pt x="13" y="24"/>
                    <a:pt x="13" y="24"/>
                    <a:pt x="14" y="2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0" y="13"/>
                    <a:pt x="0" y="13"/>
                    <a:pt x="0" y="13"/>
                  </a:cubicBezTo>
                  <a:moveTo>
                    <a:pt x="21" y="5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21" y="21"/>
                    <a:pt x="23" y="16"/>
                    <a:pt x="23" y="11"/>
                  </a:cubicBezTo>
                  <a:cubicBezTo>
                    <a:pt x="23" y="9"/>
                    <a:pt x="22" y="7"/>
                    <a:pt x="21" y="5"/>
                  </a:cubicBezTo>
                  <a:moveTo>
                    <a:pt x="9" y="1"/>
                  </a:moveTo>
                  <a:cubicBezTo>
                    <a:pt x="4" y="2"/>
                    <a:pt x="0" y="5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1"/>
                    <a:pt x="9" y="1"/>
                    <a:pt x="9" y="1"/>
                  </a:cubicBezTo>
                  <a:moveTo>
                    <a:pt x="11" y="0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1"/>
                    <a:pt x="14" y="0"/>
                    <a:pt x="1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523"/>
            <p:cNvSpPr>
              <a:spLocks/>
            </p:cNvSpPr>
            <p:nvPr/>
          </p:nvSpPr>
          <p:spPr bwMode="auto">
            <a:xfrm>
              <a:off x="4386263" y="6951663"/>
              <a:ext cx="106363" cy="111125"/>
            </a:xfrm>
            <a:custGeom>
              <a:avLst/>
              <a:gdLst>
                <a:gd name="T0" fmla="*/ 12 w 22"/>
                <a:gd name="T1" fmla="*/ 0 h 23"/>
                <a:gd name="T2" fmla="*/ 11 w 22"/>
                <a:gd name="T3" fmla="*/ 0 h 23"/>
                <a:gd name="T4" fmla="*/ 10 w 22"/>
                <a:gd name="T5" fmla="*/ 1 h 23"/>
                <a:gd name="T6" fmla="*/ 11 w 22"/>
                <a:gd name="T7" fmla="*/ 10 h 23"/>
                <a:gd name="T8" fmla="*/ 1 w 22"/>
                <a:gd name="T9" fmla="*/ 10 h 23"/>
                <a:gd name="T10" fmla="*/ 1 w 22"/>
                <a:gd name="T11" fmla="*/ 13 h 23"/>
                <a:gd name="T12" fmla="*/ 12 w 22"/>
                <a:gd name="T13" fmla="*/ 13 h 23"/>
                <a:gd name="T14" fmla="*/ 15 w 22"/>
                <a:gd name="T15" fmla="*/ 23 h 23"/>
                <a:gd name="T16" fmla="*/ 17 w 22"/>
                <a:gd name="T17" fmla="*/ 23 h 23"/>
                <a:gd name="T18" fmla="*/ 14 w 22"/>
                <a:gd name="T19" fmla="*/ 12 h 23"/>
                <a:gd name="T20" fmla="*/ 22 w 22"/>
                <a:gd name="T21" fmla="*/ 5 h 23"/>
                <a:gd name="T22" fmla="*/ 20 w 22"/>
                <a:gd name="T23" fmla="*/ 3 h 23"/>
                <a:gd name="T24" fmla="*/ 14 w 22"/>
                <a:gd name="T25" fmla="*/ 9 h 23"/>
                <a:gd name="T26" fmla="*/ 12 w 22"/>
                <a:gd name="T27" fmla="*/ 0 h 23"/>
                <a:gd name="T28" fmla="*/ 12 w 22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23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6" y="23"/>
                    <a:pt x="17" y="2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4"/>
                    <a:pt x="20" y="3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524"/>
            <p:cNvSpPr>
              <a:spLocks noEditPoints="1"/>
            </p:cNvSpPr>
            <p:nvPr/>
          </p:nvSpPr>
          <p:spPr bwMode="auto">
            <a:xfrm>
              <a:off x="4338638" y="6899275"/>
              <a:ext cx="222250" cy="220663"/>
            </a:xfrm>
            <a:custGeom>
              <a:avLst/>
              <a:gdLst>
                <a:gd name="T0" fmla="*/ 0 w 46"/>
                <a:gd name="T1" fmla="*/ 23 h 46"/>
                <a:gd name="T2" fmla="*/ 0 w 46"/>
                <a:gd name="T3" fmla="*/ 26 h 46"/>
                <a:gd name="T4" fmla="*/ 22 w 46"/>
                <a:gd name="T5" fmla="*/ 46 h 46"/>
                <a:gd name="T6" fmla="*/ 25 w 46"/>
                <a:gd name="T7" fmla="*/ 46 h 46"/>
                <a:gd name="T8" fmla="*/ 27 w 46"/>
                <a:gd name="T9" fmla="*/ 45 h 46"/>
                <a:gd name="T10" fmla="*/ 26 w 46"/>
                <a:gd name="T11" fmla="*/ 41 h 46"/>
                <a:gd name="T12" fmla="*/ 24 w 46"/>
                <a:gd name="T13" fmla="*/ 41 h 46"/>
                <a:gd name="T14" fmla="*/ 22 w 46"/>
                <a:gd name="T15" fmla="*/ 42 h 46"/>
                <a:gd name="T16" fmla="*/ 4 w 46"/>
                <a:gd name="T17" fmla="*/ 25 h 46"/>
                <a:gd name="T18" fmla="*/ 4 w 46"/>
                <a:gd name="T19" fmla="*/ 23 h 46"/>
                <a:gd name="T20" fmla="*/ 0 w 46"/>
                <a:gd name="T21" fmla="*/ 23 h 46"/>
                <a:gd name="T22" fmla="*/ 40 w 46"/>
                <a:gd name="T23" fmla="*/ 9 h 46"/>
                <a:gd name="T24" fmla="*/ 37 w 46"/>
                <a:gd name="T25" fmla="*/ 11 h 46"/>
                <a:gd name="T26" fmla="*/ 41 w 46"/>
                <a:gd name="T27" fmla="*/ 21 h 46"/>
                <a:gd name="T28" fmla="*/ 29 w 46"/>
                <a:gd name="T29" fmla="*/ 40 h 46"/>
                <a:gd name="T30" fmla="*/ 30 w 46"/>
                <a:gd name="T31" fmla="*/ 44 h 46"/>
                <a:gd name="T32" fmla="*/ 45 w 46"/>
                <a:gd name="T33" fmla="*/ 20 h 46"/>
                <a:gd name="T34" fmla="*/ 40 w 46"/>
                <a:gd name="T35" fmla="*/ 9 h 46"/>
                <a:gd name="T36" fmla="*/ 18 w 46"/>
                <a:gd name="T37" fmla="*/ 1 h 46"/>
                <a:gd name="T38" fmla="*/ 0 w 46"/>
                <a:gd name="T39" fmla="*/ 21 h 46"/>
                <a:gd name="T40" fmla="*/ 4 w 46"/>
                <a:gd name="T41" fmla="*/ 21 h 46"/>
                <a:gd name="T42" fmla="*/ 18 w 46"/>
                <a:gd name="T43" fmla="*/ 5 h 46"/>
                <a:gd name="T44" fmla="*/ 18 w 46"/>
                <a:gd name="T45" fmla="*/ 1 h 46"/>
                <a:gd name="T46" fmla="*/ 22 w 46"/>
                <a:gd name="T47" fmla="*/ 0 h 46"/>
                <a:gd name="T48" fmla="*/ 20 w 46"/>
                <a:gd name="T49" fmla="*/ 0 h 46"/>
                <a:gd name="T50" fmla="*/ 21 w 46"/>
                <a:gd name="T51" fmla="*/ 4 h 46"/>
                <a:gd name="T52" fmla="*/ 22 w 46"/>
                <a:gd name="T53" fmla="*/ 4 h 46"/>
                <a:gd name="T54" fmla="*/ 35 w 46"/>
                <a:gd name="T55" fmla="*/ 9 h 46"/>
                <a:gd name="T56" fmla="*/ 38 w 46"/>
                <a:gd name="T57" fmla="*/ 7 h 46"/>
                <a:gd name="T58" fmla="*/ 22 w 46"/>
                <a:gd name="T5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6">
                  <a:moveTo>
                    <a:pt x="0" y="23"/>
                  </a:moveTo>
                  <a:cubicBezTo>
                    <a:pt x="0" y="24"/>
                    <a:pt x="0" y="25"/>
                    <a:pt x="0" y="26"/>
                  </a:cubicBezTo>
                  <a:cubicBezTo>
                    <a:pt x="1" y="37"/>
                    <a:pt x="11" y="46"/>
                    <a:pt x="22" y="46"/>
                  </a:cubicBezTo>
                  <a:cubicBezTo>
                    <a:pt x="23" y="46"/>
                    <a:pt x="24" y="46"/>
                    <a:pt x="25" y="46"/>
                  </a:cubicBezTo>
                  <a:cubicBezTo>
                    <a:pt x="26" y="45"/>
                    <a:pt x="27" y="45"/>
                    <a:pt x="27" y="45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1"/>
                    <a:pt x="24" y="41"/>
                  </a:cubicBezTo>
                  <a:cubicBezTo>
                    <a:pt x="24" y="42"/>
                    <a:pt x="23" y="42"/>
                    <a:pt x="22" y="42"/>
                  </a:cubicBezTo>
                  <a:cubicBezTo>
                    <a:pt x="13" y="42"/>
                    <a:pt x="5" y="35"/>
                    <a:pt x="4" y="25"/>
                  </a:cubicBezTo>
                  <a:cubicBezTo>
                    <a:pt x="4" y="25"/>
                    <a:pt x="4" y="24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40" y="9"/>
                  </a:moveTo>
                  <a:cubicBezTo>
                    <a:pt x="37" y="11"/>
                    <a:pt x="37" y="11"/>
                    <a:pt x="37" y="11"/>
                  </a:cubicBezTo>
                  <a:cubicBezTo>
                    <a:pt x="39" y="14"/>
                    <a:pt x="40" y="17"/>
                    <a:pt x="41" y="21"/>
                  </a:cubicBezTo>
                  <a:cubicBezTo>
                    <a:pt x="42" y="29"/>
                    <a:pt x="37" y="37"/>
                    <a:pt x="29" y="40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40" y="41"/>
                    <a:pt x="46" y="31"/>
                    <a:pt x="45" y="20"/>
                  </a:cubicBezTo>
                  <a:cubicBezTo>
                    <a:pt x="44" y="16"/>
                    <a:pt x="42" y="12"/>
                    <a:pt x="40" y="9"/>
                  </a:cubicBezTo>
                  <a:moveTo>
                    <a:pt x="18" y="1"/>
                  </a:moveTo>
                  <a:cubicBezTo>
                    <a:pt x="8" y="3"/>
                    <a:pt x="1" y="11"/>
                    <a:pt x="0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13"/>
                    <a:pt x="11" y="6"/>
                    <a:pt x="18" y="5"/>
                  </a:cubicBezTo>
                  <a:cubicBezTo>
                    <a:pt x="18" y="1"/>
                    <a:pt x="18" y="1"/>
                    <a:pt x="18" y="1"/>
                  </a:cubicBezTo>
                  <a:moveTo>
                    <a:pt x="22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7" y="4"/>
                    <a:pt x="31" y="6"/>
                    <a:pt x="35" y="9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4" y="3"/>
                    <a:pt x="28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525"/>
            <p:cNvSpPr>
              <a:spLocks noEditPoints="1"/>
            </p:cNvSpPr>
            <p:nvPr/>
          </p:nvSpPr>
          <p:spPr bwMode="auto">
            <a:xfrm>
              <a:off x="4338638" y="6899275"/>
              <a:ext cx="192088" cy="215900"/>
            </a:xfrm>
            <a:custGeom>
              <a:avLst/>
              <a:gdLst>
                <a:gd name="T0" fmla="*/ 29 w 40"/>
                <a:gd name="T1" fmla="*/ 40 h 45"/>
                <a:gd name="T2" fmla="*/ 26 w 40"/>
                <a:gd name="T3" fmla="*/ 41 h 45"/>
                <a:gd name="T4" fmla="*/ 27 w 40"/>
                <a:gd name="T5" fmla="*/ 45 h 45"/>
                <a:gd name="T6" fmla="*/ 30 w 40"/>
                <a:gd name="T7" fmla="*/ 44 h 45"/>
                <a:gd name="T8" fmla="*/ 29 w 40"/>
                <a:gd name="T9" fmla="*/ 40 h 45"/>
                <a:gd name="T10" fmla="*/ 0 w 40"/>
                <a:gd name="T11" fmla="*/ 21 h 45"/>
                <a:gd name="T12" fmla="*/ 0 w 40"/>
                <a:gd name="T13" fmla="*/ 23 h 45"/>
                <a:gd name="T14" fmla="*/ 4 w 40"/>
                <a:gd name="T15" fmla="*/ 23 h 45"/>
                <a:gd name="T16" fmla="*/ 4 w 40"/>
                <a:gd name="T17" fmla="*/ 21 h 45"/>
                <a:gd name="T18" fmla="*/ 0 w 40"/>
                <a:gd name="T19" fmla="*/ 21 h 45"/>
                <a:gd name="T20" fmla="*/ 38 w 40"/>
                <a:gd name="T21" fmla="*/ 7 h 45"/>
                <a:gd name="T22" fmla="*/ 35 w 40"/>
                <a:gd name="T23" fmla="*/ 9 h 45"/>
                <a:gd name="T24" fmla="*/ 37 w 40"/>
                <a:gd name="T25" fmla="*/ 11 h 45"/>
                <a:gd name="T26" fmla="*/ 40 w 40"/>
                <a:gd name="T27" fmla="*/ 9 h 45"/>
                <a:gd name="T28" fmla="*/ 38 w 40"/>
                <a:gd name="T29" fmla="*/ 7 h 45"/>
                <a:gd name="T30" fmla="*/ 20 w 40"/>
                <a:gd name="T31" fmla="*/ 0 h 45"/>
                <a:gd name="T32" fmla="*/ 20 w 40"/>
                <a:gd name="T33" fmla="*/ 0 h 45"/>
                <a:gd name="T34" fmla="*/ 18 w 40"/>
                <a:gd name="T35" fmla="*/ 1 h 45"/>
                <a:gd name="T36" fmla="*/ 18 w 40"/>
                <a:gd name="T37" fmla="*/ 5 h 45"/>
                <a:gd name="T38" fmla="*/ 20 w 40"/>
                <a:gd name="T39" fmla="*/ 5 h 45"/>
                <a:gd name="T40" fmla="*/ 21 w 40"/>
                <a:gd name="T41" fmla="*/ 4 h 45"/>
                <a:gd name="T42" fmla="*/ 20 w 40"/>
                <a:gd name="T4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45">
                  <a:moveTo>
                    <a:pt x="29" y="40"/>
                  </a:moveTo>
                  <a:cubicBezTo>
                    <a:pt x="28" y="41"/>
                    <a:pt x="27" y="41"/>
                    <a:pt x="26" y="41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8" y="45"/>
                    <a:pt x="29" y="45"/>
                    <a:pt x="30" y="44"/>
                  </a:cubicBezTo>
                  <a:cubicBezTo>
                    <a:pt x="29" y="40"/>
                    <a:pt x="29" y="40"/>
                    <a:pt x="29" y="40"/>
                  </a:cubicBezTo>
                  <a:moveTo>
                    <a:pt x="0" y="21"/>
                  </a:moveTo>
                  <a:cubicBezTo>
                    <a:pt x="0" y="21"/>
                    <a:pt x="0" y="22"/>
                    <a:pt x="0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1"/>
                  </a:cubicBezTo>
                  <a:cubicBezTo>
                    <a:pt x="0" y="21"/>
                    <a:pt x="0" y="21"/>
                    <a:pt x="0" y="21"/>
                  </a:cubicBezTo>
                  <a:moveTo>
                    <a:pt x="38" y="7"/>
                  </a:moveTo>
                  <a:cubicBezTo>
                    <a:pt x="35" y="9"/>
                    <a:pt x="35" y="9"/>
                    <a:pt x="35" y="9"/>
                  </a:cubicBezTo>
                  <a:cubicBezTo>
                    <a:pt x="36" y="10"/>
                    <a:pt x="36" y="11"/>
                    <a:pt x="37" y="11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8" y="7"/>
                    <a:pt x="38" y="7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5"/>
                    <a:pt x="19" y="5"/>
                    <a:pt x="20" y="5"/>
                  </a:cubicBezTo>
                  <a:cubicBezTo>
                    <a:pt x="20" y="4"/>
                    <a:pt x="21" y="4"/>
                    <a:pt x="21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526"/>
            <p:cNvSpPr>
              <a:spLocks noEditPoints="1"/>
            </p:cNvSpPr>
            <p:nvPr/>
          </p:nvSpPr>
          <p:spPr bwMode="auto">
            <a:xfrm>
              <a:off x="2544763" y="7964488"/>
              <a:ext cx="115888" cy="111125"/>
            </a:xfrm>
            <a:custGeom>
              <a:avLst/>
              <a:gdLst>
                <a:gd name="T0" fmla="*/ 9 w 24"/>
                <a:gd name="T1" fmla="*/ 16 h 23"/>
                <a:gd name="T2" fmla="*/ 3 w 24"/>
                <a:gd name="T3" fmla="*/ 18 h 23"/>
                <a:gd name="T4" fmla="*/ 12 w 24"/>
                <a:gd name="T5" fmla="*/ 23 h 23"/>
                <a:gd name="T6" fmla="*/ 13 w 24"/>
                <a:gd name="T7" fmla="*/ 23 h 23"/>
                <a:gd name="T8" fmla="*/ 19 w 24"/>
                <a:gd name="T9" fmla="*/ 21 h 23"/>
                <a:gd name="T10" fmla="*/ 11 w 24"/>
                <a:gd name="T11" fmla="*/ 17 h 23"/>
                <a:gd name="T12" fmla="*/ 11 w 24"/>
                <a:gd name="T13" fmla="*/ 19 h 23"/>
                <a:gd name="T14" fmla="*/ 9 w 24"/>
                <a:gd name="T15" fmla="*/ 16 h 23"/>
                <a:gd name="T16" fmla="*/ 23 w 24"/>
                <a:gd name="T17" fmla="*/ 7 h 23"/>
                <a:gd name="T18" fmla="*/ 12 w 24"/>
                <a:gd name="T19" fmla="*/ 15 h 23"/>
                <a:gd name="T20" fmla="*/ 21 w 24"/>
                <a:gd name="T21" fmla="*/ 19 h 23"/>
                <a:gd name="T22" fmla="*/ 23 w 24"/>
                <a:gd name="T23" fmla="*/ 10 h 23"/>
                <a:gd name="T24" fmla="*/ 23 w 24"/>
                <a:gd name="T25" fmla="*/ 7 h 23"/>
                <a:gd name="T26" fmla="*/ 2 w 24"/>
                <a:gd name="T27" fmla="*/ 5 h 23"/>
                <a:gd name="T28" fmla="*/ 0 w 24"/>
                <a:gd name="T29" fmla="*/ 13 h 23"/>
                <a:gd name="T30" fmla="*/ 1 w 24"/>
                <a:gd name="T31" fmla="*/ 16 h 23"/>
                <a:gd name="T32" fmla="*/ 8 w 24"/>
                <a:gd name="T33" fmla="*/ 14 h 23"/>
                <a:gd name="T34" fmla="*/ 2 w 24"/>
                <a:gd name="T35" fmla="*/ 5 h 23"/>
                <a:gd name="T36" fmla="*/ 9 w 24"/>
                <a:gd name="T37" fmla="*/ 0 h 23"/>
                <a:gd name="T38" fmla="*/ 4 w 24"/>
                <a:gd name="T39" fmla="*/ 3 h 23"/>
                <a:gd name="T40" fmla="*/ 9 w 24"/>
                <a:gd name="T41" fmla="*/ 10 h 23"/>
                <a:gd name="T42" fmla="*/ 9 w 24"/>
                <a:gd name="T43" fmla="*/ 0 h 23"/>
                <a:gd name="T44" fmla="*/ 12 w 24"/>
                <a:gd name="T45" fmla="*/ 0 h 23"/>
                <a:gd name="T46" fmla="*/ 11 w 24"/>
                <a:gd name="T47" fmla="*/ 0 h 23"/>
                <a:gd name="T48" fmla="*/ 11 w 24"/>
                <a:gd name="T49" fmla="*/ 12 h 23"/>
                <a:gd name="T50" fmla="*/ 21 w 24"/>
                <a:gd name="T51" fmla="*/ 4 h 23"/>
                <a:gd name="T52" fmla="*/ 12 w 24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3">
                  <a:moveTo>
                    <a:pt x="9" y="16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5" y="21"/>
                    <a:pt x="8" y="23"/>
                    <a:pt x="12" y="23"/>
                  </a:cubicBezTo>
                  <a:cubicBezTo>
                    <a:pt x="12" y="23"/>
                    <a:pt x="13" y="23"/>
                    <a:pt x="13" y="23"/>
                  </a:cubicBezTo>
                  <a:cubicBezTo>
                    <a:pt x="15" y="23"/>
                    <a:pt x="17" y="22"/>
                    <a:pt x="19" y="21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6"/>
                    <a:pt x="9" y="16"/>
                    <a:pt x="9" y="16"/>
                  </a:cubicBezTo>
                  <a:moveTo>
                    <a:pt x="23" y="7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3" y="16"/>
                    <a:pt x="24" y="13"/>
                    <a:pt x="23" y="10"/>
                  </a:cubicBezTo>
                  <a:cubicBezTo>
                    <a:pt x="23" y="9"/>
                    <a:pt x="23" y="8"/>
                    <a:pt x="23" y="7"/>
                  </a:cubicBezTo>
                  <a:moveTo>
                    <a:pt x="2" y="5"/>
                  </a:moveTo>
                  <a:cubicBezTo>
                    <a:pt x="0" y="7"/>
                    <a:pt x="0" y="10"/>
                    <a:pt x="0" y="13"/>
                  </a:cubicBezTo>
                  <a:cubicBezTo>
                    <a:pt x="0" y="14"/>
                    <a:pt x="1" y="15"/>
                    <a:pt x="1" y="1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9" y="0"/>
                  </a:moveTo>
                  <a:cubicBezTo>
                    <a:pt x="7" y="1"/>
                    <a:pt x="5" y="2"/>
                    <a:pt x="4" y="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9" y="1"/>
                    <a:pt x="16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527"/>
            <p:cNvSpPr>
              <a:spLocks/>
            </p:cNvSpPr>
            <p:nvPr/>
          </p:nvSpPr>
          <p:spPr bwMode="auto">
            <a:xfrm>
              <a:off x="2549525" y="7964488"/>
              <a:ext cx="106363" cy="101600"/>
            </a:xfrm>
            <a:custGeom>
              <a:avLst/>
              <a:gdLst>
                <a:gd name="T0" fmla="*/ 10 w 22"/>
                <a:gd name="T1" fmla="*/ 0 h 21"/>
                <a:gd name="T2" fmla="*/ 9 w 22"/>
                <a:gd name="T3" fmla="*/ 0 h 21"/>
                <a:gd name="T4" fmla="*/ 8 w 22"/>
                <a:gd name="T5" fmla="*/ 0 h 21"/>
                <a:gd name="T6" fmla="*/ 8 w 22"/>
                <a:gd name="T7" fmla="*/ 10 h 21"/>
                <a:gd name="T8" fmla="*/ 3 w 22"/>
                <a:gd name="T9" fmla="*/ 3 h 21"/>
                <a:gd name="T10" fmla="*/ 1 w 22"/>
                <a:gd name="T11" fmla="*/ 5 h 21"/>
                <a:gd name="T12" fmla="*/ 7 w 22"/>
                <a:gd name="T13" fmla="*/ 14 h 21"/>
                <a:gd name="T14" fmla="*/ 0 w 22"/>
                <a:gd name="T15" fmla="*/ 16 h 21"/>
                <a:gd name="T16" fmla="*/ 2 w 22"/>
                <a:gd name="T17" fmla="*/ 18 h 21"/>
                <a:gd name="T18" fmla="*/ 8 w 22"/>
                <a:gd name="T19" fmla="*/ 16 h 21"/>
                <a:gd name="T20" fmla="*/ 10 w 22"/>
                <a:gd name="T21" fmla="*/ 19 h 21"/>
                <a:gd name="T22" fmla="*/ 10 w 22"/>
                <a:gd name="T23" fmla="*/ 17 h 21"/>
                <a:gd name="T24" fmla="*/ 18 w 22"/>
                <a:gd name="T25" fmla="*/ 21 h 21"/>
                <a:gd name="T26" fmla="*/ 20 w 22"/>
                <a:gd name="T27" fmla="*/ 19 h 21"/>
                <a:gd name="T28" fmla="*/ 11 w 22"/>
                <a:gd name="T29" fmla="*/ 15 h 21"/>
                <a:gd name="T30" fmla="*/ 22 w 22"/>
                <a:gd name="T31" fmla="*/ 7 h 21"/>
                <a:gd name="T32" fmla="*/ 20 w 22"/>
                <a:gd name="T33" fmla="*/ 4 h 21"/>
                <a:gd name="T34" fmla="*/ 10 w 22"/>
                <a:gd name="T35" fmla="*/ 12 h 21"/>
                <a:gd name="T36" fmla="*/ 10 w 22"/>
                <a:gd name="T3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21">
                  <a:moveTo>
                    <a:pt x="10" y="0"/>
                  </a:move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0"/>
                    <a:pt x="19" y="19"/>
                    <a:pt x="20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6"/>
                    <a:pt x="21" y="5"/>
                    <a:pt x="2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528"/>
            <p:cNvSpPr>
              <a:spLocks noEditPoints="1"/>
            </p:cNvSpPr>
            <p:nvPr/>
          </p:nvSpPr>
          <p:spPr bwMode="auto">
            <a:xfrm>
              <a:off x="2487613" y="7910513"/>
              <a:ext cx="227013" cy="217488"/>
            </a:xfrm>
            <a:custGeom>
              <a:avLst/>
              <a:gdLst>
                <a:gd name="T0" fmla="*/ 8 w 47"/>
                <a:gd name="T1" fmla="*/ 31 h 45"/>
                <a:gd name="T2" fmla="*/ 4 w 47"/>
                <a:gd name="T3" fmla="*/ 33 h 45"/>
                <a:gd name="T4" fmla="*/ 24 w 47"/>
                <a:gd name="T5" fmla="*/ 45 h 45"/>
                <a:gd name="T6" fmla="*/ 26 w 47"/>
                <a:gd name="T7" fmla="*/ 45 h 45"/>
                <a:gd name="T8" fmla="*/ 41 w 47"/>
                <a:gd name="T9" fmla="*/ 37 h 45"/>
                <a:gd name="T10" fmla="*/ 38 w 47"/>
                <a:gd name="T11" fmla="*/ 35 h 45"/>
                <a:gd name="T12" fmla="*/ 26 w 47"/>
                <a:gd name="T13" fmla="*/ 41 h 45"/>
                <a:gd name="T14" fmla="*/ 24 w 47"/>
                <a:gd name="T15" fmla="*/ 41 h 45"/>
                <a:gd name="T16" fmla="*/ 8 w 47"/>
                <a:gd name="T17" fmla="*/ 31 h 45"/>
                <a:gd name="T18" fmla="*/ 43 w 47"/>
                <a:gd name="T19" fmla="*/ 11 h 45"/>
                <a:gd name="T20" fmla="*/ 40 w 47"/>
                <a:gd name="T21" fmla="*/ 13 h 45"/>
                <a:gd name="T22" fmla="*/ 42 w 47"/>
                <a:gd name="T23" fmla="*/ 20 h 45"/>
                <a:gd name="T24" fmla="*/ 39 w 47"/>
                <a:gd name="T25" fmla="*/ 33 h 45"/>
                <a:gd name="T26" fmla="*/ 43 w 47"/>
                <a:gd name="T27" fmla="*/ 34 h 45"/>
                <a:gd name="T28" fmla="*/ 46 w 47"/>
                <a:gd name="T29" fmla="*/ 20 h 45"/>
                <a:gd name="T30" fmla="*/ 43 w 47"/>
                <a:gd name="T31" fmla="*/ 11 h 45"/>
                <a:gd name="T32" fmla="*/ 7 w 47"/>
                <a:gd name="T33" fmla="*/ 7 h 45"/>
                <a:gd name="T34" fmla="*/ 1 w 47"/>
                <a:gd name="T35" fmla="*/ 25 h 45"/>
                <a:gd name="T36" fmla="*/ 3 w 47"/>
                <a:gd name="T37" fmla="*/ 30 h 45"/>
                <a:gd name="T38" fmla="*/ 6 w 47"/>
                <a:gd name="T39" fmla="*/ 29 h 45"/>
                <a:gd name="T40" fmla="*/ 5 w 47"/>
                <a:gd name="T41" fmla="*/ 24 h 45"/>
                <a:gd name="T42" fmla="*/ 10 w 47"/>
                <a:gd name="T43" fmla="*/ 10 h 45"/>
                <a:gd name="T44" fmla="*/ 7 w 47"/>
                <a:gd name="T45" fmla="*/ 7 h 45"/>
                <a:gd name="T46" fmla="*/ 21 w 47"/>
                <a:gd name="T47" fmla="*/ 0 h 45"/>
                <a:gd name="T48" fmla="*/ 9 w 47"/>
                <a:gd name="T49" fmla="*/ 5 h 45"/>
                <a:gd name="T50" fmla="*/ 12 w 47"/>
                <a:gd name="T51" fmla="*/ 8 h 45"/>
                <a:gd name="T52" fmla="*/ 21 w 47"/>
                <a:gd name="T53" fmla="*/ 4 h 45"/>
                <a:gd name="T54" fmla="*/ 21 w 47"/>
                <a:gd name="T55" fmla="*/ 0 h 45"/>
                <a:gd name="T56" fmla="*/ 24 w 47"/>
                <a:gd name="T57" fmla="*/ 0 h 45"/>
                <a:gd name="T58" fmla="*/ 23 w 47"/>
                <a:gd name="T59" fmla="*/ 0 h 45"/>
                <a:gd name="T60" fmla="*/ 23 w 47"/>
                <a:gd name="T61" fmla="*/ 4 h 45"/>
                <a:gd name="T62" fmla="*/ 24 w 47"/>
                <a:gd name="T63" fmla="*/ 4 h 45"/>
                <a:gd name="T64" fmla="*/ 39 w 47"/>
                <a:gd name="T65" fmla="*/ 11 h 45"/>
                <a:gd name="T66" fmla="*/ 42 w 47"/>
                <a:gd name="T67" fmla="*/ 9 h 45"/>
                <a:gd name="T68" fmla="*/ 24 w 47"/>
                <a:gd name="T6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" h="45">
                  <a:moveTo>
                    <a:pt x="8" y="31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7" y="40"/>
                    <a:pt x="15" y="45"/>
                    <a:pt x="24" y="45"/>
                  </a:cubicBezTo>
                  <a:cubicBezTo>
                    <a:pt x="25" y="45"/>
                    <a:pt x="25" y="45"/>
                    <a:pt x="26" y="45"/>
                  </a:cubicBezTo>
                  <a:cubicBezTo>
                    <a:pt x="33" y="44"/>
                    <a:pt x="38" y="41"/>
                    <a:pt x="41" y="37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8"/>
                    <a:pt x="31" y="40"/>
                    <a:pt x="26" y="41"/>
                  </a:cubicBezTo>
                  <a:cubicBezTo>
                    <a:pt x="25" y="41"/>
                    <a:pt x="24" y="41"/>
                    <a:pt x="24" y="41"/>
                  </a:cubicBezTo>
                  <a:cubicBezTo>
                    <a:pt x="17" y="41"/>
                    <a:pt x="11" y="37"/>
                    <a:pt x="8" y="31"/>
                  </a:cubicBezTo>
                  <a:moveTo>
                    <a:pt x="43" y="11"/>
                  </a:moveTo>
                  <a:cubicBezTo>
                    <a:pt x="40" y="13"/>
                    <a:pt x="40" y="13"/>
                    <a:pt x="40" y="13"/>
                  </a:cubicBezTo>
                  <a:cubicBezTo>
                    <a:pt x="41" y="15"/>
                    <a:pt x="42" y="18"/>
                    <a:pt x="42" y="20"/>
                  </a:cubicBezTo>
                  <a:cubicBezTo>
                    <a:pt x="43" y="25"/>
                    <a:pt x="42" y="29"/>
                    <a:pt x="39" y="3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6" y="30"/>
                    <a:pt x="47" y="25"/>
                    <a:pt x="46" y="20"/>
                  </a:cubicBezTo>
                  <a:cubicBezTo>
                    <a:pt x="46" y="17"/>
                    <a:pt x="45" y="14"/>
                    <a:pt x="43" y="11"/>
                  </a:cubicBezTo>
                  <a:moveTo>
                    <a:pt x="7" y="7"/>
                  </a:moveTo>
                  <a:cubicBezTo>
                    <a:pt x="3" y="11"/>
                    <a:pt x="0" y="18"/>
                    <a:pt x="1" y="25"/>
                  </a:cubicBezTo>
                  <a:cubicBezTo>
                    <a:pt x="1" y="27"/>
                    <a:pt x="2" y="28"/>
                    <a:pt x="3" y="30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8"/>
                    <a:pt x="5" y="26"/>
                    <a:pt x="5" y="24"/>
                  </a:cubicBezTo>
                  <a:cubicBezTo>
                    <a:pt x="5" y="19"/>
                    <a:pt x="6" y="14"/>
                    <a:pt x="10" y="10"/>
                  </a:cubicBezTo>
                  <a:cubicBezTo>
                    <a:pt x="7" y="7"/>
                    <a:pt x="7" y="7"/>
                    <a:pt x="7" y="7"/>
                  </a:cubicBezTo>
                  <a:moveTo>
                    <a:pt x="21" y="0"/>
                  </a:moveTo>
                  <a:cubicBezTo>
                    <a:pt x="16" y="0"/>
                    <a:pt x="13" y="2"/>
                    <a:pt x="9" y="5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4" y="6"/>
                    <a:pt x="17" y="5"/>
                    <a:pt x="21" y="4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3" y="0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0" y="4"/>
                    <a:pt x="35" y="7"/>
                    <a:pt x="39" y="11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8" y="3"/>
                    <a:pt x="31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529"/>
            <p:cNvSpPr>
              <a:spLocks noEditPoints="1"/>
            </p:cNvSpPr>
            <p:nvPr/>
          </p:nvSpPr>
          <p:spPr bwMode="auto">
            <a:xfrm>
              <a:off x="2501900" y="7910513"/>
              <a:ext cx="192088" cy="179388"/>
            </a:xfrm>
            <a:custGeom>
              <a:avLst/>
              <a:gdLst>
                <a:gd name="T0" fmla="*/ 36 w 40"/>
                <a:gd name="T1" fmla="*/ 33 h 37"/>
                <a:gd name="T2" fmla="*/ 35 w 40"/>
                <a:gd name="T3" fmla="*/ 35 h 37"/>
                <a:gd name="T4" fmla="*/ 38 w 40"/>
                <a:gd name="T5" fmla="*/ 37 h 37"/>
                <a:gd name="T6" fmla="*/ 40 w 40"/>
                <a:gd name="T7" fmla="*/ 34 h 37"/>
                <a:gd name="T8" fmla="*/ 36 w 40"/>
                <a:gd name="T9" fmla="*/ 33 h 37"/>
                <a:gd name="T10" fmla="*/ 3 w 40"/>
                <a:gd name="T11" fmla="*/ 29 h 37"/>
                <a:gd name="T12" fmla="*/ 0 w 40"/>
                <a:gd name="T13" fmla="*/ 30 h 37"/>
                <a:gd name="T14" fmla="*/ 1 w 40"/>
                <a:gd name="T15" fmla="*/ 33 h 37"/>
                <a:gd name="T16" fmla="*/ 5 w 40"/>
                <a:gd name="T17" fmla="*/ 31 h 37"/>
                <a:gd name="T18" fmla="*/ 3 w 40"/>
                <a:gd name="T19" fmla="*/ 29 h 37"/>
                <a:gd name="T20" fmla="*/ 39 w 40"/>
                <a:gd name="T21" fmla="*/ 9 h 37"/>
                <a:gd name="T22" fmla="*/ 36 w 40"/>
                <a:gd name="T23" fmla="*/ 11 h 37"/>
                <a:gd name="T24" fmla="*/ 37 w 40"/>
                <a:gd name="T25" fmla="*/ 13 h 37"/>
                <a:gd name="T26" fmla="*/ 40 w 40"/>
                <a:gd name="T27" fmla="*/ 11 h 37"/>
                <a:gd name="T28" fmla="*/ 39 w 40"/>
                <a:gd name="T29" fmla="*/ 9 h 37"/>
                <a:gd name="T30" fmla="*/ 6 w 40"/>
                <a:gd name="T31" fmla="*/ 5 h 37"/>
                <a:gd name="T32" fmla="*/ 4 w 40"/>
                <a:gd name="T33" fmla="*/ 7 h 37"/>
                <a:gd name="T34" fmla="*/ 7 w 40"/>
                <a:gd name="T35" fmla="*/ 10 h 37"/>
                <a:gd name="T36" fmla="*/ 9 w 40"/>
                <a:gd name="T37" fmla="*/ 8 h 37"/>
                <a:gd name="T38" fmla="*/ 6 w 40"/>
                <a:gd name="T39" fmla="*/ 5 h 37"/>
                <a:gd name="T40" fmla="*/ 20 w 40"/>
                <a:gd name="T41" fmla="*/ 0 h 37"/>
                <a:gd name="T42" fmla="*/ 18 w 40"/>
                <a:gd name="T43" fmla="*/ 0 h 37"/>
                <a:gd name="T44" fmla="*/ 18 w 40"/>
                <a:gd name="T45" fmla="*/ 0 h 37"/>
                <a:gd name="T46" fmla="*/ 18 w 40"/>
                <a:gd name="T47" fmla="*/ 4 h 37"/>
                <a:gd name="T48" fmla="*/ 19 w 40"/>
                <a:gd name="T49" fmla="*/ 4 h 37"/>
                <a:gd name="T50" fmla="*/ 20 w 40"/>
                <a:gd name="T51" fmla="*/ 4 h 37"/>
                <a:gd name="T52" fmla="*/ 20 w 40"/>
                <a:gd name="T5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37">
                  <a:moveTo>
                    <a:pt x="36" y="33"/>
                  </a:moveTo>
                  <a:cubicBezTo>
                    <a:pt x="36" y="33"/>
                    <a:pt x="35" y="34"/>
                    <a:pt x="35" y="35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9" y="36"/>
                    <a:pt x="40" y="35"/>
                    <a:pt x="40" y="34"/>
                  </a:cubicBezTo>
                  <a:cubicBezTo>
                    <a:pt x="36" y="33"/>
                    <a:pt x="36" y="33"/>
                    <a:pt x="36" y="33"/>
                  </a:cubicBezTo>
                  <a:moveTo>
                    <a:pt x="3" y="29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2"/>
                    <a:pt x="1" y="3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1"/>
                    <a:pt x="4" y="30"/>
                    <a:pt x="3" y="29"/>
                  </a:cubicBezTo>
                  <a:moveTo>
                    <a:pt x="39" y="9"/>
                  </a:moveTo>
                  <a:cubicBezTo>
                    <a:pt x="36" y="11"/>
                    <a:pt x="36" y="11"/>
                    <a:pt x="36" y="11"/>
                  </a:cubicBezTo>
                  <a:cubicBezTo>
                    <a:pt x="36" y="12"/>
                    <a:pt x="37" y="13"/>
                    <a:pt x="37" y="13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0"/>
                    <a:pt x="39" y="9"/>
                    <a:pt x="39" y="9"/>
                  </a:cubicBezTo>
                  <a:moveTo>
                    <a:pt x="6" y="5"/>
                  </a:moveTo>
                  <a:cubicBezTo>
                    <a:pt x="6" y="5"/>
                    <a:pt x="5" y="6"/>
                    <a:pt x="4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8" y="9"/>
                    <a:pt x="9" y="8"/>
                  </a:cubicBezTo>
                  <a:cubicBezTo>
                    <a:pt x="6" y="5"/>
                    <a:pt x="6" y="5"/>
                    <a:pt x="6" y="5"/>
                  </a:cubicBezTo>
                  <a:moveTo>
                    <a:pt x="20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4"/>
                    <a:pt x="20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530"/>
            <p:cNvSpPr>
              <a:spLocks noEditPoints="1"/>
            </p:cNvSpPr>
            <p:nvPr/>
          </p:nvSpPr>
          <p:spPr bwMode="auto">
            <a:xfrm>
              <a:off x="4681538" y="7275513"/>
              <a:ext cx="120650" cy="109538"/>
            </a:xfrm>
            <a:custGeom>
              <a:avLst/>
              <a:gdLst>
                <a:gd name="T0" fmla="*/ 13 w 25"/>
                <a:gd name="T1" fmla="*/ 18 h 23"/>
                <a:gd name="T2" fmla="*/ 11 w 25"/>
                <a:gd name="T3" fmla="*/ 23 h 23"/>
                <a:gd name="T4" fmla="*/ 11 w 25"/>
                <a:gd name="T5" fmla="*/ 23 h 23"/>
                <a:gd name="T6" fmla="*/ 13 w 25"/>
                <a:gd name="T7" fmla="*/ 23 h 23"/>
                <a:gd name="T8" fmla="*/ 14 w 25"/>
                <a:gd name="T9" fmla="*/ 23 h 23"/>
                <a:gd name="T10" fmla="*/ 17 w 25"/>
                <a:gd name="T11" fmla="*/ 22 h 23"/>
                <a:gd name="T12" fmla="*/ 13 w 25"/>
                <a:gd name="T13" fmla="*/ 18 h 23"/>
                <a:gd name="T14" fmla="*/ 24 w 25"/>
                <a:gd name="T15" fmla="*/ 8 h 23"/>
                <a:gd name="T16" fmla="*/ 14 w 25"/>
                <a:gd name="T17" fmla="*/ 16 h 23"/>
                <a:gd name="T18" fmla="*/ 20 w 25"/>
                <a:gd name="T19" fmla="*/ 21 h 23"/>
                <a:gd name="T20" fmla="*/ 24 w 25"/>
                <a:gd name="T21" fmla="*/ 10 h 23"/>
                <a:gd name="T22" fmla="*/ 24 w 25"/>
                <a:gd name="T23" fmla="*/ 8 h 23"/>
                <a:gd name="T24" fmla="*/ 17 w 25"/>
                <a:gd name="T25" fmla="*/ 1 h 23"/>
                <a:gd name="T26" fmla="*/ 14 w 25"/>
                <a:gd name="T27" fmla="*/ 12 h 23"/>
                <a:gd name="T28" fmla="*/ 23 w 25"/>
                <a:gd name="T29" fmla="*/ 5 h 23"/>
                <a:gd name="T30" fmla="*/ 17 w 25"/>
                <a:gd name="T31" fmla="*/ 1 h 23"/>
                <a:gd name="T32" fmla="*/ 13 w 25"/>
                <a:gd name="T33" fmla="*/ 0 h 23"/>
                <a:gd name="T34" fmla="*/ 11 w 25"/>
                <a:gd name="T35" fmla="*/ 0 h 23"/>
                <a:gd name="T36" fmla="*/ 1 w 25"/>
                <a:gd name="T37" fmla="*/ 13 h 23"/>
                <a:gd name="T38" fmla="*/ 8 w 25"/>
                <a:gd name="T39" fmla="*/ 23 h 23"/>
                <a:gd name="T40" fmla="*/ 9 w 25"/>
                <a:gd name="T41" fmla="*/ 22 h 23"/>
                <a:gd name="T42" fmla="*/ 10 w 25"/>
                <a:gd name="T43" fmla="*/ 16 h 23"/>
                <a:gd name="T44" fmla="*/ 10 w 25"/>
                <a:gd name="T45" fmla="*/ 15 h 23"/>
                <a:gd name="T46" fmla="*/ 11 w 25"/>
                <a:gd name="T47" fmla="*/ 15 h 23"/>
                <a:gd name="T48" fmla="*/ 15 w 25"/>
                <a:gd name="T49" fmla="*/ 0 h 23"/>
                <a:gd name="T50" fmla="*/ 13 w 25"/>
                <a:gd name="T5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3">
                  <a:moveTo>
                    <a:pt x="13" y="18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2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6" y="23"/>
                    <a:pt x="17" y="22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24" y="8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19"/>
                    <a:pt x="25" y="15"/>
                    <a:pt x="24" y="10"/>
                  </a:cubicBezTo>
                  <a:cubicBezTo>
                    <a:pt x="24" y="10"/>
                    <a:pt x="24" y="9"/>
                    <a:pt x="24" y="8"/>
                  </a:cubicBezTo>
                  <a:moveTo>
                    <a:pt x="17" y="1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3"/>
                    <a:pt x="19" y="2"/>
                    <a:pt x="17" y="1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7"/>
                    <a:pt x="1" y="13"/>
                  </a:cubicBezTo>
                  <a:cubicBezTo>
                    <a:pt x="2" y="18"/>
                    <a:pt x="5" y="21"/>
                    <a:pt x="8" y="2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531"/>
            <p:cNvSpPr>
              <a:spLocks/>
            </p:cNvSpPr>
            <p:nvPr/>
          </p:nvSpPr>
          <p:spPr bwMode="auto">
            <a:xfrm>
              <a:off x="4719638" y="7275513"/>
              <a:ext cx="76200" cy="109538"/>
            </a:xfrm>
            <a:custGeom>
              <a:avLst/>
              <a:gdLst>
                <a:gd name="T0" fmla="*/ 7 w 16"/>
                <a:gd name="T1" fmla="*/ 0 h 23"/>
                <a:gd name="T2" fmla="*/ 3 w 16"/>
                <a:gd name="T3" fmla="*/ 15 h 23"/>
                <a:gd name="T4" fmla="*/ 2 w 16"/>
                <a:gd name="T5" fmla="*/ 15 h 23"/>
                <a:gd name="T6" fmla="*/ 2 w 16"/>
                <a:gd name="T7" fmla="*/ 16 h 23"/>
                <a:gd name="T8" fmla="*/ 1 w 16"/>
                <a:gd name="T9" fmla="*/ 22 h 23"/>
                <a:gd name="T10" fmla="*/ 0 w 16"/>
                <a:gd name="T11" fmla="*/ 23 h 23"/>
                <a:gd name="T12" fmla="*/ 3 w 16"/>
                <a:gd name="T13" fmla="*/ 23 h 23"/>
                <a:gd name="T14" fmla="*/ 3 w 16"/>
                <a:gd name="T15" fmla="*/ 23 h 23"/>
                <a:gd name="T16" fmla="*/ 5 w 16"/>
                <a:gd name="T17" fmla="*/ 18 h 23"/>
                <a:gd name="T18" fmla="*/ 9 w 16"/>
                <a:gd name="T19" fmla="*/ 22 h 23"/>
                <a:gd name="T20" fmla="*/ 12 w 16"/>
                <a:gd name="T21" fmla="*/ 21 h 23"/>
                <a:gd name="T22" fmla="*/ 6 w 16"/>
                <a:gd name="T23" fmla="*/ 16 h 23"/>
                <a:gd name="T24" fmla="*/ 16 w 16"/>
                <a:gd name="T25" fmla="*/ 8 h 23"/>
                <a:gd name="T26" fmla="*/ 15 w 16"/>
                <a:gd name="T27" fmla="*/ 5 h 23"/>
                <a:gd name="T28" fmla="*/ 6 w 16"/>
                <a:gd name="T29" fmla="*/ 12 h 23"/>
                <a:gd name="T30" fmla="*/ 9 w 16"/>
                <a:gd name="T31" fmla="*/ 1 h 23"/>
                <a:gd name="T32" fmla="*/ 7 w 16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3">
                  <a:moveTo>
                    <a:pt x="7" y="0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2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2" y="2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7"/>
                    <a:pt x="15" y="6"/>
                    <a:pt x="15" y="5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532"/>
            <p:cNvSpPr>
              <a:spLocks noEditPoints="1"/>
            </p:cNvSpPr>
            <p:nvPr/>
          </p:nvSpPr>
          <p:spPr bwMode="auto">
            <a:xfrm>
              <a:off x="4627563" y="7221538"/>
              <a:ext cx="227013" cy="217488"/>
            </a:xfrm>
            <a:custGeom>
              <a:avLst/>
              <a:gdLst>
                <a:gd name="T0" fmla="*/ 34 w 47"/>
                <a:gd name="T1" fmla="*/ 38 h 45"/>
                <a:gd name="T2" fmla="*/ 26 w 47"/>
                <a:gd name="T3" fmla="*/ 41 h 45"/>
                <a:gd name="T4" fmla="*/ 24 w 47"/>
                <a:gd name="T5" fmla="*/ 41 h 45"/>
                <a:gd name="T6" fmla="*/ 20 w 47"/>
                <a:gd name="T7" fmla="*/ 41 h 45"/>
                <a:gd name="T8" fmla="*/ 18 w 47"/>
                <a:gd name="T9" fmla="*/ 45 h 45"/>
                <a:gd name="T10" fmla="*/ 24 w 47"/>
                <a:gd name="T11" fmla="*/ 45 h 45"/>
                <a:gd name="T12" fmla="*/ 26 w 47"/>
                <a:gd name="T13" fmla="*/ 45 h 45"/>
                <a:gd name="T14" fmla="*/ 37 w 47"/>
                <a:gd name="T15" fmla="*/ 41 h 45"/>
                <a:gd name="T16" fmla="*/ 34 w 47"/>
                <a:gd name="T17" fmla="*/ 38 h 45"/>
                <a:gd name="T18" fmla="*/ 44 w 47"/>
                <a:gd name="T19" fmla="*/ 12 h 45"/>
                <a:gd name="T20" fmla="*/ 40 w 47"/>
                <a:gd name="T21" fmla="*/ 15 h 45"/>
                <a:gd name="T22" fmla="*/ 42 w 47"/>
                <a:gd name="T23" fmla="*/ 21 h 45"/>
                <a:gd name="T24" fmla="*/ 36 w 47"/>
                <a:gd name="T25" fmla="*/ 37 h 45"/>
                <a:gd name="T26" fmla="*/ 39 w 47"/>
                <a:gd name="T27" fmla="*/ 39 h 45"/>
                <a:gd name="T28" fmla="*/ 46 w 47"/>
                <a:gd name="T29" fmla="*/ 20 h 45"/>
                <a:gd name="T30" fmla="*/ 44 w 47"/>
                <a:gd name="T31" fmla="*/ 12 h 45"/>
                <a:gd name="T32" fmla="*/ 31 w 47"/>
                <a:gd name="T33" fmla="*/ 1 h 45"/>
                <a:gd name="T34" fmla="*/ 30 w 47"/>
                <a:gd name="T35" fmla="*/ 5 h 45"/>
                <a:gd name="T36" fmla="*/ 39 w 47"/>
                <a:gd name="T37" fmla="*/ 12 h 45"/>
                <a:gd name="T38" fmla="*/ 42 w 47"/>
                <a:gd name="T39" fmla="*/ 10 h 45"/>
                <a:gd name="T40" fmla="*/ 31 w 47"/>
                <a:gd name="T41" fmla="*/ 1 h 45"/>
                <a:gd name="T42" fmla="*/ 24 w 47"/>
                <a:gd name="T43" fmla="*/ 0 h 45"/>
                <a:gd name="T44" fmla="*/ 21 w 47"/>
                <a:gd name="T45" fmla="*/ 0 h 45"/>
                <a:gd name="T46" fmla="*/ 1 w 47"/>
                <a:gd name="T47" fmla="*/ 25 h 45"/>
                <a:gd name="T48" fmla="*/ 16 w 47"/>
                <a:gd name="T49" fmla="*/ 44 h 45"/>
                <a:gd name="T50" fmla="*/ 17 w 47"/>
                <a:gd name="T51" fmla="*/ 40 h 45"/>
                <a:gd name="T52" fmla="*/ 5 w 47"/>
                <a:gd name="T53" fmla="*/ 25 h 45"/>
                <a:gd name="T54" fmla="*/ 22 w 47"/>
                <a:gd name="T55" fmla="*/ 4 h 45"/>
                <a:gd name="T56" fmla="*/ 24 w 47"/>
                <a:gd name="T57" fmla="*/ 4 h 45"/>
                <a:gd name="T58" fmla="*/ 27 w 47"/>
                <a:gd name="T59" fmla="*/ 5 h 45"/>
                <a:gd name="T60" fmla="*/ 29 w 47"/>
                <a:gd name="T61" fmla="*/ 1 h 45"/>
                <a:gd name="T62" fmla="*/ 24 w 47"/>
                <a:gd name="T6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45">
                  <a:moveTo>
                    <a:pt x="34" y="38"/>
                  </a:moveTo>
                  <a:cubicBezTo>
                    <a:pt x="32" y="40"/>
                    <a:pt x="29" y="41"/>
                    <a:pt x="26" y="41"/>
                  </a:cubicBezTo>
                  <a:cubicBezTo>
                    <a:pt x="25" y="41"/>
                    <a:pt x="24" y="41"/>
                    <a:pt x="24" y="41"/>
                  </a:cubicBezTo>
                  <a:cubicBezTo>
                    <a:pt x="22" y="41"/>
                    <a:pt x="21" y="41"/>
                    <a:pt x="20" y="41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20" y="45"/>
                    <a:pt x="22" y="45"/>
                    <a:pt x="24" y="45"/>
                  </a:cubicBezTo>
                  <a:cubicBezTo>
                    <a:pt x="25" y="45"/>
                    <a:pt x="25" y="45"/>
                    <a:pt x="26" y="45"/>
                  </a:cubicBezTo>
                  <a:cubicBezTo>
                    <a:pt x="30" y="45"/>
                    <a:pt x="34" y="43"/>
                    <a:pt x="37" y="41"/>
                  </a:cubicBezTo>
                  <a:cubicBezTo>
                    <a:pt x="34" y="38"/>
                    <a:pt x="34" y="38"/>
                    <a:pt x="34" y="38"/>
                  </a:cubicBezTo>
                  <a:moveTo>
                    <a:pt x="44" y="12"/>
                  </a:moveTo>
                  <a:cubicBezTo>
                    <a:pt x="40" y="15"/>
                    <a:pt x="40" y="15"/>
                    <a:pt x="40" y="15"/>
                  </a:cubicBezTo>
                  <a:cubicBezTo>
                    <a:pt x="41" y="16"/>
                    <a:pt x="42" y="18"/>
                    <a:pt x="42" y="21"/>
                  </a:cubicBezTo>
                  <a:cubicBezTo>
                    <a:pt x="43" y="27"/>
                    <a:pt x="40" y="33"/>
                    <a:pt x="36" y="3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4" y="35"/>
                    <a:pt x="47" y="28"/>
                    <a:pt x="46" y="20"/>
                  </a:cubicBezTo>
                  <a:cubicBezTo>
                    <a:pt x="46" y="17"/>
                    <a:pt x="45" y="14"/>
                    <a:pt x="44" y="12"/>
                  </a:cubicBezTo>
                  <a:moveTo>
                    <a:pt x="31" y="1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34" y="7"/>
                    <a:pt x="37" y="9"/>
                    <a:pt x="39" y="12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6"/>
                    <a:pt x="36" y="3"/>
                    <a:pt x="31" y="1"/>
                  </a:cubicBezTo>
                  <a:moveTo>
                    <a:pt x="24" y="0"/>
                  </a:moveTo>
                  <a:cubicBezTo>
                    <a:pt x="23" y="0"/>
                    <a:pt x="22" y="0"/>
                    <a:pt x="21" y="0"/>
                  </a:cubicBezTo>
                  <a:cubicBezTo>
                    <a:pt x="9" y="2"/>
                    <a:pt x="0" y="13"/>
                    <a:pt x="1" y="25"/>
                  </a:cubicBezTo>
                  <a:cubicBezTo>
                    <a:pt x="2" y="34"/>
                    <a:pt x="8" y="41"/>
                    <a:pt x="16" y="44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1" y="38"/>
                    <a:pt x="6" y="32"/>
                    <a:pt x="5" y="25"/>
                  </a:cubicBezTo>
                  <a:cubicBezTo>
                    <a:pt x="4" y="15"/>
                    <a:pt x="11" y="5"/>
                    <a:pt x="22" y="4"/>
                  </a:cubicBezTo>
                  <a:cubicBezTo>
                    <a:pt x="22" y="4"/>
                    <a:pt x="23" y="4"/>
                    <a:pt x="24" y="4"/>
                  </a:cubicBezTo>
                  <a:cubicBezTo>
                    <a:pt x="25" y="4"/>
                    <a:pt x="26" y="4"/>
                    <a:pt x="27" y="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7" y="0"/>
                    <a:pt x="25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533"/>
            <p:cNvSpPr>
              <a:spLocks noEditPoints="1"/>
            </p:cNvSpPr>
            <p:nvPr/>
          </p:nvSpPr>
          <p:spPr bwMode="auto">
            <a:xfrm>
              <a:off x="4705350" y="7226300"/>
              <a:ext cx="134938" cy="212725"/>
            </a:xfrm>
            <a:custGeom>
              <a:avLst/>
              <a:gdLst>
                <a:gd name="T0" fmla="*/ 1 w 28"/>
                <a:gd name="T1" fmla="*/ 39 h 44"/>
                <a:gd name="T2" fmla="*/ 0 w 28"/>
                <a:gd name="T3" fmla="*/ 43 h 44"/>
                <a:gd name="T4" fmla="*/ 2 w 28"/>
                <a:gd name="T5" fmla="*/ 44 h 44"/>
                <a:gd name="T6" fmla="*/ 4 w 28"/>
                <a:gd name="T7" fmla="*/ 40 h 44"/>
                <a:gd name="T8" fmla="*/ 1 w 28"/>
                <a:gd name="T9" fmla="*/ 39 h 44"/>
                <a:gd name="T10" fmla="*/ 20 w 28"/>
                <a:gd name="T11" fmla="*/ 36 h 44"/>
                <a:gd name="T12" fmla="*/ 18 w 28"/>
                <a:gd name="T13" fmla="*/ 37 h 44"/>
                <a:gd name="T14" fmla="*/ 21 w 28"/>
                <a:gd name="T15" fmla="*/ 40 h 44"/>
                <a:gd name="T16" fmla="*/ 23 w 28"/>
                <a:gd name="T17" fmla="*/ 38 h 44"/>
                <a:gd name="T18" fmla="*/ 20 w 28"/>
                <a:gd name="T19" fmla="*/ 36 h 44"/>
                <a:gd name="T20" fmla="*/ 26 w 28"/>
                <a:gd name="T21" fmla="*/ 9 h 44"/>
                <a:gd name="T22" fmla="*/ 23 w 28"/>
                <a:gd name="T23" fmla="*/ 11 h 44"/>
                <a:gd name="T24" fmla="*/ 24 w 28"/>
                <a:gd name="T25" fmla="*/ 14 h 44"/>
                <a:gd name="T26" fmla="*/ 28 w 28"/>
                <a:gd name="T27" fmla="*/ 11 h 44"/>
                <a:gd name="T28" fmla="*/ 26 w 28"/>
                <a:gd name="T29" fmla="*/ 9 h 44"/>
                <a:gd name="T30" fmla="*/ 13 w 28"/>
                <a:gd name="T31" fmla="*/ 0 h 44"/>
                <a:gd name="T32" fmla="*/ 11 w 28"/>
                <a:gd name="T33" fmla="*/ 4 h 44"/>
                <a:gd name="T34" fmla="*/ 14 w 28"/>
                <a:gd name="T35" fmla="*/ 4 h 44"/>
                <a:gd name="T36" fmla="*/ 15 w 28"/>
                <a:gd name="T37" fmla="*/ 0 h 44"/>
                <a:gd name="T38" fmla="*/ 13 w 28"/>
                <a:gd name="T3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44">
                  <a:moveTo>
                    <a:pt x="1" y="39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2" y="44"/>
                    <a:pt x="2" y="44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0"/>
                    <a:pt x="2" y="40"/>
                    <a:pt x="1" y="39"/>
                  </a:cubicBezTo>
                  <a:moveTo>
                    <a:pt x="20" y="36"/>
                  </a:moveTo>
                  <a:cubicBezTo>
                    <a:pt x="19" y="36"/>
                    <a:pt x="19" y="37"/>
                    <a:pt x="18" y="37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2" y="40"/>
                    <a:pt x="22" y="39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moveTo>
                    <a:pt x="26" y="9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4" y="12"/>
                    <a:pt x="24" y="13"/>
                    <a:pt x="24" y="14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9"/>
                    <a:pt x="26" y="9"/>
                  </a:cubicBezTo>
                  <a:moveTo>
                    <a:pt x="13" y="0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3" y="4"/>
                    <a:pt x="14" y="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534"/>
            <p:cNvSpPr>
              <a:spLocks noEditPoints="1"/>
            </p:cNvSpPr>
            <p:nvPr/>
          </p:nvSpPr>
          <p:spPr bwMode="auto">
            <a:xfrm>
              <a:off x="3263900" y="6203950"/>
              <a:ext cx="85725" cy="87313"/>
            </a:xfrm>
            <a:custGeom>
              <a:avLst/>
              <a:gdLst>
                <a:gd name="T0" fmla="*/ 12 w 18"/>
                <a:gd name="T1" fmla="*/ 11 h 18"/>
                <a:gd name="T2" fmla="*/ 7 w 18"/>
                <a:gd name="T3" fmla="*/ 17 h 18"/>
                <a:gd name="T4" fmla="*/ 9 w 18"/>
                <a:gd name="T5" fmla="*/ 18 h 18"/>
                <a:gd name="T6" fmla="*/ 10 w 18"/>
                <a:gd name="T7" fmla="*/ 18 h 18"/>
                <a:gd name="T8" fmla="*/ 18 w 18"/>
                <a:gd name="T9" fmla="*/ 11 h 18"/>
                <a:gd name="T10" fmla="*/ 12 w 18"/>
                <a:gd name="T11" fmla="*/ 11 h 18"/>
                <a:gd name="T12" fmla="*/ 1 w 18"/>
                <a:gd name="T13" fmla="*/ 7 h 18"/>
                <a:gd name="T14" fmla="*/ 0 w 18"/>
                <a:gd name="T15" fmla="*/ 10 h 18"/>
                <a:gd name="T16" fmla="*/ 4 w 18"/>
                <a:gd name="T17" fmla="*/ 16 h 18"/>
                <a:gd name="T18" fmla="*/ 9 w 18"/>
                <a:gd name="T19" fmla="*/ 11 h 18"/>
                <a:gd name="T20" fmla="*/ 5 w 18"/>
                <a:gd name="T21" fmla="*/ 11 h 18"/>
                <a:gd name="T22" fmla="*/ 1 w 18"/>
                <a:gd name="T23" fmla="*/ 7 h 18"/>
                <a:gd name="T24" fmla="*/ 17 w 18"/>
                <a:gd name="T25" fmla="*/ 5 h 18"/>
                <a:gd name="T26" fmla="*/ 15 w 18"/>
                <a:gd name="T27" fmla="*/ 8 h 18"/>
                <a:gd name="T28" fmla="*/ 18 w 18"/>
                <a:gd name="T29" fmla="*/ 9 h 18"/>
                <a:gd name="T30" fmla="*/ 18 w 18"/>
                <a:gd name="T31" fmla="*/ 8 h 18"/>
                <a:gd name="T32" fmla="*/ 17 w 18"/>
                <a:gd name="T33" fmla="*/ 5 h 18"/>
                <a:gd name="T34" fmla="*/ 9 w 18"/>
                <a:gd name="T35" fmla="*/ 0 h 18"/>
                <a:gd name="T36" fmla="*/ 8 w 18"/>
                <a:gd name="T37" fmla="*/ 0 h 18"/>
                <a:gd name="T38" fmla="*/ 2 w 18"/>
                <a:gd name="T39" fmla="*/ 4 h 18"/>
                <a:gd name="T40" fmla="*/ 6 w 18"/>
                <a:gd name="T41" fmla="*/ 8 h 18"/>
                <a:gd name="T42" fmla="*/ 11 w 18"/>
                <a:gd name="T43" fmla="*/ 8 h 18"/>
                <a:gd name="T44" fmla="*/ 16 w 18"/>
                <a:gd name="T45" fmla="*/ 3 h 18"/>
                <a:gd name="T46" fmla="*/ 9 w 18"/>
                <a:gd name="T4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18">
                  <a:moveTo>
                    <a:pt x="12" y="11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4" y="17"/>
                    <a:pt x="17" y="15"/>
                    <a:pt x="18" y="11"/>
                  </a:cubicBezTo>
                  <a:cubicBezTo>
                    <a:pt x="12" y="11"/>
                    <a:pt x="12" y="11"/>
                    <a:pt x="12" y="11"/>
                  </a:cubicBezTo>
                  <a:moveTo>
                    <a:pt x="1" y="7"/>
                  </a:moveTo>
                  <a:cubicBezTo>
                    <a:pt x="0" y="8"/>
                    <a:pt x="0" y="9"/>
                    <a:pt x="0" y="10"/>
                  </a:cubicBezTo>
                  <a:cubicBezTo>
                    <a:pt x="1" y="12"/>
                    <a:pt x="2" y="15"/>
                    <a:pt x="4" y="16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" y="7"/>
                    <a:pt x="1" y="7"/>
                    <a:pt x="1" y="7"/>
                  </a:cubicBezTo>
                  <a:moveTo>
                    <a:pt x="17" y="5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5" y="0"/>
                    <a:pt x="3" y="2"/>
                    <a:pt x="2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535"/>
            <p:cNvSpPr>
              <a:spLocks/>
            </p:cNvSpPr>
            <p:nvPr/>
          </p:nvSpPr>
          <p:spPr bwMode="auto">
            <a:xfrm>
              <a:off x="3268663" y="6218238"/>
              <a:ext cx="80963" cy="68263"/>
            </a:xfrm>
            <a:custGeom>
              <a:avLst/>
              <a:gdLst>
                <a:gd name="T0" fmla="*/ 15 w 17"/>
                <a:gd name="T1" fmla="*/ 0 h 14"/>
                <a:gd name="T2" fmla="*/ 10 w 17"/>
                <a:gd name="T3" fmla="*/ 5 h 14"/>
                <a:gd name="T4" fmla="*/ 5 w 17"/>
                <a:gd name="T5" fmla="*/ 5 h 14"/>
                <a:gd name="T6" fmla="*/ 1 w 17"/>
                <a:gd name="T7" fmla="*/ 1 h 14"/>
                <a:gd name="T8" fmla="*/ 0 w 17"/>
                <a:gd name="T9" fmla="*/ 4 h 14"/>
                <a:gd name="T10" fmla="*/ 4 w 17"/>
                <a:gd name="T11" fmla="*/ 8 h 14"/>
                <a:gd name="T12" fmla="*/ 8 w 17"/>
                <a:gd name="T13" fmla="*/ 8 h 14"/>
                <a:gd name="T14" fmla="*/ 3 w 17"/>
                <a:gd name="T15" fmla="*/ 13 h 14"/>
                <a:gd name="T16" fmla="*/ 6 w 17"/>
                <a:gd name="T17" fmla="*/ 14 h 14"/>
                <a:gd name="T18" fmla="*/ 11 w 17"/>
                <a:gd name="T19" fmla="*/ 8 h 14"/>
                <a:gd name="T20" fmla="*/ 17 w 17"/>
                <a:gd name="T21" fmla="*/ 8 h 14"/>
                <a:gd name="T22" fmla="*/ 17 w 17"/>
                <a:gd name="T23" fmla="*/ 6 h 14"/>
                <a:gd name="T24" fmla="*/ 14 w 17"/>
                <a:gd name="T25" fmla="*/ 5 h 14"/>
                <a:gd name="T26" fmla="*/ 16 w 17"/>
                <a:gd name="T27" fmla="*/ 2 h 14"/>
                <a:gd name="T28" fmla="*/ 15 w 17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4">
                  <a:moveTo>
                    <a:pt x="15" y="0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4"/>
                    <a:pt x="5" y="14"/>
                    <a:pt x="6" y="1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6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1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536"/>
            <p:cNvSpPr>
              <a:spLocks noEditPoints="1"/>
            </p:cNvSpPr>
            <p:nvPr/>
          </p:nvSpPr>
          <p:spPr bwMode="auto">
            <a:xfrm>
              <a:off x="3225800" y="6165850"/>
              <a:ext cx="163513" cy="163513"/>
            </a:xfrm>
            <a:custGeom>
              <a:avLst/>
              <a:gdLst>
                <a:gd name="T0" fmla="*/ 31 w 34"/>
                <a:gd name="T1" fmla="*/ 19 h 34"/>
                <a:gd name="T2" fmla="*/ 19 w 34"/>
                <a:gd name="T3" fmla="*/ 31 h 34"/>
                <a:gd name="T4" fmla="*/ 17 w 34"/>
                <a:gd name="T5" fmla="*/ 31 h 34"/>
                <a:gd name="T6" fmla="*/ 11 w 34"/>
                <a:gd name="T7" fmla="*/ 29 h 34"/>
                <a:gd name="T8" fmla="*/ 9 w 34"/>
                <a:gd name="T9" fmla="*/ 32 h 34"/>
                <a:gd name="T10" fmla="*/ 17 w 34"/>
                <a:gd name="T11" fmla="*/ 34 h 34"/>
                <a:gd name="T12" fmla="*/ 19 w 34"/>
                <a:gd name="T13" fmla="*/ 34 h 34"/>
                <a:gd name="T14" fmla="*/ 34 w 34"/>
                <a:gd name="T15" fmla="*/ 19 h 34"/>
                <a:gd name="T16" fmla="*/ 31 w 34"/>
                <a:gd name="T17" fmla="*/ 19 h 34"/>
                <a:gd name="T18" fmla="*/ 2 w 34"/>
                <a:gd name="T19" fmla="*/ 9 h 34"/>
                <a:gd name="T20" fmla="*/ 0 w 34"/>
                <a:gd name="T21" fmla="*/ 19 h 34"/>
                <a:gd name="T22" fmla="*/ 6 w 34"/>
                <a:gd name="T23" fmla="*/ 30 h 34"/>
                <a:gd name="T24" fmla="*/ 8 w 34"/>
                <a:gd name="T25" fmla="*/ 28 h 34"/>
                <a:gd name="T26" fmla="*/ 3 w 34"/>
                <a:gd name="T27" fmla="*/ 18 h 34"/>
                <a:gd name="T28" fmla="*/ 4 w 34"/>
                <a:gd name="T29" fmla="*/ 11 h 34"/>
                <a:gd name="T30" fmla="*/ 2 w 34"/>
                <a:gd name="T31" fmla="*/ 9 h 34"/>
                <a:gd name="T32" fmla="*/ 31 w 34"/>
                <a:gd name="T33" fmla="*/ 7 h 34"/>
                <a:gd name="T34" fmla="*/ 29 w 34"/>
                <a:gd name="T35" fmla="*/ 9 h 34"/>
                <a:gd name="T36" fmla="*/ 31 w 34"/>
                <a:gd name="T37" fmla="*/ 15 h 34"/>
                <a:gd name="T38" fmla="*/ 31 w 34"/>
                <a:gd name="T39" fmla="*/ 17 h 34"/>
                <a:gd name="T40" fmla="*/ 34 w 34"/>
                <a:gd name="T41" fmla="*/ 17 h 34"/>
                <a:gd name="T42" fmla="*/ 34 w 34"/>
                <a:gd name="T43" fmla="*/ 15 h 34"/>
                <a:gd name="T44" fmla="*/ 31 w 34"/>
                <a:gd name="T45" fmla="*/ 7 h 34"/>
                <a:gd name="T46" fmla="*/ 17 w 34"/>
                <a:gd name="T47" fmla="*/ 0 h 34"/>
                <a:gd name="T48" fmla="*/ 15 w 34"/>
                <a:gd name="T49" fmla="*/ 0 h 34"/>
                <a:gd name="T50" fmla="*/ 3 w 34"/>
                <a:gd name="T51" fmla="*/ 6 h 34"/>
                <a:gd name="T52" fmla="*/ 6 w 34"/>
                <a:gd name="T53" fmla="*/ 9 h 34"/>
                <a:gd name="T54" fmla="*/ 16 w 34"/>
                <a:gd name="T55" fmla="*/ 3 h 34"/>
                <a:gd name="T56" fmla="*/ 17 w 34"/>
                <a:gd name="T57" fmla="*/ 3 h 34"/>
                <a:gd name="T58" fmla="*/ 27 w 34"/>
                <a:gd name="T59" fmla="*/ 7 h 34"/>
                <a:gd name="T60" fmla="*/ 29 w 34"/>
                <a:gd name="T61" fmla="*/ 5 h 34"/>
                <a:gd name="T62" fmla="*/ 17 w 34"/>
                <a:gd name="T6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" h="34">
                  <a:moveTo>
                    <a:pt x="31" y="19"/>
                  </a:moveTo>
                  <a:cubicBezTo>
                    <a:pt x="30" y="25"/>
                    <a:pt x="25" y="30"/>
                    <a:pt x="19" y="31"/>
                  </a:cubicBezTo>
                  <a:cubicBezTo>
                    <a:pt x="18" y="31"/>
                    <a:pt x="18" y="31"/>
                    <a:pt x="17" y="31"/>
                  </a:cubicBezTo>
                  <a:cubicBezTo>
                    <a:pt x="15" y="31"/>
                    <a:pt x="13" y="30"/>
                    <a:pt x="11" y="29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1" y="33"/>
                    <a:pt x="14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7" y="33"/>
                    <a:pt x="33" y="27"/>
                    <a:pt x="34" y="19"/>
                  </a:cubicBezTo>
                  <a:cubicBezTo>
                    <a:pt x="31" y="19"/>
                    <a:pt x="31" y="19"/>
                    <a:pt x="31" y="19"/>
                  </a:cubicBezTo>
                  <a:moveTo>
                    <a:pt x="2" y="9"/>
                  </a:moveTo>
                  <a:cubicBezTo>
                    <a:pt x="0" y="12"/>
                    <a:pt x="0" y="15"/>
                    <a:pt x="0" y="19"/>
                  </a:cubicBezTo>
                  <a:cubicBezTo>
                    <a:pt x="1" y="24"/>
                    <a:pt x="3" y="28"/>
                    <a:pt x="6" y="30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6" y="26"/>
                    <a:pt x="4" y="22"/>
                    <a:pt x="3" y="18"/>
                  </a:cubicBezTo>
                  <a:cubicBezTo>
                    <a:pt x="3" y="16"/>
                    <a:pt x="3" y="13"/>
                    <a:pt x="4" y="11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31" y="7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30" y="11"/>
                    <a:pt x="31" y="13"/>
                    <a:pt x="31" y="15"/>
                  </a:cubicBezTo>
                  <a:cubicBezTo>
                    <a:pt x="31" y="16"/>
                    <a:pt x="31" y="16"/>
                    <a:pt x="31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6"/>
                    <a:pt x="34" y="16"/>
                    <a:pt x="34" y="15"/>
                  </a:cubicBezTo>
                  <a:cubicBezTo>
                    <a:pt x="34" y="12"/>
                    <a:pt x="33" y="9"/>
                    <a:pt x="31" y="7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5" y="0"/>
                  </a:cubicBezTo>
                  <a:cubicBezTo>
                    <a:pt x="10" y="0"/>
                    <a:pt x="6" y="3"/>
                    <a:pt x="3" y="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5"/>
                    <a:pt x="12" y="3"/>
                    <a:pt x="16" y="3"/>
                  </a:cubicBezTo>
                  <a:cubicBezTo>
                    <a:pt x="16" y="3"/>
                    <a:pt x="17" y="3"/>
                    <a:pt x="17" y="3"/>
                  </a:cubicBezTo>
                  <a:cubicBezTo>
                    <a:pt x="21" y="3"/>
                    <a:pt x="25" y="4"/>
                    <a:pt x="27" y="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6" y="2"/>
                    <a:pt x="22" y="0"/>
                    <a:pt x="1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537"/>
            <p:cNvSpPr>
              <a:spLocks noEditPoints="1"/>
            </p:cNvSpPr>
            <p:nvPr/>
          </p:nvSpPr>
          <p:spPr bwMode="auto">
            <a:xfrm>
              <a:off x="3235325" y="6189663"/>
              <a:ext cx="158750" cy="130175"/>
            </a:xfrm>
            <a:custGeom>
              <a:avLst/>
              <a:gdLst>
                <a:gd name="T0" fmla="*/ 6 w 33"/>
                <a:gd name="T1" fmla="*/ 23 h 27"/>
                <a:gd name="T2" fmla="*/ 4 w 33"/>
                <a:gd name="T3" fmla="*/ 25 h 27"/>
                <a:gd name="T4" fmla="*/ 7 w 33"/>
                <a:gd name="T5" fmla="*/ 27 h 27"/>
                <a:gd name="T6" fmla="*/ 9 w 33"/>
                <a:gd name="T7" fmla="*/ 24 h 27"/>
                <a:gd name="T8" fmla="*/ 6 w 33"/>
                <a:gd name="T9" fmla="*/ 23 h 27"/>
                <a:gd name="T10" fmla="*/ 29 w 33"/>
                <a:gd name="T11" fmla="*/ 12 h 27"/>
                <a:gd name="T12" fmla="*/ 29 w 33"/>
                <a:gd name="T13" fmla="*/ 14 h 27"/>
                <a:gd name="T14" fmla="*/ 32 w 33"/>
                <a:gd name="T15" fmla="*/ 14 h 27"/>
                <a:gd name="T16" fmla="*/ 32 w 33"/>
                <a:gd name="T17" fmla="*/ 12 h 27"/>
                <a:gd name="T18" fmla="*/ 29 w 33"/>
                <a:gd name="T19" fmla="*/ 12 h 27"/>
                <a:gd name="T20" fmla="*/ 1 w 33"/>
                <a:gd name="T21" fmla="*/ 1 h 27"/>
                <a:gd name="T22" fmla="*/ 0 w 33"/>
                <a:gd name="T23" fmla="*/ 4 h 27"/>
                <a:gd name="T24" fmla="*/ 2 w 33"/>
                <a:gd name="T25" fmla="*/ 6 h 27"/>
                <a:gd name="T26" fmla="*/ 4 w 33"/>
                <a:gd name="T27" fmla="*/ 4 h 27"/>
                <a:gd name="T28" fmla="*/ 1 w 33"/>
                <a:gd name="T29" fmla="*/ 1 h 27"/>
                <a:gd name="T30" fmla="*/ 27 w 33"/>
                <a:gd name="T31" fmla="*/ 0 h 27"/>
                <a:gd name="T32" fmla="*/ 25 w 33"/>
                <a:gd name="T33" fmla="*/ 2 h 27"/>
                <a:gd name="T34" fmla="*/ 27 w 33"/>
                <a:gd name="T35" fmla="*/ 4 h 27"/>
                <a:gd name="T36" fmla="*/ 29 w 33"/>
                <a:gd name="T37" fmla="*/ 2 h 27"/>
                <a:gd name="T38" fmla="*/ 27 w 33"/>
                <a:gd name="T3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" h="27">
                  <a:moveTo>
                    <a:pt x="6" y="23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5" y="26"/>
                    <a:pt x="6" y="26"/>
                    <a:pt x="7" y="27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7" y="24"/>
                    <a:pt x="6" y="23"/>
                  </a:cubicBezTo>
                  <a:moveTo>
                    <a:pt x="29" y="12"/>
                  </a:moveTo>
                  <a:cubicBezTo>
                    <a:pt x="29" y="13"/>
                    <a:pt x="29" y="14"/>
                    <a:pt x="29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3" y="13"/>
                    <a:pt x="32" y="12"/>
                  </a:cubicBezTo>
                  <a:cubicBezTo>
                    <a:pt x="29" y="12"/>
                    <a:pt x="29" y="12"/>
                    <a:pt x="29" y="12"/>
                  </a:cubicBezTo>
                  <a:moveTo>
                    <a:pt x="1" y="1"/>
                  </a:moveTo>
                  <a:cubicBezTo>
                    <a:pt x="1" y="2"/>
                    <a:pt x="0" y="3"/>
                    <a:pt x="0" y="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5"/>
                    <a:pt x="3" y="4"/>
                    <a:pt x="4" y="4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27" y="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6" y="3"/>
                    <a:pt x="27" y="3"/>
                    <a:pt x="27" y="4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1"/>
                    <a:pt x="28" y="0"/>
                    <a:pt x="2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538"/>
            <p:cNvSpPr>
              <a:spLocks noEditPoints="1"/>
            </p:cNvSpPr>
            <p:nvPr/>
          </p:nvSpPr>
          <p:spPr bwMode="auto">
            <a:xfrm>
              <a:off x="2082800" y="6407150"/>
              <a:ext cx="85725" cy="80963"/>
            </a:xfrm>
            <a:custGeom>
              <a:avLst/>
              <a:gdLst>
                <a:gd name="T0" fmla="*/ 9 w 18"/>
                <a:gd name="T1" fmla="*/ 11 h 17"/>
                <a:gd name="T2" fmla="*/ 10 w 18"/>
                <a:gd name="T3" fmla="*/ 17 h 17"/>
                <a:gd name="T4" fmla="*/ 13 w 18"/>
                <a:gd name="T5" fmla="*/ 16 h 17"/>
                <a:gd name="T6" fmla="*/ 9 w 18"/>
                <a:gd name="T7" fmla="*/ 11 h 17"/>
                <a:gd name="T8" fmla="*/ 3 w 18"/>
                <a:gd name="T9" fmla="*/ 2 h 17"/>
                <a:gd name="T10" fmla="*/ 0 w 18"/>
                <a:gd name="T11" fmla="*/ 10 h 17"/>
                <a:gd name="T12" fmla="*/ 8 w 18"/>
                <a:gd name="T13" fmla="*/ 17 h 17"/>
                <a:gd name="T14" fmla="*/ 6 w 18"/>
                <a:gd name="T15" fmla="*/ 7 h 17"/>
                <a:gd name="T16" fmla="*/ 6 w 18"/>
                <a:gd name="T17" fmla="*/ 7 h 17"/>
                <a:gd name="T18" fmla="*/ 6 w 18"/>
                <a:gd name="T19" fmla="*/ 7 h 17"/>
                <a:gd name="T20" fmla="*/ 3 w 18"/>
                <a:gd name="T21" fmla="*/ 2 h 17"/>
                <a:gd name="T22" fmla="*/ 6 w 18"/>
                <a:gd name="T23" fmla="*/ 0 h 17"/>
                <a:gd name="T24" fmla="*/ 5 w 18"/>
                <a:gd name="T25" fmla="*/ 0 h 17"/>
                <a:gd name="T26" fmla="*/ 6 w 18"/>
                <a:gd name="T27" fmla="*/ 1 h 17"/>
                <a:gd name="T28" fmla="*/ 6 w 18"/>
                <a:gd name="T29" fmla="*/ 0 h 17"/>
                <a:gd name="T30" fmla="*/ 9 w 18"/>
                <a:gd name="T31" fmla="*/ 0 h 17"/>
                <a:gd name="T32" fmla="*/ 9 w 18"/>
                <a:gd name="T33" fmla="*/ 0 h 17"/>
                <a:gd name="T34" fmla="*/ 9 w 18"/>
                <a:gd name="T35" fmla="*/ 6 h 17"/>
                <a:gd name="T36" fmla="*/ 16 w 18"/>
                <a:gd name="T37" fmla="*/ 15 h 17"/>
                <a:gd name="T38" fmla="*/ 18 w 18"/>
                <a:gd name="T39" fmla="*/ 8 h 17"/>
                <a:gd name="T40" fmla="*/ 9 w 18"/>
                <a:gd name="T4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17">
                  <a:moveTo>
                    <a:pt x="9" y="11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12" y="17"/>
                    <a:pt x="13" y="17"/>
                    <a:pt x="13" y="16"/>
                  </a:cubicBezTo>
                  <a:cubicBezTo>
                    <a:pt x="9" y="11"/>
                    <a:pt x="9" y="11"/>
                    <a:pt x="9" y="11"/>
                  </a:cubicBezTo>
                  <a:moveTo>
                    <a:pt x="3" y="2"/>
                  </a:moveTo>
                  <a:cubicBezTo>
                    <a:pt x="1" y="4"/>
                    <a:pt x="0" y="7"/>
                    <a:pt x="0" y="10"/>
                  </a:cubicBezTo>
                  <a:cubicBezTo>
                    <a:pt x="1" y="14"/>
                    <a:pt x="4" y="17"/>
                    <a:pt x="8" y="1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6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3"/>
                    <a:pt x="18" y="10"/>
                    <a:pt x="18" y="8"/>
                  </a:cubicBezTo>
                  <a:cubicBezTo>
                    <a:pt x="18" y="3"/>
                    <a:pt x="14" y="0"/>
                    <a:pt x="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539"/>
            <p:cNvSpPr>
              <a:spLocks/>
            </p:cNvSpPr>
            <p:nvPr/>
          </p:nvSpPr>
          <p:spPr bwMode="auto">
            <a:xfrm>
              <a:off x="2097088" y="6407150"/>
              <a:ext cx="61913" cy="80963"/>
            </a:xfrm>
            <a:custGeom>
              <a:avLst/>
              <a:gdLst>
                <a:gd name="T0" fmla="*/ 6 w 13"/>
                <a:gd name="T1" fmla="*/ 0 h 17"/>
                <a:gd name="T2" fmla="*/ 5 w 13"/>
                <a:gd name="T3" fmla="*/ 0 h 17"/>
                <a:gd name="T4" fmla="*/ 3 w 13"/>
                <a:gd name="T5" fmla="*/ 0 h 17"/>
                <a:gd name="T6" fmla="*/ 3 w 13"/>
                <a:gd name="T7" fmla="*/ 1 h 17"/>
                <a:gd name="T8" fmla="*/ 2 w 13"/>
                <a:gd name="T9" fmla="*/ 0 h 17"/>
                <a:gd name="T10" fmla="*/ 0 w 13"/>
                <a:gd name="T11" fmla="*/ 2 h 17"/>
                <a:gd name="T12" fmla="*/ 3 w 13"/>
                <a:gd name="T13" fmla="*/ 7 h 17"/>
                <a:gd name="T14" fmla="*/ 3 w 13"/>
                <a:gd name="T15" fmla="*/ 7 h 17"/>
                <a:gd name="T16" fmla="*/ 3 w 13"/>
                <a:gd name="T17" fmla="*/ 7 h 17"/>
                <a:gd name="T18" fmla="*/ 5 w 13"/>
                <a:gd name="T19" fmla="*/ 17 h 17"/>
                <a:gd name="T20" fmla="*/ 6 w 13"/>
                <a:gd name="T21" fmla="*/ 17 h 17"/>
                <a:gd name="T22" fmla="*/ 7 w 13"/>
                <a:gd name="T23" fmla="*/ 17 h 17"/>
                <a:gd name="T24" fmla="*/ 7 w 13"/>
                <a:gd name="T25" fmla="*/ 17 h 17"/>
                <a:gd name="T26" fmla="*/ 6 w 13"/>
                <a:gd name="T27" fmla="*/ 11 h 17"/>
                <a:gd name="T28" fmla="*/ 10 w 13"/>
                <a:gd name="T29" fmla="*/ 16 h 17"/>
                <a:gd name="T30" fmla="*/ 13 w 13"/>
                <a:gd name="T31" fmla="*/ 15 h 17"/>
                <a:gd name="T32" fmla="*/ 6 w 13"/>
                <a:gd name="T33" fmla="*/ 6 h 17"/>
                <a:gd name="T34" fmla="*/ 6 w 13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7">
                  <a:moveTo>
                    <a:pt x="6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2" y="15"/>
                    <a:pt x="13" y="1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540"/>
            <p:cNvSpPr>
              <a:spLocks noEditPoints="1"/>
            </p:cNvSpPr>
            <p:nvPr/>
          </p:nvSpPr>
          <p:spPr bwMode="auto">
            <a:xfrm>
              <a:off x="2038350" y="6362700"/>
              <a:ext cx="174625" cy="169863"/>
            </a:xfrm>
            <a:custGeom>
              <a:avLst/>
              <a:gdLst>
                <a:gd name="T0" fmla="*/ 26 w 36"/>
                <a:gd name="T1" fmla="*/ 30 h 35"/>
                <a:gd name="T2" fmla="*/ 20 w 36"/>
                <a:gd name="T3" fmla="*/ 32 h 35"/>
                <a:gd name="T4" fmla="*/ 21 w 36"/>
                <a:gd name="T5" fmla="*/ 35 h 35"/>
                <a:gd name="T6" fmla="*/ 28 w 36"/>
                <a:gd name="T7" fmla="*/ 32 h 35"/>
                <a:gd name="T8" fmla="*/ 26 w 36"/>
                <a:gd name="T9" fmla="*/ 30 h 35"/>
                <a:gd name="T10" fmla="*/ 8 w 36"/>
                <a:gd name="T11" fmla="*/ 4 h 35"/>
                <a:gd name="T12" fmla="*/ 1 w 36"/>
                <a:gd name="T13" fmla="*/ 20 h 35"/>
                <a:gd name="T14" fmla="*/ 18 w 36"/>
                <a:gd name="T15" fmla="*/ 35 h 35"/>
                <a:gd name="T16" fmla="*/ 18 w 36"/>
                <a:gd name="T17" fmla="*/ 32 h 35"/>
                <a:gd name="T18" fmla="*/ 4 w 36"/>
                <a:gd name="T19" fmla="*/ 19 h 35"/>
                <a:gd name="T20" fmla="*/ 10 w 36"/>
                <a:gd name="T21" fmla="*/ 6 h 35"/>
                <a:gd name="T22" fmla="*/ 8 w 36"/>
                <a:gd name="T23" fmla="*/ 4 h 35"/>
                <a:gd name="T24" fmla="*/ 15 w 36"/>
                <a:gd name="T25" fmla="*/ 1 h 35"/>
                <a:gd name="T26" fmla="*/ 10 w 36"/>
                <a:gd name="T27" fmla="*/ 2 h 35"/>
                <a:gd name="T28" fmla="*/ 12 w 36"/>
                <a:gd name="T29" fmla="*/ 5 h 35"/>
                <a:gd name="T30" fmla="*/ 15 w 36"/>
                <a:gd name="T31" fmla="*/ 4 h 35"/>
                <a:gd name="T32" fmla="*/ 15 w 36"/>
                <a:gd name="T33" fmla="*/ 1 h 35"/>
                <a:gd name="T34" fmla="*/ 18 w 36"/>
                <a:gd name="T35" fmla="*/ 0 h 35"/>
                <a:gd name="T36" fmla="*/ 18 w 36"/>
                <a:gd name="T37" fmla="*/ 0 h 35"/>
                <a:gd name="T38" fmla="*/ 18 w 36"/>
                <a:gd name="T39" fmla="*/ 3 h 35"/>
                <a:gd name="T40" fmla="*/ 18 w 36"/>
                <a:gd name="T41" fmla="*/ 3 h 35"/>
                <a:gd name="T42" fmla="*/ 32 w 36"/>
                <a:gd name="T43" fmla="*/ 16 h 35"/>
                <a:gd name="T44" fmla="*/ 28 w 36"/>
                <a:gd name="T45" fmla="*/ 28 h 35"/>
                <a:gd name="T46" fmla="*/ 30 w 36"/>
                <a:gd name="T47" fmla="*/ 30 h 35"/>
                <a:gd name="T48" fmla="*/ 35 w 36"/>
                <a:gd name="T49" fmla="*/ 16 h 35"/>
                <a:gd name="T50" fmla="*/ 18 w 36"/>
                <a:gd name="T5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35">
                  <a:moveTo>
                    <a:pt x="26" y="30"/>
                  </a:moveTo>
                  <a:cubicBezTo>
                    <a:pt x="24" y="31"/>
                    <a:pt x="22" y="31"/>
                    <a:pt x="20" y="32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3" y="34"/>
                    <a:pt x="26" y="33"/>
                    <a:pt x="28" y="32"/>
                  </a:cubicBezTo>
                  <a:cubicBezTo>
                    <a:pt x="26" y="30"/>
                    <a:pt x="26" y="30"/>
                    <a:pt x="26" y="30"/>
                  </a:cubicBezTo>
                  <a:moveTo>
                    <a:pt x="8" y="4"/>
                  </a:moveTo>
                  <a:cubicBezTo>
                    <a:pt x="3" y="7"/>
                    <a:pt x="0" y="13"/>
                    <a:pt x="1" y="20"/>
                  </a:cubicBezTo>
                  <a:cubicBezTo>
                    <a:pt x="2" y="28"/>
                    <a:pt x="10" y="35"/>
                    <a:pt x="18" y="35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1" y="31"/>
                    <a:pt x="5" y="26"/>
                    <a:pt x="4" y="19"/>
                  </a:cubicBezTo>
                  <a:cubicBezTo>
                    <a:pt x="4" y="14"/>
                    <a:pt x="6" y="9"/>
                    <a:pt x="10" y="6"/>
                  </a:cubicBezTo>
                  <a:cubicBezTo>
                    <a:pt x="8" y="4"/>
                    <a:pt x="8" y="4"/>
                    <a:pt x="8" y="4"/>
                  </a:cubicBezTo>
                  <a:moveTo>
                    <a:pt x="15" y="1"/>
                  </a:moveTo>
                  <a:cubicBezTo>
                    <a:pt x="13" y="1"/>
                    <a:pt x="12" y="1"/>
                    <a:pt x="10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4" y="4"/>
                    <a:pt x="15" y="4"/>
                  </a:cubicBezTo>
                  <a:cubicBezTo>
                    <a:pt x="15" y="1"/>
                    <a:pt x="15" y="1"/>
                    <a:pt x="15" y="1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25" y="3"/>
                    <a:pt x="31" y="9"/>
                    <a:pt x="32" y="16"/>
                  </a:cubicBezTo>
                  <a:cubicBezTo>
                    <a:pt x="33" y="21"/>
                    <a:pt x="31" y="25"/>
                    <a:pt x="28" y="28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4" y="27"/>
                    <a:pt x="36" y="21"/>
                    <a:pt x="35" y="16"/>
                  </a:cubicBezTo>
                  <a:cubicBezTo>
                    <a:pt x="34" y="7"/>
                    <a:pt x="27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541"/>
            <p:cNvSpPr>
              <a:spLocks noEditPoints="1"/>
            </p:cNvSpPr>
            <p:nvPr/>
          </p:nvSpPr>
          <p:spPr bwMode="auto">
            <a:xfrm>
              <a:off x="2078038" y="6362700"/>
              <a:ext cx="106363" cy="169863"/>
            </a:xfrm>
            <a:custGeom>
              <a:avLst/>
              <a:gdLst>
                <a:gd name="T0" fmla="*/ 12 w 22"/>
                <a:gd name="T1" fmla="*/ 32 h 35"/>
                <a:gd name="T2" fmla="*/ 12 w 22"/>
                <a:gd name="T3" fmla="*/ 32 h 35"/>
                <a:gd name="T4" fmla="*/ 10 w 22"/>
                <a:gd name="T5" fmla="*/ 32 h 35"/>
                <a:gd name="T6" fmla="*/ 10 w 22"/>
                <a:gd name="T7" fmla="*/ 32 h 35"/>
                <a:gd name="T8" fmla="*/ 10 w 22"/>
                <a:gd name="T9" fmla="*/ 35 h 35"/>
                <a:gd name="T10" fmla="*/ 10 w 22"/>
                <a:gd name="T11" fmla="*/ 35 h 35"/>
                <a:gd name="T12" fmla="*/ 12 w 22"/>
                <a:gd name="T13" fmla="*/ 35 h 35"/>
                <a:gd name="T14" fmla="*/ 13 w 22"/>
                <a:gd name="T15" fmla="*/ 35 h 35"/>
                <a:gd name="T16" fmla="*/ 12 w 22"/>
                <a:gd name="T17" fmla="*/ 32 h 35"/>
                <a:gd name="T18" fmla="*/ 20 w 22"/>
                <a:gd name="T19" fmla="*/ 28 h 35"/>
                <a:gd name="T20" fmla="*/ 18 w 22"/>
                <a:gd name="T21" fmla="*/ 30 h 35"/>
                <a:gd name="T22" fmla="*/ 20 w 22"/>
                <a:gd name="T23" fmla="*/ 32 h 35"/>
                <a:gd name="T24" fmla="*/ 22 w 22"/>
                <a:gd name="T25" fmla="*/ 30 h 35"/>
                <a:gd name="T26" fmla="*/ 20 w 22"/>
                <a:gd name="T27" fmla="*/ 28 h 35"/>
                <a:gd name="T28" fmla="*/ 2 w 22"/>
                <a:gd name="T29" fmla="*/ 2 h 35"/>
                <a:gd name="T30" fmla="*/ 0 w 22"/>
                <a:gd name="T31" fmla="*/ 4 h 35"/>
                <a:gd name="T32" fmla="*/ 2 w 22"/>
                <a:gd name="T33" fmla="*/ 6 h 35"/>
                <a:gd name="T34" fmla="*/ 4 w 22"/>
                <a:gd name="T35" fmla="*/ 5 h 35"/>
                <a:gd name="T36" fmla="*/ 2 w 22"/>
                <a:gd name="T37" fmla="*/ 2 h 35"/>
                <a:gd name="T38" fmla="*/ 10 w 22"/>
                <a:gd name="T39" fmla="*/ 0 h 35"/>
                <a:gd name="T40" fmla="*/ 8 w 22"/>
                <a:gd name="T41" fmla="*/ 0 h 35"/>
                <a:gd name="T42" fmla="*/ 7 w 22"/>
                <a:gd name="T43" fmla="*/ 1 h 35"/>
                <a:gd name="T44" fmla="*/ 7 w 22"/>
                <a:gd name="T45" fmla="*/ 4 h 35"/>
                <a:gd name="T46" fmla="*/ 9 w 22"/>
                <a:gd name="T47" fmla="*/ 3 h 35"/>
                <a:gd name="T48" fmla="*/ 10 w 22"/>
                <a:gd name="T49" fmla="*/ 3 h 35"/>
                <a:gd name="T50" fmla="*/ 10 w 22"/>
                <a:gd name="T5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35">
                  <a:moveTo>
                    <a:pt x="12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1" y="32"/>
                    <a:pt x="11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2" y="35"/>
                    <a:pt x="12" y="35"/>
                  </a:cubicBezTo>
                  <a:cubicBezTo>
                    <a:pt x="12" y="35"/>
                    <a:pt x="13" y="35"/>
                    <a:pt x="13" y="35"/>
                  </a:cubicBezTo>
                  <a:cubicBezTo>
                    <a:pt x="12" y="32"/>
                    <a:pt x="12" y="32"/>
                    <a:pt x="12" y="32"/>
                  </a:cubicBezTo>
                  <a:moveTo>
                    <a:pt x="20" y="28"/>
                  </a:moveTo>
                  <a:cubicBezTo>
                    <a:pt x="19" y="29"/>
                    <a:pt x="19" y="29"/>
                    <a:pt x="18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1"/>
                    <a:pt x="21" y="31"/>
                    <a:pt x="22" y="30"/>
                  </a:cubicBezTo>
                  <a:cubicBezTo>
                    <a:pt x="20" y="28"/>
                    <a:pt x="20" y="28"/>
                    <a:pt x="20" y="28"/>
                  </a:cubicBezTo>
                  <a:moveTo>
                    <a:pt x="2" y="2"/>
                  </a:moveTo>
                  <a:cubicBezTo>
                    <a:pt x="2" y="3"/>
                    <a:pt x="1" y="3"/>
                    <a:pt x="0" y="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3" y="5"/>
                    <a:pt x="4" y="5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10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542"/>
            <p:cNvSpPr>
              <a:spLocks noEditPoints="1"/>
            </p:cNvSpPr>
            <p:nvPr/>
          </p:nvSpPr>
          <p:spPr bwMode="auto">
            <a:xfrm>
              <a:off x="1562100" y="5514975"/>
              <a:ext cx="85725" cy="80963"/>
            </a:xfrm>
            <a:custGeom>
              <a:avLst/>
              <a:gdLst>
                <a:gd name="T0" fmla="*/ 13 w 18"/>
                <a:gd name="T1" fmla="*/ 6 h 17"/>
                <a:gd name="T2" fmla="*/ 17 w 18"/>
                <a:gd name="T3" fmla="*/ 12 h 17"/>
                <a:gd name="T4" fmla="*/ 18 w 18"/>
                <a:gd name="T5" fmla="*/ 8 h 17"/>
                <a:gd name="T6" fmla="*/ 18 w 18"/>
                <a:gd name="T7" fmla="*/ 6 h 17"/>
                <a:gd name="T8" fmla="*/ 13 w 18"/>
                <a:gd name="T9" fmla="*/ 6 h 17"/>
                <a:gd name="T10" fmla="*/ 9 w 18"/>
                <a:gd name="T11" fmla="*/ 0 h 17"/>
                <a:gd name="T12" fmla="*/ 8 w 18"/>
                <a:gd name="T13" fmla="*/ 0 h 17"/>
                <a:gd name="T14" fmla="*/ 0 w 18"/>
                <a:gd name="T15" fmla="*/ 10 h 17"/>
                <a:gd name="T16" fmla="*/ 9 w 18"/>
                <a:gd name="T17" fmla="*/ 17 h 17"/>
                <a:gd name="T18" fmla="*/ 10 w 18"/>
                <a:gd name="T19" fmla="*/ 17 h 17"/>
                <a:gd name="T20" fmla="*/ 15 w 18"/>
                <a:gd name="T21" fmla="*/ 15 h 17"/>
                <a:gd name="T22" fmla="*/ 8 w 18"/>
                <a:gd name="T23" fmla="*/ 2 h 17"/>
                <a:gd name="T24" fmla="*/ 16 w 18"/>
                <a:gd name="T25" fmla="*/ 3 h 17"/>
                <a:gd name="T26" fmla="*/ 9 w 18"/>
                <a:gd name="T2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7">
                  <a:moveTo>
                    <a:pt x="13" y="6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9"/>
                    <a:pt x="18" y="8"/>
                  </a:cubicBezTo>
                  <a:cubicBezTo>
                    <a:pt x="18" y="7"/>
                    <a:pt x="18" y="7"/>
                    <a:pt x="18" y="6"/>
                  </a:cubicBezTo>
                  <a:cubicBezTo>
                    <a:pt x="13" y="6"/>
                    <a:pt x="13" y="6"/>
                    <a:pt x="13" y="6"/>
                  </a:cubicBezTo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3" y="0"/>
                    <a:pt x="0" y="5"/>
                    <a:pt x="0" y="10"/>
                  </a:cubicBezTo>
                  <a:cubicBezTo>
                    <a:pt x="1" y="14"/>
                    <a:pt x="4" y="17"/>
                    <a:pt x="9" y="17"/>
                  </a:cubicBezTo>
                  <a:cubicBezTo>
                    <a:pt x="9" y="17"/>
                    <a:pt x="10" y="17"/>
                    <a:pt x="10" y="17"/>
                  </a:cubicBezTo>
                  <a:cubicBezTo>
                    <a:pt x="12" y="17"/>
                    <a:pt x="14" y="16"/>
                    <a:pt x="15" y="15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543"/>
            <p:cNvSpPr>
              <a:spLocks/>
            </p:cNvSpPr>
            <p:nvPr/>
          </p:nvSpPr>
          <p:spPr bwMode="auto">
            <a:xfrm>
              <a:off x="1600200" y="5524500"/>
              <a:ext cx="47625" cy="61913"/>
            </a:xfrm>
            <a:custGeom>
              <a:avLst/>
              <a:gdLst>
                <a:gd name="T0" fmla="*/ 0 w 10"/>
                <a:gd name="T1" fmla="*/ 0 h 13"/>
                <a:gd name="T2" fmla="*/ 7 w 10"/>
                <a:gd name="T3" fmla="*/ 13 h 13"/>
                <a:gd name="T4" fmla="*/ 9 w 10"/>
                <a:gd name="T5" fmla="*/ 10 h 13"/>
                <a:gd name="T6" fmla="*/ 5 w 10"/>
                <a:gd name="T7" fmla="*/ 4 h 13"/>
                <a:gd name="T8" fmla="*/ 10 w 10"/>
                <a:gd name="T9" fmla="*/ 4 h 13"/>
                <a:gd name="T10" fmla="*/ 8 w 10"/>
                <a:gd name="T11" fmla="*/ 1 h 13"/>
                <a:gd name="T12" fmla="*/ 0 w 1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3">
                  <a:moveTo>
                    <a:pt x="0" y="0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8" y="12"/>
                    <a:pt x="9" y="11"/>
                    <a:pt x="9" y="1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3"/>
                    <a:pt x="9" y="2"/>
                    <a:pt x="8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544"/>
            <p:cNvSpPr>
              <a:spLocks noEditPoints="1"/>
            </p:cNvSpPr>
            <p:nvPr/>
          </p:nvSpPr>
          <p:spPr bwMode="auto">
            <a:xfrm>
              <a:off x="1519238" y="5470525"/>
              <a:ext cx="173038" cy="169863"/>
            </a:xfrm>
            <a:custGeom>
              <a:avLst/>
              <a:gdLst>
                <a:gd name="T0" fmla="*/ 32 w 36"/>
                <a:gd name="T1" fmla="*/ 16 h 35"/>
                <a:gd name="T2" fmla="*/ 32 w 36"/>
                <a:gd name="T3" fmla="*/ 16 h 35"/>
                <a:gd name="T4" fmla="*/ 29 w 36"/>
                <a:gd name="T5" fmla="*/ 27 h 35"/>
                <a:gd name="T6" fmla="*/ 30 w 36"/>
                <a:gd name="T7" fmla="*/ 29 h 35"/>
                <a:gd name="T8" fmla="*/ 35 w 36"/>
                <a:gd name="T9" fmla="*/ 16 h 35"/>
                <a:gd name="T10" fmla="*/ 32 w 36"/>
                <a:gd name="T11" fmla="*/ 16 h 35"/>
                <a:gd name="T12" fmla="*/ 18 w 36"/>
                <a:gd name="T13" fmla="*/ 0 h 35"/>
                <a:gd name="T14" fmla="*/ 16 w 36"/>
                <a:gd name="T15" fmla="*/ 0 h 35"/>
                <a:gd name="T16" fmla="*/ 1 w 36"/>
                <a:gd name="T17" fmla="*/ 20 h 35"/>
                <a:gd name="T18" fmla="*/ 18 w 36"/>
                <a:gd name="T19" fmla="*/ 35 h 35"/>
                <a:gd name="T20" fmla="*/ 20 w 36"/>
                <a:gd name="T21" fmla="*/ 35 h 35"/>
                <a:gd name="T22" fmla="*/ 28 w 36"/>
                <a:gd name="T23" fmla="*/ 31 h 35"/>
                <a:gd name="T24" fmla="*/ 27 w 36"/>
                <a:gd name="T25" fmla="*/ 29 h 35"/>
                <a:gd name="T26" fmla="*/ 20 w 36"/>
                <a:gd name="T27" fmla="*/ 32 h 35"/>
                <a:gd name="T28" fmla="*/ 18 w 36"/>
                <a:gd name="T29" fmla="*/ 32 h 35"/>
                <a:gd name="T30" fmla="*/ 4 w 36"/>
                <a:gd name="T31" fmla="*/ 19 h 35"/>
                <a:gd name="T32" fmla="*/ 16 w 36"/>
                <a:gd name="T33" fmla="*/ 4 h 35"/>
                <a:gd name="T34" fmla="*/ 18 w 36"/>
                <a:gd name="T35" fmla="*/ 3 h 35"/>
                <a:gd name="T36" fmla="*/ 31 w 36"/>
                <a:gd name="T37" fmla="*/ 13 h 35"/>
                <a:gd name="T38" fmla="*/ 35 w 36"/>
                <a:gd name="T39" fmla="*/ 13 h 35"/>
                <a:gd name="T40" fmla="*/ 18 w 36"/>
                <a:gd name="T4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35">
                  <a:moveTo>
                    <a:pt x="32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2" y="20"/>
                    <a:pt x="31" y="24"/>
                    <a:pt x="29" y="27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4" y="26"/>
                    <a:pt x="36" y="21"/>
                    <a:pt x="35" y="16"/>
                  </a:cubicBezTo>
                  <a:cubicBezTo>
                    <a:pt x="32" y="16"/>
                    <a:pt x="32" y="16"/>
                    <a:pt x="32" y="16"/>
                  </a:cubicBezTo>
                  <a:moveTo>
                    <a:pt x="18" y="0"/>
                  </a:moveTo>
                  <a:cubicBezTo>
                    <a:pt x="17" y="0"/>
                    <a:pt x="17" y="0"/>
                    <a:pt x="16" y="0"/>
                  </a:cubicBezTo>
                  <a:cubicBezTo>
                    <a:pt x="7" y="2"/>
                    <a:pt x="0" y="10"/>
                    <a:pt x="1" y="20"/>
                  </a:cubicBezTo>
                  <a:cubicBezTo>
                    <a:pt x="2" y="28"/>
                    <a:pt x="9" y="35"/>
                    <a:pt x="18" y="35"/>
                  </a:cubicBezTo>
                  <a:cubicBezTo>
                    <a:pt x="19" y="35"/>
                    <a:pt x="19" y="35"/>
                    <a:pt x="20" y="35"/>
                  </a:cubicBezTo>
                  <a:cubicBezTo>
                    <a:pt x="23" y="34"/>
                    <a:pt x="26" y="33"/>
                    <a:pt x="28" y="3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5" y="30"/>
                    <a:pt x="22" y="31"/>
                    <a:pt x="20" y="32"/>
                  </a:cubicBezTo>
                  <a:cubicBezTo>
                    <a:pt x="19" y="32"/>
                    <a:pt x="18" y="32"/>
                    <a:pt x="18" y="32"/>
                  </a:cubicBezTo>
                  <a:cubicBezTo>
                    <a:pt x="11" y="32"/>
                    <a:pt x="5" y="26"/>
                    <a:pt x="4" y="19"/>
                  </a:cubicBezTo>
                  <a:cubicBezTo>
                    <a:pt x="3" y="11"/>
                    <a:pt x="9" y="4"/>
                    <a:pt x="16" y="4"/>
                  </a:cubicBezTo>
                  <a:cubicBezTo>
                    <a:pt x="17" y="3"/>
                    <a:pt x="17" y="3"/>
                    <a:pt x="18" y="3"/>
                  </a:cubicBezTo>
                  <a:cubicBezTo>
                    <a:pt x="24" y="3"/>
                    <a:pt x="29" y="7"/>
                    <a:pt x="31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3" y="6"/>
                    <a:pt x="26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545"/>
            <p:cNvSpPr>
              <a:spLocks noEditPoints="1"/>
            </p:cNvSpPr>
            <p:nvPr/>
          </p:nvSpPr>
          <p:spPr bwMode="auto">
            <a:xfrm>
              <a:off x="1647825" y="5534025"/>
              <a:ext cx="39688" cy="87313"/>
            </a:xfrm>
            <a:custGeom>
              <a:avLst/>
              <a:gdLst>
                <a:gd name="T0" fmla="*/ 2 w 8"/>
                <a:gd name="T1" fmla="*/ 14 h 18"/>
                <a:gd name="T2" fmla="*/ 0 w 8"/>
                <a:gd name="T3" fmla="*/ 16 h 18"/>
                <a:gd name="T4" fmla="*/ 1 w 8"/>
                <a:gd name="T5" fmla="*/ 18 h 18"/>
                <a:gd name="T6" fmla="*/ 3 w 8"/>
                <a:gd name="T7" fmla="*/ 16 h 18"/>
                <a:gd name="T8" fmla="*/ 2 w 8"/>
                <a:gd name="T9" fmla="*/ 14 h 18"/>
                <a:gd name="T10" fmla="*/ 4 w 8"/>
                <a:gd name="T11" fmla="*/ 0 h 18"/>
                <a:gd name="T12" fmla="*/ 5 w 8"/>
                <a:gd name="T13" fmla="*/ 3 h 18"/>
                <a:gd name="T14" fmla="*/ 8 w 8"/>
                <a:gd name="T15" fmla="*/ 3 h 18"/>
                <a:gd name="T16" fmla="*/ 8 w 8"/>
                <a:gd name="T17" fmla="*/ 3 h 18"/>
                <a:gd name="T18" fmla="*/ 8 w 8"/>
                <a:gd name="T19" fmla="*/ 0 h 18"/>
                <a:gd name="T20" fmla="*/ 4 w 8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8">
                  <a:moveTo>
                    <a:pt x="2" y="14"/>
                  </a:moveTo>
                  <a:cubicBezTo>
                    <a:pt x="1" y="14"/>
                    <a:pt x="1" y="15"/>
                    <a:pt x="0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4" y="0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546"/>
            <p:cNvSpPr>
              <a:spLocks noEditPoints="1"/>
            </p:cNvSpPr>
            <p:nvPr/>
          </p:nvSpPr>
          <p:spPr bwMode="auto">
            <a:xfrm>
              <a:off x="4864100" y="6378575"/>
              <a:ext cx="236538" cy="230188"/>
            </a:xfrm>
            <a:custGeom>
              <a:avLst/>
              <a:gdLst>
                <a:gd name="T0" fmla="*/ 22 w 49"/>
                <a:gd name="T1" fmla="*/ 29 h 48"/>
                <a:gd name="T2" fmla="*/ 18 w 49"/>
                <a:gd name="T3" fmla="*/ 47 h 48"/>
                <a:gd name="T4" fmla="*/ 24 w 49"/>
                <a:gd name="T5" fmla="*/ 48 h 48"/>
                <a:gd name="T6" fmla="*/ 27 w 49"/>
                <a:gd name="T7" fmla="*/ 47 h 48"/>
                <a:gd name="T8" fmla="*/ 29 w 49"/>
                <a:gd name="T9" fmla="*/ 47 h 48"/>
                <a:gd name="T10" fmla="*/ 22 w 49"/>
                <a:gd name="T11" fmla="*/ 29 h 48"/>
                <a:gd name="T12" fmla="*/ 20 w 49"/>
                <a:gd name="T13" fmla="*/ 29 h 48"/>
                <a:gd name="T14" fmla="*/ 8 w 49"/>
                <a:gd name="T15" fmla="*/ 41 h 48"/>
                <a:gd name="T16" fmla="*/ 15 w 49"/>
                <a:gd name="T17" fmla="*/ 46 h 48"/>
                <a:gd name="T18" fmla="*/ 20 w 49"/>
                <a:gd name="T19" fmla="*/ 29 h 48"/>
                <a:gd name="T20" fmla="*/ 1 w 49"/>
                <a:gd name="T21" fmla="*/ 18 h 48"/>
                <a:gd name="T22" fmla="*/ 0 w 49"/>
                <a:gd name="T23" fmla="*/ 27 h 48"/>
                <a:gd name="T24" fmla="*/ 6 w 49"/>
                <a:gd name="T25" fmla="*/ 39 h 48"/>
                <a:gd name="T26" fmla="*/ 20 w 49"/>
                <a:gd name="T27" fmla="*/ 25 h 48"/>
                <a:gd name="T28" fmla="*/ 1 w 49"/>
                <a:gd name="T29" fmla="*/ 18 h 48"/>
                <a:gd name="T30" fmla="*/ 43 w 49"/>
                <a:gd name="T31" fmla="*/ 9 h 48"/>
                <a:gd name="T32" fmla="*/ 24 w 49"/>
                <a:gd name="T33" fmla="*/ 25 h 48"/>
                <a:gd name="T34" fmla="*/ 31 w 49"/>
                <a:gd name="T35" fmla="*/ 46 h 48"/>
                <a:gd name="T36" fmla="*/ 47 w 49"/>
                <a:gd name="T37" fmla="*/ 21 h 48"/>
                <a:gd name="T38" fmla="*/ 43 w 49"/>
                <a:gd name="T39" fmla="*/ 9 h 48"/>
                <a:gd name="T40" fmla="*/ 24 w 49"/>
                <a:gd name="T41" fmla="*/ 0 h 48"/>
                <a:gd name="T42" fmla="*/ 21 w 49"/>
                <a:gd name="T43" fmla="*/ 0 h 48"/>
                <a:gd name="T44" fmla="*/ 2 w 49"/>
                <a:gd name="T45" fmla="*/ 15 h 48"/>
                <a:gd name="T46" fmla="*/ 22 w 49"/>
                <a:gd name="T47" fmla="*/ 23 h 48"/>
                <a:gd name="T48" fmla="*/ 41 w 49"/>
                <a:gd name="T49" fmla="*/ 7 h 48"/>
                <a:gd name="T50" fmla="*/ 24 w 49"/>
                <a:gd name="T5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48">
                  <a:moveTo>
                    <a:pt x="22" y="29"/>
                  </a:moveTo>
                  <a:cubicBezTo>
                    <a:pt x="18" y="47"/>
                    <a:pt x="18" y="47"/>
                    <a:pt x="18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6" y="48"/>
                    <a:pt x="27" y="47"/>
                  </a:cubicBezTo>
                  <a:cubicBezTo>
                    <a:pt x="27" y="47"/>
                    <a:pt x="28" y="47"/>
                    <a:pt x="29" y="47"/>
                  </a:cubicBezTo>
                  <a:cubicBezTo>
                    <a:pt x="22" y="29"/>
                    <a:pt x="22" y="29"/>
                    <a:pt x="22" y="29"/>
                  </a:cubicBezTo>
                  <a:moveTo>
                    <a:pt x="20" y="29"/>
                  </a:moveTo>
                  <a:cubicBezTo>
                    <a:pt x="8" y="41"/>
                    <a:pt x="8" y="41"/>
                    <a:pt x="8" y="41"/>
                  </a:cubicBezTo>
                  <a:cubicBezTo>
                    <a:pt x="10" y="43"/>
                    <a:pt x="12" y="45"/>
                    <a:pt x="15" y="46"/>
                  </a:cubicBezTo>
                  <a:cubicBezTo>
                    <a:pt x="20" y="29"/>
                    <a:pt x="20" y="29"/>
                    <a:pt x="20" y="29"/>
                  </a:cubicBezTo>
                  <a:moveTo>
                    <a:pt x="1" y="18"/>
                  </a:moveTo>
                  <a:cubicBezTo>
                    <a:pt x="0" y="21"/>
                    <a:pt x="0" y="24"/>
                    <a:pt x="0" y="27"/>
                  </a:cubicBezTo>
                  <a:cubicBezTo>
                    <a:pt x="1" y="31"/>
                    <a:pt x="3" y="36"/>
                    <a:pt x="6" y="3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" y="18"/>
                    <a:pt x="1" y="18"/>
                    <a:pt x="1" y="18"/>
                  </a:cubicBezTo>
                  <a:moveTo>
                    <a:pt x="43" y="9"/>
                  </a:moveTo>
                  <a:cubicBezTo>
                    <a:pt x="24" y="25"/>
                    <a:pt x="24" y="25"/>
                    <a:pt x="24" y="2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42" y="43"/>
                    <a:pt x="49" y="33"/>
                    <a:pt x="47" y="21"/>
                  </a:cubicBezTo>
                  <a:cubicBezTo>
                    <a:pt x="47" y="17"/>
                    <a:pt x="45" y="13"/>
                    <a:pt x="43" y="9"/>
                  </a:cubicBezTo>
                  <a:moveTo>
                    <a:pt x="24" y="0"/>
                  </a:moveTo>
                  <a:cubicBezTo>
                    <a:pt x="23" y="0"/>
                    <a:pt x="22" y="0"/>
                    <a:pt x="21" y="0"/>
                  </a:cubicBezTo>
                  <a:cubicBezTo>
                    <a:pt x="12" y="1"/>
                    <a:pt x="5" y="7"/>
                    <a:pt x="2" y="15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7" y="3"/>
                    <a:pt x="30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547"/>
            <p:cNvSpPr>
              <a:spLocks/>
            </p:cNvSpPr>
            <p:nvPr/>
          </p:nvSpPr>
          <p:spPr bwMode="auto">
            <a:xfrm>
              <a:off x="4868863" y="6411913"/>
              <a:ext cx="203200" cy="192088"/>
            </a:xfrm>
            <a:custGeom>
              <a:avLst/>
              <a:gdLst>
                <a:gd name="T0" fmla="*/ 40 w 42"/>
                <a:gd name="T1" fmla="*/ 0 h 40"/>
                <a:gd name="T2" fmla="*/ 21 w 42"/>
                <a:gd name="T3" fmla="*/ 16 h 40"/>
                <a:gd name="T4" fmla="*/ 1 w 42"/>
                <a:gd name="T5" fmla="*/ 8 h 40"/>
                <a:gd name="T6" fmla="*/ 0 w 42"/>
                <a:gd name="T7" fmla="*/ 11 h 40"/>
                <a:gd name="T8" fmla="*/ 19 w 42"/>
                <a:gd name="T9" fmla="*/ 18 h 40"/>
                <a:gd name="T10" fmla="*/ 5 w 42"/>
                <a:gd name="T11" fmla="*/ 32 h 40"/>
                <a:gd name="T12" fmla="*/ 7 w 42"/>
                <a:gd name="T13" fmla="*/ 34 h 40"/>
                <a:gd name="T14" fmla="*/ 19 w 42"/>
                <a:gd name="T15" fmla="*/ 22 h 40"/>
                <a:gd name="T16" fmla="*/ 14 w 42"/>
                <a:gd name="T17" fmla="*/ 39 h 40"/>
                <a:gd name="T18" fmla="*/ 17 w 42"/>
                <a:gd name="T19" fmla="*/ 40 h 40"/>
                <a:gd name="T20" fmla="*/ 21 w 42"/>
                <a:gd name="T21" fmla="*/ 22 h 40"/>
                <a:gd name="T22" fmla="*/ 28 w 42"/>
                <a:gd name="T23" fmla="*/ 40 h 40"/>
                <a:gd name="T24" fmla="*/ 30 w 42"/>
                <a:gd name="T25" fmla="*/ 39 h 40"/>
                <a:gd name="T26" fmla="*/ 23 w 42"/>
                <a:gd name="T27" fmla="*/ 18 h 40"/>
                <a:gd name="T28" fmla="*/ 42 w 42"/>
                <a:gd name="T29" fmla="*/ 2 h 40"/>
                <a:gd name="T30" fmla="*/ 40 w 42"/>
                <a:gd name="T3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0">
                  <a:moveTo>
                    <a:pt x="40" y="0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3"/>
                    <a:pt x="6" y="34"/>
                    <a:pt x="7" y="34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39"/>
                    <a:pt x="16" y="40"/>
                    <a:pt x="17" y="4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9" y="40"/>
                    <a:pt x="29" y="40"/>
                    <a:pt x="30" y="39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2"/>
                    <a:pt x="41" y="1"/>
                    <a:pt x="4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548"/>
            <p:cNvSpPr>
              <a:spLocks noEditPoints="1"/>
            </p:cNvSpPr>
            <p:nvPr/>
          </p:nvSpPr>
          <p:spPr bwMode="auto">
            <a:xfrm>
              <a:off x="4821238" y="6338888"/>
              <a:ext cx="322263" cy="309563"/>
            </a:xfrm>
            <a:custGeom>
              <a:avLst/>
              <a:gdLst>
                <a:gd name="T0" fmla="*/ 25 w 67"/>
                <a:gd name="T1" fmla="*/ 59 h 64"/>
                <a:gd name="T2" fmla="*/ 24 w 67"/>
                <a:gd name="T3" fmla="*/ 63 h 64"/>
                <a:gd name="T4" fmla="*/ 33 w 67"/>
                <a:gd name="T5" fmla="*/ 64 h 64"/>
                <a:gd name="T6" fmla="*/ 37 w 67"/>
                <a:gd name="T7" fmla="*/ 64 h 64"/>
                <a:gd name="T8" fmla="*/ 41 w 67"/>
                <a:gd name="T9" fmla="*/ 63 h 64"/>
                <a:gd name="T10" fmla="*/ 39 w 67"/>
                <a:gd name="T11" fmla="*/ 59 h 64"/>
                <a:gd name="T12" fmla="*/ 36 w 67"/>
                <a:gd name="T13" fmla="*/ 60 h 64"/>
                <a:gd name="T14" fmla="*/ 33 w 67"/>
                <a:gd name="T15" fmla="*/ 60 h 64"/>
                <a:gd name="T16" fmla="*/ 25 w 67"/>
                <a:gd name="T17" fmla="*/ 59 h 64"/>
                <a:gd name="T18" fmla="*/ 13 w 67"/>
                <a:gd name="T19" fmla="*/ 52 h 64"/>
                <a:gd name="T20" fmla="*/ 11 w 67"/>
                <a:gd name="T21" fmla="*/ 55 h 64"/>
                <a:gd name="T22" fmla="*/ 22 w 67"/>
                <a:gd name="T23" fmla="*/ 62 h 64"/>
                <a:gd name="T24" fmla="*/ 23 w 67"/>
                <a:gd name="T25" fmla="*/ 58 h 64"/>
                <a:gd name="T26" fmla="*/ 13 w 67"/>
                <a:gd name="T27" fmla="*/ 52 h 64"/>
                <a:gd name="T28" fmla="*/ 2 w 67"/>
                <a:gd name="T29" fmla="*/ 23 h 64"/>
                <a:gd name="T30" fmla="*/ 1 w 67"/>
                <a:gd name="T31" fmla="*/ 36 h 64"/>
                <a:gd name="T32" fmla="*/ 9 w 67"/>
                <a:gd name="T33" fmla="*/ 53 h 64"/>
                <a:gd name="T34" fmla="*/ 12 w 67"/>
                <a:gd name="T35" fmla="*/ 50 h 64"/>
                <a:gd name="T36" fmla="*/ 5 w 67"/>
                <a:gd name="T37" fmla="*/ 35 h 64"/>
                <a:gd name="T38" fmla="*/ 6 w 67"/>
                <a:gd name="T39" fmla="*/ 24 h 64"/>
                <a:gd name="T40" fmla="*/ 2 w 67"/>
                <a:gd name="T41" fmla="*/ 23 h 64"/>
                <a:gd name="T42" fmla="*/ 58 w 67"/>
                <a:gd name="T43" fmla="*/ 12 h 64"/>
                <a:gd name="T44" fmla="*/ 55 w 67"/>
                <a:gd name="T45" fmla="*/ 15 h 64"/>
                <a:gd name="T46" fmla="*/ 61 w 67"/>
                <a:gd name="T47" fmla="*/ 29 h 64"/>
                <a:gd name="T48" fmla="*/ 42 w 67"/>
                <a:gd name="T49" fmla="*/ 59 h 64"/>
                <a:gd name="T50" fmla="*/ 43 w 67"/>
                <a:gd name="T51" fmla="*/ 62 h 64"/>
                <a:gd name="T52" fmla="*/ 65 w 67"/>
                <a:gd name="T53" fmla="*/ 28 h 64"/>
                <a:gd name="T54" fmla="*/ 58 w 67"/>
                <a:gd name="T55" fmla="*/ 12 h 64"/>
                <a:gd name="T56" fmla="*/ 33 w 67"/>
                <a:gd name="T57" fmla="*/ 0 h 64"/>
                <a:gd name="T58" fmla="*/ 29 w 67"/>
                <a:gd name="T59" fmla="*/ 0 h 64"/>
                <a:gd name="T60" fmla="*/ 3 w 67"/>
                <a:gd name="T61" fmla="*/ 20 h 64"/>
                <a:gd name="T62" fmla="*/ 7 w 67"/>
                <a:gd name="T63" fmla="*/ 22 h 64"/>
                <a:gd name="T64" fmla="*/ 30 w 67"/>
                <a:gd name="T65" fmla="*/ 4 h 64"/>
                <a:gd name="T66" fmla="*/ 33 w 67"/>
                <a:gd name="T67" fmla="*/ 4 h 64"/>
                <a:gd name="T68" fmla="*/ 53 w 67"/>
                <a:gd name="T69" fmla="*/ 13 h 64"/>
                <a:gd name="T70" fmla="*/ 56 w 67"/>
                <a:gd name="T71" fmla="*/ 10 h 64"/>
                <a:gd name="T72" fmla="*/ 33 w 67"/>
                <a:gd name="T7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" h="64">
                  <a:moveTo>
                    <a:pt x="25" y="59"/>
                  </a:moveTo>
                  <a:cubicBezTo>
                    <a:pt x="24" y="63"/>
                    <a:pt x="24" y="63"/>
                    <a:pt x="24" y="63"/>
                  </a:cubicBezTo>
                  <a:cubicBezTo>
                    <a:pt x="27" y="64"/>
                    <a:pt x="30" y="64"/>
                    <a:pt x="33" y="64"/>
                  </a:cubicBezTo>
                  <a:cubicBezTo>
                    <a:pt x="34" y="64"/>
                    <a:pt x="35" y="64"/>
                    <a:pt x="37" y="64"/>
                  </a:cubicBezTo>
                  <a:cubicBezTo>
                    <a:pt x="38" y="64"/>
                    <a:pt x="39" y="63"/>
                    <a:pt x="41" y="63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60"/>
                    <a:pt x="37" y="60"/>
                    <a:pt x="36" y="60"/>
                  </a:cubicBezTo>
                  <a:cubicBezTo>
                    <a:pt x="35" y="60"/>
                    <a:pt x="34" y="60"/>
                    <a:pt x="33" y="60"/>
                  </a:cubicBezTo>
                  <a:cubicBezTo>
                    <a:pt x="30" y="60"/>
                    <a:pt x="28" y="60"/>
                    <a:pt x="25" y="59"/>
                  </a:cubicBezTo>
                  <a:moveTo>
                    <a:pt x="13" y="52"/>
                  </a:moveTo>
                  <a:cubicBezTo>
                    <a:pt x="11" y="55"/>
                    <a:pt x="11" y="55"/>
                    <a:pt x="11" y="55"/>
                  </a:cubicBezTo>
                  <a:cubicBezTo>
                    <a:pt x="14" y="58"/>
                    <a:pt x="18" y="61"/>
                    <a:pt x="22" y="62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19" y="57"/>
                    <a:pt x="16" y="55"/>
                    <a:pt x="13" y="52"/>
                  </a:cubicBezTo>
                  <a:moveTo>
                    <a:pt x="2" y="23"/>
                  </a:moveTo>
                  <a:cubicBezTo>
                    <a:pt x="1" y="27"/>
                    <a:pt x="0" y="31"/>
                    <a:pt x="1" y="36"/>
                  </a:cubicBezTo>
                  <a:cubicBezTo>
                    <a:pt x="2" y="42"/>
                    <a:pt x="5" y="48"/>
                    <a:pt x="9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8" y="46"/>
                    <a:pt x="6" y="41"/>
                    <a:pt x="5" y="35"/>
                  </a:cubicBezTo>
                  <a:cubicBezTo>
                    <a:pt x="5" y="31"/>
                    <a:pt x="5" y="28"/>
                    <a:pt x="6" y="24"/>
                  </a:cubicBezTo>
                  <a:cubicBezTo>
                    <a:pt x="2" y="23"/>
                    <a:pt x="2" y="23"/>
                    <a:pt x="2" y="23"/>
                  </a:cubicBezTo>
                  <a:moveTo>
                    <a:pt x="58" y="12"/>
                  </a:moveTo>
                  <a:cubicBezTo>
                    <a:pt x="55" y="15"/>
                    <a:pt x="55" y="15"/>
                    <a:pt x="55" y="15"/>
                  </a:cubicBezTo>
                  <a:cubicBezTo>
                    <a:pt x="58" y="19"/>
                    <a:pt x="60" y="23"/>
                    <a:pt x="61" y="29"/>
                  </a:cubicBezTo>
                  <a:cubicBezTo>
                    <a:pt x="62" y="42"/>
                    <a:pt x="54" y="54"/>
                    <a:pt x="42" y="59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57" y="58"/>
                    <a:pt x="67" y="44"/>
                    <a:pt x="65" y="28"/>
                  </a:cubicBezTo>
                  <a:cubicBezTo>
                    <a:pt x="64" y="22"/>
                    <a:pt x="62" y="17"/>
                    <a:pt x="58" y="12"/>
                  </a:cubicBezTo>
                  <a:moveTo>
                    <a:pt x="33" y="0"/>
                  </a:moveTo>
                  <a:cubicBezTo>
                    <a:pt x="32" y="0"/>
                    <a:pt x="30" y="0"/>
                    <a:pt x="29" y="0"/>
                  </a:cubicBezTo>
                  <a:cubicBezTo>
                    <a:pt x="17" y="1"/>
                    <a:pt x="7" y="9"/>
                    <a:pt x="3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10" y="12"/>
                    <a:pt x="19" y="5"/>
                    <a:pt x="30" y="4"/>
                  </a:cubicBezTo>
                  <a:cubicBezTo>
                    <a:pt x="31" y="4"/>
                    <a:pt x="32" y="4"/>
                    <a:pt x="33" y="4"/>
                  </a:cubicBezTo>
                  <a:cubicBezTo>
                    <a:pt x="41" y="4"/>
                    <a:pt x="48" y="7"/>
                    <a:pt x="53" y="13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0" y="4"/>
                    <a:pt x="42" y="0"/>
                    <a:pt x="3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549"/>
            <p:cNvSpPr>
              <a:spLocks noEditPoints="1"/>
            </p:cNvSpPr>
            <p:nvPr/>
          </p:nvSpPr>
          <p:spPr bwMode="auto">
            <a:xfrm>
              <a:off x="4830763" y="6388100"/>
              <a:ext cx="269875" cy="255588"/>
            </a:xfrm>
            <a:custGeom>
              <a:avLst/>
              <a:gdLst>
                <a:gd name="T0" fmla="*/ 40 w 56"/>
                <a:gd name="T1" fmla="*/ 49 h 53"/>
                <a:gd name="T2" fmla="*/ 37 w 56"/>
                <a:gd name="T3" fmla="*/ 49 h 53"/>
                <a:gd name="T4" fmla="*/ 39 w 56"/>
                <a:gd name="T5" fmla="*/ 53 h 53"/>
                <a:gd name="T6" fmla="*/ 41 w 56"/>
                <a:gd name="T7" fmla="*/ 52 h 53"/>
                <a:gd name="T8" fmla="*/ 40 w 56"/>
                <a:gd name="T9" fmla="*/ 49 h 53"/>
                <a:gd name="T10" fmla="*/ 21 w 56"/>
                <a:gd name="T11" fmla="*/ 48 h 53"/>
                <a:gd name="T12" fmla="*/ 20 w 56"/>
                <a:gd name="T13" fmla="*/ 52 h 53"/>
                <a:gd name="T14" fmla="*/ 22 w 56"/>
                <a:gd name="T15" fmla="*/ 53 h 53"/>
                <a:gd name="T16" fmla="*/ 23 w 56"/>
                <a:gd name="T17" fmla="*/ 49 h 53"/>
                <a:gd name="T18" fmla="*/ 21 w 56"/>
                <a:gd name="T19" fmla="*/ 48 h 53"/>
                <a:gd name="T20" fmla="*/ 10 w 56"/>
                <a:gd name="T21" fmla="*/ 40 h 53"/>
                <a:gd name="T22" fmla="*/ 7 w 56"/>
                <a:gd name="T23" fmla="*/ 43 h 53"/>
                <a:gd name="T24" fmla="*/ 9 w 56"/>
                <a:gd name="T25" fmla="*/ 45 h 53"/>
                <a:gd name="T26" fmla="*/ 11 w 56"/>
                <a:gd name="T27" fmla="*/ 42 h 53"/>
                <a:gd name="T28" fmla="*/ 10 w 56"/>
                <a:gd name="T29" fmla="*/ 40 h 53"/>
                <a:gd name="T30" fmla="*/ 1 w 56"/>
                <a:gd name="T31" fmla="*/ 10 h 53"/>
                <a:gd name="T32" fmla="*/ 0 w 56"/>
                <a:gd name="T33" fmla="*/ 13 h 53"/>
                <a:gd name="T34" fmla="*/ 4 w 56"/>
                <a:gd name="T35" fmla="*/ 14 h 53"/>
                <a:gd name="T36" fmla="*/ 5 w 56"/>
                <a:gd name="T37" fmla="*/ 12 h 53"/>
                <a:gd name="T38" fmla="*/ 1 w 56"/>
                <a:gd name="T39" fmla="*/ 10 h 53"/>
                <a:gd name="T40" fmla="*/ 54 w 56"/>
                <a:gd name="T41" fmla="*/ 0 h 53"/>
                <a:gd name="T42" fmla="*/ 51 w 56"/>
                <a:gd name="T43" fmla="*/ 3 h 53"/>
                <a:gd name="T44" fmla="*/ 53 w 56"/>
                <a:gd name="T45" fmla="*/ 5 h 53"/>
                <a:gd name="T46" fmla="*/ 56 w 56"/>
                <a:gd name="T47" fmla="*/ 2 h 53"/>
                <a:gd name="T48" fmla="*/ 54 w 56"/>
                <a:gd name="T4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53">
                  <a:moveTo>
                    <a:pt x="40" y="49"/>
                  </a:moveTo>
                  <a:cubicBezTo>
                    <a:pt x="39" y="49"/>
                    <a:pt x="38" y="49"/>
                    <a:pt x="37" y="49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40" y="53"/>
                    <a:pt x="41" y="52"/>
                  </a:cubicBezTo>
                  <a:cubicBezTo>
                    <a:pt x="40" y="49"/>
                    <a:pt x="40" y="49"/>
                    <a:pt x="40" y="49"/>
                  </a:cubicBezTo>
                  <a:moveTo>
                    <a:pt x="21" y="48"/>
                  </a:moveTo>
                  <a:cubicBezTo>
                    <a:pt x="20" y="52"/>
                    <a:pt x="20" y="52"/>
                    <a:pt x="20" y="52"/>
                  </a:cubicBezTo>
                  <a:cubicBezTo>
                    <a:pt x="21" y="52"/>
                    <a:pt x="22" y="53"/>
                    <a:pt x="22" y="53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2" y="48"/>
                    <a:pt x="21" y="48"/>
                  </a:cubicBezTo>
                  <a:moveTo>
                    <a:pt x="10" y="40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8" y="44"/>
                    <a:pt x="9" y="45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0" y="41"/>
                    <a:pt x="10" y="40"/>
                  </a:cubicBezTo>
                  <a:moveTo>
                    <a:pt x="1" y="10"/>
                  </a:moveTo>
                  <a:cubicBezTo>
                    <a:pt x="1" y="11"/>
                    <a:pt x="0" y="12"/>
                    <a:pt x="0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1" y="10"/>
                    <a:pt x="1" y="10"/>
                    <a:pt x="1" y="10"/>
                  </a:cubicBezTo>
                  <a:moveTo>
                    <a:pt x="54" y="0"/>
                  </a:moveTo>
                  <a:cubicBezTo>
                    <a:pt x="51" y="3"/>
                    <a:pt x="51" y="3"/>
                    <a:pt x="51" y="3"/>
                  </a:cubicBezTo>
                  <a:cubicBezTo>
                    <a:pt x="52" y="3"/>
                    <a:pt x="52" y="4"/>
                    <a:pt x="53" y="5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1"/>
                    <a:pt x="5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8" name="Freeform 550"/>
            <p:cNvSpPr>
              <a:spLocks noEditPoints="1"/>
            </p:cNvSpPr>
            <p:nvPr/>
          </p:nvSpPr>
          <p:spPr bwMode="auto">
            <a:xfrm>
              <a:off x="3827463" y="5519738"/>
              <a:ext cx="184150" cy="177800"/>
            </a:xfrm>
            <a:custGeom>
              <a:avLst/>
              <a:gdLst>
                <a:gd name="T0" fmla="*/ 15 w 38"/>
                <a:gd name="T1" fmla="*/ 20 h 37"/>
                <a:gd name="T2" fmla="*/ 5 w 38"/>
                <a:gd name="T3" fmla="*/ 31 h 37"/>
                <a:gd name="T4" fmla="*/ 10 w 38"/>
                <a:gd name="T5" fmla="*/ 34 h 37"/>
                <a:gd name="T6" fmla="*/ 15 w 38"/>
                <a:gd name="T7" fmla="*/ 20 h 37"/>
                <a:gd name="T8" fmla="*/ 19 w 38"/>
                <a:gd name="T9" fmla="*/ 17 h 37"/>
                <a:gd name="T10" fmla="*/ 12 w 38"/>
                <a:gd name="T11" fmla="*/ 35 h 37"/>
                <a:gd name="T12" fmla="*/ 19 w 38"/>
                <a:gd name="T13" fmla="*/ 37 h 37"/>
                <a:gd name="T14" fmla="*/ 21 w 38"/>
                <a:gd name="T15" fmla="*/ 37 h 37"/>
                <a:gd name="T16" fmla="*/ 29 w 38"/>
                <a:gd name="T17" fmla="*/ 34 h 37"/>
                <a:gd name="T18" fmla="*/ 19 w 38"/>
                <a:gd name="T19" fmla="*/ 17 h 37"/>
                <a:gd name="T20" fmla="*/ 36 w 38"/>
                <a:gd name="T21" fmla="*/ 11 h 37"/>
                <a:gd name="T22" fmla="*/ 21 w 38"/>
                <a:gd name="T23" fmla="*/ 15 h 37"/>
                <a:gd name="T24" fmla="*/ 31 w 38"/>
                <a:gd name="T25" fmla="*/ 32 h 37"/>
                <a:gd name="T26" fmla="*/ 37 w 38"/>
                <a:gd name="T27" fmla="*/ 16 h 37"/>
                <a:gd name="T28" fmla="*/ 36 w 38"/>
                <a:gd name="T29" fmla="*/ 11 h 37"/>
                <a:gd name="T30" fmla="*/ 30 w 38"/>
                <a:gd name="T31" fmla="*/ 4 h 37"/>
                <a:gd name="T32" fmla="*/ 23 w 38"/>
                <a:gd name="T33" fmla="*/ 11 h 37"/>
                <a:gd name="T34" fmla="*/ 34 w 38"/>
                <a:gd name="T35" fmla="*/ 8 h 37"/>
                <a:gd name="T36" fmla="*/ 30 w 38"/>
                <a:gd name="T37" fmla="*/ 4 h 37"/>
                <a:gd name="T38" fmla="*/ 19 w 38"/>
                <a:gd name="T39" fmla="*/ 0 h 37"/>
                <a:gd name="T40" fmla="*/ 17 w 38"/>
                <a:gd name="T41" fmla="*/ 0 h 37"/>
                <a:gd name="T42" fmla="*/ 1 w 38"/>
                <a:gd name="T43" fmla="*/ 21 h 37"/>
                <a:gd name="T44" fmla="*/ 4 w 38"/>
                <a:gd name="T45" fmla="*/ 28 h 37"/>
                <a:gd name="T46" fmla="*/ 18 w 38"/>
                <a:gd name="T47" fmla="*/ 13 h 37"/>
                <a:gd name="T48" fmla="*/ 18 w 38"/>
                <a:gd name="T49" fmla="*/ 13 h 37"/>
                <a:gd name="T50" fmla="*/ 18 w 38"/>
                <a:gd name="T51" fmla="*/ 13 h 37"/>
                <a:gd name="T52" fmla="*/ 28 w 38"/>
                <a:gd name="T53" fmla="*/ 2 h 37"/>
                <a:gd name="T54" fmla="*/ 19 w 38"/>
                <a:gd name="T5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37">
                  <a:moveTo>
                    <a:pt x="15" y="20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7" y="32"/>
                    <a:pt x="8" y="33"/>
                    <a:pt x="10" y="34"/>
                  </a:cubicBezTo>
                  <a:cubicBezTo>
                    <a:pt x="15" y="20"/>
                    <a:pt x="15" y="20"/>
                    <a:pt x="15" y="20"/>
                  </a:cubicBezTo>
                  <a:moveTo>
                    <a:pt x="19" y="17"/>
                  </a:moveTo>
                  <a:cubicBezTo>
                    <a:pt x="12" y="35"/>
                    <a:pt x="12" y="35"/>
                    <a:pt x="12" y="35"/>
                  </a:cubicBezTo>
                  <a:cubicBezTo>
                    <a:pt x="14" y="36"/>
                    <a:pt x="17" y="37"/>
                    <a:pt x="19" y="37"/>
                  </a:cubicBezTo>
                  <a:cubicBezTo>
                    <a:pt x="20" y="37"/>
                    <a:pt x="20" y="37"/>
                    <a:pt x="21" y="37"/>
                  </a:cubicBezTo>
                  <a:cubicBezTo>
                    <a:pt x="24" y="36"/>
                    <a:pt x="27" y="35"/>
                    <a:pt x="29" y="34"/>
                  </a:cubicBezTo>
                  <a:cubicBezTo>
                    <a:pt x="19" y="17"/>
                    <a:pt x="19" y="17"/>
                    <a:pt x="19" y="17"/>
                  </a:cubicBezTo>
                  <a:moveTo>
                    <a:pt x="36" y="11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6" y="28"/>
                    <a:pt x="38" y="23"/>
                    <a:pt x="37" y="16"/>
                  </a:cubicBezTo>
                  <a:cubicBezTo>
                    <a:pt x="37" y="14"/>
                    <a:pt x="36" y="13"/>
                    <a:pt x="36" y="11"/>
                  </a:cubicBezTo>
                  <a:moveTo>
                    <a:pt x="30" y="4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7"/>
                    <a:pt x="32" y="5"/>
                    <a:pt x="30" y="4"/>
                  </a:cubicBezTo>
                  <a:moveTo>
                    <a:pt x="19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7" y="2"/>
                    <a:pt x="0" y="11"/>
                    <a:pt x="1" y="21"/>
                  </a:cubicBezTo>
                  <a:cubicBezTo>
                    <a:pt x="1" y="23"/>
                    <a:pt x="2" y="26"/>
                    <a:pt x="4" y="28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1"/>
                    <a:pt x="22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9" name="Freeform 551"/>
            <p:cNvSpPr>
              <a:spLocks/>
            </p:cNvSpPr>
            <p:nvPr/>
          </p:nvSpPr>
          <p:spPr bwMode="auto">
            <a:xfrm>
              <a:off x="3846513" y="5529263"/>
              <a:ext cx="153988" cy="158750"/>
            </a:xfrm>
            <a:custGeom>
              <a:avLst/>
              <a:gdLst>
                <a:gd name="T0" fmla="*/ 24 w 32"/>
                <a:gd name="T1" fmla="*/ 0 h 33"/>
                <a:gd name="T2" fmla="*/ 14 w 32"/>
                <a:gd name="T3" fmla="*/ 11 h 33"/>
                <a:gd name="T4" fmla="*/ 14 w 32"/>
                <a:gd name="T5" fmla="*/ 11 h 33"/>
                <a:gd name="T6" fmla="*/ 14 w 32"/>
                <a:gd name="T7" fmla="*/ 11 h 33"/>
                <a:gd name="T8" fmla="*/ 0 w 32"/>
                <a:gd name="T9" fmla="*/ 26 h 33"/>
                <a:gd name="T10" fmla="*/ 1 w 32"/>
                <a:gd name="T11" fmla="*/ 29 h 33"/>
                <a:gd name="T12" fmla="*/ 11 w 32"/>
                <a:gd name="T13" fmla="*/ 18 h 33"/>
                <a:gd name="T14" fmla="*/ 6 w 32"/>
                <a:gd name="T15" fmla="*/ 32 h 33"/>
                <a:gd name="T16" fmla="*/ 8 w 32"/>
                <a:gd name="T17" fmla="*/ 33 h 33"/>
                <a:gd name="T18" fmla="*/ 15 w 32"/>
                <a:gd name="T19" fmla="*/ 15 h 33"/>
                <a:gd name="T20" fmla="*/ 25 w 32"/>
                <a:gd name="T21" fmla="*/ 32 h 33"/>
                <a:gd name="T22" fmla="*/ 27 w 32"/>
                <a:gd name="T23" fmla="*/ 30 h 33"/>
                <a:gd name="T24" fmla="*/ 17 w 32"/>
                <a:gd name="T25" fmla="*/ 13 h 33"/>
                <a:gd name="T26" fmla="*/ 32 w 32"/>
                <a:gd name="T27" fmla="*/ 9 h 33"/>
                <a:gd name="T28" fmla="*/ 30 w 32"/>
                <a:gd name="T29" fmla="*/ 6 h 33"/>
                <a:gd name="T30" fmla="*/ 19 w 32"/>
                <a:gd name="T31" fmla="*/ 9 h 33"/>
                <a:gd name="T32" fmla="*/ 26 w 32"/>
                <a:gd name="T33" fmla="*/ 2 h 33"/>
                <a:gd name="T34" fmla="*/ 24 w 3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33">
                  <a:moveTo>
                    <a:pt x="24" y="0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1" y="28"/>
                    <a:pt x="1" y="2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7" y="33"/>
                    <a:pt x="7" y="33"/>
                    <a:pt x="8" y="33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1" y="8"/>
                    <a:pt x="31" y="7"/>
                    <a:pt x="30" y="6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1"/>
                    <a:pt x="24" y="1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0" name="Freeform 552"/>
            <p:cNvSpPr>
              <a:spLocks noEditPoints="1"/>
            </p:cNvSpPr>
            <p:nvPr/>
          </p:nvSpPr>
          <p:spPr bwMode="auto">
            <a:xfrm>
              <a:off x="3794125" y="5491163"/>
              <a:ext cx="250825" cy="234950"/>
            </a:xfrm>
            <a:custGeom>
              <a:avLst/>
              <a:gdLst>
                <a:gd name="T0" fmla="*/ 38 w 52"/>
                <a:gd name="T1" fmla="*/ 43 h 49"/>
                <a:gd name="T2" fmla="*/ 29 w 52"/>
                <a:gd name="T3" fmla="*/ 46 h 49"/>
                <a:gd name="T4" fmla="*/ 26 w 52"/>
                <a:gd name="T5" fmla="*/ 46 h 49"/>
                <a:gd name="T6" fmla="*/ 18 w 52"/>
                <a:gd name="T7" fmla="*/ 45 h 49"/>
                <a:gd name="T8" fmla="*/ 17 w 52"/>
                <a:gd name="T9" fmla="*/ 48 h 49"/>
                <a:gd name="T10" fmla="*/ 26 w 52"/>
                <a:gd name="T11" fmla="*/ 49 h 49"/>
                <a:gd name="T12" fmla="*/ 29 w 52"/>
                <a:gd name="T13" fmla="*/ 49 h 49"/>
                <a:gd name="T14" fmla="*/ 40 w 52"/>
                <a:gd name="T15" fmla="*/ 45 h 49"/>
                <a:gd name="T16" fmla="*/ 38 w 52"/>
                <a:gd name="T17" fmla="*/ 43 h 49"/>
                <a:gd name="T18" fmla="*/ 10 w 52"/>
                <a:gd name="T19" fmla="*/ 39 h 49"/>
                <a:gd name="T20" fmla="*/ 8 w 52"/>
                <a:gd name="T21" fmla="*/ 41 h 49"/>
                <a:gd name="T22" fmla="*/ 14 w 52"/>
                <a:gd name="T23" fmla="*/ 46 h 49"/>
                <a:gd name="T24" fmla="*/ 16 w 52"/>
                <a:gd name="T25" fmla="*/ 43 h 49"/>
                <a:gd name="T26" fmla="*/ 10 w 52"/>
                <a:gd name="T27" fmla="*/ 39 h 49"/>
                <a:gd name="T28" fmla="*/ 49 w 52"/>
                <a:gd name="T29" fmla="*/ 15 h 49"/>
                <a:gd name="T30" fmla="*/ 46 w 52"/>
                <a:gd name="T31" fmla="*/ 16 h 49"/>
                <a:gd name="T32" fmla="*/ 48 w 52"/>
                <a:gd name="T33" fmla="*/ 22 h 49"/>
                <a:gd name="T34" fmla="*/ 40 w 52"/>
                <a:gd name="T35" fmla="*/ 41 h 49"/>
                <a:gd name="T36" fmla="*/ 42 w 52"/>
                <a:gd name="T37" fmla="*/ 44 h 49"/>
                <a:gd name="T38" fmla="*/ 51 w 52"/>
                <a:gd name="T39" fmla="*/ 22 h 49"/>
                <a:gd name="T40" fmla="*/ 49 w 52"/>
                <a:gd name="T41" fmla="*/ 15 h 49"/>
                <a:gd name="T42" fmla="*/ 41 w 52"/>
                <a:gd name="T43" fmla="*/ 5 h 49"/>
                <a:gd name="T44" fmla="*/ 39 w 52"/>
                <a:gd name="T45" fmla="*/ 7 h 49"/>
                <a:gd name="T46" fmla="*/ 45 w 52"/>
                <a:gd name="T47" fmla="*/ 13 h 49"/>
                <a:gd name="T48" fmla="*/ 48 w 52"/>
                <a:gd name="T49" fmla="*/ 13 h 49"/>
                <a:gd name="T50" fmla="*/ 41 w 52"/>
                <a:gd name="T51" fmla="*/ 5 h 49"/>
                <a:gd name="T52" fmla="*/ 26 w 52"/>
                <a:gd name="T53" fmla="*/ 0 h 49"/>
                <a:gd name="T54" fmla="*/ 23 w 52"/>
                <a:gd name="T55" fmla="*/ 0 h 49"/>
                <a:gd name="T56" fmla="*/ 2 w 52"/>
                <a:gd name="T57" fmla="*/ 27 h 49"/>
                <a:gd name="T58" fmla="*/ 6 w 52"/>
                <a:gd name="T59" fmla="*/ 39 h 49"/>
                <a:gd name="T60" fmla="*/ 8 w 52"/>
                <a:gd name="T61" fmla="*/ 37 h 49"/>
                <a:gd name="T62" fmla="*/ 5 w 52"/>
                <a:gd name="T63" fmla="*/ 27 h 49"/>
                <a:gd name="T64" fmla="*/ 24 w 52"/>
                <a:gd name="T65" fmla="*/ 3 h 49"/>
                <a:gd name="T66" fmla="*/ 26 w 52"/>
                <a:gd name="T67" fmla="*/ 3 h 49"/>
                <a:gd name="T68" fmla="*/ 37 w 52"/>
                <a:gd name="T69" fmla="*/ 6 h 49"/>
                <a:gd name="T70" fmla="*/ 39 w 52"/>
                <a:gd name="T71" fmla="*/ 4 h 49"/>
                <a:gd name="T72" fmla="*/ 26 w 52"/>
                <a:gd name="T7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" h="49">
                  <a:moveTo>
                    <a:pt x="38" y="43"/>
                  </a:moveTo>
                  <a:cubicBezTo>
                    <a:pt x="35" y="44"/>
                    <a:pt x="32" y="46"/>
                    <a:pt x="29" y="46"/>
                  </a:cubicBezTo>
                  <a:cubicBezTo>
                    <a:pt x="28" y="46"/>
                    <a:pt x="27" y="46"/>
                    <a:pt x="26" y="46"/>
                  </a:cubicBezTo>
                  <a:cubicBezTo>
                    <a:pt x="23" y="46"/>
                    <a:pt x="21" y="46"/>
                    <a:pt x="18" y="45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0" y="49"/>
                    <a:pt x="23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3" y="49"/>
                    <a:pt x="37" y="47"/>
                    <a:pt x="40" y="45"/>
                  </a:cubicBezTo>
                  <a:cubicBezTo>
                    <a:pt x="38" y="43"/>
                    <a:pt x="38" y="43"/>
                    <a:pt x="38" y="43"/>
                  </a:cubicBezTo>
                  <a:moveTo>
                    <a:pt x="10" y="39"/>
                  </a:moveTo>
                  <a:cubicBezTo>
                    <a:pt x="8" y="41"/>
                    <a:pt x="8" y="41"/>
                    <a:pt x="8" y="41"/>
                  </a:cubicBezTo>
                  <a:cubicBezTo>
                    <a:pt x="10" y="43"/>
                    <a:pt x="12" y="45"/>
                    <a:pt x="14" y="46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4" y="42"/>
                    <a:pt x="12" y="41"/>
                    <a:pt x="10" y="39"/>
                  </a:cubicBezTo>
                  <a:moveTo>
                    <a:pt x="49" y="15"/>
                  </a:moveTo>
                  <a:cubicBezTo>
                    <a:pt x="46" y="16"/>
                    <a:pt x="46" y="16"/>
                    <a:pt x="46" y="16"/>
                  </a:cubicBezTo>
                  <a:cubicBezTo>
                    <a:pt x="47" y="18"/>
                    <a:pt x="47" y="20"/>
                    <a:pt x="48" y="22"/>
                  </a:cubicBezTo>
                  <a:cubicBezTo>
                    <a:pt x="48" y="29"/>
                    <a:pt x="45" y="36"/>
                    <a:pt x="40" y="41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8" y="39"/>
                    <a:pt x="52" y="30"/>
                    <a:pt x="51" y="22"/>
                  </a:cubicBezTo>
                  <a:cubicBezTo>
                    <a:pt x="50" y="19"/>
                    <a:pt x="50" y="17"/>
                    <a:pt x="49" y="15"/>
                  </a:cubicBezTo>
                  <a:moveTo>
                    <a:pt x="41" y="5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1" y="9"/>
                    <a:pt x="43" y="11"/>
                    <a:pt x="45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10"/>
                    <a:pt x="44" y="7"/>
                    <a:pt x="41" y="5"/>
                  </a:cubicBezTo>
                  <a:moveTo>
                    <a:pt x="26" y="0"/>
                  </a:moveTo>
                  <a:cubicBezTo>
                    <a:pt x="25" y="0"/>
                    <a:pt x="24" y="0"/>
                    <a:pt x="23" y="0"/>
                  </a:cubicBezTo>
                  <a:cubicBezTo>
                    <a:pt x="10" y="2"/>
                    <a:pt x="0" y="14"/>
                    <a:pt x="2" y="27"/>
                  </a:cubicBezTo>
                  <a:cubicBezTo>
                    <a:pt x="2" y="32"/>
                    <a:pt x="4" y="36"/>
                    <a:pt x="6" y="39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34"/>
                    <a:pt x="5" y="31"/>
                    <a:pt x="5" y="27"/>
                  </a:cubicBezTo>
                  <a:cubicBezTo>
                    <a:pt x="3" y="15"/>
                    <a:pt x="12" y="4"/>
                    <a:pt x="24" y="3"/>
                  </a:cubicBezTo>
                  <a:cubicBezTo>
                    <a:pt x="24" y="3"/>
                    <a:pt x="25" y="3"/>
                    <a:pt x="26" y="3"/>
                  </a:cubicBezTo>
                  <a:cubicBezTo>
                    <a:pt x="30" y="3"/>
                    <a:pt x="34" y="4"/>
                    <a:pt x="37" y="6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5" y="1"/>
                    <a:pt x="31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1" name="Freeform 553"/>
            <p:cNvSpPr>
              <a:spLocks noEditPoints="1"/>
            </p:cNvSpPr>
            <p:nvPr/>
          </p:nvSpPr>
          <p:spPr bwMode="auto">
            <a:xfrm>
              <a:off x="3822700" y="5510213"/>
              <a:ext cx="207963" cy="211138"/>
            </a:xfrm>
            <a:custGeom>
              <a:avLst/>
              <a:gdLst>
                <a:gd name="T0" fmla="*/ 10 w 43"/>
                <a:gd name="T1" fmla="*/ 39 h 44"/>
                <a:gd name="T2" fmla="*/ 8 w 43"/>
                <a:gd name="T3" fmla="*/ 42 h 44"/>
                <a:gd name="T4" fmla="*/ 11 w 43"/>
                <a:gd name="T5" fmla="*/ 44 h 44"/>
                <a:gd name="T6" fmla="*/ 12 w 43"/>
                <a:gd name="T7" fmla="*/ 41 h 44"/>
                <a:gd name="T8" fmla="*/ 10 w 43"/>
                <a:gd name="T9" fmla="*/ 39 h 44"/>
                <a:gd name="T10" fmla="*/ 34 w 43"/>
                <a:gd name="T11" fmla="*/ 37 h 44"/>
                <a:gd name="T12" fmla="*/ 32 w 43"/>
                <a:gd name="T13" fmla="*/ 39 h 44"/>
                <a:gd name="T14" fmla="*/ 34 w 43"/>
                <a:gd name="T15" fmla="*/ 41 h 44"/>
                <a:gd name="T16" fmla="*/ 36 w 43"/>
                <a:gd name="T17" fmla="*/ 40 h 44"/>
                <a:gd name="T18" fmla="*/ 34 w 43"/>
                <a:gd name="T19" fmla="*/ 37 h 44"/>
                <a:gd name="T20" fmla="*/ 2 w 43"/>
                <a:gd name="T21" fmla="*/ 33 h 44"/>
                <a:gd name="T22" fmla="*/ 0 w 43"/>
                <a:gd name="T23" fmla="*/ 35 h 44"/>
                <a:gd name="T24" fmla="*/ 2 w 43"/>
                <a:gd name="T25" fmla="*/ 37 h 44"/>
                <a:gd name="T26" fmla="*/ 4 w 43"/>
                <a:gd name="T27" fmla="*/ 35 h 44"/>
                <a:gd name="T28" fmla="*/ 2 w 43"/>
                <a:gd name="T29" fmla="*/ 33 h 44"/>
                <a:gd name="T30" fmla="*/ 42 w 43"/>
                <a:gd name="T31" fmla="*/ 9 h 44"/>
                <a:gd name="T32" fmla="*/ 39 w 43"/>
                <a:gd name="T33" fmla="*/ 9 h 44"/>
                <a:gd name="T34" fmla="*/ 40 w 43"/>
                <a:gd name="T35" fmla="*/ 12 h 44"/>
                <a:gd name="T36" fmla="*/ 43 w 43"/>
                <a:gd name="T37" fmla="*/ 11 h 44"/>
                <a:gd name="T38" fmla="*/ 42 w 43"/>
                <a:gd name="T39" fmla="*/ 9 h 44"/>
                <a:gd name="T40" fmla="*/ 33 w 43"/>
                <a:gd name="T41" fmla="*/ 0 h 44"/>
                <a:gd name="T42" fmla="*/ 31 w 43"/>
                <a:gd name="T43" fmla="*/ 2 h 44"/>
                <a:gd name="T44" fmla="*/ 33 w 43"/>
                <a:gd name="T45" fmla="*/ 3 h 44"/>
                <a:gd name="T46" fmla="*/ 35 w 43"/>
                <a:gd name="T47" fmla="*/ 1 h 44"/>
                <a:gd name="T48" fmla="*/ 33 w 43"/>
                <a:gd name="T4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44">
                  <a:moveTo>
                    <a:pt x="10" y="39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9" y="43"/>
                    <a:pt x="10" y="43"/>
                    <a:pt x="11" y="44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1" y="40"/>
                    <a:pt x="10" y="40"/>
                    <a:pt x="10" y="39"/>
                  </a:cubicBezTo>
                  <a:moveTo>
                    <a:pt x="34" y="37"/>
                  </a:moveTo>
                  <a:cubicBezTo>
                    <a:pt x="33" y="38"/>
                    <a:pt x="33" y="38"/>
                    <a:pt x="32" y="3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5" y="40"/>
                    <a:pt x="36" y="40"/>
                  </a:cubicBezTo>
                  <a:cubicBezTo>
                    <a:pt x="34" y="37"/>
                    <a:pt x="34" y="37"/>
                    <a:pt x="34" y="37"/>
                  </a:cubicBezTo>
                  <a:moveTo>
                    <a:pt x="2" y="33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1" y="36"/>
                    <a:pt x="1" y="37"/>
                    <a:pt x="2" y="37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4"/>
                    <a:pt x="3" y="34"/>
                    <a:pt x="2" y="33"/>
                  </a:cubicBezTo>
                  <a:moveTo>
                    <a:pt x="42" y="9"/>
                  </a:move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40" y="11"/>
                    <a:pt x="40" y="12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0"/>
                    <a:pt x="42" y="9"/>
                    <a:pt x="42" y="9"/>
                  </a:cubicBezTo>
                  <a:moveTo>
                    <a:pt x="33" y="0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3"/>
                    <a:pt x="33" y="3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4" y="0"/>
                    <a:pt x="3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2" name="Freeform 554"/>
            <p:cNvSpPr>
              <a:spLocks noEditPoints="1"/>
            </p:cNvSpPr>
            <p:nvPr/>
          </p:nvSpPr>
          <p:spPr bwMode="auto">
            <a:xfrm>
              <a:off x="3176588" y="7077075"/>
              <a:ext cx="144463" cy="144463"/>
            </a:xfrm>
            <a:custGeom>
              <a:avLst/>
              <a:gdLst>
                <a:gd name="T0" fmla="*/ 0 w 30"/>
                <a:gd name="T1" fmla="*/ 15 h 30"/>
                <a:gd name="T2" fmla="*/ 0 w 30"/>
                <a:gd name="T3" fmla="*/ 17 h 30"/>
                <a:gd name="T4" fmla="*/ 7 w 30"/>
                <a:gd name="T5" fmla="*/ 28 h 30"/>
                <a:gd name="T6" fmla="*/ 13 w 30"/>
                <a:gd name="T7" fmla="*/ 16 h 30"/>
                <a:gd name="T8" fmla="*/ 0 w 30"/>
                <a:gd name="T9" fmla="*/ 15 h 30"/>
                <a:gd name="T10" fmla="*/ 29 w 30"/>
                <a:gd name="T11" fmla="*/ 13 h 30"/>
                <a:gd name="T12" fmla="*/ 16 w 30"/>
                <a:gd name="T13" fmla="*/ 16 h 30"/>
                <a:gd name="T14" fmla="*/ 10 w 30"/>
                <a:gd name="T15" fmla="*/ 29 h 30"/>
                <a:gd name="T16" fmla="*/ 15 w 30"/>
                <a:gd name="T17" fmla="*/ 30 h 30"/>
                <a:gd name="T18" fmla="*/ 16 w 30"/>
                <a:gd name="T19" fmla="*/ 29 h 30"/>
                <a:gd name="T20" fmla="*/ 29 w 30"/>
                <a:gd name="T21" fmla="*/ 13 h 30"/>
                <a:gd name="T22" fmla="*/ 29 w 30"/>
                <a:gd name="T23" fmla="*/ 13 h 30"/>
                <a:gd name="T24" fmla="*/ 21 w 30"/>
                <a:gd name="T25" fmla="*/ 2 h 30"/>
                <a:gd name="T26" fmla="*/ 17 w 30"/>
                <a:gd name="T27" fmla="*/ 13 h 30"/>
                <a:gd name="T28" fmla="*/ 28 w 30"/>
                <a:gd name="T29" fmla="*/ 10 h 30"/>
                <a:gd name="T30" fmla="*/ 21 w 30"/>
                <a:gd name="T31" fmla="*/ 2 h 30"/>
                <a:gd name="T32" fmla="*/ 15 w 30"/>
                <a:gd name="T33" fmla="*/ 0 h 30"/>
                <a:gd name="T34" fmla="*/ 13 w 30"/>
                <a:gd name="T35" fmla="*/ 0 h 30"/>
                <a:gd name="T36" fmla="*/ 0 w 30"/>
                <a:gd name="T37" fmla="*/ 12 h 30"/>
                <a:gd name="T38" fmla="*/ 14 w 30"/>
                <a:gd name="T39" fmla="*/ 14 h 30"/>
                <a:gd name="T40" fmla="*/ 18 w 30"/>
                <a:gd name="T41" fmla="*/ 1 h 30"/>
                <a:gd name="T42" fmla="*/ 15 w 30"/>
                <a:gd name="T4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cubicBezTo>
                    <a:pt x="0" y="15"/>
                    <a:pt x="0" y="16"/>
                    <a:pt x="0" y="17"/>
                  </a:cubicBezTo>
                  <a:cubicBezTo>
                    <a:pt x="1" y="21"/>
                    <a:pt x="4" y="25"/>
                    <a:pt x="7" y="2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29" y="13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24" y="29"/>
                    <a:pt x="30" y="21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21" y="2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6"/>
                    <a:pt x="24" y="3"/>
                    <a:pt x="21" y="2"/>
                  </a:cubicBezTo>
                  <a:moveTo>
                    <a:pt x="15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7" y="1"/>
                    <a:pt x="2" y="6"/>
                    <a:pt x="0" y="12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3" name="Freeform 555"/>
            <p:cNvSpPr>
              <a:spLocks/>
            </p:cNvSpPr>
            <p:nvPr/>
          </p:nvSpPr>
          <p:spPr bwMode="auto">
            <a:xfrm>
              <a:off x="3176588" y="7081838"/>
              <a:ext cx="139700" cy="134938"/>
            </a:xfrm>
            <a:custGeom>
              <a:avLst/>
              <a:gdLst>
                <a:gd name="T0" fmla="*/ 18 w 29"/>
                <a:gd name="T1" fmla="*/ 0 h 28"/>
                <a:gd name="T2" fmla="*/ 14 w 29"/>
                <a:gd name="T3" fmla="*/ 13 h 28"/>
                <a:gd name="T4" fmla="*/ 0 w 29"/>
                <a:gd name="T5" fmla="*/ 11 h 28"/>
                <a:gd name="T6" fmla="*/ 0 w 29"/>
                <a:gd name="T7" fmla="*/ 14 h 28"/>
                <a:gd name="T8" fmla="*/ 13 w 29"/>
                <a:gd name="T9" fmla="*/ 15 h 28"/>
                <a:gd name="T10" fmla="*/ 7 w 29"/>
                <a:gd name="T11" fmla="*/ 27 h 28"/>
                <a:gd name="T12" fmla="*/ 10 w 29"/>
                <a:gd name="T13" fmla="*/ 28 h 28"/>
                <a:gd name="T14" fmla="*/ 16 w 29"/>
                <a:gd name="T15" fmla="*/ 15 h 28"/>
                <a:gd name="T16" fmla="*/ 29 w 29"/>
                <a:gd name="T17" fmla="*/ 12 h 28"/>
                <a:gd name="T18" fmla="*/ 28 w 29"/>
                <a:gd name="T19" fmla="*/ 9 h 28"/>
                <a:gd name="T20" fmla="*/ 17 w 29"/>
                <a:gd name="T21" fmla="*/ 12 h 28"/>
                <a:gd name="T22" fmla="*/ 21 w 29"/>
                <a:gd name="T23" fmla="*/ 1 h 28"/>
                <a:gd name="T24" fmla="*/ 18 w 29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8">
                  <a:moveTo>
                    <a:pt x="18" y="0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0"/>
                    <a:pt x="28" y="9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4" name="Freeform 556"/>
            <p:cNvSpPr>
              <a:spLocks noEditPoints="1"/>
            </p:cNvSpPr>
            <p:nvPr/>
          </p:nvSpPr>
          <p:spPr bwMode="auto">
            <a:xfrm>
              <a:off x="3152775" y="7053263"/>
              <a:ext cx="192088" cy="192088"/>
            </a:xfrm>
            <a:custGeom>
              <a:avLst/>
              <a:gdLst>
                <a:gd name="T0" fmla="*/ 0 w 40"/>
                <a:gd name="T1" fmla="*/ 19 h 40"/>
                <a:gd name="T2" fmla="*/ 0 w 40"/>
                <a:gd name="T3" fmla="*/ 22 h 40"/>
                <a:gd name="T4" fmla="*/ 10 w 40"/>
                <a:gd name="T5" fmla="*/ 37 h 40"/>
                <a:gd name="T6" fmla="*/ 11 w 40"/>
                <a:gd name="T7" fmla="*/ 35 h 40"/>
                <a:gd name="T8" fmla="*/ 2 w 40"/>
                <a:gd name="T9" fmla="*/ 22 h 40"/>
                <a:gd name="T10" fmla="*/ 2 w 40"/>
                <a:gd name="T11" fmla="*/ 19 h 40"/>
                <a:gd name="T12" fmla="*/ 0 w 40"/>
                <a:gd name="T13" fmla="*/ 19 h 40"/>
                <a:gd name="T14" fmla="*/ 39 w 40"/>
                <a:gd name="T15" fmla="*/ 17 h 40"/>
                <a:gd name="T16" fmla="*/ 37 w 40"/>
                <a:gd name="T17" fmla="*/ 17 h 40"/>
                <a:gd name="T18" fmla="*/ 37 w 40"/>
                <a:gd name="T19" fmla="*/ 18 h 40"/>
                <a:gd name="T20" fmla="*/ 22 w 40"/>
                <a:gd name="T21" fmla="*/ 37 h 40"/>
                <a:gd name="T22" fmla="*/ 20 w 40"/>
                <a:gd name="T23" fmla="*/ 37 h 40"/>
                <a:gd name="T24" fmla="*/ 14 w 40"/>
                <a:gd name="T25" fmla="*/ 36 h 40"/>
                <a:gd name="T26" fmla="*/ 13 w 40"/>
                <a:gd name="T27" fmla="*/ 38 h 40"/>
                <a:gd name="T28" fmla="*/ 20 w 40"/>
                <a:gd name="T29" fmla="*/ 40 h 40"/>
                <a:gd name="T30" fmla="*/ 22 w 40"/>
                <a:gd name="T31" fmla="*/ 40 h 40"/>
                <a:gd name="T32" fmla="*/ 39 w 40"/>
                <a:gd name="T33" fmla="*/ 18 h 40"/>
                <a:gd name="T34" fmla="*/ 39 w 40"/>
                <a:gd name="T35" fmla="*/ 17 h 40"/>
                <a:gd name="T36" fmla="*/ 27 w 40"/>
                <a:gd name="T37" fmla="*/ 2 h 40"/>
                <a:gd name="T38" fmla="*/ 26 w 40"/>
                <a:gd name="T39" fmla="*/ 4 h 40"/>
                <a:gd name="T40" fmla="*/ 36 w 40"/>
                <a:gd name="T41" fmla="*/ 15 h 40"/>
                <a:gd name="T42" fmla="*/ 38 w 40"/>
                <a:gd name="T43" fmla="*/ 14 h 40"/>
                <a:gd name="T44" fmla="*/ 27 w 40"/>
                <a:gd name="T45" fmla="*/ 2 h 40"/>
                <a:gd name="T46" fmla="*/ 20 w 40"/>
                <a:gd name="T47" fmla="*/ 0 h 40"/>
                <a:gd name="T48" fmla="*/ 17 w 40"/>
                <a:gd name="T49" fmla="*/ 0 h 40"/>
                <a:gd name="T50" fmla="*/ 0 w 40"/>
                <a:gd name="T51" fmla="*/ 16 h 40"/>
                <a:gd name="T52" fmla="*/ 3 w 40"/>
                <a:gd name="T53" fmla="*/ 16 h 40"/>
                <a:gd name="T54" fmla="*/ 18 w 40"/>
                <a:gd name="T55" fmla="*/ 3 h 40"/>
                <a:gd name="T56" fmla="*/ 20 w 40"/>
                <a:gd name="T57" fmla="*/ 3 h 40"/>
                <a:gd name="T58" fmla="*/ 24 w 40"/>
                <a:gd name="T59" fmla="*/ 3 h 40"/>
                <a:gd name="T60" fmla="*/ 25 w 40"/>
                <a:gd name="T61" fmla="*/ 1 h 40"/>
                <a:gd name="T62" fmla="*/ 20 w 40"/>
                <a:gd name="T6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40">
                  <a:moveTo>
                    <a:pt x="0" y="19"/>
                  </a:moveTo>
                  <a:cubicBezTo>
                    <a:pt x="0" y="20"/>
                    <a:pt x="0" y="21"/>
                    <a:pt x="0" y="22"/>
                  </a:cubicBezTo>
                  <a:cubicBezTo>
                    <a:pt x="1" y="29"/>
                    <a:pt x="5" y="34"/>
                    <a:pt x="10" y="37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7" y="33"/>
                    <a:pt x="3" y="28"/>
                    <a:pt x="2" y="22"/>
                  </a:cubicBezTo>
                  <a:cubicBezTo>
                    <a:pt x="2" y="21"/>
                    <a:pt x="2" y="20"/>
                    <a:pt x="2" y="19"/>
                  </a:cubicBezTo>
                  <a:cubicBezTo>
                    <a:pt x="0" y="19"/>
                    <a:pt x="0" y="19"/>
                    <a:pt x="0" y="19"/>
                  </a:cubicBezTo>
                  <a:moveTo>
                    <a:pt x="39" y="17"/>
                  </a:moveTo>
                  <a:cubicBezTo>
                    <a:pt x="37" y="17"/>
                    <a:pt x="37" y="17"/>
                    <a:pt x="37" y="17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8" y="27"/>
                    <a:pt x="31" y="36"/>
                    <a:pt x="22" y="37"/>
                  </a:cubicBezTo>
                  <a:cubicBezTo>
                    <a:pt x="21" y="37"/>
                    <a:pt x="20" y="37"/>
                    <a:pt x="20" y="37"/>
                  </a:cubicBezTo>
                  <a:cubicBezTo>
                    <a:pt x="18" y="37"/>
                    <a:pt x="16" y="37"/>
                    <a:pt x="14" y="3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5" y="39"/>
                    <a:pt x="17" y="40"/>
                    <a:pt x="20" y="40"/>
                  </a:cubicBezTo>
                  <a:cubicBezTo>
                    <a:pt x="20" y="40"/>
                    <a:pt x="21" y="40"/>
                    <a:pt x="22" y="40"/>
                  </a:cubicBezTo>
                  <a:cubicBezTo>
                    <a:pt x="33" y="38"/>
                    <a:pt x="40" y="29"/>
                    <a:pt x="39" y="18"/>
                  </a:cubicBezTo>
                  <a:cubicBezTo>
                    <a:pt x="39" y="17"/>
                    <a:pt x="39" y="17"/>
                    <a:pt x="39" y="17"/>
                  </a:cubicBezTo>
                  <a:moveTo>
                    <a:pt x="27" y="2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31" y="6"/>
                    <a:pt x="34" y="10"/>
                    <a:pt x="36" y="1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8"/>
                    <a:pt x="32" y="4"/>
                    <a:pt x="27" y="2"/>
                  </a:cubicBezTo>
                  <a:moveTo>
                    <a:pt x="20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9" y="1"/>
                    <a:pt x="2" y="8"/>
                    <a:pt x="0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9"/>
                    <a:pt x="10" y="4"/>
                    <a:pt x="18" y="3"/>
                  </a:cubicBezTo>
                  <a:cubicBezTo>
                    <a:pt x="18" y="3"/>
                    <a:pt x="19" y="3"/>
                    <a:pt x="20" y="3"/>
                  </a:cubicBezTo>
                  <a:cubicBezTo>
                    <a:pt x="21" y="3"/>
                    <a:pt x="22" y="3"/>
                    <a:pt x="24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3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5" name="Freeform 557"/>
            <p:cNvSpPr>
              <a:spLocks noEditPoints="1"/>
            </p:cNvSpPr>
            <p:nvPr/>
          </p:nvSpPr>
          <p:spPr bwMode="auto">
            <a:xfrm>
              <a:off x="3152775" y="7058025"/>
              <a:ext cx="187325" cy="177800"/>
            </a:xfrm>
            <a:custGeom>
              <a:avLst/>
              <a:gdLst>
                <a:gd name="T0" fmla="*/ 11 w 39"/>
                <a:gd name="T1" fmla="*/ 34 h 37"/>
                <a:gd name="T2" fmla="*/ 10 w 39"/>
                <a:gd name="T3" fmla="*/ 36 h 37"/>
                <a:gd name="T4" fmla="*/ 13 w 39"/>
                <a:gd name="T5" fmla="*/ 37 h 37"/>
                <a:gd name="T6" fmla="*/ 14 w 39"/>
                <a:gd name="T7" fmla="*/ 35 h 37"/>
                <a:gd name="T8" fmla="*/ 11 w 39"/>
                <a:gd name="T9" fmla="*/ 34 h 37"/>
                <a:gd name="T10" fmla="*/ 0 w 39"/>
                <a:gd name="T11" fmla="*/ 15 h 37"/>
                <a:gd name="T12" fmla="*/ 0 w 39"/>
                <a:gd name="T13" fmla="*/ 18 h 37"/>
                <a:gd name="T14" fmla="*/ 2 w 39"/>
                <a:gd name="T15" fmla="*/ 18 h 37"/>
                <a:gd name="T16" fmla="*/ 3 w 39"/>
                <a:gd name="T17" fmla="*/ 15 h 37"/>
                <a:gd name="T18" fmla="*/ 0 w 39"/>
                <a:gd name="T19" fmla="*/ 15 h 37"/>
                <a:gd name="T20" fmla="*/ 38 w 39"/>
                <a:gd name="T21" fmla="*/ 13 h 37"/>
                <a:gd name="T22" fmla="*/ 36 w 39"/>
                <a:gd name="T23" fmla="*/ 14 h 37"/>
                <a:gd name="T24" fmla="*/ 37 w 39"/>
                <a:gd name="T25" fmla="*/ 16 h 37"/>
                <a:gd name="T26" fmla="*/ 39 w 39"/>
                <a:gd name="T27" fmla="*/ 16 h 37"/>
                <a:gd name="T28" fmla="*/ 38 w 39"/>
                <a:gd name="T29" fmla="*/ 13 h 37"/>
                <a:gd name="T30" fmla="*/ 25 w 39"/>
                <a:gd name="T31" fmla="*/ 0 h 37"/>
                <a:gd name="T32" fmla="*/ 24 w 39"/>
                <a:gd name="T33" fmla="*/ 2 h 37"/>
                <a:gd name="T34" fmla="*/ 26 w 39"/>
                <a:gd name="T35" fmla="*/ 3 h 37"/>
                <a:gd name="T36" fmla="*/ 27 w 39"/>
                <a:gd name="T37" fmla="*/ 1 h 37"/>
                <a:gd name="T38" fmla="*/ 25 w 39"/>
                <a:gd name="T3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37">
                  <a:moveTo>
                    <a:pt x="11" y="34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1" y="37"/>
                    <a:pt x="12" y="37"/>
                    <a:pt x="13" y="37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5"/>
                    <a:pt x="12" y="35"/>
                    <a:pt x="11" y="34"/>
                  </a:cubicBezTo>
                  <a:moveTo>
                    <a:pt x="0" y="15"/>
                  </a:moveTo>
                  <a:cubicBezTo>
                    <a:pt x="0" y="16"/>
                    <a:pt x="0" y="17"/>
                    <a:pt x="0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38" y="13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36" y="15"/>
                    <a:pt x="36" y="15"/>
                    <a:pt x="37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5"/>
                    <a:pt x="39" y="14"/>
                    <a:pt x="38" y="13"/>
                  </a:cubicBezTo>
                  <a:moveTo>
                    <a:pt x="25" y="0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3"/>
                    <a:pt x="26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6" name="Freeform 558"/>
            <p:cNvSpPr>
              <a:spLocks noEditPoints="1"/>
            </p:cNvSpPr>
            <p:nvPr/>
          </p:nvSpPr>
          <p:spPr bwMode="auto">
            <a:xfrm>
              <a:off x="3084513" y="8234363"/>
              <a:ext cx="184150" cy="177800"/>
            </a:xfrm>
            <a:custGeom>
              <a:avLst/>
              <a:gdLst>
                <a:gd name="T0" fmla="*/ 3 w 38"/>
                <a:gd name="T1" fmla="*/ 10 h 37"/>
                <a:gd name="T2" fmla="*/ 1 w 38"/>
                <a:gd name="T3" fmla="*/ 21 h 37"/>
                <a:gd name="T4" fmla="*/ 19 w 38"/>
                <a:gd name="T5" fmla="*/ 37 h 37"/>
                <a:gd name="T6" fmla="*/ 21 w 38"/>
                <a:gd name="T7" fmla="*/ 37 h 37"/>
                <a:gd name="T8" fmla="*/ 37 w 38"/>
                <a:gd name="T9" fmla="*/ 17 h 37"/>
                <a:gd name="T10" fmla="*/ 37 w 38"/>
                <a:gd name="T11" fmla="*/ 15 h 37"/>
                <a:gd name="T12" fmla="*/ 24 w 38"/>
                <a:gd name="T13" fmla="*/ 18 h 37"/>
                <a:gd name="T14" fmla="*/ 25 w 38"/>
                <a:gd name="T15" fmla="*/ 20 h 37"/>
                <a:gd name="T16" fmla="*/ 3 w 38"/>
                <a:gd name="T17" fmla="*/ 10 h 37"/>
                <a:gd name="T18" fmla="*/ 15 w 38"/>
                <a:gd name="T19" fmla="*/ 1 h 37"/>
                <a:gd name="T20" fmla="*/ 4 w 38"/>
                <a:gd name="T21" fmla="*/ 8 h 37"/>
                <a:gd name="T22" fmla="*/ 20 w 38"/>
                <a:gd name="T23" fmla="*/ 15 h 37"/>
                <a:gd name="T24" fmla="*/ 15 w 38"/>
                <a:gd name="T25" fmla="*/ 1 h 37"/>
                <a:gd name="T26" fmla="*/ 19 w 38"/>
                <a:gd name="T27" fmla="*/ 0 h 37"/>
                <a:gd name="T28" fmla="*/ 17 w 38"/>
                <a:gd name="T29" fmla="*/ 1 h 37"/>
                <a:gd name="T30" fmla="*/ 23 w 38"/>
                <a:gd name="T31" fmla="*/ 16 h 37"/>
                <a:gd name="T32" fmla="*/ 36 w 38"/>
                <a:gd name="T33" fmla="*/ 12 h 37"/>
                <a:gd name="T34" fmla="*/ 19 w 38"/>
                <a:gd name="T3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7">
                  <a:moveTo>
                    <a:pt x="3" y="10"/>
                  </a:moveTo>
                  <a:cubicBezTo>
                    <a:pt x="1" y="13"/>
                    <a:pt x="0" y="17"/>
                    <a:pt x="1" y="21"/>
                  </a:cubicBezTo>
                  <a:cubicBezTo>
                    <a:pt x="2" y="30"/>
                    <a:pt x="10" y="37"/>
                    <a:pt x="19" y="37"/>
                  </a:cubicBezTo>
                  <a:cubicBezTo>
                    <a:pt x="20" y="37"/>
                    <a:pt x="20" y="37"/>
                    <a:pt x="21" y="37"/>
                  </a:cubicBezTo>
                  <a:cubicBezTo>
                    <a:pt x="31" y="36"/>
                    <a:pt x="38" y="27"/>
                    <a:pt x="37" y="17"/>
                  </a:cubicBezTo>
                  <a:cubicBezTo>
                    <a:pt x="37" y="16"/>
                    <a:pt x="37" y="15"/>
                    <a:pt x="37" y="15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3" y="10"/>
                    <a:pt x="3" y="10"/>
                    <a:pt x="3" y="10"/>
                  </a:cubicBezTo>
                  <a:moveTo>
                    <a:pt x="15" y="1"/>
                  </a:moveTo>
                  <a:cubicBezTo>
                    <a:pt x="11" y="2"/>
                    <a:pt x="7" y="4"/>
                    <a:pt x="4" y="8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5" y="1"/>
                    <a:pt x="15" y="1"/>
                    <a:pt x="15" y="1"/>
                  </a:cubicBezTo>
                  <a:moveTo>
                    <a:pt x="19" y="0"/>
                  </a:moveTo>
                  <a:cubicBezTo>
                    <a:pt x="18" y="0"/>
                    <a:pt x="18" y="0"/>
                    <a:pt x="17" y="1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3" y="5"/>
                    <a:pt x="27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7" name="Freeform 559"/>
            <p:cNvSpPr>
              <a:spLocks/>
            </p:cNvSpPr>
            <p:nvPr/>
          </p:nvSpPr>
          <p:spPr bwMode="auto">
            <a:xfrm>
              <a:off x="3100388" y="8239125"/>
              <a:ext cx="163513" cy="92075"/>
            </a:xfrm>
            <a:custGeom>
              <a:avLst/>
              <a:gdLst>
                <a:gd name="T0" fmla="*/ 14 w 34"/>
                <a:gd name="T1" fmla="*/ 0 h 19"/>
                <a:gd name="T2" fmla="*/ 14 w 34"/>
                <a:gd name="T3" fmla="*/ 0 h 19"/>
                <a:gd name="T4" fmla="*/ 12 w 34"/>
                <a:gd name="T5" fmla="*/ 0 h 19"/>
                <a:gd name="T6" fmla="*/ 17 w 34"/>
                <a:gd name="T7" fmla="*/ 14 h 19"/>
                <a:gd name="T8" fmla="*/ 1 w 34"/>
                <a:gd name="T9" fmla="*/ 7 h 19"/>
                <a:gd name="T10" fmla="*/ 0 w 34"/>
                <a:gd name="T11" fmla="*/ 9 h 19"/>
                <a:gd name="T12" fmla="*/ 22 w 34"/>
                <a:gd name="T13" fmla="*/ 19 h 19"/>
                <a:gd name="T14" fmla="*/ 21 w 34"/>
                <a:gd name="T15" fmla="*/ 17 h 19"/>
                <a:gd name="T16" fmla="*/ 34 w 34"/>
                <a:gd name="T17" fmla="*/ 14 h 19"/>
                <a:gd name="T18" fmla="*/ 33 w 34"/>
                <a:gd name="T19" fmla="*/ 11 h 19"/>
                <a:gd name="T20" fmla="*/ 20 w 34"/>
                <a:gd name="T21" fmla="*/ 15 h 19"/>
                <a:gd name="T22" fmla="*/ 14 w 34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9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2"/>
                    <a:pt x="33" y="11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8" name="Freeform 560"/>
            <p:cNvSpPr>
              <a:spLocks noEditPoints="1"/>
            </p:cNvSpPr>
            <p:nvPr/>
          </p:nvSpPr>
          <p:spPr bwMode="auto">
            <a:xfrm>
              <a:off x="3055938" y="8205788"/>
              <a:ext cx="246063" cy="236538"/>
            </a:xfrm>
            <a:custGeom>
              <a:avLst/>
              <a:gdLst>
                <a:gd name="T0" fmla="*/ 3 w 51"/>
                <a:gd name="T1" fmla="*/ 13 h 49"/>
                <a:gd name="T2" fmla="*/ 0 w 51"/>
                <a:gd name="T3" fmla="*/ 28 h 49"/>
                <a:gd name="T4" fmla="*/ 25 w 51"/>
                <a:gd name="T5" fmla="*/ 49 h 49"/>
                <a:gd name="T6" fmla="*/ 28 w 51"/>
                <a:gd name="T7" fmla="*/ 49 h 49"/>
                <a:gd name="T8" fmla="*/ 50 w 51"/>
                <a:gd name="T9" fmla="*/ 22 h 49"/>
                <a:gd name="T10" fmla="*/ 49 w 51"/>
                <a:gd name="T11" fmla="*/ 19 h 49"/>
                <a:gd name="T12" fmla="*/ 46 w 51"/>
                <a:gd name="T13" fmla="*/ 20 h 49"/>
                <a:gd name="T14" fmla="*/ 46 w 51"/>
                <a:gd name="T15" fmla="*/ 22 h 49"/>
                <a:gd name="T16" fmla="*/ 27 w 51"/>
                <a:gd name="T17" fmla="*/ 46 h 49"/>
                <a:gd name="T18" fmla="*/ 25 w 51"/>
                <a:gd name="T19" fmla="*/ 46 h 49"/>
                <a:gd name="T20" fmla="*/ 4 w 51"/>
                <a:gd name="T21" fmla="*/ 27 h 49"/>
                <a:gd name="T22" fmla="*/ 6 w 51"/>
                <a:gd name="T23" fmla="*/ 14 h 49"/>
                <a:gd name="T24" fmla="*/ 3 w 51"/>
                <a:gd name="T25" fmla="*/ 13 h 49"/>
                <a:gd name="T26" fmla="*/ 18 w 51"/>
                <a:gd name="T27" fmla="*/ 1 h 49"/>
                <a:gd name="T28" fmla="*/ 5 w 51"/>
                <a:gd name="T29" fmla="*/ 11 h 49"/>
                <a:gd name="T30" fmla="*/ 7 w 51"/>
                <a:gd name="T31" fmla="*/ 12 h 49"/>
                <a:gd name="T32" fmla="*/ 20 w 51"/>
                <a:gd name="T33" fmla="*/ 4 h 49"/>
                <a:gd name="T34" fmla="*/ 18 w 51"/>
                <a:gd name="T35" fmla="*/ 1 h 49"/>
                <a:gd name="T36" fmla="*/ 25 w 51"/>
                <a:gd name="T37" fmla="*/ 0 h 49"/>
                <a:gd name="T38" fmla="*/ 22 w 51"/>
                <a:gd name="T39" fmla="*/ 0 h 49"/>
                <a:gd name="T40" fmla="*/ 21 w 51"/>
                <a:gd name="T41" fmla="*/ 0 h 49"/>
                <a:gd name="T42" fmla="*/ 22 w 51"/>
                <a:gd name="T43" fmla="*/ 3 h 49"/>
                <a:gd name="T44" fmla="*/ 23 w 51"/>
                <a:gd name="T45" fmla="*/ 3 h 49"/>
                <a:gd name="T46" fmla="*/ 25 w 51"/>
                <a:gd name="T47" fmla="*/ 3 h 49"/>
                <a:gd name="T48" fmla="*/ 45 w 51"/>
                <a:gd name="T49" fmla="*/ 17 h 49"/>
                <a:gd name="T50" fmla="*/ 48 w 51"/>
                <a:gd name="T51" fmla="*/ 16 h 49"/>
                <a:gd name="T52" fmla="*/ 25 w 51"/>
                <a:gd name="T5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" h="49">
                  <a:moveTo>
                    <a:pt x="3" y="13"/>
                  </a:moveTo>
                  <a:cubicBezTo>
                    <a:pt x="1" y="17"/>
                    <a:pt x="0" y="22"/>
                    <a:pt x="0" y="28"/>
                  </a:cubicBezTo>
                  <a:cubicBezTo>
                    <a:pt x="2" y="40"/>
                    <a:pt x="13" y="49"/>
                    <a:pt x="25" y="49"/>
                  </a:cubicBezTo>
                  <a:cubicBezTo>
                    <a:pt x="26" y="49"/>
                    <a:pt x="27" y="49"/>
                    <a:pt x="28" y="49"/>
                  </a:cubicBezTo>
                  <a:cubicBezTo>
                    <a:pt x="41" y="48"/>
                    <a:pt x="51" y="35"/>
                    <a:pt x="50" y="22"/>
                  </a:cubicBezTo>
                  <a:cubicBezTo>
                    <a:pt x="49" y="21"/>
                    <a:pt x="49" y="20"/>
                    <a:pt x="49" y="19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21"/>
                    <a:pt x="46" y="21"/>
                    <a:pt x="46" y="22"/>
                  </a:cubicBezTo>
                  <a:cubicBezTo>
                    <a:pt x="48" y="34"/>
                    <a:pt x="39" y="45"/>
                    <a:pt x="27" y="46"/>
                  </a:cubicBezTo>
                  <a:cubicBezTo>
                    <a:pt x="27" y="46"/>
                    <a:pt x="26" y="46"/>
                    <a:pt x="25" y="46"/>
                  </a:cubicBezTo>
                  <a:cubicBezTo>
                    <a:pt x="14" y="46"/>
                    <a:pt x="5" y="38"/>
                    <a:pt x="4" y="27"/>
                  </a:cubicBezTo>
                  <a:cubicBezTo>
                    <a:pt x="3" y="23"/>
                    <a:pt x="4" y="18"/>
                    <a:pt x="6" y="14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18" y="1"/>
                  </a:moveTo>
                  <a:cubicBezTo>
                    <a:pt x="13" y="2"/>
                    <a:pt x="8" y="6"/>
                    <a:pt x="5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8"/>
                    <a:pt x="15" y="5"/>
                    <a:pt x="20" y="4"/>
                  </a:cubicBezTo>
                  <a:cubicBezTo>
                    <a:pt x="18" y="1"/>
                    <a:pt x="18" y="1"/>
                    <a:pt x="18" y="1"/>
                  </a:cubicBezTo>
                  <a:moveTo>
                    <a:pt x="25" y="0"/>
                  </a:moveTo>
                  <a:cubicBezTo>
                    <a:pt x="24" y="0"/>
                    <a:pt x="23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4" y="3"/>
                    <a:pt x="25" y="3"/>
                  </a:cubicBezTo>
                  <a:cubicBezTo>
                    <a:pt x="34" y="3"/>
                    <a:pt x="42" y="9"/>
                    <a:pt x="45" y="17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5" y="7"/>
                    <a:pt x="35" y="0"/>
                    <a:pt x="2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9" name="Freeform 561"/>
            <p:cNvSpPr>
              <a:spLocks noEditPoints="1"/>
            </p:cNvSpPr>
            <p:nvPr/>
          </p:nvSpPr>
          <p:spPr bwMode="auto">
            <a:xfrm>
              <a:off x="3070225" y="8205788"/>
              <a:ext cx="222250" cy="96838"/>
            </a:xfrm>
            <a:custGeom>
              <a:avLst/>
              <a:gdLst>
                <a:gd name="T0" fmla="*/ 45 w 46"/>
                <a:gd name="T1" fmla="*/ 16 h 20"/>
                <a:gd name="T2" fmla="*/ 42 w 46"/>
                <a:gd name="T3" fmla="*/ 17 h 20"/>
                <a:gd name="T4" fmla="*/ 43 w 46"/>
                <a:gd name="T5" fmla="*/ 20 h 20"/>
                <a:gd name="T6" fmla="*/ 46 w 46"/>
                <a:gd name="T7" fmla="*/ 19 h 20"/>
                <a:gd name="T8" fmla="*/ 45 w 46"/>
                <a:gd name="T9" fmla="*/ 16 h 20"/>
                <a:gd name="T10" fmla="*/ 2 w 46"/>
                <a:gd name="T11" fmla="*/ 11 h 20"/>
                <a:gd name="T12" fmla="*/ 0 w 46"/>
                <a:gd name="T13" fmla="*/ 13 h 20"/>
                <a:gd name="T14" fmla="*/ 3 w 46"/>
                <a:gd name="T15" fmla="*/ 14 h 20"/>
                <a:gd name="T16" fmla="*/ 4 w 46"/>
                <a:gd name="T17" fmla="*/ 12 h 20"/>
                <a:gd name="T18" fmla="*/ 2 w 46"/>
                <a:gd name="T19" fmla="*/ 11 h 20"/>
                <a:gd name="T20" fmla="*/ 18 w 46"/>
                <a:gd name="T21" fmla="*/ 0 h 20"/>
                <a:gd name="T22" fmla="*/ 15 w 46"/>
                <a:gd name="T23" fmla="*/ 1 h 20"/>
                <a:gd name="T24" fmla="*/ 17 w 46"/>
                <a:gd name="T25" fmla="*/ 4 h 20"/>
                <a:gd name="T26" fmla="*/ 19 w 46"/>
                <a:gd name="T27" fmla="*/ 3 h 20"/>
                <a:gd name="T28" fmla="*/ 18 w 46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20">
                  <a:moveTo>
                    <a:pt x="45" y="16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3" y="18"/>
                    <a:pt x="43" y="19"/>
                    <a:pt x="43" y="20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8"/>
                    <a:pt x="46" y="17"/>
                    <a:pt x="45" y="16"/>
                  </a:cubicBezTo>
                  <a:moveTo>
                    <a:pt x="2" y="11"/>
                  </a:moveTo>
                  <a:cubicBezTo>
                    <a:pt x="1" y="12"/>
                    <a:pt x="1" y="12"/>
                    <a:pt x="0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4" y="13"/>
                    <a:pt x="4" y="12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18" y="0"/>
                  </a:moveTo>
                  <a:cubicBezTo>
                    <a:pt x="17" y="0"/>
                    <a:pt x="16" y="1"/>
                    <a:pt x="15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8" y="3"/>
                    <a:pt x="19" y="3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0" name="Freeform 562"/>
            <p:cNvSpPr>
              <a:spLocks noEditPoints="1"/>
            </p:cNvSpPr>
            <p:nvPr/>
          </p:nvSpPr>
          <p:spPr bwMode="auto">
            <a:xfrm>
              <a:off x="2882900" y="7645400"/>
              <a:ext cx="177800" cy="179388"/>
            </a:xfrm>
            <a:custGeom>
              <a:avLst/>
              <a:gdLst>
                <a:gd name="T0" fmla="*/ 19 w 37"/>
                <a:gd name="T1" fmla="*/ 22 h 37"/>
                <a:gd name="T2" fmla="*/ 6 w 37"/>
                <a:gd name="T3" fmla="*/ 32 h 37"/>
                <a:gd name="T4" fmla="*/ 19 w 37"/>
                <a:gd name="T5" fmla="*/ 37 h 37"/>
                <a:gd name="T6" fmla="*/ 21 w 37"/>
                <a:gd name="T7" fmla="*/ 37 h 37"/>
                <a:gd name="T8" fmla="*/ 24 w 37"/>
                <a:gd name="T9" fmla="*/ 36 h 37"/>
                <a:gd name="T10" fmla="*/ 19 w 37"/>
                <a:gd name="T11" fmla="*/ 22 h 37"/>
                <a:gd name="T12" fmla="*/ 22 w 37"/>
                <a:gd name="T13" fmla="*/ 22 h 37"/>
                <a:gd name="T14" fmla="*/ 27 w 37"/>
                <a:gd name="T15" fmla="*/ 35 h 37"/>
                <a:gd name="T16" fmla="*/ 35 w 37"/>
                <a:gd name="T17" fmla="*/ 26 h 37"/>
                <a:gd name="T18" fmla="*/ 22 w 37"/>
                <a:gd name="T19" fmla="*/ 22 h 37"/>
                <a:gd name="T20" fmla="*/ 37 w 37"/>
                <a:gd name="T21" fmla="*/ 20 h 37"/>
                <a:gd name="T22" fmla="*/ 27 w 37"/>
                <a:gd name="T23" fmla="*/ 20 h 37"/>
                <a:gd name="T24" fmla="*/ 36 w 37"/>
                <a:gd name="T25" fmla="*/ 24 h 37"/>
                <a:gd name="T26" fmla="*/ 37 w 37"/>
                <a:gd name="T27" fmla="*/ 20 h 37"/>
                <a:gd name="T28" fmla="*/ 28 w 37"/>
                <a:gd name="T29" fmla="*/ 3 h 37"/>
                <a:gd name="T30" fmla="*/ 22 w 37"/>
                <a:gd name="T31" fmla="*/ 18 h 37"/>
                <a:gd name="T32" fmla="*/ 37 w 37"/>
                <a:gd name="T33" fmla="*/ 17 h 37"/>
                <a:gd name="T34" fmla="*/ 37 w 37"/>
                <a:gd name="T35" fmla="*/ 16 h 37"/>
                <a:gd name="T36" fmla="*/ 28 w 37"/>
                <a:gd name="T37" fmla="*/ 3 h 37"/>
                <a:gd name="T38" fmla="*/ 9 w 37"/>
                <a:gd name="T39" fmla="*/ 3 h 37"/>
                <a:gd name="T40" fmla="*/ 1 w 37"/>
                <a:gd name="T41" fmla="*/ 21 h 37"/>
                <a:gd name="T42" fmla="*/ 4 w 37"/>
                <a:gd name="T43" fmla="*/ 29 h 37"/>
                <a:gd name="T44" fmla="*/ 17 w 37"/>
                <a:gd name="T45" fmla="*/ 20 h 37"/>
                <a:gd name="T46" fmla="*/ 12 w 37"/>
                <a:gd name="T47" fmla="*/ 18 h 37"/>
                <a:gd name="T48" fmla="*/ 17 w 37"/>
                <a:gd name="T49" fmla="*/ 18 h 37"/>
                <a:gd name="T50" fmla="*/ 9 w 37"/>
                <a:gd name="T51" fmla="*/ 3 h 37"/>
                <a:gd name="T52" fmla="*/ 19 w 37"/>
                <a:gd name="T53" fmla="*/ 0 h 37"/>
                <a:gd name="T54" fmla="*/ 17 w 37"/>
                <a:gd name="T55" fmla="*/ 0 h 37"/>
                <a:gd name="T56" fmla="*/ 12 w 37"/>
                <a:gd name="T57" fmla="*/ 2 h 37"/>
                <a:gd name="T58" fmla="*/ 19 w 37"/>
                <a:gd name="T59" fmla="*/ 16 h 37"/>
                <a:gd name="T60" fmla="*/ 26 w 37"/>
                <a:gd name="T61" fmla="*/ 2 h 37"/>
                <a:gd name="T62" fmla="*/ 19 w 37"/>
                <a:gd name="T6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" h="37">
                  <a:moveTo>
                    <a:pt x="19" y="2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9" y="35"/>
                    <a:pt x="14" y="37"/>
                    <a:pt x="19" y="37"/>
                  </a:cubicBezTo>
                  <a:cubicBezTo>
                    <a:pt x="19" y="37"/>
                    <a:pt x="20" y="37"/>
                    <a:pt x="21" y="37"/>
                  </a:cubicBezTo>
                  <a:cubicBezTo>
                    <a:pt x="22" y="37"/>
                    <a:pt x="23" y="36"/>
                    <a:pt x="24" y="36"/>
                  </a:cubicBezTo>
                  <a:cubicBezTo>
                    <a:pt x="19" y="22"/>
                    <a:pt x="19" y="22"/>
                    <a:pt x="19" y="22"/>
                  </a:cubicBezTo>
                  <a:moveTo>
                    <a:pt x="22" y="22"/>
                  </a:moveTo>
                  <a:cubicBezTo>
                    <a:pt x="27" y="35"/>
                    <a:pt x="27" y="35"/>
                    <a:pt x="27" y="35"/>
                  </a:cubicBezTo>
                  <a:cubicBezTo>
                    <a:pt x="31" y="33"/>
                    <a:pt x="34" y="30"/>
                    <a:pt x="35" y="26"/>
                  </a:cubicBezTo>
                  <a:cubicBezTo>
                    <a:pt x="22" y="22"/>
                    <a:pt x="22" y="22"/>
                    <a:pt x="22" y="22"/>
                  </a:cubicBezTo>
                  <a:moveTo>
                    <a:pt x="37" y="20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2"/>
                    <a:pt x="37" y="21"/>
                    <a:pt x="37" y="20"/>
                  </a:cubicBezTo>
                  <a:moveTo>
                    <a:pt x="28" y="3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6"/>
                  </a:cubicBezTo>
                  <a:cubicBezTo>
                    <a:pt x="36" y="11"/>
                    <a:pt x="33" y="6"/>
                    <a:pt x="28" y="3"/>
                  </a:cubicBezTo>
                  <a:moveTo>
                    <a:pt x="9" y="3"/>
                  </a:moveTo>
                  <a:cubicBezTo>
                    <a:pt x="3" y="7"/>
                    <a:pt x="0" y="13"/>
                    <a:pt x="1" y="21"/>
                  </a:cubicBezTo>
                  <a:cubicBezTo>
                    <a:pt x="1" y="24"/>
                    <a:pt x="2" y="27"/>
                    <a:pt x="4" y="2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9" y="3"/>
                    <a:pt x="9" y="3"/>
                    <a:pt x="9" y="3"/>
                  </a:cubicBezTo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15" y="1"/>
                    <a:pt x="13" y="1"/>
                    <a:pt x="12" y="2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4" y="1"/>
                    <a:pt x="21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1" name="Freeform 563"/>
            <p:cNvSpPr>
              <a:spLocks/>
            </p:cNvSpPr>
            <p:nvPr/>
          </p:nvSpPr>
          <p:spPr bwMode="auto">
            <a:xfrm>
              <a:off x="2901950" y="7654925"/>
              <a:ext cx="158750" cy="165100"/>
            </a:xfrm>
            <a:custGeom>
              <a:avLst/>
              <a:gdLst>
                <a:gd name="T0" fmla="*/ 8 w 33"/>
                <a:gd name="T1" fmla="*/ 0 h 34"/>
                <a:gd name="T2" fmla="*/ 5 w 33"/>
                <a:gd name="T3" fmla="*/ 1 h 34"/>
                <a:gd name="T4" fmla="*/ 13 w 33"/>
                <a:gd name="T5" fmla="*/ 16 h 34"/>
                <a:gd name="T6" fmla="*/ 8 w 33"/>
                <a:gd name="T7" fmla="*/ 16 h 34"/>
                <a:gd name="T8" fmla="*/ 13 w 33"/>
                <a:gd name="T9" fmla="*/ 18 h 34"/>
                <a:gd name="T10" fmla="*/ 0 w 33"/>
                <a:gd name="T11" fmla="*/ 27 h 34"/>
                <a:gd name="T12" fmla="*/ 2 w 33"/>
                <a:gd name="T13" fmla="*/ 30 h 34"/>
                <a:gd name="T14" fmla="*/ 15 w 33"/>
                <a:gd name="T15" fmla="*/ 20 h 34"/>
                <a:gd name="T16" fmla="*/ 20 w 33"/>
                <a:gd name="T17" fmla="*/ 34 h 34"/>
                <a:gd name="T18" fmla="*/ 23 w 33"/>
                <a:gd name="T19" fmla="*/ 33 h 34"/>
                <a:gd name="T20" fmla="*/ 18 w 33"/>
                <a:gd name="T21" fmla="*/ 20 h 34"/>
                <a:gd name="T22" fmla="*/ 31 w 33"/>
                <a:gd name="T23" fmla="*/ 24 h 34"/>
                <a:gd name="T24" fmla="*/ 32 w 33"/>
                <a:gd name="T25" fmla="*/ 22 h 34"/>
                <a:gd name="T26" fmla="*/ 23 w 33"/>
                <a:gd name="T27" fmla="*/ 18 h 34"/>
                <a:gd name="T28" fmla="*/ 33 w 33"/>
                <a:gd name="T29" fmla="*/ 18 h 34"/>
                <a:gd name="T30" fmla="*/ 33 w 33"/>
                <a:gd name="T31" fmla="*/ 15 h 34"/>
                <a:gd name="T32" fmla="*/ 18 w 33"/>
                <a:gd name="T33" fmla="*/ 16 h 34"/>
                <a:gd name="T34" fmla="*/ 24 w 33"/>
                <a:gd name="T35" fmla="*/ 1 h 34"/>
                <a:gd name="T36" fmla="*/ 22 w 33"/>
                <a:gd name="T37" fmla="*/ 0 h 34"/>
                <a:gd name="T38" fmla="*/ 15 w 33"/>
                <a:gd name="T39" fmla="*/ 14 h 34"/>
                <a:gd name="T40" fmla="*/ 8 w 33"/>
                <a:gd name="T4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4">
                  <a:moveTo>
                    <a:pt x="8" y="0"/>
                  </a:moveTo>
                  <a:cubicBezTo>
                    <a:pt x="7" y="0"/>
                    <a:pt x="6" y="1"/>
                    <a:pt x="5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1" y="29"/>
                    <a:pt x="2" y="3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2" y="23"/>
                    <a:pt x="32" y="22"/>
                    <a:pt x="32" y="2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7"/>
                    <a:pt x="33" y="16"/>
                    <a:pt x="33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0"/>
                    <a:pt x="22" y="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2" name="Freeform 564"/>
            <p:cNvSpPr>
              <a:spLocks noEditPoints="1"/>
            </p:cNvSpPr>
            <p:nvPr/>
          </p:nvSpPr>
          <p:spPr bwMode="auto">
            <a:xfrm>
              <a:off x="2849563" y="7616825"/>
              <a:ext cx="239713" cy="236538"/>
            </a:xfrm>
            <a:custGeom>
              <a:avLst/>
              <a:gdLst>
                <a:gd name="T0" fmla="*/ 10 w 50"/>
                <a:gd name="T1" fmla="*/ 40 h 49"/>
                <a:gd name="T2" fmla="*/ 8 w 50"/>
                <a:gd name="T3" fmla="*/ 42 h 49"/>
                <a:gd name="T4" fmla="*/ 26 w 50"/>
                <a:gd name="T5" fmla="*/ 49 h 49"/>
                <a:gd name="T6" fmla="*/ 29 w 50"/>
                <a:gd name="T7" fmla="*/ 49 h 49"/>
                <a:gd name="T8" fmla="*/ 34 w 50"/>
                <a:gd name="T9" fmla="*/ 48 h 49"/>
                <a:gd name="T10" fmla="*/ 32 w 50"/>
                <a:gd name="T11" fmla="*/ 45 h 49"/>
                <a:gd name="T12" fmla="*/ 28 w 50"/>
                <a:gd name="T13" fmla="*/ 46 h 49"/>
                <a:gd name="T14" fmla="*/ 26 w 50"/>
                <a:gd name="T15" fmla="*/ 46 h 49"/>
                <a:gd name="T16" fmla="*/ 10 w 50"/>
                <a:gd name="T17" fmla="*/ 40 h 49"/>
                <a:gd name="T18" fmla="*/ 46 w 50"/>
                <a:gd name="T19" fmla="*/ 33 h 49"/>
                <a:gd name="T20" fmla="*/ 35 w 50"/>
                <a:gd name="T21" fmla="*/ 44 h 49"/>
                <a:gd name="T22" fmla="*/ 36 w 50"/>
                <a:gd name="T23" fmla="*/ 47 h 49"/>
                <a:gd name="T24" fmla="*/ 49 w 50"/>
                <a:gd name="T25" fmla="*/ 34 h 49"/>
                <a:gd name="T26" fmla="*/ 46 w 50"/>
                <a:gd name="T27" fmla="*/ 33 h 49"/>
                <a:gd name="T28" fmla="*/ 50 w 50"/>
                <a:gd name="T29" fmla="*/ 26 h 49"/>
                <a:gd name="T30" fmla="*/ 47 w 50"/>
                <a:gd name="T31" fmla="*/ 26 h 49"/>
                <a:gd name="T32" fmla="*/ 47 w 50"/>
                <a:gd name="T33" fmla="*/ 31 h 49"/>
                <a:gd name="T34" fmla="*/ 49 w 50"/>
                <a:gd name="T35" fmla="*/ 32 h 49"/>
                <a:gd name="T36" fmla="*/ 50 w 50"/>
                <a:gd name="T37" fmla="*/ 26 h 49"/>
                <a:gd name="T38" fmla="*/ 13 w 50"/>
                <a:gd name="T39" fmla="*/ 3 h 49"/>
                <a:gd name="T40" fmla="*/ 1 w 50"/>
                <a:gd name="T41" fmla="*/ 27 h 49"/>
                <a:gd name="T42" fmla="*/ 6 w 50"/>
                <a:gd name="T43" fmla="*/ 39 h 49"/>
                <a:gd name="T44" fmla="*/ 9 w 50"/>
                <a:gd name="T45" fmla="*/ 38 h 49"/>
                <a:gd name="T46" fmla="*/ 4 w 50"/>
                <a:gd name="T47" fmla="*/ 27 h 49"/>
                <a:gd name="T48" fmla="*/ 15 w 50"/>
                <a:gd name="T49" fmla="*/ 6 h 49"/>
                <a:gd name="T50" fmla="*/ 13 w 50"/>
                <a:gd name="T51" fmla="*/ 3 h 49"/>
                <a:gd name="T52" fmla="*/ 38 w 50"/>
                <a:gd name="T53" fmla="*/ 3 h 49"/>
                <a:gd name="T54" fmla="*/ 37 w 50"/>
                <a:gd name="T55" fmla="*/ 6 h 49"/>
                <a:gd name="T56" fmla="*/ 47 w 50"/>
                <a:gd name="T57" fmla="*/ 22 h 49"/>
                <a:gd name="T58" fmla="*/ 47 w 50"/>
                <a:gd name="T59" fmla="*/ 23 h 49"/>
                <a:gd name="T60" fmla="*/ 50 w 50"/>
                <a:gd name="T61" fmla="*/ 23 h 49"/>
                <a:gd name="T62" fmla="*/ 50 w 50"/>
                <a:gd name="T63" fmla="*/ 22 h 49"/>
                <a:gd name="T64" fmla="*/ 38 w 50"/>
                <a:gd name="T65" fmla="*/ 3 h 49"/>
                <a:gd name="T66" fmla="*/ 26 w 50"/>
                <a:gd name="T67" fmla="*/ 0 h 49"/>
                <a:gd name="T68" fmla="*/ 23 w 50"/>
                <a:gd name="T69" fmla="*/ 0 h 49"/>
                <a:gd name="T70" fmla="*/ 16 w 50"/>
                <a:gd name="T71" fmla="*/ 2 h 49"/>
                <a:gd name="T72" fmla="*/ 17 w 50"/>
                <a:gd name="T73" fmla="*/ 5 h 49"/>
                <a:gd name="T74" fmla="*/ 23 w 50"/>
                <a:gd name="T75" fmla="*/ 3 h 49"/>
                <a:gd name="T76" fmla="*/ 26 w 50"/>
                <a:gd name="T77" fmla="*/ 3 h 49"/>
                <a:gd name="T78" fmla="*/ 34 w 50"/>
                <a:gd name="T79" fmla="*/ 5 h 49"/>
                <a:gd name="T80" fmla="*/ 36 w 50"/>
                <a:gd name="T81" fmla="*/ 2 h 49"/>
                <a:gd name="T82" fmla="*/ 26 w 50"/>
                <a:gd name="T8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" h="49">
                  <a:moveTo>
                    <a:pt x="10" y="40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12" y="46"/>
                    <a:pt x="19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0" y="49"/>
                    <a:pt x="32" y="49"/>
                    <a:pt x="34" y="48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0" y="46"/>
                    <a:pt x="28" y="46"/>
                  </a:cubicBezTo>
                  <a:cubicBezTo>
                    <a:pt x="27" y="46"/>
                    <a:pt x="27" y="46"/>
                    <a:pt x="26" y="46"/>
                  </a:cubicBezTo>
                  <a:cubicBezTo>
                    <a:pt x="20" y="46"/>
                    <a:pt x="14" y="44"/>
                    <a:pt x="10" y="40"/>
                  </a:cubicBezTo>
                  <a:moveTo>
                    <a:pt x="46" y="33"/>
                  </a:moveTo>
                  <a:cubicBezTo>
                    <a:pt x="44" y="38"/>
                    <a:pt x="40" y="42"/>
                    <a:pt x="35" y="44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42" y="44"/>
                    <a:pt x="46" y="40"/>
                    <a:pt x="49" y="34"/>
                  </a:cubicBezTo>
                  <a:cubicBezTo>
                    <a:pt x="46" y="33"/>
                    <a:pt x="46" y="33"/>
                    <a:pt x="46" y="33"/>
                  </a:cubicBezTo>
                  <a:moveTo>
                    <a:pt x="50" y="26"/>
                  </a:moveTo>
                  <a:cubicBezTo>
                    <a:pt x="47" y="26"/>
                    <a:pt x="47" y="26"/>
                    <a:pt x="47" y="26"/>
                  </a:cubicBezTo>
                  <a:cubicBezTo>
                    <a:pt x="47" y="28"/>
                    <a:pt x="47" y="29"/>
                    <a:pt x="47" y="31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0" y="30"/>
                    <a:pt x="50" y="28"/>
                    <a:pt x="50" y="26"/>
                  </a:cubicBezTo>
                  <a:moveTo>
                    <a:pt x="13" y="3"/>
                  </a:moveTo>
                  <a:cubicBezTo>
                    <a:pt x="5" y="8"/>
                    <a:pt x="0" y="17"/>
                    <a:pt x="1" y="27"/>
                  </a:cubicBezTo>
                  <a:cubicBezTo>
                    <a:pt x="2" y="32"/>
                    <a:pt x="4" y="36"/>
                    <a:pt x="6" y="3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6" y="35"/>
                    <a:pt x="5" y="31"/>
                    <a:pt x="4" y="27"/>
                  </a:cubicBezTo>
                  <a:cubicBezTo>
                    <a:pt x="3" y="18"/>
                    <a:pt x="8" y="10"/>
                    <a:pt x="15" y="6"/>
                  </a:cubicBezTo>
                  <a:cubicBezTo>
                    <a:pt x="13" y="3"/>
                    <a:pt x="13" y="3"/>
                    <a:pt x="13" y="3"/>
                  </a:cubicBezTo>
                  <a:moveTo>
                    <a:pt x="38" y="3"/>
                  </a:moveTo>
                  <a:cubicBezTo>
                    <a:pt x="37" y="6"/>
                    <a:pt x="37" y="6"/>
                    <a:pt x="37" y="6"/>
                  </a:cubicBezTo>
                  <a:cubicBezTo>
                    <a:pt x="42" y="9"/>
                    <a:pt x="46" y="15"/>
                    <a:pt x="47" y="2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2"/>
                    <a:pt x="50" y="22"/>
                  </a:cubicBezTo>
                  <a:cubicBezTo>
                    <a:pt x="49" y="14"/>
                    <a:pt x="45" y="7"/>
                    <a:pt x="38" y="3"/>
                  </a:cubicBezTo>
                  <a:moveTo>
                    <a:pt x="26" y="0"/>
                  </a:moveTo>
                  <a:cubicBezTo>
                    <a:pt x="25" y="0"/>
                    <a:pt x="24" y="0"/>
                    <a:pt x="23" y="0"/>
                  </a:cubicBezTo>
                  <a:cubicBezTo>
                    <a:pt x="20" y="0"/>
                    <a:pt x="18" y="1"/>
                    <a:pt x="16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9" y="4"/>
                    <a:pt x="21" y="3"/>
                    <a:pt x="23" y="3"/>
                  </a:cubicBezTo>
                  <a:cubicBezTo>
                    <a:pt x="24" y="3"/>
                    <a:pt x="25" y="3"/>
                    <a:pt x="26" y="3"/>
                  </a:cubicBezTo>
                  <a:cubicBezTo>
                    <a:pt x="29" y="3"/>
                    <a:pt x="32" y="4"/>
                    <a:pt x="34" y="5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3" y="1"/>
                    <a:pt x="29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3" name="Freeform 565"/>
            <p:cNvSpPr>
              <a:spLocks noEditPoints="1"/>
            </p:cNvSpPr>
            <p:nvPr/>
          </p:nvSpPr>
          <p:spPr bwMode="auto">
            <a:xfrm>
              <a:off x="2878138" y="7626350"/>
              <a:ext cx="217488" cy="222250"/>
            </a:xfrm>
            <a:custGeom>
              <a:avLst/>
              <a:gdLst>
                <a:gd name="T0" fmla="*/ 29 w 45"/>
                <a:gd name="T1" fmla="*/ 42 h 46"/>
                <a:gd name="T2" fmla="*/ 26 w 45"/>
                <a:gd name="T3" fmla="*/ 43 h 46"/>
                <a:gd name="T4" fmla="*/ 28 w 45"/>
                <a:gd name="T5" fmla="*/ 46 h 46"/>
                <a:gd name="T6" fmla="*/ 30 w 45"/>
                <a:gd name="T7" fmla="*/ 45 h 46"/>
                <a:gd name="T8" fmla="*/ 29 w 45"/>
                <a:gd name="T9" fmla="*/ 42 h 46"/>
                <a:gd name="T10" fmla="*/ 3 w 45"/>
                <a:gd name="T11" fmla="*/ 36 h 46"/>
                <a:gd name="T12" fmla="*/ 0 w 45"/>
                <a:gd name="T13" fmla="*/ 37 h 46"/>
                <a:gd name="T14" fmla="*/ 2 w 45"/>
                <a:gd name="T15" fmla="*/ 40 h 46"/>
                <a:gd name="T16" fmla="*/ 4 w 45"/>
                <a:gd name="T17" fmla="*/ 38 h 46"/>
                <a:gd name="T18" fmla="*/ 3 w 45"/>
                <a:gd name="T19" fmla="*/ 36 h 46"/>
                <a:gd name="T20" fmla="*/ 41 w 45"/>
                <a:gd name="T21" fmla="*/ 29 h 46"/>
                <a:gd name="T22" fmla="*/ 40 w 45"/>
                <a:gd name="T23" fmla="*/ 31 h 46"/>
                <a:gd name="T24" fmla="*/ 43 w 45"/>
                <a:gd name="T25" fmla="*/ 32 h 46"/>
                <a:gd name="T26" fmla="*/ 43 w 45"/>
                <a:gd name="T27" fmla="*/ 30 h 46"/>
                <a:gd name="T28" fmla="*/ 41 w 45"/>
                <a:gd name="T29" fmla="*/ 29 h 46"/>
                <a:gd name="T30" fmla="*/ 44 w 45"/>
                <a:gd name="T31" fmla="*/ 21 h 46"/>
                <a:gd name="T32" fmla="*/ 41 w 45"/>
                <a:gd name="T33" fmla="*/ 21 h 46"/>
                <a:gd name="T34" fmla="*/ 41 w 45"/>
                <a:gd name="T35" fmla="*/ 24 h 46"/>
                <a:gd name="T36" fmla="*/ 44 w 45"/>
                <a:gd name="T37" fmla="*/ 24 h 46"/>
                <a:gd name="T38" fmla="*/ 44 w 45"/>
                <a:gd name="T39" fmla="*/ 21 h 46"/>
                <a:gd name="T40" fmla="*/ 10 w 45"/>
                <a:gd name="T41" fmla="*/ 0 h 46"/>
                <a:gd name="T42" fmla="*/ 7 w 45"/>
                <a:gd name="T43" fmla="*/ 1 h 46"/>
                <a:gd name="T44" fmla="*/ 9 w 45"/>
                <a:gd name="T45" fmla="*/ 4 h 46"/>
                <a:gd name="T46" fmla="*/ 11 w 45"/>
                <a:gd name="T47" fmla="*/ 3 h 46"/>
                <a:gd name="T48" fmla="*/ 10 w 45"/>
                <a:gd name="T49" fmla="*/ 0 h 46"/>
                <a:gd name="T50" fmla="*/ 30 w 45"/>
                <a:gd name="T51" fmla="*/ 0 h 46"/>
                <a:gd name="T52" fmla="*/ 28 w 45"/>
                <a:gd name="T53" fmla="*/ 3 h 46"/>
                <a:gd name="T54" fmla="*/ 31 w 45"/>
                <a:gd name="T55" fmla="*/ 4 h 46"/>
                <a:gd name="T56" fmla="*/ 32 w 45"/>
                <a:gd name="T57" fmla="*/ 1 h 46"/>
                <a:gd name="T58" fmla="*/ 30 w 45"/>
                <a:gd name="T5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" h="46">
                  <a:moveTo>
                    <a:pt x="29" y="42"/>
                  </a:moveTo>
                  <a:cubicBezTo>
                    <a:pt x="28" y="43"/>
                    <a:pt x="27" y="43"/>
                    <a:pt x="26" y="43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9" y="45"/>
                    <a:pt x="30" y="45"/>
                  </a:cubicBezTo>
                  <a:cubicBezTo>
                    <a:pt x="29" y="42"/>
                    <a:pt x="29" y="42"/>
                    <a:pt x="29" y="42"/>
                  </a:cubicBezTo>
                  <a:moveTo>
                    <a:pt x="3" y="36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1" y="38"/>
                    <a:pt x="1" y="39"/>
                    <a:pt x="2" y="4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7"/>
                    <a:pt x="3" y="36"/>
                    <a:pt x="3" y="36"/>
                  </a:cubicBezTo>
                  <a:moveTo>
                    <a:pt x="41" y="29"/>
                  </a:moveTo>
                  <a:cubicBezTo>
                    <a:pt x="40" y="30"/>
                    <a:pt x="40" y="30"/>
                    <a:pt x="40" y="3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1"/>
                    <a:pt x="43" y="30"/>
                    <a:pt x="43" y="30"/>
                  </a:cubicBezTo>
                  <a:cubicBezTo>
                    <a:pt x="41" y="29"/>
                    <a:pt x="41" y="29"/>
                    <a:pt x="41" y="29"/>
                  </a:cubicBezTo>
                  <a:moveTo>
                    <a:pt x="44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2"/>
                    <a:pt x="41" y="23"/>
                    <a:pt x="41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5" y="23"/>
                    <a:pt x="45" y="22"/>
                    <a:pt x="44" y="21"/>
                  </a:cubicBezTo>
                  <a:moveTo>
                    <a:pt x="10" y="0"/>
                  </a:moveTo>
                  <a:cubicBezTo>
                    <a:pt x="9" y="0"/>
                    <a:pt x="8" y="1"/>
                    <a:pt x="7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10" y="3"/>
                    <a:pt x="11" y="3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30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1" y="1"/>
                    <a:pt x="31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4" name="Freeform 566"/>
            <p:cNvSpPr>
              <a:spLocks noEditPoints="1"/>
            </p:cNvSpPr>
            <p:nvPr/>
          </p:nvSpPr>
          <p:spPr bwMode="auto">
            <a:xfrm>
              <a:off x="2260600" y="7573963"/>
              <a:ext cx="179388" cy="177800"/>
            </a:xfrm>
            <a:custGeom>
              <a:avLst/>
              <a:gdLst>
                <a:gd name="T0" fmla="*/ 14 w 37"/>
                <a:gd name="T1" fmla="*/ 16 h 37"/>
                <a:gd name="T2" fmla="*/ 13 w 37"/>
                <a:gd name="T3" fmla="*/ 18 h 37"/>
                <a:gd name="T4" fmla="*/ 13 w 37"/>
                <a:gd name="T5" fmla="*/ 17 h 37"/>
                <a:gd name="T6" fmla="*/ 5 w 37"/>
                <a:gd name="T7" fmla="*/ 31 h 37"/>
                <a:gd name="T8" fmla="*/ 19 w 37"/>
                <a:gd name="T9" fmla="*/ 37 h 37"/>
                <a:gd name="T10" fmla="*/ 21 w 37"/>
                <a:gd name="T11" fmla="*/ 37 h 37"/>
                <a:gd name="T12" fmla="*/ 27 w 37"/>
                <a:gd name="T13" fmla="*/ 35 h 37"/>
                <a:gd name="T14" fmla="*/ 14 w 37"/>
                <a:gd name="T15" fmla="*/ 16 h 37"/>
                <a:gd name="T16" fmla="*/ 11 w 37"/>
                <a:gd name="T17" fmla="*/ 2 h 37"/>
                <a:gd name="T18" fmla="*/ 0 w 37"/>
                <a:gd name="T19" fmla="*/ 21 h 37"/>
                <a:gd name="T20" fmla="*/ 3 w 37"/>
                <a:gd name="T21" fmla="*/ 28 h 37"/>
                <a:gd name="T22" fmla="*/ 13 w 37"/>
                <a:gd name="T23" fmla="*/ 13 h 37"/>
                <a:gd name="T24" fmla="*/ 11 w 37"/>
                <a:gd name="T25" fmla="*/ 2 h 37"/>
                <a:gd name="T26" fmla="*/ 22 w 37"/>
                <a:gd name="T27" fmla="*/ 1 h 37"/>
                <a:gd name="T28" fmla="*/ 16 w 37"/>
                <a:gd name="T29" fmla="*/ 13 h 37"/>
                <a:gd name="T30" fmla="*/ 29 w 37"/>
                <a:gd name="T31" fmla="*/ 34 h 37"/>
                <a:gd name="T32" fmla="*/ 37 w 37"/>
                <a:gd name="T33" fmla="*/ 16 h 37"/>
                <a:gd name="T34" fmla="*/ 22 w 37"/>
                <a:gd name="T35" fmla="*/ 1 h 37"/>
                <a:gd name="T36" fmla="*/ 19 w 37"/>
                <a:gd name="T37" fmla="*/ 0 h 37"/>
                <a:gd name="T38" fmla="*/ 16 w 37"/>
                <a:gd name="T39" fmla="*/ 0 h 37"/>
                <a:gd name="T40" fmla="*/ 13 w 37"/>
                <a:gd name="T41" fmla="*/ 1 h 37"/>
                <a:gd name="T42" fmla="*/ 15 w 37"/>
                <a:gd name="T43" fmla="*/ 9 h 37"/>
                <a:gd name="T44" fmla="*/ 19 w 37"/>
                <a:gd name="T45" fmla="*/ 0 h 37"/>
                <a:gd name="T46" fmla="*/ 19 w 37"/>
                <a:gd name="T4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7">
                  <a:moveTo>
                    <a:pt x="14" y="16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8" y="34"/>
                    <a:pt x="13" y="37"/>
                    <a:pt x="19" y="37"/>
                  </a:cubicBezTo>
                  <a:cubicBezTo>
                    <a:pt x="19" y="37"/>
                    <a:pt x="20" y="37"/>
                    <a:pt x="21" y="37"/>
                  </a:cubicBezTo>
                  <a:cubicBezTo>
                    <a:pt x="23" y="36"/>
                    <a:pt x="25" y="36"/>
                    <a:pt x="27" y="35"/>
                  </a:cubicBezTo>
                  <a:cubicBezTo>
                    <a:pt x="14" y="16"/>
                    <a:pt x="14" y="16"/>
                    <a:pt x="14" y="16"/>
                  </a:cubicBezTo>
                  <a:moveTo>
                    <a:pt x="11" y="2"/>
                  </a:moveTo>
                  <a:cubicBezTo>
                    <a:pt x="4" y="5"/>
                    <a:pt x="0" y="13"/>
                    <a:pt x="0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22" y="1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4" y="30"/>
                    <a:pt x="37" y="23"/>
                    <a:pt x="37" y="16"/>
                  </a:cubicBezTo>
                  <a:cubicBezTo>
                    <a:pt x="36" y="8"/>
                    <a:pt x="29" y="2"/>
                    <a:pt x="22" y="1"/>
                  </a:cubicBezTo>
                  <a:moveTo>
                    <a:pt x="19" y="0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5" name="Freeform 567"/>
            <p:cNvSpPr>
              <a:spLocks/>
            </p:cNvSpPr>
            <p:nvPr/>
          </p:nvSpPr>
          <p:spPr bwMode="auto">
            <a:xfrm>
              <a:off x="2274888" y="7573963"/>
              <a:ext cx="125413" cy="168275"/>
            </a:xfrm>
            <a:custGeom>
              <a:avLst/>
              <a:gdLst>
                <a:gd name="T0" fmla="*/ 16 w 26"/>
                <a:gd name="T1" fmla="*/ 0 h 35"/>
                <a:gd name="T2" fmla="*/ 12 w 26"/>
                <a:gd name="T3" fmla="*/ 9 h 35"/>
                <a:gd name="T4" fmla="*/ 10 w 26"/>
                <a:gd name="T5" fmla="*/ 1 h 35"/>
                <a:gd name="T6" fmla="*/ 8 w 26"/>
                <a:gd name="T7" fmla="*/ 2 h 35"/>
                <a:gd name="T8" fmla="*/ 10 w 26"/>
                <a:gd name="T9" fmla="*/ 13 h 35"/>
                <a:gd name="T10" fmla="*/ 0 w 26"/>
                <a:gd name="T11" fmla="*/ 28 h 35"/>
                <a:gd name="T12" fmla="*/ 2 w 26"/>
                <a:gd name="T13" fmla="*/ 31 h 35"/>
                <a:gd name="T14" fmla="*/ 10 w 26"/>
                <a:gd name="T15" fmla="*/ 17 h 35"/>
                <a:gd name="T16" fmla="*/ 10 w 26"/>
                <a:gd name="T17" fmla="*/ 18 h 35"/>
                <a:gd name="T18" fmla="*/ 11 w 26"/>
                <a:gd name="T19" fmla="*/ 16 h 35"/>
                <a:gd name="T20" fmla="*/ 24 w 26"/>
                <a:gd name="T21" fmla="*/ 35 h 35"/>
                <a:gd name="T22" fmla="*/ 26 w 26"/>
                <a:gd name="T23" fmla="*/ 34 h 35"/>
                <a:gd name="T24" fmla="*/ 13 w 26"/>
                <a:gd name="T25" fmla="*/ 13 h 35"/>
                <a:gd name="T26" fmla="*/ 19 w 26"/>
                <a:gd name="T27" fmla="*/ 1 h 35"/>
                <a:gd name="T28" fmla="*/ 16 w 26"/>
                <a:gd name="T2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5">
                  <a:moveTo>
                    <a:pt x="16" y="0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8" y="2"/>
                    <a:pt x="8" y="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5" y="34"/>
                    <a:pt x="26" y="3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6" name="Freeform 568"/>
            <p:cNvSpPr>
              <a:spLocks noEditPoints="1"/>
            </p:cNvSpPr>
            <p:nvPr/>
          </p:nvSpPr>
          <p:spPr bwMode="auto">
            <a:xfrm>
              <a:off x="2227263" y="7545388"/>
              <a:ext cx="246063" cy="234950"/>
            </a:xfrm>
            <a:custGeom>
              <a:avLst/>
              <a:gdLst>
                <a:gd name="T0" fmla="*/ 10 w 51"/>
                <a:gd name="T1" fmla="*/ 39 h 49"/>
                <a:gd name="T2" fmla="*/ 8 w 51"/>
                <a:gd name="T3" fmla="*/ 42 h 49"/>
                <a:gd name="T4" fmla="*/ 26 w 51"/>
                <a:gd name="T5" fmla="*/ 49 h 49"/>
                <a:gd name="T6" fmla="*/ 28 w 51"/>
                <a:gd name="T7" fmla="*/ 49 h 49"/>
                <a:gd name="T8" fmla="*/ 37 w 51"/>
                <a:gd name="T9" fmla="*/ 46 h 49"/>
                <a:gd name="T10" fmla="*/ 36 w 51"/>
                <a:gd name="T11" fmla="*/ 44 h 49"/>
                <a:gd name="T12" fmla="*/ 28 w 51"/>
                <a:gd name="T13" fmla="*/ 46 h 49"/>
                <a:gd name="T14" fmla="*/ 26 w 51"/>
                <a:gd name="T15" fmla="*/ 46 h 49"/>
                <a:gd name="T16" fmla="*/ 10 w 51"/>
                <a:gd name="T17" fmla="*/ 39 h 49"/>
                <a:gd name="T18" fmla="*/ 16 w 51"/>
                <a:gd name="T19" fmla="*/ 2 h 49"/>
                <a:gd name="T20" fmla="*/ 1 w 51"/>
                <a:gd name="T21" fmla="*/ 27 h 49"/>
                <a:gd name="T22" fmla="*/ 6 w 51"/>
                <a:gd name="T23" fmla="*/ 40 h 49"/>
                <a:gd name="T24" fmla="*/ 8 w 51"/>
                <a:gd name="T25" fmla="*/ 37 h 49"/>
                <a:gd name="T26" fmla="*/ 4 w 51"/>
                <a:gd name="T27" fmla="*/ 27 h 49"/>
                <a:gd name="T28" fmla="*/ 17 w 51"/>
                <a:gd name="T29" fmla="*/ 5 h 49"/>
                <a:gd name="T30" fmla="*/ 16 w 51"/>
                <a:gd name="T31" fmla="*/ 2 h 49"/>
                <a:gd name="T32" fmla="*/ 32 w 51"/>
                <a:gd name="T33" fmla="*/ 1 h 49"/>
                <a:gd name="T34" fmla="*/ 30 w 51"/>
                <a:gd name="T35" fmla="*/ 3 h 49"/>
                <a:gd name="T36" fmla="*/ 47 w 51"/>
                <a:gd name="T37" fmla="*/ 22 h 49"/>
                <a:gd name="T38" fmla="*/ 38 w 51"/>
                <a:gd name="T39" fmla="*/ 42 h 49"/>
                <a:gd name="T40" fmla="*/ 40 w 51"/>
                <a:gd name="T41" fmla="*/ 45 h 49"/>
                <a:gd name="T42" fmla="*/ 50 w 51"/>
                <a:gd name="T43" fmla="*/ 22 h 49"/>
                <a:gd name="T44" fmla="*/ 32 w 51"/>
                <a:gd name="T45" fmla="*/ 1 h 49"/>
                <a:gd name="T46" fmla="*/ 26 w 51"/>
                <a:gd name="T47" fmla="*/ 0 h 49"/>
                <a:gd name="T48" fmla="*/ 23 w 51"/>
                <a:gd name="T49" fmla="*/ 0 h 49"/>
                <a:gd name="T50" fmla="*/ 19 w 51"/>
                <a:gd name="T51" fmla="*/ 1 h 49"/>
                <a:gd name="T52" fmla="*/ 20 w 51"/>
                <a:gd name="T53" fmla="*/ 4 h 49"/>
                <a:gd name="T54" fmla="*/ 23 w 51"/>
                <a:gd name="T55" fmla="*/ 3 h 49"/>
                <a:gd name="T56" fmla="*/ 26 w 51"/>
                <a:gd name="T57" fmla="*/ 3 h 49"/>
                <a:gd name="T58" fmla="*/ 27 w 51"/>
                <a:gd name="T59" fmla="*/ 3 h 49"/>
                <a:gd name="T60" fmla="*/ 29 w 51"/>
                <a:gd name="T61" fmla="*/ 0 h 49"/>
                <a:gd name="T62" fmla="*/ 26 w 51"/>
                <a:gd name="T6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49">
                  <a:moveTo>
                    <a:pt x="10" y="39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13" y="47"/>
                    <a:pt x="19" y="49"/>
                    <a:pt x="26" y="49"/>
                  </a:cubicBezTo>
                  <a:cubicBezTo>
                    <a:pt x="26" y="49"/>
                    <a:pt x="27" y="49"/>
                    <a:pt x="28" y="49"/>
                  </a:cubicBezTo>
                  <a:cubicBezTo>
                    <a:pt x="32" y="49"/>
                    <a:pt x="35" y="48"/>
                    <a:pt x="37" y="46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3" y="45"/>
                    <a:pt x="31" y="46"/>
                    <a:pt x="28" y="46"/>
                  </a:cubicBezTo>
                  <a:cubicBezTo>
                    <a:pt x="27" y="46"/>
                    <a:pt x="26" y="46"/>
                    <a:pt x="26" y="46"/>
                  </a:cubicBezTo>
                  <a:cubicBezTo>
                    <a:pt x="20" y="46"/>
                    <a:pt x="14" y="44"/>
                    <a:pt x="10" y="39"/>
                  </a:cubicBezTo>
                  <a:moveTo>
                    <a:pt x="16" y="2"/>
                  </a:moveTo>
                  <a:cubicBezTo>
                    <a:pt x="6" y="6"/>
                    <a:pt x="0" y="16"/>
                    <a:pt x="1" y="27"/>
                  </a:cubicBezTo>
                  <a:cubicBezTo>
                    <a:pt x="2" y="32"/>
                    <a:pt x="4" y="37"/>
                    <a:pt x="6" y="40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34"/>
                    <a:pt x="5" y="31"/>
                    <a:pt x="4" y="27"/>
                  </a:cubicBezTo>
                  <a:cubicBezTo>
                    <a:pt x="3" y="17"/>
                    <a:pt x="8" y="8"/>
                    <a:pt x="17" y="5"/>
                  </a:cubicBezTo>
                  <a:cubicBezTo>
                    <a:pt x="16" y="2"/>
                    <a:pt x="16" y="2"/>
                    <a:pt x="16" y="2"/>
                  </a:cubicBezTo>
                  <a:moveTo>
                    <a:pt x="32" y="1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9" y="5"/>
                    <a:pt x="46" y="13"/>
                    <a:pt x="47" y="22"/>
                  </a:cubicBezTo>
                  <a:cubicBezTo>
                    <a:pt x="48" y="30"/>
                    <a:pt x="44" y="38"/>
                    <a:pt x="38" y="42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7" y="40"/>
                    <a:pt x="51" y="31"/>
                    <a:pt x="50" y="22"/>
                  </a:cubicBezTo>
                  <a:cubicBezTo>
                    <a:pt x="49" y="11"/>
                    <a:pt x="41" y="3"/>
                    <a:pt x="32" y="1"/>
                  </a:cubicBezTo>
                  <a:moveTo>
                    <a:pt x="26" y="0"/>
                  </a:moveTo>
                  <a:cubicBezTo>
                    <a:pt x="25" y="0"/>
                    <a:pt x="24" y="0"/>
                    <a:pt x="23" y="0"/>
                  </a:cubicBezTo>
                  <a:cubicBezTo>
                    <a:pt x="21" y="0"/>
                    <a:pt x="20" y="0"/>
                    <a:pt x="19" y="1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3"/>
                    <a:pt x="22" y="3"/>
                    <a:pt x="23" y="3"/>
                  </a:cubicBezTo>
                  <a:cubicBezTo>
                    <a:pt x="24" y="3"/>
                    <a:pt x="25" y="3"/>
                    <a:pt x="26" y="3"/>
                  </a:cubicBezTo>
                  <a:cubicBezTo>
                    <a:pt x="26" y="3"/>
                    <a:pt x="27" y="3"/>
                    <a:pt x="27" y="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7" name="Freeform 569"/>
            <p:cNvSpPr>
              <a:spLocks noEditPoints="1"/>
            </p:cNvSpPr>
            <p:nvPr/>
          </p:nvSpPr>
          <p:spPr bwMode="auto">
            <a:xfrm>
              <a:off x="2255838" y="7545388"/>
              <a:ext cx="163513" cy="220663"/>
            </a:xfrm>
            <a:custGeom>
              <a:avLst/>
              <a:gdLst>
                <a:gd name="T0" fmla="*/ 32 w 34"/>
                <a:gd name="T1" fmla="*/ 42 h 46"/>
                <a:gd name="T2" fmla="*/ 30 w 34"/>
                <a:gd name="T3" fmla="*/ 44 h 46"/>
                <a:gd name="T4" fmla="*/ 31 w 34"/>
                <a:gd name="T5" fmla="*/ 46 h 46"/>
                <a:gd name="T6" fmla="*/ 34 w 34"/>
                <a:gd name="T7" fmla="*/ 45 h 46"/>
                <a:gd name="T8" fmla="*/ 32 w 34"/>
                <a:gd name="T9" fmla="*/ 42 h 46"/>
                <a:gd name="T10" fmla="*/ 2 w 34"/>
                <a:gd name="T11" fmla="*/ 37 h 46"/>
                <a:gd name="T12" fmla="*/ 0 w 34"/>
                <a:gd name="T13" fmla="*/ 40 h 46"/>
                <a:gd name="T14" fmla="*/ 2 w 34"/>
                <a:gd name="T15" fmla="*/ 42 h 46"/>
                <a:gd name="T16" fmla="*/ 4 w 34"/>
                <a:gd name="T17" fmla="*/ 39 h 46"/>
                <a:gd name="T18" fmla="*/ 2 w 34"/>
                <a:gd name="T19" fmla="*/ 37 h 46"/>
                <a:gd name="T20" fmla="*/ 13 w 34"/>
                <a:gd name="T21" fmla="*/ 1 h 46"/>
                <a:gd name="T22" fmla="*/ 10 w 34"/>
                <a:gd name="T23" fmla="*/ 2 h 46"/>
                <a:gd name="T24" fmla="*/ 11 w 34"/>
                <a:gd name="T25" fmla="*/ 5 h 46"/>
                <a:gd name="T26" fmla="*/ 14 w 34"/>
                <a:gd name="T27" fmla="*/ 4 h 46"/>
                <a:gd name="T28" fmla="*/ 13 w 34"/>
                <a:gd name="T29" fmla="*/ 1 h 46"/>
                <a:gd name="T30" fmla="*/ 23 w 34"/>
                <a:gd name="T31" fmla="*/ 0 h 46"/>
                <a:gd name="T32" fmla="*/ 21 w 34"/>
                <a:gd name="T33" fmla="*/ 3 h 46"/>
                <a:gd name="T34" fmla="*/ 24 w 34"/>
                <a:gd name="T35" fmla="*/ 3 h 46"/>
                <a:gd name="T36" fmla="*/ 26 w 34"/>
                <a:gd name="T37" fmla="*/ 1 h 46"/>
                <a:gd name="T38" fmla="*/ 23 w 34"/>
                <a:gd name="T3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46">
                  <a:moveTo>
                    <a:pt x="32" y="42"/>
                  </a:moveTo>
                  <a:cubicBezTo>
                    <a:pt x="31" y="43"/>
                    <a:pt x="30" y="43"/>
                    <a:pt x="30" y="44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6"/>
                    <a:pt x="33" y="45"/>
                    <a:pt x="34" y="45"/>
                  </a:cubicBezTo>
                  <a:cubicBezTo>
                    <a:pt x="32" y="42"/>
                    <a:pt x="32" y="42"/>
                    <a:pt x="32" y="42"/>
                  </a:cubicBezTo>
                  <a:moveTo>
                    <a:pt x="2" y="37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" y="41"/>
                    <a:pt x="2" y="42"/>
                    <a:pt x="2" y="42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3" y="39"/>
                    <a:pt x="3" y="38"/>
                    <a:pt x="2" y="37"/>
                  </a:cubicBezTo>
                  <a:moveTo>
                    <a:pt x="13" y="1"/>
                  </a:moveTo>
                  <a:cubicBezTo>
                    <a:pt x="12" y="1"/>
                    <a:pt x="11" y="1"/>
                    <a:pt x="10" y="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3" y="4"/>
                    <a:pt x="14" y="4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23" y="0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3" y="3"/>
                    <a:pt x="24" y="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8" name="Freeform 570"/>
            <p:cNvSpPr>
              <a:spLocks noEditPoints="1"/>
            </p:cNvSpPr>
            <p:nvPr/>
          </p:nvSpPr>
          <p:spPr bwMode="auto">
            <a:xfrm>
              <a:off x="3952875" y="8016875"/>
              <a:ext cx="144463" cy="139700"/>
            </a:xfrm>
            <a:custGeom>
              <a:avLst/>
              <a:gdLst>
                <a:gd name="T0" fmla="*/ 10 w 30"/>
                <a:gd name="T1" fmla="*/ 15 h 29"/>
                <a:gd name="T2" fmla="*/ 1 w 30"/>
                <a:gd name="T3" fmla="*/ 18 h 29"/>
                <a:gd name="T4" fmla="*/ 15 w 30"/>
                <a:gd name="T5" fmla="*/ 29 h 29"/>
                <a:gd name="T6" fmla="*/ 16 w 30"/>
                <a:gd name="T7" fmla="*/ 28 h 29"/>
                <a:gd name="T8" fmla="*/ 24 w 30"/>
                <a:gd name="T9" fmla="*/ 25 h 29"/>
                <a:gd name="T10" fmla="*/ 10 w 30"/>
                <a:gd name="T11" fmla="*/ 15 h 29"/>
                <a:gd name="T12" fmla="*/ 0 w 30"/>
                <a:gd name="T13" fmla="*/ 12 h 29"/>
                <a:gd name="T14" fmla="*/ 0 w 30"/>
                <a:gd name="T15" fmla="*/ 15 h 29"/>
                <a:gd name="T16" fmla="*/ 6 w 30"/>
                <a:gd name="T17" fmla="*/ 14 h 29"/>
                <a:gd name="T18" fmla="*/ 0 w 30"/>
                <a:gd name="T19" fmla="*/ 12 h 29"/>
                <a:gd name="T20" fmla="*/ 26 w 30"/>
                <a:gd name="T21" fmla="*/ 5 h 29"/>
                <a:gd name="T22" fmla="*/ 13 w 30"/>
                <a:gd name="T23" fmla="*/ 14 h 29"/>
                <a:gd name="T24" fmla="*/ 26 w 30"/>
                <a:gd name="T25" fmla="*/ 23 h 29"/>
                <a:gd name="T26" fmla="*/ 29 w 30"/>
                <a:gd name="T27" fmla="*/ 12 h 29"/>
                <a:gd name="T28" fmla="*/ 26 w 30"/>
                <a:gd name="T29" fmla="*/ 5 h 29"/>
                <a:gd name="T30" fmla="*/ 15 w 30"/>
                <a:gd name="T31" fmla="*/ 0 h 29"/>
                <a:gd name="T32" fmla="*/ 13 w 30"/>
                <a:gd name="T33" fmla="*/ 0 h 29"/>
                <a:gd name="T34" fmla="*/ 1 w 30"/>
                <a:gd name="T35" fmla="*/ 9 h 29"/>
                <a:gd name="T36" fmla="*/ 10 w 30"/>
                <a:gd name="T37" fmla="*/ 12 h 29"/>
                <a:gd name="T38" fmla="*/ 24 w 30"/>
                <a:gd name="T39" fmla="*/ 3 h 29"/>
                <a:gd name="T40" fmla="*/ 15 w 30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29">
                  <a:moveTo>
                    <a:pt x="10" y="15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2" y="24"/>
                    <a:pt x="8" y="29"/>
                    <a:pt x="15" y="29"/>
                  </a:cubicBezTo>
                  <a:cubicBezTo>
                    <a:pt x="15" y="29"/>
                    <a:pt x="16" y="29"/>
                    <a:pt x="16" y="28"/>
                  </a:cubicBezTo>
                  <a:cubicBezTo>
                    <a:pt x="19" y="28"/>
                    <a:pt x="22" y="27"/>
                    <a:pt x="24" y="25"/>
                  </a:cubicBezTo>
                  <a:cubicBezTo>
                    <a:pt x="10" y="15"/>
                    <a:pt x="10" y="15"/>
                    <a:pt x="10" y="15"/>
                  </a:cubicBezTo>
                  <a:moveTo>
                    <a:pt x="0" y="12"/>
                  </a:moveTo>
                  <a:cubicBezTo>
                    <a:pt x="0" y="13"/>
                    <a:pt x="0" y="14"/>
                    <a:pt x="0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0" y="12"/>
                    <a:pt x="0" y="12"/>
                    <a:pt x="0" y="12"/>
                  </a:cubicBezTo>
                  <a:moveTo>
                    <a:pt x="26" y="5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8" y="20"/>
                    <a:pt x="30" y="16"/>
                    <a:pt x="29" y="12"/>
                  </a:cubicBezTo>
                  <a:cubicBezTo>
                    <a:pt x="29" y="10"/>
                    <a:pt x="28" y="7"/>
                    <a:pt x="26" y="5"/>
                  </a:cubicBezTo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7" y="0"/>
                    <a:pt x="3" y="4"/>
                    <a:pt x="1" y="9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2" y="1"/>
                    <a:pt x="18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9" name="Freeform 571"/>
            <p:cNvSpPr>
              <a:spLocks/>
            </p:cNvSpPr>
            <p:nvPr/>
          </p:nvSpPr>
          <p:spPr bwMode="auto">
            <a:xfrm>
              <a:off x="3952875" y="8031163"/>
              <a:ext cx="125413" cy="106363"/>
            </a:xfrm>
            <a:custGeom>
              <a:avLst/>
              <a:gdLst>
                <a:gd name="T0" fmla="*/ 24 w 26"/>
                <a:gd name="T1" fmla="*/ 0 h 22"/>
                <a:gd name="T2" fmla="*/ 10 w 26"/>
                <a:gd name="T3" fmla="*/ 9 h 22"/>
                <a:gd name="T4" fmla="*/ 1 w 26"/>
                <a:gd name="T5" fmla="*/ 6 h 22"/>
                <a:gd name="T6" fmla="*/ 0 w 26"/>
                <a:gd name="T7" fmla="*/ 9 h 22"/>
                <a:gd name="T8" fmla="*/ 6 w 26"/>
                <a:gd name="T9" fmla="*/ 11 h 22"/>
                <a:gd name="T10" fmla="*/ 0 w 26"/>
                <a:gd name="T11" fmla="*/ 12 h 22"/>
                <a:gd name="T12" fmla="*/ 0 w 26"/>
                <a:gd name="T13" fmla="*/ 13 h 22"/>
                <a:gd name="T14" fmla="*/ 1 w 26"/>
                <a:gd name="T15" fmla="*/ 15 h 22"/>
                <a:gd name="T16" fmla="*/ 10 w 26"/>
                <a:gd name="T17" fmla="*/ 12 h 22"/>
                <a:gd name="T18" fmla="*/ 24 w 26"/>
                <a:gd name="T19" fmla="*/ 22 h 22"/>
                <a:gd name="T20" fmla="*/ 26 w 26"/>
                <a:gd name="T21" fmla="*/ 20 h 22"/>
                <a:gd name="T22" fmla="*/ 13 w 26"/>
                <a:gd name="T23" fmla="*/ 11 h 22"/>
                <a:gd name="T24" fmla="*/ 26 w 26"/>
                <a:gd name="T25" fmla="*/ 2 h 22"/>
                <a:gd name="T26" fmla="*/ 24 w 26"/>
                <a:gd name="T2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2">
                  <a:moveTo>
                    <a:pt x="24" y="0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8"/>
                    <a:pt x="0" y="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1"/>
                    <a:pt x="26" y="21"/>
                    <a:pt x="26" y="2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1"/>
                    <a:pt x="25" y="1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0" name="Freeform 572"/>
            <p:cNvSpPr>
              <a:spLocks noEditPoints="1"/>
            </p:cNvSpPr>
            <p:nvPr/>
          </p:nvSpPr>
          <p:spPr bwMode="auto">
            <a:xfrm>
              <a:off x="3929063" y="7988300"/>
              <a:ext cx="192088" cy="193675"/>
            </a:xfrm>
            <a:custGeom>
              <a:avLst/>
              <a:gdLst>
                <a:gd name="T0" fmla="*/ 3 w 40"/>
                <a:gd name="T1" fmla="*/ 25 h 40"/>
                <a:gd name="T2" fmla="*/ 1 w 40"/>
                <a:gd name="T3" fmla="*/ 25 h 40"/>
                <a:gd name="T4" fmla="*/ 20 w 40"/>
                <a:gd name="T5" fmla="*/ 40 h 40"/>
                <a:gd name="T6" fmla="*/ 22 w 40"/>
                <a:gd name="T7" fmla="*/ 40 h 40"/>
                <a:gd name="T8" fmla="*/ 34 w 40"/>
                <a:gd name="T9" fmla="*/ 34 h 40"/>
                <a:gd name="T10" fmla="*/ 31 w 40"/>
                <a:gd name="T11" fmla="*/ 32 h 40"/>
                <a:gd name="T12" fmla="*/ 22 w 40"/>
                <a:gd name="T13" fmla="*/ 37 h 40"/>
                <a:gd name="T14" fmla="*/ 20 w 40"/>
                <a:gd name="T15" fmla="*/ 37 h 40"/>
                <a:gd name="T16" fmla="*/ 3 w 40"/>
                <a:gd name="T17" fmla="*/ 25 h 40"/>
                <a:gd name="T18" fmla="*/ 0 w 40"/>
                <a:gd name="T19" fmla="*/ 16 h 40"/>
                <a:gd name="T20" fmla="*/ 0 w 40"/>
                <a:gd name="T21" fmla="*/ 22 h 40"/>
                <a:gd name="T22" fmla="*/ 0 w 40"/>
                <a:gd name="T23" fmla="*/ 23 h 40"/>
                <a:gd name="T24" fmla="*/ 3 w 40"/>
                <a:gd name="T25" fmla="*/ 22 h 40"/>
                <a:gd name="T26" fmla="*/ 3 w 40"/>
                <a:gd name="T27" fmla="*/ 17 h 40"/>
                <a:gd name="T28" fmla="*/ 0 w 40"/>
                <a:gd name="T29" fmla="*/ 16 h 40"/>
                <a:gd name="T30" fmla="*/ 35 w 40"/>
                <a:gd name="T31" fmla="*/ 8 h 40"/>
                <a:gd name="T32" fmla="*/ 33 w 40"/>
                <a:gd name="T33" fmla="*/ 10 h 40"/>
                <a:gd name="T34" fmla="*/ 37 w 40"/>
                <a:gd name="T35" fmla="*/ 18 h 40"/>
                <a:gd name="T36" fmla="*/ 33 w 40"/>
                <a:gd name="T37" fmla="*/ 30 h 40"/>
                <a:gd name="T38" fmla="*/ 35 w 40"/>
                <a:gd name="T39" fmla="*/ 32 h 40"/>
                <a:gd name="T40" fmla="*/ 39 w 40"/>
                <a:gd name="T41" fmla="*/ 18 h 40"/>
                <a:gd name="T42" fmla="*/ 35 w 40"/>
                <a:gd name="T43" fmla="*/ 8 h 40"/>
                <a:gd name="T44" fmla="*/ 20 w 40"/>
                <a:gd name="T45" fmla="*/ 0 h 40"/>
                <a:gd name="T46" fmla="*/ 17 w 40"/>
                <a:gd name="T47" fmla="*/ 1 h 40"/>
                <a:gd name="T48" fmla="*/ 1 w 40"/>
                <a:gd name="T49" fmla="*/ 14 h 40"/>
                <a:gd name="T50" fmla="*/ 4 w 40"/>
                <a:gd name="T51" fmla="*/ 14 h 40"/>
                <a:gd name="T52" fmla="*/ 18 w 40"/>
                <a:gd name="T53" fmla="*/ 3 h 40"/>
                <a:gd name="T54" fmla="*/ 20 w 40"/>
                <a:gd name="T55" fmla="*/ 3 h 40"/>
                <a:gd name="T56" fmla="*/ 31 w 40"/>
                <a:gd name="T57" fmla="*/ 8 h 40"/>
                <a:gd name="T58" fmla="*/ 34 w 40"/>
                <a:gd name="T59" fmla="*/ 6 h 40"/>
                <a:gd name="T60" fmla="*/ 20 w 40"/>
                <a:gd name="T6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" h="40">
                  <a:moveTo>
                    <a:pt x="3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3" y="34"/>
                    <a:pt x="11" y="40"/>
                    <a:pt x="20" y="40"/>
                  </a:cubicBezTo>
                  <a:cubicBezTo>
                    <a:pt x="20" y="40"/>
                    <a:pt x="21" y="40"/>
                    <a:pt x="22" y="40"/>
                  </a:cubicBezTo>
                  <a:cubicBezTo>
                    <a:pt x="27" y="39"/>
                    <a:pt x="31" y="37"/>
                    <a:pt x="34" y="3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5"/>
                    <a:pt x="25" y="37"/>
                    <a:pt x="22" y="37"/>
                  </a:cubicBezTo>
                  <a:cubicBezTo>
                    <a:pt x="21" y="37"/>
                    <a:pt x="20" y="37"/>
                    <a:pt x="20" y="37"/>
                  </a:cubicBezTo>
                  <a:cubicBezTo>
                    <a:pt x="12" y="37"/>
                    <a:pt x="5" y="32"/>
                    <a:pt x="3" y="25"/>
                  </a:cubicBezTo>
                  <a:moveTo>
                    <a:pt x="0" y="16"/>
                  </a:moveTo>
                  <a:cubicBezTo>
                    <a:pt x="0" y="18"/>
                    <a:pt x="0" y="20"/>
                    <a:pt x="0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0"/>
                    <a:pt x="3" y="18"/>
                    <a:pt x="3" y="17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35" y="8"/>
                  </a:moveTo>
                  <a:cubicBezTo>
                    <a:pt x="33" y="10"/>
                    <a:pt x="33" y="10"/>
                    <a:pt x="33" y="10"/>
                  </a:cubicBezTo>
                  <a:cubicBezTo>
                    <a:pt x="35" y="12"/>
                    <a:pt x="36" y="15"/>
                    <a:pt x="37" y="18"/>
                  </a:cubicBezTo>
                  <a:cubicBezTo>
                    <a:pt x="37" y="23"/>
                    <a:pt x="36" y="27"/>
                    <a:pt x="33" y="3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8" y="28"/>
                    <a:pt x="40" y="23"/>
                    <a:pt x="39" y="18"/>
                  </a:cubicBezTo>
                  <a:cubicBezTo>
                    <a:pt x="39" y="14"/>
                    <a:pt x="37" y="11"/>
                    <a:pt x="35" y="8"/>
                  </a:cubicBezTo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0" y="1"/>
                    <a:pt x="4" y="7"/>
                    <a:pt x="1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8"/>
                    <a:pt x="11" y="4"/>
                    <a:pt x="18" y="3"/>
                  </a:cubicBezTo>
                  <a:cubicBezTo>
                    <a:pt x="18" y="3"/>
                    <a:pt x="19" y="3"/>
                    <a:pt x="20" y="3"/>
                  </a:cubicBezTo>
                  <a:cubicBezTo>
                    <a:pt x="24" y="3"/>
                    <a:pt x="28" y="5"/>
                    <a:pt x="31" y="8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3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1" name="Freeform 573"/>
            <p:cNvSpPr>
              <a:spLocks noEditPoints="1"/>
            </p:cNvSpPr>
            <p:nvPr/>
          </p:nvSpPr>
          <p:spPr bwMode="auto">
            <a:xfrm>
              <a:off x="3929063" y="8016875"/>
              <a:ext cx="168275" cy="134938"/>
            </a:xfrm>
            <a:custGeom>
              <a:avLst/>
              <a:gdLst>
                <a:gd name="T0" fmla="*/ 33 w 35"/>
                <a:gd name="T1" fmla="*/ 24 h 28"/>
                <a:gd name="T2" fmla="*/ 31 w 35"/>
                <a:gd name="T3" fmla="*/ 26 h 28"/>
                <a:gd name="T4" fmla="*/ 34 w 35"/>
                <a:gd name="T5" fmla="*/ 28 h 28"/>
                <a:gd name="T6" fmla="*/ 35 w 35"/>
                <a:gd name="T7" fmla="*/ 26 h 28"/>
                <a:gd name="T8" fmla="*/ 33 w 35"/>
                <a:gd name="T9" fmla="*/ 24 h 28"/>
                <a:gd name="T10" fmla="*/ 3 w 35"/>
                <a:gd name="T11" fmla="*/ 16 h 28"/>
                <a:gd name="T12" fmla="*/ 0 w 35"/>
                <a:gd name="T13" fmla="*/ 17 h 28"/>
                <a:gd name="T14" fmla="*/ 1 w 35"/>
                <a:gd name="T15" fmla="*/ 19 h 28"/>
                <a:gd name="T16" fmla="*/ 3 w 35"/>
                <a:gd name="T17" fmla="*/ 19 h 28"/>
                <a:gd name="T18" fmla="*/ 3 w 35"/>
                <a:gd name="T19" fmla="*/ 16 h 28"/>
                <a:gd name="T20" fmla="*/ 3 w 35"/>
                <a:gd name="T21" fmla="*/ 16 h 28"/>
                <a:gd name="T22" fmla="*/ 1 w 35"/>
                <a:gd name="T23" fmla="*/ 8 h 28"/>
                <a:gd name="T24" fmla="*/ 0 w 35"/>
                <a:gd name="T25" fmla="*/ 10 h 28"/>
                <a:gd name="T26" fmla="*/ 3 w 35"/>
                <a:gd name="T27" fmla="*/ 11 h 28"/>
                <a:gd name="T28" fmla="*/ 4 w 35"/>
                <a:gd name="T29" fmla="*/ 8 h 28"/>
                <a:gd name="T30" fmla="*/ 1 w 35"/>
                <a:gd name="T31" fmla="*/ 8 h 28"/>
                <a:gd name="T32" fmla="*/ 34 w 35"/>
                <a:gd name="T33" fmla="*/ 0 h 28"/>
                <a:gd name="T34" fmla="*/ 31 w 35"/>
                <a:gd name="T35" fmla="*/ 2 h 28"/>
                <a:gd name="T36" fmla="*/ 33 w 35"/>
                <a:gd name="T37" fmla="*/ 4 h 28"/>
                <a:gd name="T38" fmla="*/ 35 w 35"/>
                <a:gd name="T39" fmla="*/ 2 h 28"/>
                <a:gd name="T40" fmla="*/ 34 w 35"/>
                <a:gd name="T4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28">
                  <a:moveTo>
                    <a:pt x="33" y="24"/>
                  </a:moveTo>
                  <a:cubicBezTo>
                    <a:pt x="33" y="25"/>
                    <a:pt x="32" y="26"/>
                    <a:pt x="31" y="26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3" y="24"/>
                    <a:pt x="33" y="24"/>
                    <a:pt x="33" y="24"/>
                  </a:cubicBezTo>
                  <a:moveTo>
                    <a:pt x="3" y="16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1" y="8"/>
                  </a:moveTo>
                  <a:cubicBezTo>
                    <a:pt x="1" y="8"/>
                    <a:pt x="1" y="9"/>
                    <a:pt x="0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3" y="9"/>
                    <a:pt x="4" y="8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34" y="0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3" y="3"/>
                    <a:pt x="33" y="4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4" y="1"/>
                    <a:pt x="3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2" name="Freeform 574"/>
            <p:cNvSpPr>
              <a:spLocks noEditPoints="1"/>
            </p:cNvSpPr>
            <p:nvPr/>
          </p:nvSpPr>
          <p:spPr bwMode="auto">
            <a:xfrm>
              <a:off x="5259388" y="7862888"/>
              <a:ext cx="144463" cy="139700"/>
            </a:xfrm>
            <a:custGeom>
              <a:avLst/>
              <a:gdLst>
                <a:gd name="T0" fmla="*/ 19 w 30"/>
                <a:gd name="T1" fmla="*/ 14 h 29"/>
                <a:gd name="T2" fmla="*/ 2 w 30"/>
                <a:gd name="T3" fmla="*/ 22 h 29"/>
                <a:gd name="T4" fmla="*/ 14 w 30"/>
                <a:gd name="T5" fmla="*/ 29 h 29"/>
                <a:gd name="T6" fmla="*/ 19 w 30"/>
                <a:gd name="T7" fmla="*/ 14 h 29"/>
                <a:gd name="T8" fmla="*/ 8 w 30"/>
                <a:gd name="T9" fmla="*/ 2 h 29"/>
                <a:gd name="T10" fmla="*/ 0 w 30"/>
                <a:gd name="T11" fmla="*/ 17 h 29"/>
                <a:gd name="T12" fmla="*/ 1 w 30"/>
                <a:gd name="T13" fmla="*/ 19 h 29"/>
                <a:gd name="T14" fmla="*/ 19 w 30"/>
                <a:gd name="T15" fmla="*/ 11 h 29"/>
                <a:gd name="T16" fmla="*/ 8 w 30"/>
                <a:gd name="T17" fmla="*/ 2 h 29"/>
                <a:gd name="T18" fmla="*/ 20 w 30"/>
                <a:gd name="T19" fmla="*/ 1 h 29"/>
                <a:gd name="T20" fmla="*/ 22 w 30"/>
                <a:gd name="T21" fmla="*/ 11 h 29"/>
                <a:gd name="T22" fmla="*/ 23 w 30"/>
                <a:gd name="T23" fmla="*/ 12 h 29"/>
                <a:gd name="T24" fmla="*/ 22 w 30"/>
                <a:gd name="T25" fmla="*/ 13 h 29"/>
                <a:gd name="T26" fmla="*/ 17 w 30"/>
                <a:gd name="T27" fmla="*/ 29 h 29"/>
                <a:gd name="T28" fmla="*/ 29 w 30"/>
                <a:gd name="T29" fmla="*/ 13 h 29"/>
                <a:gd name="T30" fmla="*/ 20 w 30"/>
                <a:gd name="T31" fmla="*/ 1 h 29"/>
                <a:gd name="T32" fmla="*/ 15 w 30"/>
                <a:gd name="T33" fmla="*/ 0 h 29"/>
                <a:gd name="T34" fmla="*/ 13 w 30"/>
                <a:gd name="T35" fmla="*/ 1 h 29"/>
                <a:gd name="T36" fmla="*/ 11 w 30"/>
                <a:gd name="T37" fmla="*/ 1 h 29"/>
                <a:gd name="T38" fmla="*/ 19 w 30"/>
                <a:gd name="T39" fmla="*/ 8 h 29"/>
                <a:gd name="T40" fmla="*/ 17 w 30"/>
                <a:gd name="T41" fmla="*/ 1 h 29"/>
                <a:gd name="T42" fmla="*/ 15 w 30"/>
                <a:gd name="T4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29">
                  <a:moveTo>
                    <a:pt x="19" y="14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4" y="26"/>
                    <a:pt x="9" y="29"/>
                    <a:pt x="14" y="29"/>
                  </a:cubicBezTo>
                  <a:cubicBezTo>
                    <a:pt x="19" y="14"/>
                    <a:pt x="19" y="14"/>
                    <a:pt x="19" y="14"/>
                  </a:cubicBezTo>
                  <a:moveTo>
                    <a:pt x="8" y="2"/>
                  </a:moveTo>
                  <a:cubicBezTo>
                    <a:pt x="3" y="5"/>
                    <a:pt x="0" y="10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8" y="2"/>
                    <a:pt x="8" y="2"/>
                    <a:pt x="8" y="2"/>
                  </a:cubicBezTo>
                  <a:moveTo>
                    <a:pt x="20" y="1"/>
                  </a:moveTo>
                  <a:cubicBezTo>
                    <a:pt x="22" y="11"/>
                    <a:pt x="22" y="11"/>
                    <a:pt x="22" y="11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5" y="28"/>
                    <a:pt x="30" y="21"/>
                    <a:pt x="29" y="13"/>
                  </a:cubicBezTo>
                  <a:cubicBezTo>
                    <a:pt x="28" y="8"/>
                    <a:pt x="25" y="3"/>
                    <a:pt x="20" y="1"/>
                  </a:cubicBezTo>
                  <a:moveTo>
                    <a:pt x="15" y="0"/>
                  </a:moveTo>
                  <a:cubicBezTo>
                    <a:pt x="14" y="0"/>
                    <a:pt x="14" y="0"/>
                    <a:pt x="13" y="1"/>
                  </a:cubicBezTo>
                  <a:cubicBezTo>
                    <a:pt x="12" y="1"/>
                    <a:pt x="12" y="1"/>
                    <a:pt x="11" y="1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3" name="Freeform 575"/>
            <p:cNvSpPr>
              <a:spLocks/>
            </p:cNvSpPr>
            <p:nvPr/>
          </p:nvSpPr>
          <p:spPr bwMode="auto">
            <a:xfrm>
              <a:off x="5264150" y="7867650"/>
              <a:ext cx="106363" cy="134938"/>
            </a:xfrm>
            <a:custGeom>
              <a:avLst/>
              <a:gdLst>
                <a:gd name="T0" fmla="*/ 16 w 22"/>
                <a:gd name="T1" fmla="*/ 0 h 28"/>
                <a:gd name="T2" fmla="*/ 18 w 22"/>
                <a:gd name="T3" fmla="*/ 7 h 28"/>
                <a:gd name="T4" fmla="*/ 10 w 22"/>
                <a:gd name="T5" fmla="*/ 0 h 28"/>
                <a:gd name="T6" fmla="*/ 7 w 22"/>
                <a:gd name="T7" fmla="*/ 1 h 28"/>
                <a:gd name="T8" fmla="*/ 18 w 22"/>
                <a:gd name="T9" fmla="*/ 10 h 28"/>
                <a:gd name="T10" fmla="*/ 0 w 22"/>
                <a:gd name="T11" fmla="*/ 18 h 28"/>
                <a:gd name="T12" fmla="*/ 1 w 22"/>
                <a:gd name="T13" fmla="*/ 21 h 28"/>
                <a:gd name="T14" fmla="*/ 18 w 22"/>
                <a:gd name="T15" fmla="*/ 13 h 28"/>
                <a:gd name="T16" fmla="*/ 13 w 22"/>
                <a:gd name="T17" fmla="*/ 28 h 28"/>
                <a:gd name="T18" fmla="*/ 14 w 22"/>
                <a:gd name="T19" fmla="*/ 28 h 28"/>
                <a:gd name="T20" fmla="*/ 15 w 22"/>
                <a:gd name="T21" fmla="*/ 28 h 28"/>
                <a:gd name="T22" fmla="*/ 16 w 22"/>
                <a:gd name="T23" fmla="*/ 28 h 28"/>
                <a:gd name="T24" fmla="*/ 21 w 22"/>
                <a:gd name="T25" fmla="*/ 12 h 28"/>
                <a:gd name="T26" fmla="*/ 22 w 22"/>
                <a:gd name="T27" fmla="*/ 11 h 28"/>
                <a:gd name="T28" fmla="*/ 21 w 22"/>
                <a:gd name="T29" fmla="*/ 10 h 28"/>
                <a:gd name="T30" fmla="*/ 19 w 22"/>
                <a:gd name="T31" fmla="*/ 0 h 28"/>
                <a:gd name="T32" fmla="*/ 16 w 22"/>
                <a:gd name="T3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8">
                  <a:moveTo>
                    <a:pt x="16" y="0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20"/>
                    <a:pt x="1" y="21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8"/>
                    <a:pt x="14" y="28"/>
                  </a:cubicBezTo>
                  <a:cubicBezTo>
                    <a:pt x="14" y="28"/>
                    <a:pt x="15" y="28"/>
                    <a:pt x="15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4" name="Freeform 576"/>
            <p:cNvSpPr>
              <a:spLocks noEditPoints="1"/>
            </p:cNvSpPr>
            <p:nvPr/>
          </p:nvSpPr>
          <p:spPr bwMode="auto">
            <a:xfrm>
              <a:off x="5230813" y="7839075"/>
              <a:ext cx="196850" cy="192088"/>
            </a:xfrm>
            <a:custGeom>
              <a:avLst/>
              <a:gdLst>
                <a:gd name="T0" fmla="*/ 6 w 41"/>
                <a:gd name="T1" fmla="*/ 28 h 40"/>
                <a:gd name="T2" fmla="*/ 3 w 41"/>
                <a:gd name="T3" fmla="*/ 29 h 40"/>
                <a:gd name="T4" fmla="*/ 19 w 41"/>
                <a:gd name="T5" fmla="*/ 39 h 40"/>
                <a:gd name="T6" fmla="*/ 19 w 41"/>
                <a:gd name="T7" fmla="*/ 37 h 40"/>
                <a:gd name="T8" fmla="*/ 6 w 41"/>
                <a:gd name="T9" fmla="*/ 28 h 40"/>
                <a:gd name="T10" fmla="*/ 10 w 41"/>
                <a:gd name="T11" fmla="*/ 3 h 40"/>
                <a:gd name="T12" fmla="*/ 1 w 41"/>
                <a:gd name="T13" fmla="*/ 22 h 40"/>
                <a:gd name="T14" fmla="*/ 2 w 41"/>
                <a:gd name="T15" fmla="*/ 26 h 40"/>
                <a:gd name="T16" fmla="*/ 4 w 41"/>
                <a:gd name="T17" fmla="*/ 25 h 40"/>
                <a:gd name="T18" fmla="*/ 4 w 41"/>
                <a:gd name="T19" fmla="*/ 22 h 40"/>
                <a:gd name="T20" fmla="*/ 12 w 41"/>
                <a:gd name="T21" fmla="*/ 5 h 40"/>
                <a:gd name="T22" fmla="*/ 10 w 41"/>
                <a:gd name="T23" fmla="*/ 3 h 40"/>
                <a:gd name="T24" fmla="*/ 25 w 41"/>
                <a:gd name="T25" fmla="*/ 1 h 40"/>
                <a:gd name="T26" fmla="*/ 25 w 41"/>
                <a:gd name="T27" fmla="*/ 3 h 40"/>
                <a:gd name="T28" fmla="*/ 38 w 41"/>
                <a:gd name="T29" fmla="*/ 18 h 40"/>
                <a:gd name="T30" fmla="*/ 23 w 41"/>
                <a:gd name="T31" fmla="*/ 37 h 40"/>
                <a:gd name="T32" fmla="*/ 22 w 41"/>
                <a:gd name="T33" fmla="*/ 37 h 40"/>
                <a:gd name="T34" fmla="*/ 22 w 41"/>
                <a:gd name="T35" fmla="*/ 40 h 40"/>
                <a:gd name="T36" fmla="*/ 23 w 41"/>
                <a:gd name="T37" fmla="*/ 39 h 40"/>
                <a:gd name="T38" fmla="*/ 40 w 41"/>
                <a:gd name="T39" fmla="*/ 18 h 40"/>
                <a:gd name="T40" fmla="*/ 25 w 41"/>
                <a:gd name="T41" fmla="*/ 1 h 40"/>
                <a:gd name="T42" fmla="*/ 21 w 41"/>
                <a:gd name="T43" fmla="*/ 0 h 40"/>
                <a:gd name="T44" fmla="*/ 18 w 41"/>
                <a:gd name="T45" fmla="*/ 0 h 40"/>
                <a:gd name="T46" fmla="*/ 13 w 41"/>
                <a:gd name="T47" fmla="*/ 2 h 40"/>
                <a:gd name="T48" fmla="*/ 15 w 41"/>
                <a:gd name="T49" fmla="*/ 4 h 40"/>
                <a:gd name="T50" fmla="*/ 19 w 41"/>
                <a:gd name="T51" fmla="*/ 3 h 40"/>
                <a:gd name="T52" fmla="*/ 21 w 41"/>
                <a:gd name="T53" fmla="*/ 3 h 40"/>
                <a:gd name="T54" fmla="*/ 22 w 41"/>
                <a:gd name="T55" fmla="*/ 3 h 40"/>
                <a:gd name="T56" fmla="*/ 22 w 41"/>
                <a:gd name="T57" fmla="*/ 0 h 40"/>
                <a:gd name="T58" fmla="*/ 21 w 41"/>
                <a:gd name="T5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1" h="40">
                  <a:moveTo>
                    <a:pt x="6" y="28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6" y="35"/>
                    <a:pt x="12" y="39"/>
                    <a:pt x="19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4" y="37"/>
                    <a:pt x="8" y="33"/>
                    <a:pt x="6" y="28"/>
                  </a:cubicBezTo>
                  <a:moveTo>
                    <a:pt x="10" y="3"/>
                  </a:moveTo>
                  <a:cubicBezTo>
                    <a:pt x="4" y="7"/>
                    <a:pt x="0" y="14"/>
                    <a:pt x="1" y="22"/>
                  </a:cubicBezTo>
                  <a:cubicBezTo>
                    <a:pt x="1" y="24"/>
                    <a:pt x="2" y="25"/>
                    <a:pt x="2" y="26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4" y="23"/>
                    <a:pt x="4" y="22"/>
                  </a:cubicBezTo>
                  <a:cubicBezTo>
                    <a:pt x="3" y="15"/>
                    <a:pt x="6" y="8"/>
                    <a:pt x="12" y="5"/>
                  </a:cubicBezTo>
                  <a:cubicBezTo>
                    <a:pt x="10" y="3"/>
                    <a:pt x="10" y="3"/>
                    <a:pt x="10" y="3"/>
                  </a:cubicBezTo>
                  <a:moveTo>
                    <a:pt x="25" y="1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32" y="5"/>
                    <a:pt x="37" y="11"/>
                    <a:pt x="38" y="18"/>
                  </a:cubicBezTo>
                  <a:cubicBezTo>
                    <a:pt x="39" y="27"/>
                    <a:pt x="32" y="36"/>
                    <a:pt x="23" y="37"/>
                  </a:cubicBezTo>
                  <a:cubicBezTo>
                    <a:pt x="23" y="37"/>
                    <a:pt x="22" y="37"/>
                    <a:pt x="22" y="37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39"/>
                    <a:pt x="23" y="39"/>
                  </a:cubicBezTo>
                  <a:cubicBezTo>
                    <a:pt x="34" y="38"/>
                    <a:pt x="41" y="28"/>
                    <a:pt x="40" y="18"/>
                  </a:cubicBezTo>
                  <a:cubicBezTo>
                    <a:pt x="39" y="9"/>
                    <a:pt x="33" y="2"/>
                    <a:pt x="25" y="1"/>
                  </a:cubicBezTo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16" y="1"/>
                    <a:pt x="15" y="1"/>
                    <a:pt x="13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3"/>
                    <a:pt x="17" y="3"/>
                    <a:pt x="19" y="3"/>
                  </a:cubicBezTo>
                  <a:cubicBezTo>
                    <a:pt x="19" y="3"/>
                    <a:pt x="20" y="3"/>
                    <a:pt x="21" y="3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5" name="Freeform 577"/>
            <p:cNvSpPr>
              <a:spLocks noEditPoints="1"/>
            </p:cNvSpPr>
            <p:nvPr/>
          </p:nvSpPr>
          <p:spPr bwMode="auto">
            <a:xfrm>
              <a:off x="5240338" y="7839075"/>
              <a:ext cx="111125" cy="192088"/>
            </a:xfrm>
            <a:custGeom>
              <a:avLst/>
              <a:gdLst>
                <a:gd name="T0" fmla="*/ 20 w 23"/>
                <a:gd name="T1" fmla="*/ 37 h 40"/>
                <a:gd name="T2" fmla="*/ 19 w 23"/>
                <a:gd name="T3" fmla="*/ 37 h 40"/>
                <a:gd name="T4" fmla="*/ 17 w 23"/>
                <a:gd name="T5" fmla="*/ 37 h 40"/>
                <a:gd name="T6" fmla="*/ 17 w 23"/>
                <a:gd name="T7" fmla="*/ 39 h 40"/>
                <a:gd name="T8" fmla="*/ 19 w 23"/>
                <a:gd name="T9" fmla="*/ 40 h 40"/>
                <a:gd name="T10" fmla="*/ 20 w 23"/>
                <a:gd name="T11" fmla="*/ 40 h 40"/>
                <a:gd name="T12" fmla="*/ 20 w 23"/>
                <a:gd name="T13" fmla="*/ 37 h 40"/>
                <a:gd name="T14" fmla="*/ 2 w 23"/>
                <a:gd name="T15" fmla="*/ 25 h 40"/>
                <a:gd name="T16" fmla="*/ 0 w 23"/>
                <a:gd name="T17" fmla="*/ 26 h 40"/>
                <a:gd name="T18" fmla="*/ 1 w 23"/>
                <a:gd name="T19" fmla="*/ 29 h 40"/>
                <a:gd name="T20" fmla="*/ 4 w 23"/>
                <a:gd name="T21" fmla="*/ 28 h 40"/>
                <a:gd name="T22" fmla="*/ 2 w 23"/>
                <a:gd name="T23" fmla="*/ 25 h 40"/>
                <a:gd name="T24" fmla="*/ 11 w 23"/>
                <a:gd name="T25" fmla="*/ 2 h 40"/>
                <a:gd name="T26" fmla="*/ 8 w 23"/>
                <a:gd name="T27" fmla="*/ 3 h 40"/>
                <a:gd name="T28" fmla="*/ 10 w 23"/>
                <a:gd name="T29" fmla="*/ 5 h 40"/>
                <a:gd name="T30" fmla="*/ 13 w 23"/>
                <a:gd name="T31" fmla="*/ 4 h 40"/>
                <a:gd name="T32" fmla="*/ 11 w 23"/>
                <a:gd name="T33" fmla="*/ 2 h 40"/>
                <a:gd name="T34" fmla="*/ 20 w 23"/>
                <a:gd name="T35" fmla="*/ 0 h 40"/>
                <a:gd name="T36" fmla="*/ 20 w 23"/>
                <a:gd name="T37" fmla="*/ 3 h 40"/>
                <a:gd name="T38" fmla="*/ 23 w 23"/>
                <a:gd name="T39" fmla="*/ 3 h 40"/>
                <a:gd name="T40" fmla="*/ 23 w 23"/>
                <a:gd name="T41" fmla="*/ 1 h 40"/>
                <a:gd name="T42" fmla="*/ 20 w 23"/>
                <a:gd name="T4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40">
                  <a:moveTo>
                    <a:pt x="20" y="37"/>
                  </a:moveTo>
                  <a:cubicBezTo>
                    <a:pt x="20" y="37"/>
                    <a:pt x="19" y="37"/>
                    <a:pt x="19" y="37"/>
                  </a:cubicBezTo>
                  <a:cubicBezTo>
                    <a:pt x="18" y="37"/>
                    <a:pt x="18" y="37"/>
                    <a:pt x="17" y="37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8" y="40"/>
                    <a:pt x="19" y="40"/>
                  </a:cubicBezTo>
                  <a:cubicBezTo>
                    <a:pt x="19" y="40"/>
                    <a:pt x="19" y="40"/>
                    <a:pt x="20" y="40"/>
                  </a:cubicBezTo>
                  <a:cubicBezTo>
                    <a:pt x="20" y="37"/>
                    <a:pt x="20" y="37"/>
                    <a:pt x="20" y="37"/>
                  </a:cubicBezTo>
                  <a:moveTo>
                    <a:pt x="2" y="25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1" y="28"/>
                    <a:pt x="1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7"/>
                    <a:pt x="3" y="26"/>
                    <a:pt x="2" y="25"/>
                  </a:cubicBezTo>
                  <a:moveTo>
                    <a:pt x="11" y="2"/>
                  </a:moveTo>
                  <a:cubicBezTo>
                    <a:pt x="10" y="2"/>
                    <a:pt x="9" y="3"/>
                    <a:pt x="8" y="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2" y="4"/>
                    <a:pt x="13" y="4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20" y="0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2" y="3"/>
                    <a:pt x="23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6" name="Freeform 578"/>
            <p:cNvSpPr>
              <a:spLocks noEditPoints="1"/>
            </p:cNvSpPr>
            <p:nvPr/>
          </p:nvSpPr>
          <p:spPr bwMode="auto">
            <a:xfrm>
              <a:off x="3297238" y="6681788"/>
              <a:ext cx="153988" cy="144463"/>
            </a:xfrm>
            <a:custGeom>
              <a:avLst/>
              <a:gdLst>
                <a:gd name="T0" fmla="*/ 17 w 32"/>
                <a:gd name="T1" fmla="*/ 18 h 30"/>
                <a:gd name="T2" fmla="*/ 13 w 32"/>
                <a:gd name="T3" fmla="*/ 30 h 30"/>
                <a:gd name="T4" fmla="*/ 16 w 32"/>
                <a:gd name="T5" fmla="*/ 30 h 30"/>
                <a:gd name="T6" fmla="*/ 18 w 32"/>
                <a:gd name="T7" fmla="*/ 30 h 30"/>
                <a:gd name="T8" fmla="*/ 29 w 32"/>
                <a:gd name="T9" fmla="*/ 23 h 30"/>
                <a:gd name="T10" fmla="*/ 17 w 32"/>
                <a:gd name="T11" fmla="*/ 18 h 30"/>
                <a:gd name="T12" fmla="*/ 31 w 32"/>
                <a:gd name="T13" fmla="*/ 10 h 30"/>
                <a:gd name="T14" fmla="*/ 19 w 32"/>
                <a:gd name="T15" fmla="*/ 16 h 30"/>
                <a:gd name="T16" fmla="*/ 30 w 32"/>
                <a:gd name="T17" fmla="*/ 21 h 30"/>
                <a:gd name="T18" fmla="*/ 31 w 32"/>
                <a:gd name="T19" fmla="*/ 13 h 30"/>
                <a:gd name="T20" fmla="*/ 31 w 32"/>
                <a:gd name="T21" fmla="*/ 10 h 30"/>
                <a:gd name="T22" fmla="*/ 25 w 32"/>
                <a:gd name="T23" fmla="*/ 3 h 30"/>
                <a:gd name="T24" fmla="*/ 20 w 32"/>
                <a:gd name="T25" fmla="*/ 13 h 30"/>
                <a:gd name="T26" fmla="*/ 29 w 32"/>
                <a:gd name="T27" fmla="*/ 7 h 30"/>
                <a:gd name="T28" fmla="*/ 25 w 32"/>
                <a:gd name="T29" fmla="*/ 3 h 30"/>
                <a:gd name="T30" fmla="*/ 16 w 32"/>
                <a:gd name="T31" fmla="*/ 0 h 30"/>
                <a:gd name="T32" fmla="*/ 15 w 32"/>
                <a:gd name="T33" fmla="*/ 0 h 30"/>
                <a:gd name="T34" fmla="*/ 1 w 32"/>
                <a:gd name="T35" fmla="*/ 17 h 30"/>
                <a:gd name="T36" fmla="*/ 11 w 32"/>
                <a:gd name="T37" fmla="*/ 29 h 30"/>
                <a:gd name="T38" fmla="*/ 14 w 32"/>
                <a:gd name="T39" fmla="*/ 17 h 30"/>
                <a:gd name="T40" fmla="*/ 14 w 32"/>
                <a:gd name="T41" fmla="*/ 17 h 30"/>
                <a:gd name="T42" fmla="*/ 15 w 32"/>
                <a:gd name="T43" fmla="*/ 16 h 30"/>
                <a:gd name="T44" fmla="*/ 15 w 32"/>
                <a:gd name="T45" fmla="*/ 16 h 30"/>
                <a:gd name="T46" fmla="*/ 15 w 32"/>
                <a:gd name="T47" fmla="*/ 15 h 30"/>
                <a:gd name="T48" fmla="*/ 23 w 32"/>
                <a:gd name="T49" fmla="*/ 1 h 30"/>
                <a:gd name="T50" fmla="*/ 16 w 32"/>
                <a:gd name="T5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0">
                  <a:moveTo>
                    <a:pt x="17" y="18"/>
                  </a:move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30"/>
                    <a:pt x="16" y="30"/>
                  </a:cubicBezTo>
                  <a:cubicBezTo>
                    <a:pt x="17" y="30"/>
                    <a:pt x="17" y="30"/>
                    <a:pt x="18" y="30"/>
                  </a:cubicBezTo>
                  <a:cubicBezTo>
                    <a:pt x="23" y="29"/>
                    <a:pt x="26" y="27"/>
                    <a:pt x="29" y="23"/>
                  </a:cubicBezTo>
                  <a:cubicBezTo>
                    <a:pt x="17" y="18"/>
                    <a:pt x="17" y="18"/>
                    <a:pt x="17" y="18"/>
                  </a:cubicBezTo>
                  <a:moveTo>
                    <a:pt x="31" y="10"/>
                  </a:moveTo>
                  <a:cubicBezTo>
                    <a:pt x="19" y="16"/>
                    <a:pt x="19" y="16"/>
                    <a:pt x="19" y="16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19"/>
                    <a:pt x="32" y="16"/>
                    <a:pt x="31" y="13"/>
                  </a:cubicBezTo>
                  <a:cubicBezTo>
                    <a:pt x="31" y="12"/>
                    <a:pt x="31" y="11"/>
                    <a:pt x="31" y="10"/>
                  </a:cubicBezTo>
                  <a:moveTo>
                    <a:pt x="25" y="3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5"/>
                    <a:pt x="27" y="4"/>
                    <a:pt x="25" y="3"/>
                  </a:cubicBezTo>
                  <a:moveTo>
                    <a:pt x="16" y="0"/>
                  </a:moveTo>
                  <a:cubicBezTo>
                    <a:pt x="16" y="0"/>
                    <a:pt x="15" y="0"/>
                    <a:pt x="15" y="0"/>
                  </a:cubicBezTo>
                  <a:cubicBezTo>
                    <a:pt x="6" y="1"/>
                    <a:pt x="0" y="8"/>
                    <a:pt x="1" y="17"/>
                  </a:cubicBezTo>
                  <a:cubicBezTo>
                    <a:pt x="2" y="22"/>
                    <a:pt x="6" y="27"/>
                    <a:pt x="11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1" y="0"/>
                    <a:pt x="19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7" name="Freeform 579"/>
            <p:cNvSpPr>
              <a:spLocks/>
            </p:cNvSpPr>
            <p:nvPr/>
          </p:nvSpPr>
          <p:spPr bwMode="auto">
            <a:xfrm>
              <a:off x="3349625" y="6686550"/>
              <a:ext cx="96838" cy="139700"/>
            </a:xfrm>
            <a:custGeom>
              <a:avLst/>
              <a:gdLst>
                <a:gd name="T0" fmla="*/ 12 w 20"/>
                <a:gd name="T1" fmla="*/ 0 h 29"/>
                <a:gd name="T2" fmla="*/ 4 w 20"/>
                <a:gd name="T3" fmla="*/ 14 h 29"/>
                <a:gd name="T4" fmla="*/ 4 w 20"/>
                <a:gd name="T5" fmla="*/ 15 h 29"/>
                <a:gd name="T6" fmla="*/ 4 w 20"/>
                <a:gd name="T7" fmla="*/ 15 h 29"/>
                <a:gd name="T8" fmla="*/ 3 w 20"/>
                <a:gd name="T9" fmla="*/ 16 h 29"/>
                <a:gd name="T10" fmla="*/ 3 w 20"/>
                <a:gd name="T11" fmla="*/ 16 h 29"/>
                <a:gd name="T12" fmla="*/ 0 w 20"/>
                <a:gd name="T13" fmla="*/ 28 h 29"/>
                <a:gd name="T14" fmla="*/ 2 w 20"/>
                <a:gd name="T15" fmla="*/ 29 h 29"/>
                <a:gd name="T16" fmla="*/ 6 w 20"/>
                <a:gd name="T17" fmla="*/ 17 h 29"/>
                <a:gd name="T18" fmla="*/ 18 w 20"/>
                <a:gd name="T19" fmla="*/ 22 h 29"/>
                <a:gd name="T20" fmla="*/ 19 w 20"/>
                <a:gd name="T21" fmla="*/ 20 h 29"/>
                <a:gd name="T22" fmla="*/ 8 w 20"/>
                <a:gd name="T23" fmla="*/ 15 h 29"/>
                <a:gd name="T24" fmla="*/ 20 w 20"/>
                <a:gd name="T25" fmla="*/ 9 h 29"/>
                <a:gd name="T26" fmla="*/ 18 w 20"/>
                <a:gd name="T27" fmla="*/ 6 h 29"/>
                <a:gd name="T28" fmla="*/ 9 w 20"/>
                <a:gd name="T29" fmla="*/ 12 h 29"/>
                <a:gd name="T30" fmla="*/ 14 w 20"/>
                <a:gd name="T31" fmla="*/ 2 h 29"/>
                <a:gd name="T32" fmla="*/ 12 w 20"/>
                <a:gd name="T3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12" y="0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2" y="2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9" y="21"/>
                    <a:pt x="19" y="2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8"/>
                    <a:pt x="19" y="7"/>
                    <a:pt x="18" y="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1"/>
                    <a:pt x="13" y="1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8" name="Freeform 580"/>
            <p:cNvSpPr>
              <a:spLocks noEditPoints="1"/>
            </p:cNvSpPr>
            <p:nvPr/>
          </p:nvSpPr>
          <p:spPr bwMode="auto">
            <a:xfrm>
              <a:off x="3240088" y="6623050"/>
              <a:ext cx="265113" cy="260350"/>
            </a:xfrm>
            <a:custGeom>
              <a:avLst/>
              <a:gdLst>
                <a:gd name="T0" fmla="*/ 49 w 55"/>
                <a:gd name="T1" fmla="*/ 39 h 54"/>
                <a:gd name="T2" fmla="*/ 31 w 55"/>
                <a:gd name="T3" fmla="*/ 51 h 54"/>
                <a:gd name="T4" fmla="*/ 28 w 55"/>
                <a:gd name="T5" fmla="*/ 51 h 54"/>
                <a:gd name="T6" fmla="*/ 22 w 55"/>
                <a:gd name="T7" fmla="*/ 50 h 54"/>
                <a:gd name="T8" fmla="*/ 22 w 55"/>
                <a:gd name="T9" fmla="*/ 53 h 54"/>
                <a:gd name="T10" fmla="*/ 28 w 55"/>
                <a:gd name="T11" fmla="*/ 54 h 54"/>
                <a:gd name="T12" fmla="*/ 31 w 55"/>
                <a:gd name="T13" fmla="*/ 53 h 54"/>
                <a:gd name="T14" fmla="*/ 51 w 55"/>
                <a:gd name="T15" fmla="*/ 40 h 54"/>
                <a:gd name="T16" fmla="*/ 49 w 55"/>
                <a:gd name="T17" fmla="*/ 39 h 54"/>
                <a:gd name="T18" fmla="*/ 53 w 55"/>
                <a:gd name="T19" fmla="*/ 16 h 54"/>
                <a:gd name="T20" fmla="*/ 50 w 55"/>
                <a:gd name="T21" fmla="*/ 17 h 54"/>
                <a:gd name="T22" fmla="*/ 52 w 55"/>
                <a:gd name="T23" fmla="*/ 24 h 54"/>
                <a:gd name="T24" fmla="*/ 50 w 55"/>
                <a:gd name="T25" fmla="*/ 37 h 54"/>
                <a:gd name="T26" fmla="*/ 53 w 55"/>
                <a:gd name="T27" fmla="*/ 38 h 54"/>
                <a:gd name="T28" fmla="*/ 55 w 55"/>
                <a:gd name="T29" fmla="*/ 24 h 54"/>
                <a:gd name="T30" fmla="*/ 53 w 55"/>
                <a:gd name="T31" fmla="*/ 16 h 54"/>
                <a:gd name="T32" fmla="*/ 43 w 55"/>
                <a:gd name="T33" fmla="*/ 4 h 54"/>
                <a:gd name="T34" fmla="*/ 41 w 55"/>
                <a:gd name="T35" fmla="*/ 7 h 54"/>
                <a:gd name="T36" fmla="*/ 49 w 55"/>
                <a:gd name="T37" fmla="*/ 15 h 54"/>
                <a:gd name="T38" fmla="*/ 52 w 55"/>
                <a:gd name="T39" fmla="*/ 14 h 54"/>
                <a:gd name="T40" fmla="*/ 43 w 55"/>
                <a:gd name="T41" fmla="*/ 4 h 54"/>
                <a:gd name="T42" fmla="*/ 28 w 55"/>
                <a:gd name="T43" fmla="*/ 0 h 54"/>
                <a:gd name="T44" fmla="*/ 25 w 55"/>
                <a:gd name="T45" fmla="*/ 0 h 54"/>
                <a:gd name="T46" fmla="*/ 2 w 55"/>
                <a:gd name="T47" fmla="*/ 30 h 54"/>
                <a:gd name="T48" fmla="*/ 19 w 55"/>
                <a:gd name="T49" fmla="*/ 52 h 54"/>
                <a:gd name="T50" fmla="*/ 20 w 55"/>
                <a:gd name="T51" fmla="*/ 49 h 54"/>
                <a:gd name="T52" fmla="*/ 5 w 55"/>
                <a:gd name="T53" fmla="*/ 30 h 54"/>
                <a:gd name="T54" fmla="*/ 26 w 55"/>
                <a:gd name="T55" fmla="*/ 3 h 54"/>
                <a:gd name="T56" fmla="*/ 28 w 55"/>
                <a:gd name="T57" fmla="*/ 3 h 54"/>
                <a:gd name="T58" fmla="*/ 39 w 55"/>
                <a:gd name="T59" fmla="*/ 5 h 54"/>
                <a:gd name="T60" fmla="*/ 40 w 55"/>
                <a:gd name="T61" fmla="*/ 3 h 54"/>
                <a:gd name="T62" fmla="*/ 28 w 55"/>
                <a:gd name="T6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" h="54">
                  <a:moveTo>
                    <a:pt x="49" y="39"/>
                  </a:moveTo>
                  <a:cubicBezTo>
                    <a:pt x="45" y="45"/>
                    <a:pt x="39" y="50"/>
                    <a:pt x="31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6" y="51"/>
                    <a:pt x="24" y="51"/>
                    <a:pt x="22" y="50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3"/>
                    <a:pt x="26" y="54"/>
                    <a:pt x="28" y="54"/>
                  </a:cubicBezTo>
                  <a:cubicBezTo>
                    <a:pt x="29" y="54"/>
                    <a:pt x="30" y="53"/>
                    <a:pt x="31" y="53"/>
                  </a:cubicBezTo>
                  <a:cubicBezTo>
                    <a:pt x="40" y="52"/>
                    <a:pt x="47" y="47"/>
                    <a:pt x="51" y="40"/>
                  </a:cubicBezTo>
                  <a:cubicBezTo>
                    <a:pt x="49" y="39"/>
                    <a:pt x="49" y="39"/>
                    <a:pt x="49" y="39"/>
                  </a:cubicBezTo>
                  <a:moveTo>
                    <a:pt x="53" y="16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51" y="20"/>
                    <a:pt x="52" y="22"/>
                    <a:pt x="52" y="24"/>
                  </a:cubicBezTo>
                  <a:cubicBezTo>
                    <a:pt x="53" y="29"/>
                    <a:pt x="52" y="33"/>
                    <a:pt x="50" y="37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5" y="33"/>
                    <a:pt x="55" y="29"/>
                    <a:pt x="55" y="24"/>
                  </a:cubicBezTo>
                  <a:cubicBezTo>
                    <a:pt x="55" y="21"/>
                    <a:pt x="54" y="18"/>
                    <a:pt x="53" y="16"/>
                  </a:cubicBezTo>
                  <a:moveTo>
                    <a:pt x="43" y="4"/>
                  </a:moveTo>
                  <a:cubicBezTo>
                    <a:pt x="41" y="7"/>
                    <a:pt x="41" y="7"/>
                    <a:pt x="41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49" y="10"/>
                    <a:pt x="46" y="7"/>
                    <a:pt x="43" y="4"/>
                  </a:cubicBezTo>
                  <a:moveTo>
                    <a:pt x="28" y="0"/>
                  </a:moveTo>
                  <a:cubicBezTo>
                    <a:pt x="27" y="0"/>
                    <a:pt x="26" y="0"/>
                    <a:pt x="25" y="0"/>
                  </a:cubicBezTo>
                  <a:cubicBezTo>
                    <a:pt x="11" y="2"/>
                    <a:pt x="0" y="15"/>
                    <a:pt x="2" y="30"/>
                  </a:cubicBezTo>
                  <a:cubicBezTo>
                    <a:pt x="3" y="40"/>
                    <a:pt x="10" y="48"/>
                    <a:pt x="19" y="52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2" y="46"/>
                    <a:pt x="6" y="39"/>
                    <a:pt x="5" y="30"/>
                  </a:cubicBezTo>
                  <a:cubicBezTo>
                    <a:pt x="3" y="16"/>
                    <a:pt x="12" y="4"/>
                    <a:pt x="26" y="3"/>
                  </a:cubicBezTo>
                  <a:cubicBezTo>
                    <a:pt x="27" y="3"/>
                    <a:pt x="27" y="3"/>
                    <a:pt x="28" y="3"/>
                  </a:cubicBezTo>
                  <a:cubicBezTo>
                    <a:pt x="32" y="3"/>
                    <a:pt x="36" y="4"/>
                    <a:pt x="39" y="5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7" y="1"/>
                    <a:pt x="33" y="0"/>
                    <a:pt x="2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9" name="Freeform 581"/>
            <p:cNvSpPr>
              <a:spLocks noEditPoints="1"/>
            </p:cNvSpPr>
            <p:nvPr/>
          </p:nvSpPr>
          <p:spPr bwMode="auto">
            <a:xfrm>
              <a:off x="3330575" y="6638925"/>
              <a:ext cx="165100" cy="239713"/>
            </a:xfrm>
            <a:custGeom>
              <a:avLst/>
              <a:gdLst>
                <a:gd name="T0" fmla="*/ 1 w 34"/>
                <a:gd name="T1" fmla="*/ 46 h 50"/>
                <a:gd name="T2" fmla="*/ 0 w 34"/>
                <a:gd name="T3" fmla="*/ 49 h 50"/>
                <a:gd name="T4" fmla="*/ 3 w 34"/>
                <a:gd name="T5" fmla="*/ 50 h 50"/>
                <a:gd name="T6" fmla="*/ 3 w 34"/>
                <a:gd name="T7" fmla="*/ 47 h 50"/>
                <a:gd name="T8" fmla="*/ 1 w 34"/>
                <a:gd name="T9" fmla="*/ 46 h 50"/>
                <a:gd name="T10" fmla="*/ 31 w 34"/>
                <a:gd name="T11" fmla="*/ 34 h 50"/>
                <a:gd name="T12" fmla="*/ 30 w 34"/>
                <a:gd name="T13" fmla="*/ 36 h 50"/>
                <a:gd name="T14" fmla="*/ 32 w 34"/>
                <a:gd name="T15" fmla="*/ 37 h 50"/>
                <a:gd name="T16" fmla="*/ 34 w 34"/>
                <a:gd name="T17" fmla="*/ 35 h 50"/>
                <a:gd name="T18" fmla="*/ 31 w 34"/>
                <a:gd name="T19" fmla="*/ 34 h 50"/>
                <a:gd name="T20" fmla="*/ 33 w 34"/>
                <a:gd name="T21" fmla="*/ 11 h 50"/>
                <a:gd name="T22" fmla="*/ 30 w 34"/>
                <a:gd name="T23" fmla="*/ 12 h 50"/>
                <a:gd name="T24" fmla="*/ 31 w 34"/>
                <a:gd name="T25" fmla="*/ 14 h 50"/>
                <a:gd name="T26" fmla="*/ 34 w 34"/>
                <a:gd name="T27" fmla="*/ 13 h 50"/>
                <a:gd name="T28" fmla="*/ 33 w 34"/>
                <a:gd name="T29" fmla="*/ 11 h 50"/>
                <a:gd name="T30" fmla="*/ 21 w 34"/>
                <a:gd name="T31" fmla="*/ 0 h 50"/>
                <a:gd name="T32" fmla="*/ 20 w 34"/>
                <a:gd name="T33" fmla="*/ 2 h 50"/>
                <a:gd name="T34" fmla="*/ 22 w 34"/>
                <a:gd name="T35" fmla="*/ 4 h 50"/>
                <a:gd name="T36" fmla="*/ 24 w 34"/>
                <a:gd name="T37" fmla="*/ 1 h 50"/>
                <a:gd name="T38" fmla="*/ 21 w 34"/>
                <a:gd name="T3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50">
                  <a:moveTo>
                    <a:pt x="1" y="46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50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2" y="47"/>
                    <a:pt x="1" y="46"/>
                  </a:cubicBezTo>
                  <a:moveTo>
                    <a:pt x="31" y="34"/>
                  </a:moveTo>
                  <a:cubicBezTo>
                    <a:pt x="31" y="34"/>
                    <a:pt x="30" y="35"/>
                    <a:pt x="30" y="36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6"/>
                    <a:pt x="33" y="36"/>
                    <a:pt x="34" y="35"/>
                  </a:cubicBezTo>
                  <a:cubicBezTo>
                    <a:pt x="31" y="34"/>
                    <a:pt x="31" y="34"/>
                    <a:pt x="31" y="34"/>
                  </a:cubicBezTo>
                  <a:moveTo>
                    <a:pt x="33" y="11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1" y="13"/>
                    <a:pt x="31" y="14"/>
                    <a:pt x="31" y="14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2"/>
                    <a:pt x="33" y="11"/>
                    <a:pt x="33" y="11"/>
                  </a:cubicBezTo>
                  <a:moveTo>
                    <a:pt x="21" y="0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21" y="3"/>
                    <a:pt x="22" y="3"/>
                    <a:pt x="22" y="4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2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0" name="Freeform 582"/>
            <p:cNvSpPr>
              <a:spLocks noEditPoints="1"/>
            </p:cNvSpPr>
            <p:nvPr/>
          </p:nvSpPr>
          <p:spPr bwMode="auto">
            <a:xfrm>
              <a:off x="5110163" y="8432800"/>
              <a:ext cx="153988" cy="144463"/>
            </a:xfrm>
            <a:custGeom>
              <a:avLst/>
              <a:gdLst>
                <a:gd name="T0" fmla="*/ 21 w 32"/>
                <a:gd name="T1" fmla="*/ 1 h 30"/>
                <a:gd name="T2" fmla="*/ 17 w 32"/>
                <a:gd name="T3" fmla="*/ 15 h 30"/>
                <a:gd name="T4" fmla="*/ 1 w 32"/>
                <a:gd name="T5" fmla="*/ 12 h 30"/>
                <a:gd name="T6" fmla="*/ 1 w 32"/>
                <a:gd name="T7" fmla="*/ 17 h 30"/>
                <a:gd name="T8" fmla="*/ 15 w 32"/>
                <a:gd name="T9" fmla="*/ 30 h 30"/>
                <a:gd name="T10" fmla="*/ 17 w 32"/>
                <a:gd name="T11" fmla="*/ 30 h 30"/>
                <a:gd name="T12" fmla="*/ 31 w 32"/>
                <a:gd name="T13" fmla="*/ 14 h 30"/>
                <a:gd name="T14" fmla="*/ 21 w 32"/>
                <a:gd name="T15" fmla="*/ 1 h 30"/>
                <a:gd name="T16" fmla="*/ 16 w 32"/>
                <a:gd name="T17" fmla="*/ 0 h 30"/>
                <a:gd name="T18" fmla="*/ 14 w 32"/>
                <a:gd name="T19" fmla="*/ 0 h 30"/>
                <a:gd name="T20" fmla="*/ 2 w 32"/>
                <a:gd name="T21" fmla="*/ 10 h 30"/>
                <a:gd name="T22" fmla="*/ 15 w 32"/>
                <a:gd name="T23" fmla="*/ 12 h 30"/>
                <a:gd name="T24" fmla="*/ 18 w 32"/>
                <a:gd name="T25" fmla="*/ 0 h 30"/>
                <a:gd name="T26" fmla="*/ 16 w 32"/>
                <a:gd name="T2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0">
                  <a:moveTo>
                    <a:pt x="21" y="1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4"/>
                    <a:pt x="0" y="15"/>
                    <a:pt x="1" y="17"/>
                  </a:cubicBezTo>
                  <a:cubicBezTo>
                    <a:pt x="1" y="25"/>
                    <a:pt x="8" y="30"/>
                    <a:pt x="15" y="30"/>
                  </a:cubicBezTo>
                  <a:cubicBezTo>
                    <a:pt x="16" y="30"/>
                    <a:pt x="17" y="30"/>
                    <a:pt x="17" y="30"/>
                  </a:cubicBezTo>
                  <a:cubicBezTo>
                    <a:pt x="26" y="29"/>
                    <a:pt x="32" y="22"/>
                    <a:pt x="31" y="14"/>
                  </a:cubicBezTo>
                  <a:cubicBezTo>
                    <a:pt x="30" y="8"/>
                    <a:pt x="26" y="3"/>
                    <a:pt x="21" y="1"/>
                  </a:cubicBezTo>
                  <a:moveTo>
                    <a:pt x="16" y="0"/>
                  </a:moveTo>
                  <a:cubicBezTo>
                    <a:pt x="15" y="0"/>
                    <a:pt x="14" y="0"/>
                    <a:pt x="14" y="0"/>
                  </a:cubicBezTo>
                  <a:cubicBezTo>
                    <a:pt x="8" y="1"/>
                    <a:pt x="4" y="5"/>
                    <a:pt x="2" y="10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1" name="Freeform 583"/>
            <p:cNvSpPr>
              <a:spLocks/>
            </p:cNvSpPr>
            <p:nvPr/>
          </p:nvSpPr>
          <p:spPr bwMode="auto">
            <a:xfrm>
              <a:off x="5114925" y="8432800"/>
              <a:ext cx="96838" cy="71438"/>
            </a:xfrm>
            <a:custGeom>
              <a:avLst/>
              <a:gdLst>
                <a:gd name="T0" fmla="*/ 17 w 20"/>
                <a:gd name="T1" fmla="*/ 0 h 15"/>
                <a:gd name="T2" fmla="*/ 14 w 20"/>
                <a:gd name="T3" fmla="*/ 12 h 15"/>
                <a:gd name="T4" fmla="*/ 1 w 20"/>
                <a:gd name="T5" fmla="*/ 10 h 15"/>
                <a:gd name="T6" fmla="*/ 0 w 20"/>
                <a:gd name="T7" fmla="*/ 12 h 15"/>
                <a:gd name="T8" fmla="*/ 16 w 20"/>
                <a:gd name="T9" fmla="*/ 15 h 15"/>
                <a:gd name="T10" fmla="*/ 20 w 20"/>
                <a:gd name="T11" fmla="*/ 1 h 15"/>
                <a:gd name="T12" fmla="*/ 17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17" y="0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8" y="1"/>
                    <a:pt x="1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2" name="Freeform 584"/>
            <p:cNvSpPr>
              <a:spLocks noEditPoints="1"/>
            </p:cNvSpPr>
            <p:nvPr/>
          </p:nvSpPr>
          <p:spPr bwMode="auto">
            <a:xfrm>
              <a:off x="5056188" y="8378825"/>
              <a:ext cx="265113" cy="255588"/>
            </a:xfrm>
            <a:custGeom>
              <a:avLst/>
              <a:gdLst>
                <a:gd name="T0" fmla="*/ 35 w 55"/>
                <a:gd name="T1" fmla="*/ 1 h 53"/>
                <a:gd name="T2" fmla="*/ 35 w 55"/>
                <a:gd name="T3" fmla="*/ 4 h 53"/>
                <a:gd name="T4" fmla="*/ 50 w 55"/>
                <a:gd name="T5" fmla="*/ 24 h 53"/>
                <a:gd name="T6" fmla="*/ 29 w 55"/>
                <a:gd name="T7" fmla="*/ 50 h 53"/>
                <a:gd name="T8" fmla="*/ 27 w 55"/>
                <a:gd name="T9" fmla="*/ 50 h 53"/>
                <a:gd name="T10" fmla="*/ 3 w 55"/>
                <a:gd name="T11" fmla="*/ 29 h 53"/>
                <a:gd name="T12" fmla="*/ 3 w 55"/>
                <a:gd name="T13" fmla="*/ 22 h 53"/>
                <a:gd name="T14" fmla="*/ 0 w 55"/>
                <a:gd name="T15" fmla="*/ 21 h 53"/>
                <a:gd name="T16" fmla="*/ 0 w 55"/>
                <a:gd name="T17" fmla="*/ 29 h 53"/>
                <a:gd name="T18" fmla="*/ 27 w 55"/>
                <a:gd name="T19" fmla="*/ 53 h 53"/>
                <a:gd name="T20" fmla="*/ 30 w 55"/>
                <a:gd name="T21" fmla="*/ 53 h 53"/>
                <a:gd name="T22" fmla="*/ 53 w 55"/>
                <a:gd name="T23" fmla="*/ 23 h 53"/>
                <a:gd name="T24" fmla="*/ 35 w 55"/>
                <a:gd name="T25" fmla="*/ 1 h 53"/>
                <a:gd name="T26" fmla="*/ 27 w 55"/>
                <a:gd name="T27" fmla="*/ 0 h 53"/>
                <a:gd name="T28" fmla="*/ 23 w 55"/>
                <a:gd name="T29" fmla="*/ 0 h 53"/>
                <a:gd name="T30" fmla="*/ 1 w 55"/>
                <a:gd name="T31" fmla="*/ 19 h 53"/>
                <a:gd name="T32" fmla="*/ 4 w 55"/>
                <a:gd name="T33" fmla="*/ 19 h 53"/>
                <a:gd name="T34" fmla="*/ 24 w 55"/>
                <a:gd name="T35" fmla="*/ 3 h 53"/>
                <a:gd name="T36" fmla="*/ 27 w 55"/>
                <a:gd name="T37" fmla="*/ 2 h 53"/>
                <a:gd name="T38" fmla="*/ 32 w 55"/>
                <a:gd name="T39" fmla="*/ 3 h 53"/>
                <a:gd name="T40" fmla="*/ 33 w 55"/>
                <a:gd name="T41" fmla="*/ 0 h 53"/>
                <a:gd name="T42" fmla="*/ 27 w 55"/>
                <a:gd name="T4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53">
                  <a:moveTo>
                    <a:pt x="35" y="1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43" y="7"/>
                    <a:pt x="49" y="14"/>
                    <a:pt x="50" y="24"/>
                  </a:cubicBezTo>
                  <a:cubicBezTo>
                    <a:pt x="52" y="37"/>
                    <a:pt x="42" y="49"/>
                    <a:pt x="29" y="50"/>
                  </a:cubicBezTo>
                  <a:cubicBezTo>
                    <a:pt x="28" y="50"/>
                    <a:pt x="27" y="50"/>
                    <a:pt x="27" y="50"/>
                  </a:cubicBezTo>
                  <a:cubicBezTo>
                    <a:pt x="14" y="50"/>
                    <a:pt x="4" y="41"/>
                    <a:pt x="3" y="29"/>
                  </a:cubicBezTo>
                  <a:cubicBezTo>
                    <a:pt x="2" y="27"/>
                    <a:pt x="3" y="24"/>
                    <a:pt x="3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0" y="27"/>
                    <a:pt x="0" y="29"/>
                  </a:cubicBezTo>
                  <a:cubicBezTo>
                    <a:pt x="2" y="43"/>
                    <a:pt x="13" y="53"/>
                    <a:pt x="27" y="53"/>
                  </a:cubicBezTo>
                  <a:cubicBezTo>
                    <a:pt x="28" y="53"/>
                    <a:pt x="29" y="53"/>
                    <a:pt x="30" y="53"/>
                  </a:cubicBezTo>
                  <a:cubicBezTo>
                    <a:pt x="44" y="51"/>
                    <a:pt x="55" y="38"/>
                    <a:pt x="53" y="23"/>
                  </a:cubicBezTo>
                  <a:cubicBezTo>
                    <a:pt x="52" y="13"/>
                    <a:pt x="45" y="4"/>
                    <a:pt x="35" y="1"/>
                  </a:cubicBezTo>
                  <a:moveTo>
                    <a:pt x="27" y="0"/>
                  </a:moveTo>
                  <a:cubicBezTo>
                    <a:pt x="26" y="0"/>
                    <a:pt x="25" y="0"/>
                    <a:pt x="23" y="0"/>
                  </a:cubicBezTo>
                  <a:cubicBezTo>
                    <a:pt x="13" y="1"/>
                    <a:pt x="4" y="9"/>
                    <a:pt x="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6" y="10"/>
                    <a:pt x="14" y="4"/>
                    <a:pt x="24" y="3"/>
                  </a:cubicBezTo>
                  <a:cubicBezTo>
                    <a:pt x="25" y="2"/>
                    <a:pt x="26" y="2"/>
                    <a:pt x="27" y="2"/>
                  </a:cubicBezTo>
                  <a:cubicBezTo>
                    <a:pt x="28" y="2"/>
                    <a:pt x="30" y="3"/>
                    <a:pt x="32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29" y="0"/>
                    <a:pt x="2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3" name="Freeform 585"/>
            <p:cNvSpPr>
              <a:spLocks noEditPoints="1"/>
            </p:cNvSpPr>
            <p:nvPr/>
          </p:nvSpPr>
          <p:spPr bwMode="auto">
            <a:xfrm>
              <a:off x="5056188" y="8378825"/>
              <a:ext cx="169863" cy="106363"/>
            </a:xfrm>
            <a:custGeom>
              <a:avLst/>
              <a:gdLst>
                <a:gd name="T0" fmla="*/ 1 w 35"/>
                <a:gd name="T1" fmla="*/ 19 h 22"/>
                <a:gd name="T2" fmla="*/ 0 w 35"/>
                <a:gd name="T3" fmla="*/ 21 h 22"/>
                <a:gd name="T4" fmla="*/ 3 w 35"/>
                <a:gd name="T5" fmla="*/ 22 h 22"/>
                <a:gd name="T6" fmla="*/ 4 w 35"/>
                <a:gd name="T7" fmla="*/ 19 h 22"/>
                <a:gd name="T8" fmla="*/ 1 w 35"/>
                <a:gd name="T9" fmla="*/ 19 h 22"/>
                <a:gd name="T10" fmla="*/ 33 w 35"/>
                <a:gd name="T11" fmla="*/ 0 h 22"/>
                <a:gd name="T12" fmla="*/ 32 w 35"/>
                <a:gd name="T13" fmla="*/ 3 h 22"/>
                <a:gd name="T14" fmla="*/ 35 w 35"/>
                <a:gd name="T15" fmla="*/ 4 h 22"/>
                <a:gd name="T16" fmla="*/ 35 w 35"/>
                <a:gd name="T17" fmla="*/ 1 h 22"/>
                <a:gd name="T18" fmla="*/ 33 w 35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2">
                  <a:moveTo>
                    <a:pt x="1" y="19"/>
                  </a:moveTo>
                  <a:cubicBezTo>
                    <a:pt x="1" y="19"/>
                    <a:pt x="1" y="20"/>
                    <a:pt x="0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0"/>
                    <a:pt x="4" y="19"/>
                  </a:cubicBezTo>
                  <a:cubicBezTo>
                    <a:pt x="1" y="19"/>
                    <a:pt x="1" y="19"/>
                    <a:pt x="1" y="19"/>
                  </a:cubicBezTo>
                  <a:moveTo>
                    <a:pt x="33" y="0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33" y="3"/>
                    <a:pt x="34" y="3"/>
                    <a:pt x="35" y="4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1"/>
                    <a:pt x="34" y="1"/>
                    <a:pt x="3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4" name="Freeform 586"/>
            <p:cNvSpPr>
              <a:spLocks noEditPoints="1"/>
            </p:cNvSpPr>
            <p:nvPr/>
          </p:nvSpPr>
          <p:spPr bwMode="auto">
            <a:xfrm>
              <a:off x="5086350" y="6970713"/>
              <a:ext cx="144463" cy="134938"/>
            </a:xfrm>
            <a:custGeom>
              <a:avLst/>
              <a:gdLst>
                <a:gd name="T0" fmla="*/ 14 w 30"/>
                <a:gd name="T1" fmla="*/ 13 h 28"/>
                <a:gd name="T2" fmla="*/ 3 w 30"/>
                <a:gd name="T3" fmla="*/ 22 h 28"/>
                <a:gd name="T4" fmla="*/ 15 w 30"/>
                <a:gd name="T5" fmla="*/ 28 h 28"/>
                <a:gd name="T6" fmla="*/ 17 w 30"/>
                <a:gd name="T7" fmla="*/ 28 h 28"/>
                <a:gd name="T8" fmla="*/ 17 w 30"/>
                <a:gd name="T9" fmla="*/ 28 h 28"/>
                <a:gd name="T10" fmla="*/ 14 w 30"/>
                <a:gd name="T11" fmla="*/ 13 h 28"/>
                <a:gd name="T12" fmla="*/ 10 w 30"/>
                <a:gd name="T13" fmla="*/ 1 h 28"/>
                <a:gd name="T14" fmla="*/ 1 w 30"/>
                <a:gd name="T15" fmla="*/ 15 h 28"/>
                <a:gd name="T16" fmla="*/ 2 w 30"/>
                <a:gd name="T17" fmla="*/ 19 h 28"/>
                <a:gd name="T18" fmla="*/ 13 w 30"/>
                <a:gd name="T19" fmla="*/ 11 h 28"/>
                <a:gd name="T20" fmla="*/ 10 w 30"/>
                <a:gd name="T21" fmla="*/ 1 h 28"/>
                <a:gd name="T22" fmla="*/ 19 w 30"/>
                <a:gd name="T23" fmla="*/ 0 h 28"/>
                <a:gd name="T24" fmla="*/ 16 w 30"/>
                <a:gd name="T25" fmla="*/ 11 h 28"/>
                <a:gd name="T26" fmla="*/ 17 w 30"/>
                <a:gd name="T27" fmla="*/ 11 h 28"/>
                <a:gd name="T28" fmla="*/ 16 w 30"/>
                <a:gd name="T29" fmla="*/ 12 h 28"/>
                <a:gd name="T30" fmla="*/ 20 w 30"/>
                <a:gd name="T31" fmla="*/ 27 h 28"/>
                <a:gd name="T32" fmla="*/ 29 w 30"/>
                <a:gd name="T33" fmla="*/ 12 h 28"/>
                <a:gd name="T34" fmla="*/ 19 w 30"/>
                <a:gd name="T35" fmla="*/ 0 h 28"/>
                <a:gd name="T36" fmla="*/ 15 w 30"/>
                <a:gd name="T37" fmla="*/ 0 h 28"/>
                <a:gd name="T38" fmla="*/ 13 w 30"/>
                <a:gd name="T39" fmla="*/ 0 h 28"/>
                <a:gd name="T40" fmla="*/ 12 w 30"/>
                <a:gd name="T41" fmla="*/ 0 h 28"/>
                <a:gd name="T42" fmla="*/ 15 w 30"/>
                <a:gd name="T43" fmla="*/ 6 h 28"/>
                <a:gd name="T44" fmla="*/ 16 w 30"/>
                <a:gd name="T45" fmla="*/ 0 h 28"/>
                <a:gd name="T46" fmla="*/ 15 w 30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28">
                  <a:moveTo>
                    <a:pt x="14" y="13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6" y="26"/>
                    <a:pt x="10" y="28"/>
                    <a:pt x="15" y="28"/>
                  </a:cubicBezTo>
                  <a:cubicBezTo>
                    <a:pt x="15" y="28"/>
                    <a:pt x="16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4" y="13"/>
                    <a:pt x="14" y="13"/>
                    <a:pt x="14" y="13"/>
                  </a:cubicBezTo>
                  <a:moveTo>
                    <a:pt x="10" y="1"/>
                  </a:moveTo>
                  <a:cubicBezTo>
                    <a:pt x="4" y="3"/>
                    <a:pt x="0" y="9"/>
                    <a:pt x="1" y="15"/>
                  </a:cubicBezTo>
                  <a:cubicBezTo>
                    <a:pt x="1" y="17"/>
                    <a:pt x="1" y="18"/>
                    <a:pt x="2" y="19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0" y="1"/>
                    <a:pt x="10" y="1"/>
                    <a:pt x="10" y="1"/>
                  </a:cubicBezTo>
                  <a:moveTo>
                    <a:pt x="19" y="0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6" y="25"/>
                    <a:pt x="30" y="19"/>
                    <a:pt x="29" y="12"/>
                  </a:cubicBezTo>
                  <a:cubicBezTo>
                    <a:pt x="28" y="6"/>
                    <a:pt x="24" y="2"/>
                    <a:pt x="19" y="0"/>
                  </a:cubicBezTo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5" name="Freeform 587"/>
            <p:cNvSpPr>
              <a:spLocks/>
            </p:cNvSpPr>
            <p:nvPr/>
          </p:nvSpPr>
          <p:spPr bwMode="auto">
            <a:xfrm>
              <a:off x="5095875" y="6970713"/>
              <a:ext cx="85725" cy="134938"/>
            </a:xfrm>
            <a:custGeom>
              <a:avLst/>
              <a:gdLst>
                <a:gd name="T0" fmla="*/ 14 w 18"/>
                <a:gd name="T1" fmla="*/ 0 h 28"/>
                <a:gd name="T2" fmla="*/ 13 w 18"/>
                <a:gd name="T3" fmla="*/ 6 h 28"/>
                <a:gd name="T4" fmla="*/ 10 w 18"/>
                <a:gd name="T5" fmla="*/ 0 h 28"/>
                <a:gd name="T6" fmla="*/ 8 w 18"/>
                <a:gd name="T7" fmla="*/ 1 h 28"/>
                <a:gd name="T8" fmla="*/ 11 w 18"/>
                <a:gd name="T9" fmla="*/ 11 h 28"/>
                <a:gd name="T10" fmla="*/ 0 w 18"/>
                <a:gd name="T11" fmla="*/ 19 h 28"/>
                <a:gd name="T12" fmla="*/ 1 w 18"/>
                <a:gd name="T13" fmla="*/ 22 h 28"/>
                <a:gd name="T14" fmla="*/ 12 w 18"/>
                <a:gd name="T15" fmla="*/ 13 h 28"/>
                <a:gd name="T16" fmla="*/ 15 w 18"/>
                <a:gd name="T17" fmla="*/ 28 h 28"/>
                <a:gd name="T18" fmla="*/ 18 w 18"/>
                <a:gd name="T19" fmla="*/ 27 h 28"/>
                <a:gd name="T20" fmla="*/ 14 w 18"/>
                <a:gd name="T21" fmla="*/ 12 h 28"/>
                <a:gd name="T22" fmla="*/ 15 w 18"/>
                <a:gd name="T23" fmla="*/ 11 h 28"/>
                <a:gd name="T24" fmla="*/ 14 w 18"/>
                <a:gd name="T25" fmla="*/ 11 h 28"/>
                <a:gd name="T26" fmla="*/ 17 w 18"/>
                <a:gd name="T27" fmla="*/ 0 h 28"/>
                <a:gd name="T28" fmla="*/ 14 w 18"/>
                <a:gd name="T2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8">
                  <a:moveTo>
                    <a:pt x="14" y="0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1" y="21"/>
                    <a:pt x="1" y="2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28"/>
                    <a:pt x="17" y="28"/>
                    <a:pt x="18" y="2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6" name="Freeform 588"/>
            <p:cNvSpPr>
              <a:spLocks noEditPoints="1"/>
            </p:cNvSpPr>
            <p:nvPr/>
          </p:nvSpPr>
          <p:spPr bwMode="auto">
            <a:xfrm>
              <a:off x="5027613" y="6918325"/>
              <a:ext cx="255588" cy="241300"/>
            </a:xfrm>
            <a:custGeom>
              <a:avLst/>
              <a:gdLst>
                <a:gd name="T0" fmla="*/ 8 w 53"/>
                <a:gd name="T1" fmla="*/ 38 h 50"/>
                <a:gd name="T2" fmla="*/ 6 w 53"/>
                <a:gd name="T3" fmla="*/ 40 h 50"/>
                <a:gd name="T4" fmla="*/ 27 w 53"/>
                <a:gd name="T5" fmla="*/ 50 h 50"/>
                <a:gd name="T6" fmla="*/ 30 w 53"/>
                <a:gd name="T7" fmla="*/ 50 h 50"/>
                <a:gd name="T8" fmla="*/ 32 w 53"/>
                <a:gd name="T9" fmla="*/ 50 h 50"/>
                <a:gd name="T10" fmla="*/ 31 w 53"/>
                <a:gd name="T11" fmla="*/ 47 h 50"/>
                <a:gd name="T12" fmla="*/ 29 w 53"/>
                <a:gd name="T13" fmla="*/ 47 h 50"/>
                <a:gd name="T14" fmla="*/ 27 w 53"/>
                <a:gd name="T15" fmla="*/ 48 h 50"/>
                <a:gd name="T16" fmla="*/ 8 w 53"/>
                <a:gd name="T17" fmla="*/ 38 h 50"/>
                <a:gd name="T18" fmla="*/ 18 w 53"/>
                <a:gd name="T19" fmla="*/ 1 h 50"/>
                <a:gd name="T20" fmla="*/ 2 w 53"/>
                <a:gd name="T21" fmla="*/ 28 h 50"/>
                <a:gd name="T22" fmla="*/ 5 w 53"/>
                <a:gd name="T23" fmla="*/ 37 h 50"/>
                <a:gd name="T24" fmla="*/ 7 w 53"/>
                <a:gd name="T25" fmla="*/ 36 h 50"/>
                <a:gd name="T26" fmla="*/ 4 w 53"/>
                <a:gd name="T27" fmla="*/ 27 h 50"/>
                <a:gd name="T28" fmla="*/ 19 w 53"/>
                <a:gd name="T29" fmla="*/ 4 h 50"/>
                <a:gd name="T30" fmla="*/ 18 w 53"/>
                <a:gd name="T31" fmla="*/ 1 h 50"/>
                <a:gd name="T32" fmla="*/ 33 w 53"/>
                <a:gd name="T33" fmla="*/ 0 h 50"/>
                <a:gd name="T34" fmla="*/ 32 w 53"/>
                <a:gd name="T35" fmla="*/ 3 h 50"/>
                <a:gd name="T36" fmla="*/ 49 w 53"/>
                <a:gd name="T37" fmla="*/ 22 h 50"/>
                <a:gd name="T38" fmla="*/ 34 w 53"/>
                <a:gd name="T39" fmla="*/ 46 h 50"/>
                <a:gd name="T40" fmla="*/ 34 w 53"/>
                <a:gd name="T41" fmla="*/ 49 h 50"/>
                <a:gd name="T42" fmla="*/ 52 w 53"/>
                <a:gd name="T43" fmla="*/ 22 h 50"/>
                <a:gd name="T44" fmla="*/ 33 w 53"/>
                <a:gd name="T45" fmla="*/ 0 h 50"/>
                <a:gd name="T46" fmla="*/ 27 w 53"/>
                <a:gd name="T47" fmla="*/ 0 h 50"/>
                <a:gd name="T48" fmla="*/ 24 w 53"/>
                <a:gd name="T49" fmla="*/ 0 h 50"/>
                <a:gd name="T50" fmla="*/ 21 w 53"/>
                <a:gd name="T51" fmla="*/ 0 h 50"/>
                <a:gd name="T52" fmla="*/ 22 w 53"/>
                <a:gd name="T53" fmla="*/ 3 h 50"/>
                <a:gd name="T54" fmla="*/ 24 w 53"/>
                <a:gd name="T55" fmla="*/ 2 h 50"/>
                <a:gd name="T56" fmla="*/ 27 w 53"/>
                <a:gd name="T57" fmla="*/ 2 h 50"/>
                <a:gd name="T58" fmla="*/ 30 w 53"/>
                <a:gd name="T59" fmla="*/ 2 h 50"/>
                <a:gd name="T60" fmla="*/ 30 w 53"/>
                <a:gd name="T61" fmla="*/ 0 h 50"/>
                <a:gd name="T62" fmla="*/ 27 w 53"/>
                <a:gd name="T6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0">
                  <a:moveTo>
                    <a:pt x="8" y="38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11" y="46"/>
                    <a:pt x="19" y="50"/>
                    <a:pt x="27" y="50"/>
                  </a:cubicBezTo>
                  <a:cubicBezTo>
                    <a:pt x="28" y="50"/>
                    <a:pt x="29" y="50"/>
                    <a:pt x="30" y="50"/>
                  </a:cubicBezTo>
                  <a:cubicBezTo>
                    <a:pt x="30" y="50"/>
                    <a:pt x="31" y="50"/>
                    <a:pt x="32" y="50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7"/>
                    <a:pt x="29" y="47"/>
                  </a:cubicBezTo>
                  <a:cubicBezTo>
                    <a:pt x="29" y="47"/>
                    <a:pt x="28" y="48"/>
                    <a:pt x="27" y="48"/>
                  </a:cubicBezTo>
                  <a:cubicBezTo>
                    <a:pt x="19" y="48"/>
                    <a:pt x="13" y="44"/>
                    <a:pt x="8" y="38"/>
                  </a:cubicBezTo>
                  <a:moveTo>
                    <a:pt x="18" y="1"/>
                  </a:moveTo>
                  <a:cubicBezTo>
                    <a:pt x="7" y="5"/>
                    <a:pt x="0" y="16"/>
                    <a:pt x="2" y="28"/>
                  </a:cubicBezTo>
                  <a:cubicBezTo>
                    <a:pt x="2" y="31"/>
                    <a:pt x="3" y="34"/>
                    <a:pt x="5" y="37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6" y="33"/>
                    <a:pt x="5" y="30"/>
                    <a:pt x="4" y="27"/>
                  </a:cubicBezTo>
                  <a:cubicBezTo>
                    <a:pt x="3" y="17"/>
                    <a:pt x="9" y="7"/>
                    <a:pt x="19" y="4"/>
                  </a:cubicBezTo>
                  <a:cubicBezTo>
                    <a:pt x="18" y="1"/>
                    <a:pt x="18" y="1"/>
                    <a:pt x="18" y="1"/>
                  </a:cubicBezTo>
                  <a:moveTo>
                    <a:pt x="33" y="0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41" y="5"/>
                    <a:pt x="48" y="13"/>
                    <a:pt x="49" y="22"/>
                  </a:cubicBezTo>
                  <a:cubicBezTo>
                    <a:pt x="51" y="33"/>
                    <a:pt x="44" y="43"/>
                    <a:pt x="34" y="46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6" y="45"/>
                    <a:pt x="53" y="34"/>
                    <a:pt x="52" y="22"/>
                  </a:cubicBezTo>
                  <a:cubicBezTo>
                    <a:pt x="51" y="11"/>
                    <a:pt x="43" y="3"/>
                    <a:pt x="33" y="0"/>
                  </a:cubicBezTo>
                  <a:moveTo>
                    <a:pt x="27" y="0"/>
                  </a:moveTo>
                  <a:cubicBezTo>
                    <a:pt x="26" y="0"/>
                    <a:pt x="25" y="0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3" y="2"/>
                    <a:pt x="24" y="2"/>
                  </a:cubicBezTo>
                  <a:cubicBezTo>
                    <a:pt x="25" y="2"/>
                    <a:pt x="26" y="2"/>
                    <a:pt x="27" y="2"/>
                  </a:cubicBezTo>
                  <a:cubicBezTo>
                    <a:pt x="28" y="2"/>
                    <a:pt x="29" y="2"/>
                    <a:pt x="30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7" name="Freeform 589"/>
            <p:cNvSpPr>
              <a:spLocks noEditPoints="1"/>
            </p:cNvSpPr>
            <p:nvPr/>
          </p:nvSpPr>
          <p:spPr bwMode="auto">
            <a:xfrm>
              <a:off x="5051425" y="6918325"/>
              <a:ext cx="141288" cy="241300"/>
            </a:xfrm>
            <a:custGeom>
              <a:avLst/>
              <a:gdLst>
                <a:gd name="T0" fmla="*/ 29 w 29"/>
                <a:gd name="T1" fmla="*/ 46 h 50"/>
                <a:gd name="T2" fmla="*/ 26 w 29"/>
                <a:gd name="T3" fmla="*/ 47 h 50"/>
                <a:gd name="T4" fmla="*/ 27 w 29"/>
                <a:gd name="T5" fmla="*/ 50 h 50"/>
                <a:gd name="T6" fmla="*/ 29 w 29"/>
                <a:gd name="T7" fmla="*/ 49 h 50"/>
                <a:gd name="T8" fmla="*/ 29 w 29"/>
                <a:gd name="T9" fmla="*/ 46 h 50"/>
                <a:gd name="T10" fmla="*/ 2 w 29"/>
                <a:gd name="T11" fmla="*/ 36 h 50"/>
                <a:gd name="T12" fmla="*/ 0 w 29"/>
                <a:gd name="T13" fmla="*/ 37 h 50"/>
                <a:gd name="T14" fmla="*/ 1 w 29"/>
                <a:gd name="T15" fmla="*/ 40 h 50"/>
                <a:gd name="T16" fmla="*/ 3 w 29"/>
                <a:gd name="T17" fmla="*/ 38 h 50"/>
                <a:gd name="T18" fmla="*/ 2 w 29"/>
                <a:gd name="T19" fmla="*/ 36 h 50"/>
                <a:gd name="T20" fmla="*/ 16 w 29"/>
                <a:gd name="T21" fmla="*/ 0 h 50"/>
                <a:gd name="T22" fmla="*/ 13 w 29"/>
                <a:gd name="T23" fmla="*/ 1 h 50"/>
                <a:gd name="T24" fmla="*/ 14 w 29"/>
                <a:gd name="T25" fmla="*/ 4 h 50"/>
                <a:gd name="T26" fmla="*/ 17 w 29"/>
                <a:gd name="T27" fmla="*/ 3 h 50"/>
                <a:gd name="T28" fmla="*/ 16 w 29"/>
                <a:gd name="T29" fmla="*/ 0 h 50"/>
                <a:gd name="T30" fmla="*/ 25 w 29"/>
                <a:gd name="T31" fmla="*/ 0 h 50"/>
                <a:gd name="T32" fmla="*/ 25 w 29"/>
                <a:gd name="T33" fmla="*/ 2 h 50"/>
                <a:gd name="T34" fmla="*/ 27 w 29"/>
                <a:gd name="T35" fmla="*/ 3 h 50"/>
                <a:gd name="T36" fmla="*/ 28 w 29"/>
                <a:gd name="T37" fmla="*/ 0 h 50"/>
                <a:gd name="T38" fmla="*/ 25 w 29"/>
                <a:gd name="T3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50">
                  <a:moveTo>
                    <a:pt x="29" y="46"/>
                  </a:moveTo>
                  <a:cubicBezTo>
                    <a:pt x="28" y="47"/>
                    <a:pt x="27" y="47"/>
                    <a:pt x="26" y="47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8" y="49"/>
                    <a:pt x="29" y="49"/>
                    <a:pt x="29" y="49"/>
                  </a:cubicBezTo>
                  <a:cubicBezTo>
                    <a:pt x="29" y="46"/>
                    <a:pt x="29" y="46"/>
                    <a:pt x="29" y="46"/>
                  </a:cubicBezTo>
                  <a:moveTo>
                    <a:pt x="2" y="36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1" y="39"/>
                    <a:pt x="1" y="40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7"/>
                    <a:pt x="2" y="37"/>
                    <a:pt x="2" y="36"/>
                  </a:cubicBezTo>
                  <a:moveTo>
                    <a:pt x="16" y="0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3"/>
                    <a:pt x="16" y="3"/>
                    <a:pt x="17" y="3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25" y="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3"/>
                    <a:pt x="27" y="3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6" y="0"/>
                    <a:pt x="2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8" name="Freeform 590"/>
            <p:cNvSpPr>
              <a:spLocks noEditPoints="1"/>
            </p:cNvSpPr>
            <p:nvPr/>
          </p:nvSpPr>
          <p:spPr bwMode="auto">
            <a:xfrm>
              <a:off x="4338638" y="8267700"/>
              <a:ext cx="149225" cy="149225"/>
            </a:xfrm>
            <a:custGeom>
              <a:avLst/>
              <a:gdLst>
                <a:gd name="T0" fmla="*/ 1 w 31"/>
                <a:gd name="T1" fmla="*/ 12 h 31"/>
                <a:gd name="T2" fmla="*/ 0 w 31"/>
                <a:gd name="T3" fmla="*/ 17 h 31"/>
                <a:gd name="T4" fmla="*/ 15 w 31"/>
                <a:gd name="T5" fmla="*/ 31 h 31"/>
                <a:gd name="T6" fmla="*/ 17 w 31"/>
                <a:gd name="T7" fmla="*/ 31 h 31"/>
                <a:gd name="T8" fmla="*/ 29 w 31"/>
                <a:gd name="T9" fmla="*/ 22 h 31"/>
                <a:gd name="T10" fmla="*/ 12 w 31"/>
                <a:gd name="T11" fmla="*/ 19 h 31"/>
                <a:gd name="T12" fmla="*/ 9 w 31"/>
                <a:gd name="T13" fmla="*/ 20 h 31"/>
                <a:gd name="T14" fmla="*/ 10 w 31"/>
                <a:gd name="T15" fmla="*/ 18 h 31"/>
                <a:gd name="T16" fmla="*/ 1 w 31"/>
                <a:gd name="T17" fmla="*/ 12 h 31"/>
                <a:gd name="T18" fmla="*/ 30 w 31"/>
                <a:gd name="T19" fmla="*/ 11 h 31"/>
                <a:gd name="T20" fmla="*/ 16 w 31"/>
                <a:gd name="T21" fmla="*/ 17 h 31"/>
                <a:gd name="T22" fmla="*/ 30 w 31"/>
                <a:gd name="T23" fmla="*/ 20 h 31"/>
                <a:gd name="T24" fmla="*/ 30 w 31"/>
                <a:gd name="T25" fmla="*/ 14 h 31"/>
                <a:gd name="T26" fmla="*/ 30 w 31"/>
                <a:gd name="T27" fmla="*/ 11 h 31"/>
                <a:gd name="T28" fmla="*/ 19 w 31"/>
                <a:gd name="T29" fmla="*/ 1 h 31"/>
                <a:gd name="T30" fmla="*/ 14 w 31"/>
                <a:gd name="T31" fmla="*/ 15 h 31"/>
                <a:gd name="T32" fmla="*/ 29 w 31"/>
                <a:gd name="T33" fmla="*/ 8 h 31"/>
                <a:gd name="T34" fmla="*/ 19 w 31"/>
                <a:gd name="T35" fmla="*/ 1 h 31"/>
                <a:gd name="T36" fmla="*/ 15 w 31"/>
                <a:gd name="T37" fmla="*/ 0 h 31"/>
                <a:gd name="T38" fmla="*/ 14 w 31"/>
                <a:gd name="T39" fmla="*/ 0 h 31"/>
                <a:gd name="T40" fmla="*/ 2 w 31"/>
                <a:gd name="T41" fmla="*/ 9 h 31"/>
                <a:gd name="T42" fmla="*/ 11 w 31"/>
                <a:gd name="T43" fmla="*/ 16 h 31"/>
                <a:gd name="T44" fmla="*/ 16 w 31"/>
                <a:gd name="T45" fmla="*/ 0 h 31"/>
                <a:gd name="T46" fmla="*/ 15 w 31"/>
                <a:gd name="T4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" h="31">
                  <a:moveTo>
                    <a:pt x="1" y="12"/>
                  </a:moveTo>
                  <a:cubicBezTo>
                    <a:pt x="0" y="13"/>
                    <a:pt x="0" y="15"/>
                    <a:pt x="0" y="17"/>
                  </a:cubicBezTo>
                  <a:cubicBezTo>
                    <a:pt x="1" y="25"/>
                    <a:pt x="8" y="31"/>
                    <a:pt x="15" y="31"/>
                  </a:cubicBezTo>
                  <a:cubicBezTo>
                    <a:pt x="16" y="31"/>
                    <a:pt x="16" y="31"/>
                    <a:pt x="17" y="31"/>
                  </a:cubicBezTo>
                  <a:cubicBezTo>
                    <a:pt x="22" y="30"/>
                    <a:pt x="27" y="27"/>
                    <a:pt x="29" y="22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30" y="11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18"/>
                    <a:pt x="31" y="16"/>
                    <a:pt x="30" y="14"/>
                  </a:cubicBezTo>
                  <a:cubicBezTo>
                    <a:pt x="30" y="13"/>
                    <a:pt x="30" y="12"/>
                    <a:pt x="30" y="11"/>
                  </a:cubicBezTo>
                  <a:moveTo>
                    <a:pt x="19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7" y="5"/>
                    <a:pt x="23" y="2"/>
                    <a:pt x="19" y="1"/>
                  </a:cubicBezTo>
                  <a:moveTo>
                    <a:pt x="15" y="0"/>
                  </a:moveTo>
                  <a:cubicBezTo>
                    <a:pt x="15" y="0"/>
                    <a:pt x="14" y="0"/>
                    <a:pt x="14" y="0"/>
                  </a:cubicBezTo>
                  <a:cubicBezTo>
                    <a:pt x="8" y="1"/>
                    <a:pt x="4" y="5"/>
                    <a:pt x="2" y="9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9" name="Freeform 591"/>
            <p:cNvSpPr>
              <a:spLocks/>
            </p:cNvSpPr>
            <p:nvPr/>
          </p:nvSpPr>
          <p:spPr bwMode="auto">
            <a:xfrm>
              <a:off x="4343400" y="8267700"/>
              <a:ext cx="139700" cy="106363"/>
            </a:xfrm>
            <a:custGeom>
              <a:avLst/>
              <a:gdLst>
                <a:gd name="T0" fmla="*/ 15 w 29"/>
                <a:gd name="T1" fmla="*/ 0 h 22"/>
                <a:gd name="T2" fmla="*/ 10 w 29"/>
                <a:gd name="T3" fmla="*/ 16 h 22"/>
                <a:gd name="T4" fmla="*/ 1 w 29"/>
                <a:gd name="T5" fmla="*/ 9 h 22"/>
                <a:gd name="T6" fmla="*/ 0 w 29"/>
                <a:gd name="T7" fmla="*/ 12 h 22"/>
                <a:gd name="T8" fmla="*/ 9 w 29"/>
                <a:gd name="T9" fmla="*/ 18 h 22"/>
                <a:gd name="T10" fmla="*/ 8 w 29"/>
                <a:gd name="T11" fmla="*/ 20 h 22"/>
                <a:gd name="T12" fmla="*/ 11 w 29"/>
                <a:gd name="T13" fmla="*/ 19 h 22"/>
                <a:gd name="T14" fmla="*/ 28 w 29"/>
                <a:gd name="T15" fmla="*/ 22 h 22"/>
                <a:gd name="T16" fmla="*/ 29 w 29"/>
                <a:gd name="T17" fmla="*/ 20 h 22"/>
                <a:gd name="T18" fmla="*/ 15 w 29"/>
                <a:gd name="T19" fmla="*/ 17 h 22"/>
                <a:gd name="T20" fmla="*/ 29 w 29"/>
                <a:gd name="T21" fmla="*/ 11 h 22"/>
                <a:gd name="T22" fmla="*/ 28 w 29"/>
                <a:gd name="T23" fmla="*/ 8 h 22"/>
                <a:gd name="T24" fmla="*/ 13 w 29"/>
                <a:gd name="T25" fmla="*/ 15 h 22"/>
                <a:gd name="T26" fmla="*/ 18 w 29"/>
                <a:gd name="T27" fmla="*/ 1 h 22"/>
                <a:gd name="T28" fmla="*/ 15 w 29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2">
                  <a:moveTo>
                    <a:pt x="15" y="0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1"/>
                    <a:pt x="29" y="20"/>
                    <a:pt x="29" y="2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0"/>
                    <a:pt x="28" y="9"/>
                    <a:pt x="28" y="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0" name="Freeform 592"/>
            <p:cNvSpPr>
              <a:spLocks noEditPoints="1"/>
            </p:cNvSpPr>
            <p:nvPr/>
          </p:nvSpPr>
          <p:spPr bwMode="auto">
            <a:xfrm>
              <a:off x="4281488" y="8215313"/>
              <a:ext cx="260350" cy="255588"/>
            </a:xfrm>
            <a:custGeom>
              <a:avLst/>
              <a:gdLst>
                <a:gd name="T0" fmla="*/ 52 w 54"/>
                <a:gd name="T1" fmla="*/ 17 h 53"/>
                <a:gd name="T2" fmla="*/ 50 w 54"/>
                <a:gd name="T3" fmla="*/ 18 h 53"/>
                <a:gd name="T4" fmla="*/ 51 w 54"/>
                <a:gd name="T5" fmla="*/ 24 h 53"/>
                <a:gd name="T6" fmla="*/ 51 w 54"/>
                <a:gd name="T7" fmla="*/ 32 h 53"/>
                <a:gd name="T8" fmla="*/ 53 w 54"/>
                <a:gd name="T9" fmla="*/ 33 h 53"/>
                <a:gd name="T10" fmla="*/ 54 w 54"/>
                <a:gd name="T11" fmla="*/ 23 h 53"/>
                <a:gd name="T12" fmla="*/ 52 w 54"/>
                <a:gd name="T13" fmla="*/ 17 h 53"/>
                <a:gd name="T14" fmla="*/ 3 w 54"/>
                <a:gd name="T15" fmla="*/ 16 h 53"/>
                <a:gd name="T16" fmla="*/ 1 w 54"/>
                <a:gd name="T17" fmla="*/ 30 h 53"/>
                <a:gd name="T18" fmla="*/ 27 w 54"/>
                <a:gd name="T19" fmla="*/ 53 h 53"/>
                <a:gd name="T20" fmla="*/ 30 w 54"/>
                <a:gd name="T21" fmla="*/ 53 h 53"/>
                <a:gd name="T22" fmla="*/ 53 w 54"/>
                <a:gd name="T23" fmla="*/ 35 h 53"/>
                <a:gd name="T24" fmla="*/ 50 w 54"/>
                <a:gd name="T25" fmla="*/ 35 h 53"/>
                <a:gd name="T26" fmla="*/ 30 w 54"/>
                <a:gd name="T27" fmla="*/ 50 h 53"/>
                <a:gd name="T28" fmla="*/ 27 w 54"/>
                <a:gd name="T29" fmla="*/ 50 h 53"/>
                <a:gd name="T30" fmla="*/ 4 w 54"/>
                <a:gd name="T31" fmla="*/ 29 h 53"/>
                <a:gd name="T32" fmla="*/ 5 w 54"/>
                <a:gd name="T33" fmla="*/ 18 h 53"/>
                <a:gd name="T34" fmla="*/ 3 w 54"/>
                <a:gd name="T35" fmla="*/ 16 h 53"/>
                <a:gd name="T36" fmla="*/ 35 w 54"/>
                <a:gd name="T37" fmla="*/ 1 h 53"/>
                <a:gd name="T38" fmla="*/ 34 w 54"/>
                <a:gd name="T39" fmla="*/ 3 h 53"/>
                <a:gd name="T40" fmla="*/ 49 w 54"/>
                <a:gd name="T41" fmla="*/ 16 h 53"/>
                <a:gd name="T42" fmla="*/ 51 w 54"/>
                <a:gd name="T43" fmla="*/ 15 h 53"/>
                <a:gd name="T44" fmla="*/ 35 w 54"/>
                <a:gd name="T45" fmla="*/ 1 h 53"/>
                <a:gd name="T46" fmla="*/ 27 w 54"/>
                <a:gd name="T47" fmla="*/ 0 h 53"/>
                <a:gd name="T48" fmla="*/ 24 w 54"/>
                <a:gd name="T49" fmla="*/ 0 h 53"/>
                <a:gd name="T50" fmla="*/ 4 w 54"/>
                <a:gd name="T51" fmla="*/ 14 h 53"/>
                <a:gd name="T52" fmla="*/ 6 w 54"/>
                <a:gd name="T53" fmla="*/ 15 h 53"/>
                <a:gd name="T54" fmla="*/ 25 w 54"/>
                <a:gd name="T55" fmla="*/ 3 h 53"/>
                <a:gd name="T56" fmla="*/ 27 w 54"/>
                <a:gd name="T57" fmla="*/ 3 h 53"/>
                <a:gd name="T58" fmla="*/ 31 w 54"/>
                <a:gd name="T59" fmla="*/ 3 h 53"/>
                <a:gd name="T60" fmla="*/ 32 w 54"/>
                <a:gd name="T61" fmla="*/ 0 h 53"/>
                <a:gd name="T62" fmla="*/ 27 w 54"/>
                <a:gd name="T6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3">
                  <a:moveTo>
                    <a:pt x="52" y="17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51" y="20"/>
                    <a:pt x="51" y="22"/>
                    <a:pt x="51" y="24"/>
                  </a:cubicBezTo>
                  <a:cubicBezTo>
                    <a:pt x="51" y="27"/>
                    <a:pt x="51" y="30"/>
                    <a:pt x="51" y="32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4" y="30"/>
                    <a:pt x="54" y="27"/>
                    <a:pt x="54" y="23"/>
                  </a:cubicBezTo>
                  <a:cubicBezTo>
                    <a:pt x="54" y="21"/>
                    <a:pt x="53" y="19"/>
                    <a:pt x="52" y="17"/>
                  </a:cubicBezTo>
                  <a:moveTo>
                    <a:pt x="3" y="16"/>
                  </a:moveTo>
                  <a:cubicBezTo>
                    <a:pt x="1" y="20"/>
                    <a:pt x="0" y="25"/>
                    <a:pt x="1" y="30"/>
                  </a:cubicBezTo>
                  <a:cubicBezTo>
                    <a:pt x="2" y="43"/>
                    <a:pt x="14" y="53"/>
                    <a:pt x="27" y="53"/>
                  </a:cubicBezTo>
                  <a:cubicBezTo>
                    <a:pt x="28" y="53"/>
                    <a:pt x="29" y="53"/>
                    <a:pt x="30" y="53"/>
                  </a:cubicBezTo>
                  <a:cubicBezTo>
                    <a:pt x="41" y="52"/>
                    <a:pt x="49" y="45"/>
                    <a:pt x="53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7" y="43"/>
                    <a:pt x="39" y="49"/>
                    <a:pt x="30" y="50"/>
                  </a:cubicBezTo>
                  <a:cubicBezTo>
                    <a:pt x="29" y="50"/>
                    <a:pt x="28" y="50"/>
                    <a:pt x="27" y="50"/>
                  </a:cubicBezTo>
                  <a:cubicBezTo>
                    <a:pt x="15" y="50"/>
                    <a:pt x="5" y="41"/>
                    <a:pt x="4" y="29"/>
                  </a:cubicBezTo>
                  <a:cubicBezTo>
                    <a:pt x="3" y="25"/>
                    <a:pt x="4" y="21"/>
                    <a:pt x="5" y="18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35" y="1"/>
                  </a:moveTo>
                  <a:cubicBezTo>
                    <a:pt x="34" y="3"/>
                    <a:pt x="34" y="3"/>
                    <a:pt x="34" y="3"/>
                  </a:cubicBezTo>
                  <a:cubicBezTo>
                    <a:pt x="40" y="5"/>
                    <a:pt x="46" y="10"/>
                    <a:pt x="49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8"/>
                    <a:pt x="42" y="3"/>
                    <a:pt x="35" y="1"/>
                  </a:cubicBezTo>
                  <a:moveTo>
                    <a:pt x="27" y="0"/>
                  </a:moveTo>
                  <a:cubicBezTo>
                    <a:pt x="26" y="0"/>
                    <a:pt x="25" y="0"/>
                    <a:pt x="24" y="0"/>
                  </a:cubicBezTo>
                  <a:cubicBezTo>
                    <a:pt x="15" y="1"/>
                    <a:pt x="8" y="6"/>
                    <a:pt x="4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10" y="8"/>
                    <a:pt x="17" y="4"/>
                    <a:pt x="25" y="3"/>
                  </a:cubicBezTo>
                  <a:cubicBezTo>
                    <a:pt x="26" y="3"/>
                    <a:pt x="26" y="3"/>
                    <a:pt x="27" y="3"/>
                  </a:cubicBezTo>
                  <a:cubicBezTo>
                    <a:pt x="29" y="3"/>
                    <a:pt x="30" y="3"/>
                    <a:pt x="31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0"/>
                    <a:pt x="29" y="0"/>
                    <a:pt x="2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1" name="Freeform 593"/>
            <p:cNvSpPr>
              <a:spLocks noEditPoints="1"/>
            </p:cNvSpPr>
            <p:nvPr/>
          </p:nvSpPr>
          <p:spPr bwMode="auto">
            <a:xfrm>
              <a:off x="4295775" y="8215313"/>
              <a:ext cx="241300" cy="168275"/>
            </a:xfrm>
            <a:custGeom>
              <a:avLst/>
              <a:gdLst>
                <a:gd name="T0" fmla="*/ 48 w 50"/>
                <a:gd name="T1" fmla="*/ 32 h 35"/>
                <a:gd name="T2" fmla="*/ 47 w 50"/>
                <a:gd name="T3" fmla="*/ 35 h 35"/>
                <a:gd name="T4" fmla="*/ 50 w 50"/>
                <a:gd name="T5" fmla="*/ 35 h 35"/>
                <a:gd name="T6" fmla="*/ 50 w 50"/>
                <a:gd name="T7" fmla="*/ 33 h 35"/>
                <a:gd name="T8" fmla="*/ 48 w 50"/>
                <a:gd name="T9" fmla="*/ 32 h 35"/>
                <a:gd name="T10" fmla="*/ 48 w 50"/>
                <a:gd name="T11" fmla="*/ 15 h 35"/>
                <a:gd name="T12" fmla="*/ 46 w 50"/>
                <a:gd name="T13" fmla="*/ 16 h 35"/>
                <a:gd name="T14" fmla="*/ 47 w 50"/>
                <a:gd name="T15" fmla="*/ 18 h 35"/>
                <a:gd name="T16" fmla="*/ 49 w 50"/>
                <a:gd name="T17" fmla="*/ 17 h 35"/>
                <a:gd name="T18" fmla="*/ 48 w 50"/>
                <a:gd name="T19" fmla="*/ 15 h 35"/>
                <a:gd name="T20" fmla="*/ 1 w 50"/>
                <a:gd name="T21" fmla="*/ 14 h 35"/>
                <a:gd name="T22" fmla="*/ 0 w 50"/>
                <a:gd name="T23" fmla="*/ 16 h 35"/>
                <a:gd name="T24" fmla="*/ 2 w 50"/>
                <a:gd name="T25" fmla="*/ 18 h 35"/>
                <a:gd name="T26" fmla="*/ 3 w 50"/>
                <a:gd name="T27" fmla="*/ 15 h 35"/>
                <a:gd name="T28" fmla="*/ 1 w 50"/>
                <a:gd name="T29" fmla="*/ 14 h 35"/>
                <a:gd name="T30" fmla="*/ 29 w 50"/>
                <a:gd name="T31" fmla="*/ 0 h 35"/>
                <a:gd name="T32" fmla="*/ 28 w 50"/>
                <a:gd name="T33" fmla="*/ 3 h 35"/>
                <a:gd name="T34" fmla="*/ 31 w 50"/>
                <a:gd name="T35" fmla="*/ 3 h 35"/>
                <a:gd name="T36" fmla="*/ 32 w 50"/>
                <a:gd name="T37" fmla="*/ 1 h 35"/>
                <a:gd name="T38" fmla="*/ 29 w 50"/>
                <a:gd name="T3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35">
                  <a:moveTo>
                    <a:pt x="48" y="32"/>
                  </a:moveTo>
                  <a:cubicBezTo>
                    <a:pt x="47" y="33"/>
                    <a:pt x="47" y="34"/>
                    <a:pt x="47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4"/>
                    <a:pt x="50" y="34"/>
                    <a:pt x="50" y="33"/>
                  </a:cubicBezTo>
                  <a:cubicBezTo>
                    <a:pt x="48" y="32"/>
                    <a:pt x="48" y="32"/>
                    <a:pt x="48" y="32"/>
                  </a:cubicBezTo>
                  <a:moveTo>
                    <a:pt x="48" y="15"/>
                  </a:moveTo>
                  <a:cubicBezTo>
                    <a:pt x="46" y="16"/>
                    <a:pt x="46" y="16"/>
                    <a:pt x="46" y="16"/>
                  </a:cubicBezTo>
                  <a:cubicBezTo>
                    <a:pt x="46" y="17"/>
                    <a:pt x="47" y="17"/>
                    <a:pt x="47" y="18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6"/>
                    <a:pt x="49" y="16"/>
                    <a:pt x="48" y="15"/>
                  </a:cubicBezTo>
                  <a:moveTo>
                    <a:pt x="1" y="14"/>
                  </a:moveTo>
                  <a:cubicBezTo>
                    <a:pt x="1" y="14"/>
                    <a:pt x="0" y="15"/>
                    <a:pt x="0" y="16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7"/>
                    <a:pt x="3" y="16"/>
                    <a:pt x="3" y="15"/>
                  </a:cubicBezTo>
                  <a:cubicBezTo>
                    <a:pt x="1" y="14"/>
                    <a:pt x="1" y="14"/>
                    <a:pt x="1" y="14"/>
                  </a:cubicBezTo>
                  <a:moveTo>
                    <a:pt x="29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29" y="3"/>
                    <a:pt x="30" y="3"/>
                    <a:pt x="31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1" y="1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2" name="Freeform 594"/>
            <p:cNvSpPr>
              <a:spLocks noEditPoints="1"/>
            </p:cNvSpPr>
            <p:nvPr/>
          </p:nvSpPr>
          <p:spPr bwMode="auto">
            <a:xfrm>
              <a:off x="3586163" y="6189663"/>
              <a:ext cx="115888" cy="115888"/>
            </a:xfrm>
            <a:custGeom>
              <a:avLst/>
              <a:gdLst>
                <a:gd name="T0" fmla="*/ 0 w 24"/>
                <a:gd name="T1" fmla="*/ 16 h 24"/>
                <a:gd name="T2" fmla="*/ 7 w 24"/>
                <a:gd name="T3" fmla="*/ 23 h 24"/>
                <a:gd name="T4" fmla="*/ 11 w 24"/>
                <a:gd name="T5" fmla="*/ 16 h 24"/>
                <a:gd name="T6" fmla="*/ 0 w 24"/>
                <a:gd name="T7" fmla="*/ 16 h 24"/>
                <a:gd name="T8" fmla="*/ 20 w 24"/>
                <a:gd name="T9" fmla="*/ 3 h 24"/>
                <a:gd name="T10" fmla="*/ 15 w 24"/>
                <a:gd name="T11" fmla="*/ 15 h 24"/>
                <a:gd name="T12" fmla="*/ 15 w 24"/>
                <a:gd name="T13" fmla="*/ 15 h 24"/>
                <a:gd name="T14" fmla="*/ 14 w 24"/>
                <a:gd name="T15" fmla="*/ 15 h 24"/>
                <a:gd name="T16" fmla="*/ 14 w 24"/>
                <a:gd name="T17" fmla="*/ 16 h 24"/>
                <a:gd name="T18" fmla="*/ 14 w 24"/>
                <a:gd name="T19" fmla="*/ 16 h 24"/>
                <a:gd name="T20" fmla="*/ 10 w 24"/>
                <a:gd name="T21" fmla="*/ 24 h 24"/>
                <a:gd name="T22" fmla="*/ 12 w 24"/>
                <a:gd name="T23" fmla="*/ 24 h 24"/>
                <a:gd name="T24" fmla="*/ 13 w 24"/>
                <a:gd name="T25" fmla="*/ 24 h 24"/>
                <a:gd name="T26" fmla="*/ 24 w 24"/>
                <a:gd name="T27" fmla="*/ 11 h 24"/>
                <a:gd name="T28" fmla="*/ 20 w 24"/>
                <a:gd name="T29" fmla="*/ 3 h 24"/>
                <a:gd name="T30" fmla="*/ 6 w 24"/>
                <a:gd name="T31" fmla="*/ 2 h 24"/>
                <a:gd name="T32" fmla="*/ 0 w 24"/>
                <a:gd name="T33" fmla="*/ 13 h 24"/>
                <a:gd name="T34" fmla="*/ 11 w 24"/>
                <a:gd name="T35" fmla="*/ 13 h 24"/>
                <a:gd name="T36" fmla="*/ 6 w 24"/>
                <a:gd name="T37" fmla="*/ 2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1 h 24"/>
                <a:gd name="T44" fmla="*/ 13 w 24"/>
                <a:gd name="T45" fmla="*/ 11 h 24"/>
                <a:gd name="T46" fmla="*/ 17 w 24"/>
                <a:gd name="T47" fmla="*/ 2 h 24"/>
                <a:gd name="T48" fmla="*/ 12 w 24"/>
                <a:gd name="T4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4">
                  <a:moveTo>
                    <a:pt x="0" y="16"/>
                  </a:moveTo>
                  <a:cubicBezTo>
                    <a:pt x="1" y="19"/>
                    <a:pt x="4" y="22"/>
                    <a:pt x="7" y="23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20" y="3"/>
                  </a:move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12" y="24"/>
                    <a:pt x="13" y="24"/>
                    <a:pt x="13" y="24"/>
                  </a:cubicBezTo>
                  <a:cubicBezTo>
                    <a:pt x="20" y="23"/>
                    <a:pt x="24" y="17"/>
                    <a:pt x="24" y="11"/>
                  </a:cubicBezTo>
                  <a:cubicBezTo>
                    <a:pt x="23" y="8"/>
                    <a:pt x="22" y="5"/>
                    <a:pt x="20" y="3"/>
                  </a:cubicBezTo>
                  <a:moveTo>
                    <a:pt x="6" y="2"/>
                  </a:moveTo>
                  <a:cubicBezTo>
                    <a:pt x="2" y="4"/>
                    <a:pt x="0" y="8"/>
                    <a:pt x="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6" y="2"/>
                    <a:pt x="6" y="2"/>
                    <a:pt x="6" y="2"/>
                  </a:cubicBezTo>
                  <a:moveTo>
                    <a:pt x="12" y="0"/>
                  </a:move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4" y="0"/>
                    <a:pt x="1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3" name="Freeform 595"/>
            <p:cNvSpPr>
              <a:spLocks/>
            </p:cNvSpPr>
            <p:nvPr/>
          </p:nvSpPr>
          <p:spPr bwMode="auto">
            <a:xfrm>
              <a:off x="3586163" y="6194425"/>
              <a:ext cx="96838" cy="111125"/>
            </a:xfrm>
            <a:custGeom>
              <a:avLst/>
              <a:gdLst>
                <a:gd name="T0" fmla="*/ 8 w 20"/>
                <a:gd name="T1" fmla="*/ 0 h 23"/>
                <a:gd name="T2" fmla="*/ 6 w 20"/>
                <a:gd name="T3" fmla="*/ 1 h 23"/>
                <a:gd name="T4" fmla="*/ 11 w 20"/>
                <a:gd name="T5" fmla="*/ 12 h 23"/>
                <a:gd name="T6" fmla="*/ 0 w 20"/>
                <a:gd name="T7" fmla="*/ 12 h 23"/>
                <a:gd name="T8" fmla="*/ 0 w 20"/>
                <a:gd name="T9" fmla="*/ 12 h 23"/>
                <a:gd name="T10" fmla="*/ 0 w 20"/>
                <a:gd name="T11" fmla="*/ 15 h 23"/>
                <a:gd name="T12" fmla="*/ 11 w 20"/>
                <a:gd name="T13" fmla="*/ 15 h 23"/>
                <a:gd name="T14" fmla="*/ 7 w 20"/>
                <a:gd name="T15" fmla="*/ 22 h 23"/>
                <a:gd name="T16" fmla="*/ 10 w 20"/>
                <a:gd name="T17" fmla="*/ 23 h 23"/>
                <a:gd name="T18" fmla="*/ 14 w 20"/>
                <a:gd name="T19" fmla="*/ 15 h 23"/>
                <a:gd name="T20" fmla="*/ 14 w 20"/>
                <a:gd name="T21" fmla="*/ 15 h 23"/>
                <a:gd name="T22" fmla="*/ 14 w 20"/>
                <a:gd name="T23" fmla="*/ 14 h 23"/>
                <a:gd name="T24" fmla="*/ 15 w 20"/>
                <a:gd name="T25" fmla="*/ 14 h 23"/>
                <a:gd name="T26" fmla="*/ 15 w 20"/>
                <a:gd name="T27" fmla="*/ 14 h 23"/>
                <a:gd name="T28" fmla="*/ 20 w 20"/>
                <a:gd name="T29" fmla="*/ 2 h 23"/>
                <a:gd name="T30" fmla="*/ 17 w 20"/>
                <a:gd name="T31" fmla="*/ 1 h 23"/>
                <a:gd name="T32" fmla="*/ 13 w 20"/>
                <a:gd name="T33" fmla="*/ 10 h 23"/>
                <a:gd name="T34" fmla="*/ 8 w 20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23">
                  <a:moveTo>
                    <a:pt x="8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9" y="23"/>
                    <a:pt x="10" y="23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8" y="1"/>
                    <a:pt x="17" y="1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4" name="Freeform 596"/>
            <p:cNvSpPr>
              <a:spLocks noEditPoints="1"/>
            </p:cNvSpPr>
            <p:nvPr/>
          </p:nvSpPr>
          <p:spPr bwMode="auto">
            <a:xfrm>
              <a:off x="3543300" y="6146800"/>
              <a:ext cx="207963" cy="201613"/>
            </a:xfrm>
            <a:custGeom>
              <a:avLst/>
              <a:gdLst>
                <a:gd name="T0" fmla="*/ 0 w 43"/>
                <a:gd name="T1" fmla="*/ 24 h 42"/>
                <a:gd name="T2" fmla="*/ 12 w 43"/>
                <a:gd name="T3" fmla="*/ 40 h 42"/>
                <a:gd name="T4" fmla="*/ 13 w 43"/>
                <a:gd name="T5" fmla="*/ 38 h 42"/>
                <a:gd name="T6" fmla="*/ 2 w 43"/>
                <a:gd name="T7" fmla="*/ 24 h 42"/>
                <a:gd name="T8" fmla="*/ 0 w 43"/>
                <a:gd name="T9" fmla="*/ 24 h 42"/>
                <a:gd name="T10" fmla="*/ 32 w 43"/>
                <a:gd name="T11" fmla="*/ 4 h 42"/>
                <a:gd name="T12" fmla="*/ 31 w 43"/>
                <a:gd name="T13" fmla="*/ 6 h 42"/>
                <a:gd name="T14" fmla="*/ 40 w 43"/>
                <a:gd name="T15" fmla="*/ 19 h 42"/>
                <a:gd name="T16" fmla="*/ 23 w 43"/>
                <a:gd name="T17" fmla="*/ 40 h 42"/>
                <a:gd name="T18" fmla="*/ 21 w 43"/>
                <a:gd name="T19" fmla="*/ 40 h 42"/>
                <a:gd name="T20" fmla="*/ 15 w 43"/>
                <a:gd name="T21" fmla="*/ 39 h 42"/>
                <a:gd name="T22" fmla="*/ 14 w 43"/>
                <a:gd name="T23" fmla="*/ 41 h 42"/>
                <a:gd name="T24" fmla="*/ 21 w 43"/>
                <a:gd name="T25" fmla="*/ 42 h 42"/>
                <a:gd name="T26" fmla="*/ 23 w 43"/>
                <a:gd name="T27" fmla="*/ 42 h 42"/>
                <a:gd name="T28" fmla="*/ 42 w 43"/>
                <a:gd name="T29" fmla="*/ 19 h 42"/>
                <a:gd name="T30" fmla="*/ 32 w 43"/>
                <a:gd name="T31" fmla="*/ 4 h 42"/>
                <a:gd name="T32" fmla="*/ 11 w 43"/>
                <a:gd name="T33" fmla="*/ 2 h 42"/>
                <a:gd name="T34" fmla="*/ 0 w 43"/>
                <a:gd name="T35" fmla="*/ 22 h 42"/>
                <a:gd name="T36" fmla="*/ 2 w 43"/>
                <a:gd name="T37" fmla="*/ 22 h 42"/>
                <a:gd name="T38" fmla="*/ 12 w 43"/>
                <a:gd name="T39" fmla="*/ 4 h 42"/>
                <a:gd name="T40" fmla="*/ 11 w 43"/>
                <a:gd name="T41" fmla="*/ 2 h 42"/>
                <a:gd name="T42" fmla="*/ 21 w 43"/>
                <a:gd name="T43" fmla="*/ 0 h 42"/>
                <a:gd name="T44" fmla="*/ 18 w 43"/>
                <a:gd name="T45" fmla="*/ 0 h 42"/>
                <a:gd name="T46" fmla="*/ 13 w 43"/>
                <a:gd name="T47" fmla="*/ 1 h 42"/>
                <a:gd name="T48" fmla="*/ 14 w 43"/>
                <a:gd name="T49" fmla="*/ 3 h 42"/>
                <a:gd name="T50" fmla="*/ 19 w 43"/>
                <a:gd name="T51" fmla="*/ 2 h 42"/>
                <a:gd name="T52" fmla="*/ 21 w 43"/>
                <a:gd name="T53" fmla="*/ 2 h 42"/>
                <a:gd name="T54" fmla="*/ 29 w 43"/>
                <a:gd name="T55" fmla="*/ 4 h 42"/>
                <a:gd name="T56" fmla="*/ 30 w 43"/>
                <a:gd name="T57" fmla="*/ 2 h 42"/>
                <a:gd name="T58" fmla="*/ 21 w 43"/>
                <a:gd name="T5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" h="42">
                  <a:moveTo>
                    <a:pt x="0" y="24"/>
                  </a:moveTo>
                  <a:cubicBezTo>
                    <a:pt x="1" y="31"/>
                    <a:pt x="6" y="37"/>
                    <a:pt x="12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7" y="35"/>
                    <a:pt x="3" y="30"/>
                    <a:pt x="2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32" y="4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6" y="8"/>
                    <a:pt x="39" y="13"/>
                    <a:pt x="40" y="19"/>
                  </a:cubicBezTo>
                  <a:cubicBezTo>
                    <a:pt x="41" y="29"/>
                    <a:pt x="33" y="39"/>
                    <a:pt x="23" y="40"/>
                  </a:cubicBezTo>
                  <a:cubicBezTo>
                    <a:pt x="22" y="40"/>
                    <a:pt x="21" y="40"/>
                    <a:pt x="21" y="40"/>
                  </a:cubicBezTo>
                  <a:cubicBezTo>
                    <a:pt x="19" y="40"/>
                    <a:pt x="17" y="40"/>
                    <a:pt x="15" y="3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6" y="42"/>
                    <a:pt x="18" y="42"/>
                    <a:pt x="21" y="42"/>
                  </a:cubicBezTo>
                  <a:cubicBezTo>
                    <a:pt x="22" y="42"/>
                    <a:pt x="22" y="42"/>
                    <a:pt x="23" y="42"/>
                  </a:cubicBezTo>
                  <a:cubicBezTo>
                    <a:pt x="35" y="41"/>
                    <a:pt x="43" y="30"/>
                    <a:pt x="42" y="19"/>
                  </a:cubicBezTo>
                  <a:cubicBezTo>
                    <a:pt x="41" y="12"/>
                    <a:pt x="37" y="7"/>
                    <a:pt x="32" y="4"/>
                  </a:cubicBezTo>
                  <a:moveTo>
                    <a:pt x="11" y="2"/>
                  </a:moveTo>
                  <a:cubicBezTo>
                    <a:pt x="4" y="6"/>
                    <a:pt x="0" y="13"/>
                    <a:pt x="0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14"/>
                    <a:pt x="6" y="8"/>
                    <a:pt x="12" y="4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17" y="0"/>
                    <a:pt x="15" y="1"/>
                    <a:pt x="13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2"/>
                    <a:pt x="19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4" y="2"/>
                    <a:pt x="27" y="3"/>
                    <a:pt x="29" y="4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5" name="Freeform 597"/>
            <p:cNvSpPr>
              <a:spLocks noEditPoints="1"/>
            </p:cNvSpPr>
            <p:nvPr/>
          </p:nvSpPr>
          <p:spPr bwMode="auto">
            <a:xfrm>
              <a:off x="3543300" y="6151563"/>
              <a:ext cx="153988" cy="192088"/>
            </a:xfrm>
            <a:custGeom>
              <a:avLst/>
              <a:gdLst>
                <a:gd name="T0" fmla="*/ 13 w 32"/>
                <a:gd name="T1" fmla="*/ 37 h 40"/>
                <a:gd name="T2" fmla="*/ 12 w 32"/>
                <a:gd name="T3" fmla="*/ 39 h 40"/>
                <a:gd name="T4" fmla="*/ 14 w 32"/>
                <a:gd name="T5" fmla="*/ 40 h 40"/>
                <a:gd name="T6" fmla="*/ 15 w 32"/>
                <a:gd name="T7" fmla="*/ 38 h 40"/>
                <a:gd name="T8" fmla="*/ 13 w 32"/>
                <a:gd name="T9" fmla="*/ 37 h 40"/>
                <a:gd name="T10" fmla="*/ 0 w 32"/>
                <a:gd name="T11" fmla="*/ 21 h 40"/>
                <a:gd name="T12" fmla="*/ 0 w 32"/>
                <a:gd name="T13" fmla="*/ 22 h 40"/>
                <a:gd name="T14" fmla="*/ 0 w 32"/>
                <a:gd name="T15" fmla="*/ 23 h 40"/>
                <a:gd name="T16" fmla="*/ 2 w 32"/>
                <a:gd name="T17" fmla="*/ 23 h 40"/>
                <a:gd name="T18" fmla="*/ 2 w 32"/>
                <a:gd name="T19" fmla="*/ 22 h 40"/>
                <a:gd name="T20" fmla="*/ 2 w 32"/>
                <a:gd name="T21" fmla="*/ 21 h 40"/>
                <a:gd name="T22" fmla="*/ 0 w 32"/>
                <a:gd name="T23" fmla="*/ 21 h 40"/>
                <a:gd name="T24" fmla="*/ 30 w 32"/>
                <a:gd name="T25" fmla="*/ 1 h 40"/>
                <a:gd name="T26" fmla="*/ 29 w 32"/>
                <a:gd name="T27" fmla="*/ 3 h 40"/>
                <a:gd name="T28" fmla="*/ 31 w 32"/>
                <a:gd name="T29" fmla="*/ 5 h 40"/>
                <a:gd name="T30" fmla="*/ 32 w 32"/>
                <a:gd name="T31" fmla="*/ 3 h 40"/>
                <a:gd name="T32" fmla="*/ 30 w 32"/>
                <a:gd name="T33" fmla="*/ 1 h 40"/>
                <a:gd name="T34" fmla="*/ 13 w 32"/>
                <a:gd name="T35" fmla="*/ 0 h 40"/>
                <a:gd name="T36" fmla="*/ 11 w 32"/>
                <a:gd name="T37" fmla="*/ 1 h 40"/>
                <a:gd name="T38" fmla="*/ 12 w 32"/>
                <a:gd name="T39" fmla="*/ 3 h 40"/>
                <a:gd name="T40" fmla="*/ 14 w 32"/>
                <a:gd name="T41" fmla="*/ 2 h 40"/>
                <a:gd name="T42" fmla="*/ 13 w 32"/>
                <a:gd name="T4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40">
                  <a:moveTo>
                    <a:pt x="13" y="37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3" y="40"/>
                    <a:pt x="14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4" y="38"/>
                    <a:pt x="13" y="37"/>
                    <a:pt x="13" y="37"/>
                  </a:cubicBezTo>
                  <a:moveTo>
                    <a:pt x="0" y="21"/>
                  </a:moveTo>
                  <a:cubicBezTo>
                    <a:pt x="0" y="21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2"/>
                  </a:cubicBezTo>
                  <a:cubicBezTo>
                    <a:pt x="2" y="22"/>
                    <a:pt x="2" y="21"/>
                    <a:pt x="2" y="21"/>
                  </a:cubicBezTo>
                  <a:cubicBezTo>
                    <a:pt x="0" y="21"/>
                    <a:pt x="0" y="21"/>
                    <a:pt x="0" y="21"/>
                  </a:cubicBezTo>
                  <a:moveTo>
                    <a:pt x="30" y="1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"/>
                    <a:pt x="31" y="2"/>
                    <a:pt x="30" y="1"/>
                  </a:cubicBezTo>
                  <a:moveTo>
                    <a:pt x="13" y="0"/>
                  </a:moveTo>
                  <a:cubicBezTo>
                    <a:pt x="12" y="1"/>
                    <a:pt x="12" y="1"/>
                    <a:pt x="11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3" y="3"/>
                    <a:pt x="14" y="2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6" name="Freeform 598"/>
            <p:cNvSpPr>
              <a:spLocks noEditPoints="1"/>
            </p:cNvSpPr>
            <p:nvPr/>
          </p:nvSpPr>
          <p:spPr bwMode="auto">
            <a:xfrm>
              <a:off x="2463800" y="6918325"/>
              <a:ext cx="288925" cy="288925"/>
            </a:xfrm>
            <a:custGeom>
              <a:avLst/>
              <a:gdLst>
                <a:gd name="T0" fmla="*/ 27 w 60"/>
                <a:gd name="T1" fmla="*/ 39 h 60"/>
                <a:gd name="T2" fmla="*/ 19 w 60"/>
                <a:gd name="T3" fmla="*/ 57 h 60"/>
                <a:gd name="T4" fmla="*/ 27 w 60"/>
                <a:gd name="T5" fmla="*/ 59 h 60"/>
                <a:gd name="T6" fmla="*/ 27 w 60"/>
                <a:gd name="T7" fmla="*/ 39 h 60"/>
                <a:gd name="T8" fmla="*/ 34 w 60"/>
                <a:gd name="T9" fmla="*/ 31 h 60"/>
                <a:gd name="T10" fmla="*/ 46 w 60"/>
                <a:gd name="T11" fmla="*/ 55 h 60"/>
                <a:gd name="T12" fmla="*/ 60 w 60"/>
                <a:gd name="T13" fmla="*/ 35 h 60"/>
                <a:gd name="T14" fmla="*/ 34 w 60"/>
                <a:gd name="T15" fmla="*/ 31 h 60"/>
                <a:gd name="T16" fmla="*/ 30 w 60"/>
                <a:gd name="T17" fmla="*/ 31 h 60"/>
                <a:gd name="T18" fmla="*/ 30 w 60"/>
                <a:gd name="T19" fmla="*/ 60 h 60"/>
                <a:gd name="T20" fmla="*/ 30 w 60"/>
                <a:gd name="T21" fmla="*/ 60 h 60"/>
                <a:gd name="T22" fmla="*/ 34 w 60"/>
                <a:gd name="T23" fmla="*/ 59 h 60"/>
                <a:gd name="T24" fmla="*/ 44 w 60"/>
                <a:gd name="T25" fmla="*/ 56 h 60"/>
                <a:gd name="T26" fmla="*/ 30 w 60"/>
                <a:gd name="T27" fmla="*/ 31 h 60"/>
                <a:gd name="T28" fmla="*/ 11 w 60"/>
                <a:gd name="T29" fmla="*/ 7 h 60"/>
                <a:gd name="T30" fmla="*/ 1 w 60"/>
                <a:gd name="T31" fmla="*/ 33 h 60"/>
                <a:gd name="T32" fmla="*/ 16 w 60"/>
                <a:gd name="T33" fmla="*/ 56 h 60"/>
                <a:gd name="T34" fmla="*/ 29 w 60"/>
                <a:gd name="T35" fmla="*/ 29 h 60"/>
                <a:gd name="T36" fmla="*/ 11 w 60"/>
                <a:gd name="T37" fmla="*/ 7 h 60"/>
                <a:gd name="T38" fmla="*/ 49 w 60"/>
                <a:gd name="T39" fmla="*/ 6 h 60"/>
                <a:gd name="T40" fmla="*/ 31 w 60"/>
                <a:gd name="T41" fmla="*/ 26 h 60"/>
                <a:gd name="T42" fmla="*/ 32 w 60"/>
                <a:gd name="T43" fmla="*/ 28 h 60"/>
                <a:gd name="T44" fmla="*/ 60 w 60"/>
                <a:gd name="T45" fmla="*/ 32 h 60"/>
                <a:gd name="T46" fmla="*/ 60 w 60"/>
                <a:gd name="T47" fmla="*/ 26 h 60"/>
                <a:gd name="T48" fmla="*/ 49 w 60"/>
                <a:gd name="T49" fmla="*/ 6 h 60"/>
                <a:gd name="T50" fmla="*/ 21 w 60"/>
                <a:gd name="T51" fmla="*/ 2 h 60"/>
                <a:gd name="T52" fmla="*/ 14 w 60"/>
                <a:gd name="T53" fmla="*/ 5 h 60"/>
                <a:gd name="T54" fmla="*/ 28 w 60"/>
                <a:gd name="T55" fmla="*/ 23 h 60"/>
                <a:gd name="T56" fmla="*/ 21 w 60"/>
                <a:gd name="T57" fmla="*/ 2 h 60"/>
                <a:gd name="T58" fmla="*/ 37 w 60"/>
                <a:gd name="T59" fmla="*/ 1 h 60"/>
                <a:gd name="T60" fmla="*/ 34 w 60"/>
                <a:gd name="T61" fmla="*/ 18 h 60"/>
                <a:gd name="T62" fmla="*/ 46 w 60"/>
                <a:gd name="T63" fmla="*/ 5 h 60"/>
                <a:gd name="T64" fmla="*/ 37 w 60"/>
                <a:gd name="T65" fmla="*/ 1 h 60"/>
                <a:gd name="T66" fmla="*/ 30 w 60"/>
                <a:gd name="T67" fmla="*/ 0 h 60"/>
                <a:gd name="T68" fmla="*/ 27 w 60"/>
                <a:gd name="T69" fmla="*/ 0 h 60"/>
                <a:gd name="T70" fmla="*/ 23 w 60"/>
                <a:gd name="T71" fmla="*/ 1 h 60"/>
                <a:gd name="T72" fmla="*/ 31 w 60"/>
                <a:gd name="T73" fmla="*/ 24 h 60"/>
                <a:gd name="T74" fmla="*/ 34 w 60"/>
                <a:gd name="T75" fmla="*/ 0 h 60"/>
                <a:gd name="T76" fmla="*/ 30 w 60"/>
                <a:gd name="T7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60">
                  <a:moveTo>
                    <a:pt x="27" y="39"/>
                  </a:moveTo>
                  <a:cubicBezTo>
                    <a:pt x="19" y="57"/>
                    <a:pt x="19" y="57"/>
                    <a:pt x="19" y="57"/>
                  </a:cubicBezTo>
                  <a:cubicBezTo>
                    <a:pt x="21" y="58"/>
                    <a:pt x="24" y="59"/>
                    <a:pt x="27" y="59"/>
                  </a:cubicBezTo>
                  <a:cubicBezTo>
                    <a:pt x="27" y="39"/>
                    <a:pt x="27" y="39"/>
                    <a:pt x="27" y="39"/>
                  </a:cubicBezTo>
                  <a:moveTo>
                    <a:pt x="34" y="31"/>
                  </a:moveTo>
                  <a:cubicBezTo>
                    <a:pt x="46" y="55"/>
                    <a:pt x="46" y="55"/>
                    <a:pt x="46" y="55"/>
                  </a:cubicBezTo>
                  <a:cubicBezTo>
                    <a:pt x="53" y="51"/>
                    <a:pt x="58" y="43"/>
                    <a:pt x="60" y="35"/>
                  </a:cubicBezTo>
                  <a:cubicBezTo>
                    <a:pt x="34" y="31"/>
                    <a:pt x="34" y="31"/>
                    <a:pt x="34" y="31"/>
                  </a:cubicBezTo>
                  <a:moveTo>
                    <a:pt x="30" y="31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1" y="60"/>
                    <a:pt x="33" y="59"/>
                    <a:pt x="34" y="59"/>
                  </a:cubicBezTo>
                  <a:cubicBezTo>
                    <a:pt x="37" y="59"/>
                    <a:pt x="41" y="58"/>
                    <a:pt x="44" y="56"/>
                  </a:cubicBezTo>
                  <a:cubicBezTo>
                    <a:pt x="30" y="31"/>
                    <a:pt x="30" y="31"/>
                    <a:pt x="30" y="31"/>
                  </a:cubicBezTo>
                  <a:moveTo>
                    <a:pt x="11" y="7"/>
                  </a:moveTo>
                  <a:cubicBezTo>
                    <a:pt x="4" y="13"/>
                    <a:pt x="0" y="23"/>
                    <a:pt x="1" y="33"/>
                  </a:cubicBezTo>
                  <a:cubicBezTo>
                    <a:pt x="2" y="43"/>
                    <a:pt x="8" y="51"/>
                    <a:pt x="16" y="56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11" y="7"/>
                    <a:pt x="11" y="7"/>
                    <a:pt x="11" y="7"/>
                  </a:cubicBezTo>
                  <a:moveTo>
                    <a:pt x="49" y="6"/>
                  </a:moveTo>
                  <a:cubicBezTo>
                    <a:pt x="31" y="26"/>
                    <a:pt x="31" y="26"/>
                    <a:pt x="31" y="26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0"/>
                    <a:pt x="60" y="28"/>
                    <a:pt x="60" y="26"/>
                  </a:cubicBezTo>
                  <a:cubicBezTo>
                    <a:pt x="59" y="18"/>
                    <a:pt x="55" y="11"/>
                    <a:pt x="49" y="6"/>
                  </a:cubicBezTo>
                  <a:moveTo>
                    <a:pt x="21" y="2"/>
                  </a:moveTo>
                  <a:cubicBezTo>
                    <a:pt x="18" y="3"/>
                    <a:pt x="16" y="4"/>
                    <a:pt x="14" y="5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1" y="2"/>
                    <a:pt x="21" y="2"/>
                    <a:pt x="21" y="2"/>
                  </a:cubicBezTo>
                  <a:moveTo>
                    <a:pt x="37" y="1"/>
                  </a:moveTo>
                  <a:cubicBezTo>
                    <a:pt x="34" y="18"/>
                    <a:pt x="34" y="18"/>
                    <a:pt x="34" y="18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4" y="3"/>
                    <a:pt x="40" y="2"/>
                    <a:pt x="37" y="1"/>
                  </a:cubicBezTo>
                  <a:moveTo>
                    <a:pt x="30" y="0"/>
                  </a:moveTo>
                  <a:cubicBezTo>
                    <a:pt x="29" y="0"/>
                    <a:pt x="28" y="0"/>
                    <a:pt x="27" y="0"/>
                  </a:cubicBezTo>
                  <a:cubicBezTo>
                    <a:pt x="26" y="0"/>
                    <a:pt x="24" y="1"/>
                    <a:pt x="23" y="1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2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7" name="Freeform 599"/>
            <p:cNvSpPr>
              <a:spLocks/>
            </p:cNvSpPr>
            <p:nvPr/>
          </p:nvSpPr>
          <p:spPr bwMode="auto">
            <a:xfrm>
              <a:off x="2516188" y="6918325"/>
              <a:ext cx="236538" cy="288925"/>
            </a:xfrm>
            <a:custGeom>
              <a:avLst/>
              <a:gdLst>
                <a:gd name="T0" fmla="*/ 23 w 49"/>
                <a:gd name="T1" fmla="*/ 0 h 60"/>
                <a:gd name="T2" fmla="*/ 20 w 49"/>
                <a:gd name="T3" fmla="*/ 24 h 60"/>
                <a:gd name="T4" fmla="*/ 12 w 49"/>
                <a:gd name="T5" fmla="*/ 1 h 60"/>
                <a:gd name="T6" fmla="*/ 10 w 49"/>
                <a:gd name="T7" fmla="*/ 2 h 60"/>
                <a:gd name="T8" fmla="*/ 17 w 49"/>
                <a:gd name="T9" fmla="*/ 23 h 60"/>
                <a:gd name="T10" fmla="*/ 3 w 49"/>
                <a:gd name="T11" fmla="*/ 5 h 60"/>
                <a:gd name="T12" fmla="*/ 0 w 49"/>
                <a:gd name="T13" fmla="*/ 7 h 60"/>
                <a:gd name="T14" fmla="*/ 18 w 49"/>
                <a:gd name="T15" fmla="*/ 29 h 60"/>
                <a:gd name="T16" fmla="*/ 5 w 49"/>
                <a:gd name="T17" fmla="*/ 56 h 60"/>
                <a:gd name="T18" fmla="*/ 8 w 49"/>
                <a:gd name="T19" fmla="*/ 57 h 60"/>
                <a:gd name="T20" fmla="*/ 16 w 49"/>
                <a:gd name="T21" fmla="*/ 39 h 60"/>
                <a:gd name="T22" fmla="*/ 16 w 49"/>
                <a:gd name="T23" fmla="*/ 59 h 60"/>
                <a:gd name="T24" fmla="*/ 19 w 49"/>
                <a:gd name="T25" fmla="*/ 60 h 60"/>
                <a:gd name="T26" fmla="*/ 19 w 49"/>
                <a:gd name="T27" fmla="*/ 31 h 60"/>
                <a:gd name="T28" fmla="*/ 33 w 49"/>
                <a:gd name="T29" fmla="*/ 56 h 60"/>
                <a:gd name="T30" fmla="*/ 35 w 49"/>
                <a:gd name="T31" fmla="*/ 55 h 60"/>
                <a:gd name="T32" fmla="*/ 23 w 49"/>
                <a:gd name="T33" fmla="*/ 31 h 60"/>
                <a:gd name="T34" fmla="*/ 49 w 49"/>
                <a:gd name="T35" fmla="*/ 35 h 60"/>
                <a:gd name="T36" fmla="*/ 49 w 49"/>
                <a:gd name="T37" fmla="*/ 32 h 60"/>
                <a:gd name="T38" fmla="*/ 21 w 49"/>
                <a:gd name="T39" fmla="*/ 28 h 60"/>
                <a:gd name="T40" fmla="*/ 20 w 49"/>
                <a:gd name="T41" fmla="*/ 26 h 60"/>
                <a:gd name="T42" fmla="*/ 38 w 49"/>
                <a:gd name="T43" fmla="*/ 6 h 60"/>
                <a:gd name="T44" fmla="*/ 35 w 49"/>
                <a:gd name="T45" fmla="*/ 5 h 60"/>
                <a:gd name="T46" fmla="*/ 23 w 49"/>
                <a:gd name="T47" fmla="*/ 18 h 60"/>
                <a:gd name="T48" fmla="*/ 26 w 49"/>
                <a:gd name="T49" fmla="*/ 1 h 60"/>
                <a:gd name="T50" fmla="*/ 23 w 49"/>
                <a:gd name="T5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60">
                  <a:moveTo>
                    <a:pt x="23" y="0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0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6"/>
                    <a:pt x="1" y="6"/>
                    <a:pt x="0" y="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56"/>
                    <a:pt x="7" y="57"/>
                    <a:pt x="8" y="57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7" y="59"/>
                    <a:pt x="18" y="60"/>
                    <a:pt x="19" y="6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6"/>
                    <a:pt x="34" y="55"/>
                    <a:pt x="35" y="55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4"/>
                    <a:pt x="49" y="33"/>
                    <a:pt x="49" y="32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6" y="5"/>
                    <a:pt x="35" y="5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8" name="Freeform 600"/>
            <p:cNvSpPr>
              <a:spLocks noEditPoints="1"/>
            </p:cNvSpPr>
            <p:nvPr/>
          </p:nvSpPr>
          <p:spPr bwMode="auto">
            <a:xfrm>
              <a:off x="2409825" y="6869113"/>
              <a:ext cx="390525" cy="385763"/>
            </a:xfrm>
            <a:custGeom>
              <a:avLst/>
              <a:gdLst>
                <a:gd name="T0" fmla="*/ 27 w 81"/>
                <a:gd name="T1" fmla="*/ 72 h 80"/>
                <a:gd name="T2" fmla="*/ 25 w 81"/>
                <a:gd name="T3" fmla="*/ 76 h 80"/>
                <a:gd name="T4" fmla="*/ 38 w 81"/>
                <a:gd name="T5" fmla="*/ 79 h 80"/>
                <a:gd name="T6" fmla="*/ 38 w 81"/>
                <a:gd name="T7" fmla="*/ 75 h 80"/>
                <a:gd name="T8" fmla="*/ 27 w 81"/>
                <a:gd name="T9" fmla="*/ 72 h 80"/>
                <a:gd name="T10" fmla="*/ 58 w 81"/>
                <a:gd name="T11" fmla="*/ 72 h 80"/>
                <a:gd name="T12" fmla="*/ 45 w 81"/>
                <a:gd name="T13" fmla="*/ 75 h 80"/>
                <a:gd name="T14" fmla="*/ 41 w 81"/>
                <a:gd name="T15" fmla="*/ 75 h 80"/>
                <a:gd name="T16" fmla="*/ 41 w 81"/>
                <a:gd name="T17" fmla="*/ 75 h 80"/>
                <a:gd name="T18" fmla="*/ 41 w 81"/>
                <a:gd name="T19" fmla="*/ 80 h 80"/>
                <a:gd name="T20" fmla="*/ 41 w 81"/>
                <a:gd name="T21" fmla="*/ 80 h 80"/>
                <a:gd name="T22" fmla="*/ 46 w 81"/>
                <a:gd name="T23" fmla="*/ 79 h 80"/>
                <a:gd name="T24" fmla="*/ 60 w 81"/>
                <a:gd name="T25" fmla="*/ 75 h 80"/>
                <a:gd name="T26" fmla="*/ 58 w 81"/>
                <a:gd name="T27" fmla="*/ 72 h 80"/>
                <a:gd name="T28" fmla="*/ 77 w 81"/>
                <a:gd name="T29" fmla="*/ 46 h 80"/>
                <a:gd name="T30" fmla="*/ 60 w 81"/>
                <a:gd name="T31" fmla="*/ 70 h 80"/>
                <a:gd name="T32" fmla="*/ 62 w 81"/>
                <a:gd name="T33" fmla="*/ 74 h 80"/>
                <a:gd name="T34" fmla="*/ 81 w 81"/>
                <a:gd name="T35" fmla="*/ 46 h 80"/>
                <a:gd name="T36" fmla="*/ 77 w 81"/>
                <a:gd name="T37" fmla="*/ 46 h 80"/>
                <a:gd name="T38" fmla="*/ 16 w 81"/>
                <a:gd name="T39" fmla="*/ 9 h 80"/>
                <a:gd name="T40" fmla="*/ 2 w 81"/>
                <a:gd name="T41" fmla="*/ 44 h 80"/>
                <a:gd name="T42" fmla="*/ 23 w 81"/>
                <a:gd name="T43" fmla="*/ 75 h 80"/>
                <a:gd name="T44" fmla="*/ 25 w 81"/>
                <a:gd name="T45" fmla="*/ 71 h 80"/>
                <a:gd name="T46" fmla="*/ 6 w 81"/>
                <a:gd name="T47" fmla="*/ 44 h 80"/>
                <a:gd name="T48" fmla="*/ 19 w 81"/>
                <a:gd name="T49" fmla="*/ 12 h 80"/>
                <a:gd name="T50" fmla="*/ 16 w 81"/>
                <a:gd name="T51" fmla="*/ 9 h 80"/>
                <a:gd name="T52" fmla="*/ 66 w 81"/>
                <a:gd name="T53" fmla="*/ 9 h 80"/>
                <a:gd name="T54" fmla="*/ 64 w 81"/>
                <a:gd name="T55" fmla="*/ 12 h 80"/>
                <a:gd name="T56" fmla="*/ 77 w 81"/>
                <a:gd name="T57" fmla="*/ 36 h 80"/>
                <a:gd name="T58" fmla="*/ 77 w 81"/>
                <a:gd name="T59" fmla="*/ 43 h 80"/>
                <a:gd name="T60" fmla="*/ 81 w 81"/>
                <a:gd name="T61" fmla="*/ 44 h 80"/>
                <a:gd name="T62" fmla="*/ 81 w 81"/>
                <a:gd name="T63" fmla="*/ 35 h 80"/>
                <a:gd name="T64" fmla="*/ 66 w 81"/>
                <a:gd name="T65" fmla="*/ 9 h 80"/>
                <a:gd name="T66" fmla="*/ 29 w 81"/>
                <a:gd name="T67" fmla="*/ 2 h 80"/>
                <a:gd name="T68" fmla="*/ 18 w 81"/>
                <a:gd name="T69" fmla="*/ 8 h 80"/>
                <a:gd name="T70" fmla="*/ 21 w 81"/>
                <a:gd name="T71" fmla="*/ 11 h 80"/>
                <a:gd name="T72" fmla="*/ 30 w 81"/>
                <a:gd name="T73" fmla="*/ 6 h 80"/>
                <a:gd name="T74" fmla="*/ 29 w 81"/>
                <a:gd name="T75" fmla="*/ 2 h 80"/>
                <a:gd name="T76" fmla="*/ 49 w 81"/>
                <a:gd name="T77" fmla="*/ 1 h 80"/>
                <a:gd name="T78" fmla="*/ 49 w 81"/>
                <a:gd name="T79" fmla="*/ 5 h 80"/>
                <a:gd name="T80" fmla="*/ 61 w 81"/>
                <a:gd name="T81" fmla="*/ 10 h 80"/>
                <a:gd name="T82" fmla="*/ 64 w 81"/>
                <a:gd name="T83" fmla="*/ 7 h 80"/>
                <a:gd name="T84" fmla="*/ 49 w 81"/>
                <a:gd name="T85" fmla="*/ 1 h 80"/>
                <a:gd name="T86" fmla="*/ 41 w 81"/>
                <a:gd name="T87" fmla="*/ 0 h 80"/>
                <a:gd name="T88" fmla="*/ 37 w 81"/>
                <a:gd name="T89" fmla="*/ 0 h 80"/>
                <a:gd name="T90" fmla="*/ 31 w 81"/>
                <a:gd name="T91" fmla="*/ 1 h 80"/>
                <a:gd name="T92" fmla="*/ 32 w 81"/>
                <a:gd name="T93" fmla="*/ 5 h 80"/>
                <a:gd name="T94" fmla="*/ 37 w 81"/>
                <a:gd name="T95" fmla="*/ 4 h 80"/>
                <a:gd name="T96" fmla="*/ 41 w 81"/>
                <a:gd name="T97" fmla="*/ 4 h 80"/>
                <a:gd name="T98" fmla="*/ 46 w 81"/>
                <a:gd name="T99" fmla="*/ 4 h 80"/>
                <a:gd name="T100" fmla="*/ 47 w 81"/>
                <a:gd name="T101" fmla="*/ 0 h 80"/>
                <a:gd name="T102" fmla="*/ 41 w 81"/>
                <a:gd name="T10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" h="80">
                  <a:moveTo>
                    <a:pt x="27" y="72"/>
                  </a:moveTo>
                  <a:cubicBezTo>
                    <a:pt x="25" y="76"/>
                    <a:pt x="25" y="76"/>
                    <a:pt x="25" y="76"/>
                  </a:cubicBezTo>
                  <a:cubicBezTo>
                    <a:pt x="29" y="78"/>
                    <a:pt x="34" y="79"/>
                    <a:pt x="38" y="79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4" y="75"/>
                    <a:pt x="31" y="74"/>
                    <a:pt x="27" y="72"/>
                  </a:cubicBezTo>
                  <a:moveTo>
                    <a:pt x="58" y="72"/>
                  </a:moveTo>
                  <a:cubicBezTo>
                    <a:pt x="54" y="73"/>
                    <a:pt x="50" y="75"/>
                    <a:pt x="45" y="75"/>
                  </a:cubicBezTo>
                  <a:cubicBezTo>
                    <a:pt x="44" y="75"/>
                    <a:pt x="43" y="75"/>
                    <a:pt x="41" y="7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3" y="80"/>
                    <a:pt x="44" y="79"/>
                    <a:pt x="46" y="79"/>
                  </a:cubicBezTo>
                  <a:cubicBezTo>
                    <a:pt x="51" y="79"/>
                    <a:pt x="55" y="77"/>
                    <a:pt x="60" y="75"/>
                  </a:cubicBezTo>
                  <a:cubicBezTo>
                    <a:pt x="58" y="72"/>
                    <a:pt x="58" y="72"/>
                    <a:pt x="58" y="72"/>
                  </a:cubicBezTo>
                  <a:moveTo>
                    <a:pt x="77" y="46"/>
                  </a:moveTo>
                  <a:cubicBezTo>
                    <a:pt x="75" y="56"/>
                    <a:pt x="69" y="65"/>
                    <a:pt x="60" y="70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72" y="68"/>
                    <a:pt x="79" y="58"/>
                    <a:pt x="81" y="46"/>
                  </a:cubicBezTo>
                  <a:cubicBezTo>
                    <a:pt x="77" y="46"/>
                    <a:pt x="77" y="46"/>
                    <a:pt x="77" y="46"/>
                  </a:cubicBezTo>
                  <a:moveTo>
                    <a:pt x="16" y="9"/>
                  </a:moveTo>
                  <a:cubicBezTo>
                    <a:pt x="6" y="17"/>
                    <a:pt x="0" y="31"/>
                    <a:pt x="2" y="44"/>
                  </a:cubicBezTo>
                  <a:cubicBezTo>
                    <a:pt x="4" y="58"/>
                    <a:pt x="12" y="69"/>
                    <a:pt x="23" y="75"/>
                  </a:cubicBezTo>
                  <a:cubicBezTo>
                    <a:pt x="25" y="71"/>
                    <a:pt x="25" y="71"/>
                    <a:pt x="25" y="71"/>
                  </a:cubicBezTo>
                  <a:cubicBezTo>
                    <a:pt x="15" y="66"/>
                    <a:pt x="7" y="56"/>
                    <a:pt x="6" y="44"/>
                  </a:cubicBezTo>
                  <a:cubicBezTo>
                    <a:pt x="5" y="31"/>
                    <a:pt x="10" y="20"/>
                    <a:pt x="19" y="12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66" y="9"/>
                  </a:moveTo>
                  <a:cubicBezTo>
                    <a:pt x="64" y="12"/>
                    <a:pt x="64" y="12"/>
                    <a:pt x="64" y="12"/>
                  </a:cubicBezTo>
                  <a:cubicBezTo>
                    <a:pt x="71" y="18"/>
                    <a:pt x="76" y="26"/>
                    <a:pt x="77" y="36"/>
                  </a:cubicBezTo>
                  <a:cubicBezTo>
                    <a:pt x="77" y="38"/>
                    <a:pt x="77" y="41"/>
                    <a:pt x="77" y="43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1" y="41"/>
                    <a:pt x="81" y="38"/>
                    <a:pt x="81" y="35"/>
                  </a:cubicBezTo>
                  <a:cubicBezTo>
                    <a:pt x="80" y="25"/>
                    <a:pt x="74" y="15"/>
                    <a:pt x="66" y="9"/>
                  </a:cubicBezTo>
                  <a:moveTo>
                    <a:pt x="29" y="2"/>
                  </a:moveTo>
                  <a:cubicBezTo>
                    <a:pt x="25" y="4"/>
                    <a:pt x="21" y="5"/>
                    <a:pt x="18" y="8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4" y="9"/>
                    <a:pt x="27" y="7"/>
                    <a:pt x="30" y="6"/>
                  </a:cubicBezTo>
                  <a:cubicBezTo>
                    <a:pt x="29" y="2"/>
                    <a:pt x="29" y="2"/>
                    <a:pt x="29" y="2"/>
                  </a:cubicBezTo>
                  <a:moveTo>
                    <a:pt x="49" y="1"/>
                  </a:moveTo>
                  <a:cubicBezTo>
                    <a:pt x="49" y="5"/>
                    <a:pt x="49" y="5"/>
                    <a:pt x="49" y="5"/>
                  </a:cubicBezTo>
                  <a:cubicBezTo>
                    <a:pt x="53" y="6"/>
                    <a:pt x="58" y="8"/>
                    <a:pt x="61" y="10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0" y="4"/>
                    <a:pt x="55" y="2"/>
                    <a:pt x="49" y="1"/>
                  </a:cubicBezTo>
                  <a:moveTo>
                    <a:pt x="41" y="0"/>
                  </a:moveTo>
                  <a:cubicBezTo>
                    <a:pt x="40" y="0"/>
                    <a:pt x="38" y="0"/>
                    <a:pt x="37" y="0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4" y="5"/>
                    <a:pt x="36" y="5"/>
                    <a:pt x="37" y="4"/>
                  </a:cubicBezTo>
                  <a:cubicBezTo>
                    <a:pt x="39" y="4"/>
                    <a:pt x="40" y="4"/>
                    <a:pt x="41" y="4"/>
                  </a:cubicBezTo>
                  <a:cubicBezTo>
                    <a:pt x="43" y="4"/>
                    <a:pt x="45" y="4"/>
                    <a:pt x="46" y="4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0"/>
                    <a:pt x="43" y="0"/>
                    <a:pt x="4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9" name="Freeform 601"/>
            <p:cNvSpPr>
              <a:spLocks noEditPoints="1"/>
            </p:cNvSpPr>
            <p:nvPr/>
          </p:nvSpPr>
          <p:spPr bwMode="auto">
            <a:xfrm>
              <a:off x="2487613" y="6869113"/>
              <a:ext cx="312738" cy="385763"/>
            </a:xfrm>
            <a:custGeom>
              <a:avLst/>
              <a:gdLst>
                <a:gd name="T0" fmla="*/ 22 w 65"/>
                <a:gd name="T1" fmla="*/ 75 h 80"/>
                <a:gd name="T2" fmla="*/ 22 w 65"/>
                <a:gd name="T3" fmla="*/ 79 h 80"/>
                <a:gd name="T4" fmla="*/ 25 w 65"/>
                <a:gd name="T5" fmla="*/ 80 h 80"/>
                <a:gd name="T6" fmla="*/ 25 w 65"/>
                <a:gd name="T7" fmla="*/ 75 h 80"/>
                <a:gd name="T8" fmla="*/ 22 w 65"/>
                <a:gd name="T9" fmla="*/ 75 h 80"/>
                <a:gd name="T10" fmla="*/ 9 w 65"/>
                <a:gd name="T11" fmla="*/ 71 h 80"/>
                <a:gd name="T12" fmla="*/ 7 w 65"/>
                <a:gd name="T13" fmla="*/ 75 h 80"/>
                <a:gd name="T14" fmla="*/ 9 w 65"/>
                <a:gd name="T15" fmla="*/ 76 h 80"/>
                <a:gd name="T16" fmla="*/ 11 w 65"/>
                <a:gd name="T17" fmla="*/ 72 h 80"/>
                <a:gd name="T18" fmla="*/ 9 w 65"/>
                <a:gd name="T19" fmla="*/ 71 h 80"/>
                <a:gd name="T20" fmla="*/ 44 w 65"/>
                <a:gd name="T21" fmla="*/ 70 h 80"/>
                <a:gd name="T22" fmla="*/ 42 w 65"/>
                <a:gd name="T23" fmla="*/ 72 h 80"/>
                <a:gd name="T24" fmla="*/ 44 w 65"/>
                <a:gd name="T25" fmla="*/ 75 h 80"/>
                <a:gd name="T26" fmla="*/ 46 w 65"/>
                <a:gd name="T27" fmla="*/ 74 h 80"/>
                <a:gd name="T28" fmla="*/ 44 w 65"/>
                <a:gd name="T29" fmla="*/ 70 h 80"/>
                <a:gd name="T30" fmla="*/ 61 w 65"/>
                <a:gd name="T31" fmla="*/ 43 h 80"/>
                <a:gd name="T32" fmla="*/ 61 w 65"/>
                <a:gd name="T33" fmla="*/ 46 h 80"/>
                <a:gd name="T34" fmla="*/ 65 w 65"/>
                <a:gd name="T35" fmla="*/ 46 h 80"/>
                <a:gd name="T36" fmla="*/ 65 w 65"/>
                <a:gd name="T37" fmla="*/ 44 h 80"/>
                <a:gd name="T38" fmla="*/ 61 w 65"/>
                <a:gd name="T39" fmla="*/ 43 h 80"/>
                <a:gd name="T40" fmla="*/ 2 w 65"/>
                <a:gd name="T41" fmla="*/ 8 h 80"/>
                <a:gd name="T42" fmla="*/ 0 w 65"/>
                <a:gd name="T43" fmla="*/ 9 h 80"/>
                <a:gd name="T44" fmla="*/ 3 w 65"/>
                <a:gd name="T45" fmla="*/ 12 h 80"/>
                <a:gd name="T46" fmla="*/ 5 w 65"/>
                <a:gd name="T47" fmla="*/ 11 h 80"/>
                <a:gd name="T48" fmla="*/ 2 w 65"/>
                <a:gd name="T49" fmla="*/ 8 h 80"/>
                <a:gd name="T50" fmla="*/ 48 w 65"/>
                <a:gd name="T51" fmla="*/ 7 h 80"/>
                <a:gd name="T52" fmla="*/ 45 w 65"/>
                <a:gd name="T53" fmla="*/ 10 h 80"/>
                <a:gd name="T54" fmla="*/ 48 w 65"/>
                <a:gd name="T55" fmla="*/ 12 h 80"/>
                <a:gd name="T56" fmla="*/ 50 w 65"/>
                <a:gd name="T57" fmla="*/ 9 h 80"/>
                <a:gd name="T58" fmla="*/ 48 w 65"/>
                <a:gd name="T59" fmla="*/ 7 h 80"/>
                <a:gd name="T60" fmla="*/ 15 w 65"/>
                <a:gd name="T61" fmla="*/ 1 h 80"/>
                <a:gd name="T62" fmla="*/ 13 w 65"/>
                <a:gd name="T63" fmla="*/ 2 h 80"/>
                <a:gd name="T64" fmla="*/ 14 w 65"/>
                <a:gd name="T65" fmla="*/ 6 h 80"/>
                <a:gd name="T66" fmla="*/ 16 w 65"/>
                <a:gd name="T67" fmla="*/ 5 h 80"/>
                <a:gd name="T68" fmla="*/ 15 w 65"/>
                <a:gd name="T69" fmla="*/ 1 h 80"/>
                <a:gd name="T70" fmla="*/ 31 w 65"/>
                <a:gd name="T71" fmla="*/ 0 h 80"/>
                <a:gd name="T72" fmla="*/ 30 w 65"/>
                <a:gd name="T73" fmla="*/ 4 h 80"/>
                <a:gd name="T74" fmla="*/ 33 w 65"/>
                <a:gd name="T75" fmla="*/ 5 h 80"/>
                <a:gd name="T76" fmla="*/ 33 w 65"/>
                <a:gd name="T77" fmla="*/ 1 h 80"/>
                <a:gd name="T78" fmla="*/ 31 w 65"/>
                <a:gd name="T7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" h="80">
                  <a:moveTo>
                    <a:pt x="22" y="75"/>
                  </a:moveTo>
                  <a:cubicBezTo>
                    <a:pt x="22" y="79"/>
                    <a:pt x="22" y="79"/>
                    <a:pt x="22" y="79"/>
                  </a:cubicBezTo>
                  <a:cubicBezTo>
                    <a:pt x="23" y="79"/>
                    <a:pt x="24" y="80"/>
                    <a:pt x="25" y="80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4" y="75"/>
                    <a:pt x="23" y="75"/>
                    <a:pt x="22" y="75"/>
                  </a:cubicBezTo>
                  <a:moveTo>
                    <a:pt x="9" y="71"/>
                  </a:moveTo>
                  <a:cubicBezTo>
                    <a:pt x="7" y="75"/>
                    <a:pt x="7" y="75"/>
                    <a:pt x="7" y="75"/>
                  </a:cubicBezTo>
                  <a:cubicBezTo>
                    <a:pt x="8" y="75"/>
                    <a:pt x="8" y="76"/>
                    <a:pt x="9" y="76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0" y="72"/>
                    <a:pt x="9" y="72"/>
                    <a:pt x="9" y="71"/>
                  </a:cubicBezTo>
                  <a:moveTo>
                    <a:pt x="44" y="70"/>
                  </a:moveTo>
                  <a:cubicBezTo>
                    <a:pt x="43" y="71"/>
                    <a:pt x="42" y="71"/>
                    <a:pt x="42" y="72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5" y="74"/>
                    <a:pt x="46" y="74"/>
                  </a:cubicBezTo>
                  <a:cubicBezTo>
                    <a:pt x="44" y="70"/>
                    <a:pt x="44" y="70"/>
                    <a:pt x="44" y="70"/>
                  </a:cubicBezTo>
                  <a:moveTo>
                    <a:pt x="61" y="43"/>
                  </a:moveTo>
                  <a:cubicBezTo>
                    <a:pt x="61" y="44"/>
                    <a:pt x="61" y="45"/>
                    <a:pt x="61" y="46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65" y="45"/>
                    <a:pt x="65" y="44"/>
                  </a:cubicBezTo>
                  <a:cubicBezTo>
                    <a:pt x="61" y="43"/>
                    <a:pt x="61" y="43"/>
                    <a:pt x="61" y="43"/>
                  </a:cubicBezTo>
                  <a:moveTo>
                    <a:pt x="2" y="8"/>
                  </a:moveTo>
                  <a:cubicBezTo>
                    <a:pt x="2" y="8"/>
                    <a:pt x="1" y="9"/>
                    <a:pt x="0" y="9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4" y="11"/>
                    <a:pt x="5" y="11"/>
                  </a:cubicBezTo>
                  <a:cubicBezTo>
                    <a:pt x="2" y="8"/>
                    <a:pt x="2" y="8"/>
                    <a:pt x="2" y="8"/>
                  </a:cubicBezTo>
                  <a:moveTo>
                    <a:pt x="48" y="7"/>
                  </a:moveTo>
                  <a:cubicBezTo>
                    <a:pt x="45" y="10"/>
                    <a:pt x="45" y="10"/>
                    <a:pt x="45" y="10"/>
                  </a:cubicBezTo>
                  <a:cubicBezTo>
                    <a:pt x="46" y="11"/>
                    <a:pt x="47" y="11"/>
                    <a:pt x="48" y="12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49" y="8"/>
                    <a:pt x="48" y="7"/>
                  </a:cubicBezTo>
                  <a:moveTo>
                    <a:pt x="15" y="1"/>
                  </a:moveTo>
                  <a:cubicBezTo>
                    <a:pt x="14" y="2"/>
                    <a:pt x="13" y="2"/>
                    <a:pt x="13" y="2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6" y="6"/>
                    <a:pt x="16" y="5"/>
                  </a:cubicBezTo>
                  <a:cubicBezTo>
                    <a:pt x="15" y="1"/>
                    <a:pt x="15" y="1"/>
                    <a:pt x="15" y="1"/>
                  </a:cubicBezTo>
                  <a:moveTo>
                    <a:pt x="31" y="0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1" y="5"/>
                    <a:pt x="32" y="5"/>
                    <a:pt x="33" y="5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2" y="1"/>
                    <a:pt x="3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0" name="Freeform 602"/>
            <p:cNvSpPr>
              <a:spLocks noEditPoints="1"/>
            </p:cNvSpPr>
            <p:nvPr/>
          </p:nvSpPr>
          <p:spPr bwMode="auto">
            <a:xfrm>
              <a:off x="4530725" y="7583488"/>
              <a:ext cx="207963" cy="203200"/>
            </a:xfrm>
            <a:custGeom>
              <a:avLst/>
              <a:gdLst>
                <a:gd name="T0" fmla="*/ 17 w 43"/>
                <a:gd name="T1" fmla="*/ 24 h 42"/>
                <a:gd name="T2" fmla="*/ 4 w 43"/>
                <a:gd name="T3" fmla="*/ 33 h 42"/>
                <a:gd name="T4" fmla="*/ 12 w 43"/>
                <a:gd name="T5" fmla="*/ 39 h 42"/>
                <a:gd name="T6" fmla="*/ 17 w 43"/>
                <a:gd name="T7" fmla="*/ 24 h 42"/>
                <a:gd name="T8" fmla="*/ 15 w 43"/>
                <a:gd name="T9" fmla="*/ 22 h 42"/>
                <a:gd name="T10" fmla="*/ 0 w 43"/>
                <a:gd name="T11" fmla="*/ 23 h 42"/>
                <a:gd name="T12" fmla="*/ 0 w 43"/>
                <a:gd name="T13" fmla="*/ 23 h 42"/>
                <a:gd name="T14" fmla="*/ 2 w 43"/>
                <a:gd name="T15" fmla="*/ 30 h 42"/>
                <a:gd name="T16" fmla="*/ 15 w 43"/>
                <a:gd name="T17" fmla="*/ 22 h 42"/>
                <a:gd name="T18" fmla="*/ 4 w 43"/>
                <a:gd name="T19" fmla="*/ 8 h 42"/>
                <a:gd name="T20" fmla="*/ 0 w 43"/>
                <a:gd name="T21" fmla="*/ 20 h 42"/>
                <a:gd name="T22" fmla="*/ 16 w 43"/>
                <a:gd name="T23" fmla="*/ 20 h 42"/>
                <a:gd name="T24" fmla="*/ 4 w 43"/>
                <a:gd name="T25" fmla="*/ 8 h 42"/>
                <a:gd name="T26" fmla="*/ 13 w 43"/>
                <a:gd name="T27" fmla="*/ 1 h 42"/>
                <a:gd name="T28" fmla="*/ 6 w 43"/>
                <a:gd name="T29" fmla="*/ 6 h 42"/>
                <a:gd name="T30" fmla="*/ 17 w 43"/>
                <a:gd name="T31" fmla="*/ 17 h 42"/>
                <a:gd name="T32" fmla="*/ 13 w 43"/>
                <a:gd name="T33" fmla="*/ 1 h 42"/>
                <a:gd name="T34" fmla="*/ 28 w 43"/>
                <a:gd name="T35" fmla="*/ 1 h 42"/>
                <a:gd name="T36" fmla="*/ 21 w 43"/>
                <a:gd name="T37" fmla="*/ 20 h 42"/>
                <a:gd name="T38" fmla="*/ 23 w 43"/>
                <a:gd name="T39" fmla="*/ 22 h 42"/>
                <a:gd name="T40" fmla="*/ 20 w 43"/>
                <a:gd name="T41" fmla="*/ 22 h 42"/>
                <a:gd name="T42" fmla="*/ 14 w 43"/>
                <a:gd name="T43" fmla="*/ 41 h 42"/>
                <a:gd name="T44" fmla="*/ 21 w 43"/>
                <a:gd name="T45" fmla="*/ 42 h 42"/>
                <a:gd name="T46" fmla="*/ 23 w 43"/>
                <a:gd name="T47" fmla="*/ 42 h 42"/>
                <a:gd name="T48" fmla="*/ 42 w 43"/>
                <a:gd name="T49" fmla="*/ 18 h 42"/>
                <a:gd name="T50" fmla="*/ 28 w 43"/>
                <a:gd name="T51" fmla="*/ 1 h 42"/>
                <a:gd name="T52" fmla="*/ 21 w 43"/>
                <a:gd name="T53" fmla="*/ 0 h 42"/>
                <a:gd name="T54" fmla="*/ 19 w 43"/>
                <a:gd name="T55" fmla="*/ 0 h 42"/>
                <a:gd name="T56" fmla="*/ 16 w 43"/>
                <a:gd name="T57" fmla="*/ 1 h 42"/>
                <a:gd name="T58" fmla="*/ 20 w 43"/>
                <a:gd name="T59" fmla="*/ 16 h 42"/>
                <a:gd name="T60" fmla="*/ 25 w 43"/>
                <a:gd name="T61" fmla="*/ 0 h 42"/>
                <a:gd name="T62" fmla="*/ 21 w 43"/>
                <a:gd name="T6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2">
                  <a:moveTo>
                    <a:pt x="17" y="24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6" y="35"/>
                    <a:pt x="8" y="38"/>
                    <a:pt x="12" y="39"/>
                  </a:cubicBezTo>
                  <a:cubicBezTo>
                    <a:pt x="17" y="24"/>
                    <a:pt x="17" y="24"/>
                    <a:pt x="17" y="24"/>
                  </a:cubicBezTo>
                  <a:moveTo>
                    <a:pt x="15" y="22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6"/>
                    <a:pt x="1" y="28"/>
                    <a:pt x="2" y="30"/>
                  </a:cubicBezTo>
                  <a:cubicBezTo>
                    <a:pt x="15" y="22"/>
                    <a:pt x="15" y="22"/>
                    <a:pt x="15" y="22"/>
                  </a:cubicBezTo>
                  <a:moveTo>
                    <a:pt x="4" y="8"/>
                  </a:moveTo>
                  <a:cubicBezTo>
                    <a:pt x="2" y="12"/>
                    <a:pt x="0" y="16"/>
                    <a:pt x="0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4" y="8"/>
                    <a:pt x="4" y="8"/>
                    <a:pt x="4" y="8"/>
                  </a:cubicBezTo>
                  <a:moveTo>
                    <a:pt x="13" y="1"/>
                  </a:moveTo>
                  <a:cubicBezTo>
                    <a:pt x="10" y="3"/>
                    <a:pt x="8" y="4"/>
                    <a:pt x="6" y="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28" y="1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6" y="41"/>
                    <a:pt x="19" y="42"/>
                    <a:pt x="21" y="42"/>
                  </a:cubicBezTo>
                  <a:cubicBezTo>
                    <a:pt x="22" y="42"/>
                    <a:pt x="23" y="42"/>
                    <a:pt x="23" y="42"/>
                  </a:cubicBezTo>
                  <a:cubicBezTo>
                    <a:pt x="35" y="40"/>
                    <a:pt x="43" y="30"/>
                    <a:pt x="42" y="18"/>
                  </a:cubicBezTo>
                  <a:cubicBezTo>
                    <a:pt x="41" y="10"/>
                    <a:pt x="35" y="3"/>
                    <a:pt x="28" y="1"/>
                  </a:cubicBezTo>
                  <a:moveTo>
                    <a:pt x="21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18" y="0"/>
                    <a:pt x="17" y="0"/>
                    <a:pt x="16" y="1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2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1" name="Freeform 603"/>
            <p:cNvSpPr>
              <a:spLocks/>
            </p:cNvSpPr>
            <p:nvPr/>
          </p:nvSpPr>
          <p:spPr bwMode="auto">
            <a:xfrm>
              <a:off x="4530725" y="7583488"/>
              <a:ext cx="134938" cy="196850"/>
            </a:xfrm>
            <a:custGeom>
              <a:avLst/>
              <a:gdLst>
                <a:gd name="T0" fmla="*/ 25 w 28"/>
                <a:gd name="T1" fmla="*/ 0 h 41"/>
                <a:gd name="T2" fmla="*/ 20 w 28"/>
                <a:gd name="T3" fmla="*/ 16 h 41"/>
                <a:gd name="T4" fmla="*/ 16 w 28"/>
                <a:gd name="T5" fmla="*/ 1 h 41"/>
                <a:gd name="T6" fmla="*/ 13 w 28"/>
                <a:gd name="T7" fmla="*/ 1 h 41"/>
                <a:gd name="T8" fmla="*/ 17 w 28"/>
                <a:gd name="T9" fmla="*/ 17 h 41"/>
                <a:gd name="T10" fmla="*/ 6 w 28"/>
                <a:gd name="T11" fmla="*/ 6 h 41"/>
                <a:gd name="T12" fmla="*/ 4 w 28"/>
                <a:gd name="T13" fmla="*/ 8 h 41"/>
                <a:gd name="T14" fmla="*/ 16 w 28"/>
                <a:gd name="T15" fmla="*/ 20 h 41"/>
                <a:gd name="T16" fmla="*/ 0 w 28"/>
                <a:gd name="T17" fmla="*/ 20 h 41"/>
                <a:gd name="T18" fmla="*/ 0 w 28"/>
                <a:gd name="T19" fmla="*/ 23 h 41"/>
                <a:gd name="T20" fmla="*/ 15 w 28"/>
                <a:gd name="T21" fmla="*/ 22 h 41"/>
                <a:gd name="T22" fmla="*/ 2 w 28"/>
                <a:gd name="T23" fmla="*/ 30 h 41"/>
                <a:gd name="T24" fmla="*/ 4 w 28"/>
                <a:gd name="T25" fmla="*/ 33 h 41"/>
                <a:gd name="T26" fmla="*/ 17 w 28"/>
                <a:gd name="T27" fmla="*/ 24 h 41"/>
                <a:gd name="T28" fmla="*/ 12 w 28"/>
                <a:gd name="T29" fmla="*/ 39 h 41"/>
                <a:gd name="T30" fmla="*/ 14 w 28"/>
                <a:gd name="T31" fmla="*/ 41 h 41"/>
                <a:gd name="T32" fmla="*/ 20 w 28"/>
                <a:gd name="T33" fmla="*/ 22 h 41"/>
                <a:gd name="T34" fmla="*/ 23 w 28"/>
                <a:gd name="T35" fmla="*/ 22 h 41"/>
                <a:gd name="T36" fmla="*/ 21 w 28"/>
                <a:gd name="T37" fmla="*/ 20 h 41"/>
                <a:gd name="T38" fmla="*/ 28 w 28"/>
                <a:gd name="T39" fmla="*/ 1 h 41"/>
                <a:gd name="T40" fmla="*/ 25 w 28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41">
                  <a:moveTo>
                    <a:pt x="25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3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1"/>
                    <a:pt x="3" y="32"/>
                    <a:pt x="4" y="3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0"/>
                    <a:pt x="13" y="40"/>
                    <a:pt x="14" y="41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6" y="0"/>
                    <a:pt x="2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2" name="Freeform 604"/>
            <p:cNvSpPr>
              <a:spLocks noEditPoints="1"/>
            </p:cNvSpPr>
            <p:nvPr/>
          </p:nvSpPr>
          <p:spPr bwMode="auto">
            <a:xfrm>
              <a:off x="4497388" y="7550150"/>
              <a:ext cx="279400" cy="269875"/>
            </a:xfrm>
            <a:custGeom>
              <a:avLst/>
              <a:gdLst>
                <a:gd name="T0" fmla="*/ 7 w 58"/>
                <a:gd name="T1" fmla="*/ 42 h 56"/>
                <a:gd name="T2" fmla="*/ 5 w 58"/>
                <a:gd name="T3" fmla="*/ 43 h 56"/>
                <a:gd name="T4" fmla="*/ 16 w 58"/>
                <a:gd name="T5" fmla="*/ 53 h 56"/>
                <a:gd name="T6" fmla="*/ 17 w 58"/>
                <a:gd name="T7" fmla="*/ 50 h 56"/>
                <a:gd name="T8" fmla="*/ 7 w 58"/>
                <a:gd name="T9" fmla="*/ 42 h 56"/>
                <a:gd name="T10" fmla="*/ 3 w 58"/>
                <a:gd name="T11" fmla="*/ 30 h 56"/>
                <a:gd name="T12" fmla="*/ 0 w 58"/>
                <a:gd name="T13" fmla="*/ 30 h 56"/>
                <a:gd name="T14" fmla="*/ 0 w 58"/>
                <a:gd name="T15" fmla="*/ 31 h 56"/>
                <a:gd name="T16" fmla="*/ 3 w 58"/>
                <a:gd name="T17" fmla="*/ 41 h 56"/>
                <a:gd name="T18" fmla="*/ 6 w 58"/>
                <a:gd name="T19" fmla="*/ 39 h 56"/>
                <a:gd name="T20" fmla="*/ 3 w 58"/>
                <a:gd name="T21" fmla="*/ 31 h 56"/>
                <a:gd name="T22" fmla="*/ 3 w 58"/>
                <a:gd name="T23" fmla="*/ 30 h 56"/>
                <a:gd name="T24" fmla="*/ 6 w 58"/>
                <a:gd name="T25" fmla="*/ 10 h 56"/>
                <a:gd name="T26" fmla="*/ 0 w 58"/>
                <a:gd name="T27" fmla="*/ 27 h 56"/>
                <a:gd name="T28" fmla="*/ 3 w 58"/>
                <a:gd name="T29" fmla="*/ 27 h 56"/>
                <a:gd name="T30" fmla="*/ 8 w 58"/>
                <a:gd name="T31" fmla="*/ 12 h 56"/>
                <a:gd name="T32" fmla="*/ 6 w 58"/>
                <a:gd name="T33" fmla="*/ 10 h 56"/>
                <a:gd name="T34" fmla="*/ 18 w 58"/>
                <a:gd name="T35" fmla="*/ 2 h 56"/>
                <a:gd name="T36" fmla="*/ 8 w 58"/>
                <a:gd name="T37" fmla="*/ 8 h 56"/>
                <a:gd name="T38" fmla="*/ 10 w 58"/>
                <a:gd name="T39" fmla="*/ 10 h 56"/>
                <a:gd name="T40" fmla="*/ 19 w 58"/>
                <a:gd name="T41" fmla="*/ 4 h 56"/>
                <a:gd name="T42" fmla="*/ 18 w 58"/>
                <a:gd name="T43" fmla="*/ 2 h 56"/>
                <a:gd name="T44" fmla="*/ 37 w 58"/>
                <a:gd name="T45" fmla="*/ 1 h 56"/>
                <a:gd name="T46" fmla="*/ 36 w 58"/>
                <a:gd name="T47" fmla="*/ 4 h 56"/>
                <a:gd name="T48" fmla="*/ 53 w 58"/>
                <a:gd name="T49" fmla="*/ 25 h 56"/>
                <a:gd name="T50" fmla="*/ 31 w 58"/>
                <a:gd name="T51" fmla="*/ 53 h 56"/>
                <a:gd name="T52" fmla="*/ 28 w 58"/>
                <a:gd name="T53" fmla="*/ 53 h 56"/>
                <a:gd name="T54" fmla="*/ 20 w 58"/>
                <a:gd name="T55" fmla="*/ 52 h 56"/>
                <a:gd name="T56" fmla="*/ 19 w 58"/>
                <a:gd name="T57" fmla="*/ 54 h 56"/>
                <a:gd name="T58" fmla="*/ 28 w 58"/>
                <a:gd name="T59" fmla="*/ 56 h 56"/>
                <a:gd name="T60" fmla="*/ 31 w 58"/>
                <a:gd name="T61" fmla="*/ 56 h 56"/>
                <a:gd name="T62" fmla="*/ 56 w 58"/>
                <a:gd name="T63" fmla="*/ 25 h 56"/>
                <a:gd name="T64" fmla="*/ 37 w 58"/>
                <a:gd name="T65" fmla="*/ 1 h 56"/>
                <a:gd name="T66" fmla="*/ 28 w 58"/>
                <a:gd name="T67" fmla="*/ 0 h 56"/>
                <a:gd name="T68" fmla="*/ 25 w 58"/>
                <a:gd name="T69" fmla="*/ 0 h 56"/>
                <a:gd name="T70" fmla="*/ 21 w 58"/>
                <a:gd name="T71" fmla="*/ 1 h 56"/>
                <a:gd name="T72" fmla="*/ 22 w 58"/>
                <a:gd name="T73" fmla="*/ 4 h 56"/>
                <a:gd name="T74" fmla="*/ 25 w 58"/>
                <a:gd name="T75" fmla="*/ 3 h 56"/>
                <a:gd name="T76" fmla="*/ 28 w 58"/>
                <a:gd name="T77" fmla="*/ 3 h 56"/>
                <a:gd name="T78" fmla="*/ 34 w 58"/>
                <a:gd name="T79" fmla="*/ 3 h 56"/>
                <a:gd name="T80" fmla="*/ 34 w 58"/>
                <a:gd name="T81" fmla="*/ 1 h 56"/>
                <a:gd name="T82" fmla="*/ 28 w 58"/>
                <a:gd name="T8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8" h="56">
                  <a:moveTo>
                    <a:pt x="7" y="42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8" y="48"/>
                    <a:pt x="12" y="51"/>
                    <a:pt x="16" y="53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3" y="49"/>
                    <a:pt x="10" y="46"/>
                    <a:pt x="7" y="42"/>
                  </a:cubicBezTo>
                  <a:moveTo>
                    <a:pt x="3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1" y="35"/>
                    <a:pt x="2" y="38"/>
                    <a:pt x="3" y="41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4" y="37"/>
                    <a:pt x="3" y="34"/>
                    <a:pt x="3" y="31"/>
                  </a:cubicBezTo>
                  <a:cubicBezTo>
                    <a:pt x="3" y="30"/>
                    <a:pt x="3" y="30"/>
                    <a:pt x="3" y="30"/>
                  </a:cubicBezTo>
                  <a:moveTo>
                    <a:pt x="6" y="10"/>
                  </a:moveTo>
                  <a:cubicBezTo>
                    <a:pt x="2" y="15"/>
                    <a:pt x="0" y="21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2"/>
                    <a:pt x="5" y="17"/>
                    <a:pt x="8" y="12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18" y="2"/>
                  </a:moveTo>
                  <a:cubicBezTo>
                    <a:pt x="14" y="3"/>
                    <a:pt x="11" y="5"/>
                    <a:pt x="8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3" y="8"/>
                    <a:pt x="16" y="6"/>
                    <a:pt x="19" y="4"/>
                  </a:cubicBezTo>
                  <a:cubicBezTo>
                    <a:pt x="18" y="2"/>
                    <a:pt x="18" y="2"/>
                    <a:pt x="18" y="2"/>
                  </a:cubicBezTo>
                  <a:moveTo>
                    <a:pt x="37" y="1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45" y="7"/>
                    <a:pt x="52" y="15"/>
                    <a:pt x="53" y="25"/>
                  </a:cubicBezTo>
                  <a:cubicBezTo>
                    <a:pt x="55" y="39"/>
                    <a:pt x="45" y="51"/>
                    <a:pt x="31" y="53"/>
                  </a:cubicBezTo>
                  <a:cubicBezTo>
                    <a:pt x="30" y="53"/>
                    <a:pt x="29" y="53"/>
                    <a:pt x="28" y="53"/>
                  </a:cubicBezTo>
                  <a:cubicBezTo>
                    <a:pt x="25" y="53"/>
                    <a:pt x="22" y="52"/>
                    <a:pt x="20" y="5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2" y="55"/>
                    <a:pt x="25" y="56"/>
                    <a:pt x="28" y="56"/>
                  </a:cubicBezTo>
                  <a:cubicBezTo>
                    <a:pt x="29" y="56"/>
                    <a:pt x="30" y="56"/>
                    <a:pt x="31" y="56"/>
                  </a:cubicBezTo>
                  <a:cubicBezTo>
                    <a:pt x="47" y="54"/>
                    <a:pt x="58" y="40"/>
                    <a:pt x="56" y="25"/>
                  </a:cubicBezTo>
                  <a:cubicBezTo>
                    <a:pt x="55" y="14"/>
                    <a:pt x="47" y="5"/>
                    <a:pt x="37" y="1"/>
                  </a:cubicBezTo>
                  <a:moveTo>
                    <a:pt x="28" y="0"/>
                  </a:moveTo>
                  <a:cubicBezTo>
                    <a:pt x="27" y="0"/>
                    <a:pt x="26" y="0"/>
                    <a:pt x="25" y="0"/>
                  </a:cubicBezTo>
                  <a:cubicBezTo>
                    <a:pt x="23" y="0"/>
                    <a:pt x="22" y="0"/>
                    <a:pt x="21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3"/>
                    <a:pt x="24" y="3"/>
                    <a:pt x="25" y="3"/>
                  </a:cubicBezTo>
                  <a:cubicBezTo>
                    <a:pt x="26" y="3"/>
                    <a:pt x="27" y="3"/>
                    <a:pt x="28" y="3"/>
                  </a:cubicBezTo>
                  <a:cubicBezTo>
                    <a:pt x="30" y="3"/>
                    <a:pt x="32" y="3"/>
                    <a:pt x="34" y="3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2" y="0"/>
                    <a:pt x="30" y="0"/>
                    <a:pt x="2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3" name="Freeform 605"/>
            <p:cNvSpPr>
              <a:spLocks noEditPoints="1"/>
            </p:cNvSpPr>
            <p:nvPr/>
          </p:nvSpPr>
          <p:spPr bwMode="auto">
            <a:xfrm>
              <a:off x="4497388" y="7554913"/>
              <a:ext cx="179388" cy="255588"/>
            </a:xfrm>
            <a:custGeom>
              <a:avLst/>
              <a:gdLst>
                <a:gd name="T0" fmla="*/ 17 w 37"/>
                <a:gd name="T1" fmla="*/ 49 h 53"/>
                <a:gd name="T2" fmla="*/ 16 w 37"/>
                <a:gd name="T3" fmla="*/ 52 h 53"/>
                <a:gd name="T4" fmla="*/ 19 w 37"/>
                <a:gd name="T5" fmla="*/ 53 h 53"/>
                <a:gd name="T6" fmla="*/ 20 w 37"/>
                <a:gd name="T7" fmla="*/ 51 h 53"/>
                <a:gd name="T8" fmla="*/ 17 w 37"/>
                <a:gd name="T9" fmla="*/ 49 h 53"/>
                <a:gd name="T10" fmla="*/ 6 w 37"/>
                <a:gd name="T11" fmla="*/ 38 h 53"/>
                <a:gd name="T12" fmla="*/ 3 w 37"/>
                <a:gd name="T13" fmla="*/ 40 h 53"/>
                <a:gd name="T14" fmla="*/ 5 w 37"/>
                <a:gd name="T15" fmla="*/ 42 h 53"/>
                <a:gd name="T16" fmla="*/ 7 w 37"/>
                <a:gd name="T17" fmla="*/ 41 h 53"/>
                <a:gd name="T18" fmla="*/ 6 w 37"/>
                <a:gd name="T19" fmla="*/ 38 h 53"/>
                <a:gd name="T20" fmla="*/ 3 w 37"/>
                <a:gd name="T21" fmla="*/ 26 h 53"/>
                <a:gd name="T22" fmla="*/ 0 w 37"/>
                <a:gd name="T23" fmla="*/ 26 h 53"/>
                <a:gd name="T24" fmla="*/ 0 w 37"/>
                <a:gd name="T25" fmla="*/ 29 h 53"/>
                <a:gd name="T26" fmla="*/ 3 w 37"/>
                <a:gd name="T27" fmla="*/ 29 h 53"/>
                <a:gd name="T28" fmla="*/ 3 w 37"/>
                <a:gd name="T29" fmla="*/ 26 h 53"/>
                <a:gd name="T30" fmla="*/ 8 w 37"/>
                <a:gd name="T31" fmla="*/ 7 h 53"/>
                <a:gd name="T32" fmla="*/ 6 w 37"/>
                <a:gd name="T33" fmla="*/ 9 h 53"/>
                <a:gd name="T34" fmla="*/ 8 w 37"/>
                <a:gd name="T35" fmla="*/ 11 h 53"/>
                <a:gd name="T36" fmla="*/ 10 w 37"/>
                <a:gd name="T37" fmla="*/ 9 h 53"/>
                <a:gd name="T38" fmla="*/ 8 w 37"/>
                <a:gd name="T39" fmla="*/ 7 h 53"/>
                <a:gd name="T40" fmla="*/ 21 w 37"/>
                <a:gd name="T41" fmla="*/ 0 h 53"/>
                <a:gd name="T42" fmla="*/ 18 w 37"/>
                <a:gd name="T43" fmla="*/ 1 h 53"/>
                <a:gd name="T44" fmla="*/ 19 w 37"/>
                <a:gd name="T45" fmla="*/ 3 h 53"/>
                <a:gd name="T46" fmla="*/ 22 w 37"/>
                <a:gd name="T47" fmla="*/ 3 h 53"/>
                <a:gd name="T48" fmla="*/ 21 w 37"/>
                <a:gd name="T49" fmla="*/ 0 h 53"/>
                <a:gd name="T50" fmla="*/ 34 w 37"/>
                <a:gd name="T51" fmla="*/ 0 h 53"/>
                <a:gd name="T52" fmla="*/ 34 w 37"/>
                <a:gd name="T53" fmla="*/ 2 h 53"/>
                <a:gd name="T54" fmla="*/ 36 w 37"/>
                <a:gd name="T55" fmla="*/ 3 h 53"/>
                <a:gd name="T56" fmla="*/ 37 w 37"/>
                <a:gd name="T57" fmla="*/ 0 h 53"/>
                <a:gd name="T58" fmla="*/ 34 w 37"/>
                <a:gd name="T5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3">
                  <a:moveTo>
                    <a:pt x="17" y="49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7" y="53"/>
                    <a:pt x="18" y="53"/>
                    <a:pt x="19" y="53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0"/>
                    <a:pt x="18" y="50"/>
                    <a:pt x="17" y="49"/>
                  </a:cubicBezTo>
                  <a:moveTo>
                    <a:pt x="6" y="38"/>
                  </a:moveTo>
                  <a:cubicBezTo>
                    <a:pt x="3" y="40"/>
                    <a:pt x="3" y="40"/>
                    <a:pt x="3" y="40"/>
                  </a:cubicBezTo>
                  <a:cubicBezTo>
                    <a:pt x="4" y="41"/>
                    <a:pt x="4" y="42"/>
                    <a:pt x="5" y="42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0"/>
                    <a:pt x="6" y="39"/>
                    <a:pt x="6" y="38"/>
                  </a:cubicBezTo>
                  <a:moveTo>
                    <a:pt x="3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8"/>
                    <a:pt x="0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8"/>
                    <a:pt x="3" y="27"/>
                    <a:pt x="3" y="26"/>
                  </a:cubicBezTo>
                  <a:moveTo>
                    <a:pt x="8" y="7"/>
                  </a:moveTo>
                  <a:cubicBezTo>
                    <a:pt x="7" y="8"/>
                    <a:pt x="7" y="9"/>
                    <a:pt x="6" y="9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0"/>
                    <a:pt x="10" y="9"/>
                  </a:cubicBezTo>
                  <a:cubicBezTo>
                    <a:pt x="8" y="7"/>
                    <a:pt x="8" y="7"/>
                    <a:pt x="8" y="7"/>
                  </a:cubicBezTo>
                  <a:moveTo>
                    <a:pt x="21" y="0"/>
                  </a:moveTo>
                  <a:cubicBezTo>
                    <a:pt x="20" y="0"/>
                    <a:pt x="19" y="0"/>
                    <a:pt x="18" y="1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34" y="0"/>
                  </a:move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5" y="3"/>
                    <a:pt x="36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4" name="Freeform 606"/>
            <p:cNvSpPr>
              <a:spLocks noEditPoints="1"/>
            </p:cNvSpPr>
            <p:nvPr/>
          </p:nvSpPr>
          <p:spPr bwMode="auto">
            <a:xfrm>
              <a:off x="3427413" y="5910263"/>
              <a:ext cx="207963" cy="201613"/>
            </a:xfrm>
            <a:custGeom>
              <a:avLst/>
              <a:gdLst>
                <a:gd name="T0" fmla="*/ 22 w 43"/>
                <a:gd name="T1" fmla="*/ 24 h 42"/>
                <a:gd name="T2" fmla="*/ 9 w 43"/>
                <a:gd name="T3" fmla="*/ 38 h 42"/>
                <a:gd name="T4" fmla="*/ 22 w 43"/>
                <a:gd name="T5" fmla="*/ 42 h 42"/>
                <a:gd name="T6" fmla="*/ 24 w 43"/>
                <a:gd name="T7" fmla="*/ 41 h 42"/>
                <a:gd name="T8" fmla="*/ 30 w 43"/>
                <a:gd name="T9" fmla="*/ 40 h 42"/>
                <a:gd name="T10" fmla="*/ 22 w 43"/>
                <a:gd name="T11" fmla="*/ 24 h 42"/>
                <a:gd name="T12" fmla="*/ 36 w 43"/>
                <a:gd name="T13" fmla="*/ 6 h 42"/>
                <a:gd name="T14" fmla="*/ 23 w 43"/>
                <a:gd name="T15" fmla="*/ 20 h 42"/>
                <a:gd name="T16" fmla="*/ 32 w 43"/>
                <a:gd name="T17" fmla="*/ 39 h 42"/>
                <a:gd name="T18" fmla="*/ 42 w 43"/>
                <a:gd name="T19" fmla="*/ 18 h 42"/>
                <a:gd name="T20" fmla="*/ 36 w 43"/>
                <a:gd name="T21" fmla="*/ 6 h 42"/>
                <a:gd name="T22" fmla="*/ 13 w 43"/>
                <a:gd name="T23" fmla="*/ 2 h 42"/>
                <a:gd name="T24" fmla="*/ 1 w 43"/>
                <a:gd name="T25" fmla="*/ 23 h 42"/>
                <a:gd name="T26" fmla="*/ 7 w 43"/>
                <a:gd name="T27" fmla="*/ 36 h 42"/>
                <a:gd name="T28" fmla="*/ 22 w 43"/>
                <a:gd name="T29" fmla="*/ 20 h 42"/>
                <a:gd name="T30" fmla="*/ 13 w 43"/>
                <a:gd name="T31" fmla="*/ 2 h 42"/>
                <a:gd name="T32" fmla="*/ 22 w 43"/>
                <a:gd name="T33" fmla="*/ 0 h 42"/>
                <a:gd name="T34" fmla="*/ 19 w 43"/>
                <a:gd name="T35" fmla="*/ 0 h 42"/>
                <a:gd name="T36" fmla="*/ 16 w 43"/>
                <a:gd name="T37" fmla="*/ 1 h 42"/>
                <a:gd name="T38" fmla="*/ 23 w 43"/>
                <a:gd name="T39" fmla="*/ 16 h 42"/>
                <a:gd name="T40" fmla="*/ 34 w 43"/>
                <a:gd name="T41" fmla="*/ 4 h 42"/>
                <a:gd name="T42" fmla="*/ 22 w 43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42">
                  <a:moveTo>
                    <a:pt x="22" y="24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13" y="40"/>
                    <a:pt x="17" y="42"/>
                    <a:pt x="22" y="42"/>
                  </a:cubicBezTo>
                  <a:cubicBezTo>
                    <a:pt x="22" y="42"/>
                    <a:pt x="23" y="42"/>
                    <a:pt x="24" y="41"/>
                  </a:cubicBezTo>
                  <a:cubicBezTo>
                    <a:pt x="26" y="41"/>
                    <a:pt x="28" y="41"/>
                    <a:pt x="30" y="40"/>
                  </a:cubicBezTo>
                  <a:cubicBezTo>
                    <a:pt x="22" y="24"/>
                    <a:pt x="22" y="24"/>
                    <a:pt x="22" y="24"/>
                  </a:cubicBezTo>
                  <a:moveTo>
                    <a:pt x="36" y="6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9" y="35"/>
                    <a:pt x="43" y="27"/>
                    <a:pt x="42" y="18"/>
                  </a:cubicBezTo>
                  <a:cubicBezTo>
                    <a:pt x="42" y="13"/>
                    <a:pt x="40" y="9"/>
                    <a:pt x="36" y="6"/>
                  </a:cubicBezTo>
                  <a:moveTo>
                    <a:pt x="13" y="2"/>
                  </a:moveTo>
                  <a:cubicBezTo>
                    <a:pt x="5" y="5"/>
                    <a:pt x="0" y="14"/>
                    <a:pt x="1" y="23"/>
                  </a:cubicBezTo>
                  <a:cubicBezTo>
                    <a:pt x="2" y="28"/>
                    <a:pt x="4" y="33"/>
                    <a:pt x="7" y="3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"/>
                    <a:pt x="13" y="2"/>
                    <a:pt x="13" y="2"/>
                  </a:cubicBezTo>
                  <a:moveTo>
                    <a:pt x="22" y="0"/>
                  </a:moveTo>
                  <a:cubicBezTo>
                    <a:pt x="21" y="0"/>
                    <a:pt x="20" y="0"/>
                    <a:pt x="19" y="0"/>
                  </a:cubicBezTo>
                  <a:cubicBezTo>
                    <a:pt x="18" y="0"/>
                    <a:pt x="17" y="0"/>
                    <a:pt x="16" y="1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1" y="1"/>
                    <a:pt x="26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608"/>
            <p:cNvSpPr>
              <a:spLocks/>
            </p:cNvSpPr>
            <p:nvPr/>
          </p:nvSpPr>
          <p:spPr bwMode="auto">
            <a:xfrm>
              <a:off x="3460750" y="5915025"/>
              <a:ext cx="139700" cy="187325"/>
            </a:xfrm>
            <a:custGeom>
              <a:avLst/>
              <a:gdLst>
                <a:gd name="T0" fmla="*/ 9 w 29"/>
                <a:gd name="T1" fmla="*/ 0 h 39"/>
                <a:gd name="T2" fmla="*/ 6 w 29"/>
                <a:gd name="T3" fmla="*/ 1 h 39"/>
                <a:gd name="T4" fmla="*/ 15 w 29"/>
                <a:gd name="T5" fmla="*/ 19 h 39"/>
                <a:gd name="T6" fmla="*/ 0 w 29"/>
                <a:gd name="T7" fmla="*/ 35 h 39"/>
                <a:gd name="T8" fmla="*/ 2 w 29"/>
                <a:gd name="T9" fmla="*/ 37 h 39"/>
                <a:gd name="T10" fmla="*/ 15 w 29"/>
                <a:gd name="T11" fmla="*/ 23 h 39"/>
                <a:gd name="T12" fmla="*/ 23 w 29"/>
                <a:gd name="T13" fmla="*/ 39 h 39"/>
                <a:gd name="T14" fmla="*/ 25 w 29"/>
                <a:gd name="T15" fmla="*/ 38 h 39"/>
                <a:gd name="T16" fmla="*/ 16 w 29"/>
                <a:gd name="T17" fmla="*/ 19 h 39"/>
                <a:gd name="T18" fmla="*/ 29 w 29"/>
                <a:gd name="T19" fmla="*/ 5 h 39"/>
                <a:gd name="T20" fmla="*/ 27 w 29"/>
                <a:gd name="T21" fmla="*/ 3 h 39"/>
                <a:gd name="T22" fmla="*/ 16 w 29"/>
                <a:gd name="T23" fmla="*/ 15 h 39"/>
                <a:gd name="T24" fmla="*/ 9 w 29"/>
                <a:gd name="T2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39">
                  <a:moveTo>
                    <a:pt x="9" y="0"/>
                  </a:moveTo>
                  <a:cubicBezTo>
                    <a:pt x="8" y="0"/>
                    <a:pt x="7" y="0"/>
                    <a:pt x="6" y="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5"/>
                    <a:pt x="2" y="36"/>
                    <a:pt x="2" y="37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4" y="38"/>
                    <a:pt x="25" y="3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"/>
                    <a:pt x="28" y="4"/>
                    <a:pt x="27" y="3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609"/>
            <p:cNvSpPr>
              <a:spLocks noEditPoints="1"/>
            </p:cNvSpPr>
            <p:nvPr/>
          </p:nvSpPr>
          <p:spPr bwMode="auto">
            <a:xfrm>
              <a:off x="3394075" y="5876925"/>
              <a:ext cx="279400" cy="269875"/>
            </a:xfrm>
            <a:custGeom>
              <a:avLst/>
              <a:gdLst>
                <a:gd name="T0" fmla="*/ 14 w 58"/>
                <a:gd name="T1" fmla="*/ 48 h 56"/>
                <a:gd name="T2" fmla="*/ 12 w 58"/>
                <a:gd name="T3" fmla="*/ 50 h 56"/>
                <a:gd name="T4" fmla="*/ 29 w 58"/>
                <a:gd name="T5" fmla="*/ 56 h 56"/>
                <a:gd name="T6" fmla="*/ 32 w 58"/>
                <a:gd name="T7" fmla="*/ 55 h 56"/>
                <a:gd name="T8" fmla="*/ 40 w 58"/>
                <a:gd name="T9" fmla="*/ 53 h 56"/>
                <a:gd name="T10" fmla="*/ 38 w 58"/>
                <a:gd name="T11" fmla="*/ 51 h 56"/>
                <a:gd name="T12" fmla="*/ 32 w 58"/>
                <a:gd name="T13" fmla="*/ 53 h 56"/>
                <a:gd name="T14" fmla="*/ 29 w 58"/>
                <a:gd name="T15" fmla="*/ 53 h 56"/>
                <a:gd name="T16" fmla="*/ 14 w 58"/>
                <a:gd name="T17" fmla="*/ 48 h 56"/>
                <a:gd name="T18" fmla="*/ 48 w 58"/>
                <a:gd name="T19" fmla="*/ 8 h 56"/>
                <a:gd name="T20" fmla="*/ 46 w 58"/>
                <a:gd name="T21" fmla="*/ 10 h 56"/>
                <a:gd name="T22" fmla="*/ 54 w 58"/>
                <a:gd name="T23" fmla="*/ 25 h 56"/>
                <a:gd name="T24" fmla="*/ 41 w 58"/>
                <a:gd name="T25" fmla="*/ 50 h 56"/>
                <a:gd name="T26" fmla="*/ 42 w 58"/>
                <a:gd name="T27" fmla="*/ 52 h 56"/>
                <a:gd name="T28" fmla="*/ 56 w 58"/>
                <a:gd name="T29" fmla="*/ 25 h 56"/>
                <a:gd name="T30" fmla="*/ 48 w 58"/>
                <a:gd name="T31" fmla="*/ 8 h 56"/>
                <a:gd name="T32" fmla="*/ 17 w 58"/>
                <a:gd name="T33" fmla="*/ 2 h 56"/>
                <a:gd name="T34" fmla="*/ 1 w 58"/>
                <a:gd name="T35" fmla="*/ 31 h 56"/>
                <a:gd name="T36" fmla="*/ 10 w 58"/>
                <a:gd name="T37" fmla="*/ 48 h 56"/>
                <a:gd name="T38" fmla="*/ 11 w 58"/>
                <a:gd name="T39" fmla="*/ 46 h 56"/>
                <a:gd name="T40" fmla="*/ 4 w 58"/>
                <a:gd name="T41" fmla="*/ 31 h 56"/>
                <a:gd name="T42" fmla="*/ 18 w 58"/>
                <a:gd name="T43" fmla="*/ 5 h 56"/>
                <a:gd name="T44" fmla="*/ 17 w 58"/>
                <a:gd name="T45" fmla="*/ 2 h 56"/>
                <a:gd name="T46" fmla="*/ 29 w 58"/>
                <a:gd name="T47" fmla="*/ 0 h 56"/>
                <a:gd name="T48" fmla="*/ 25 w 58"/>
                <a:gd name="T49" fmla="*/ 0 h 56"/>
                <a:gd name="T50" fmla="*/ 20 w 58"/>
                <a:gd name="T51" fmla="*/ 1 h 56"/>
                <a:gd name="T52" fmla="*/ 21 w 58"/>
                <a:gd name="T53" fmla="*/ 4 h 56"/>
                <a:gd name="T54" fmla="*/ 26 w 58"/>
                <a:gd name="T55" fmla="*/ 3 h 56"/>
                <a:gd name="T56" fmla="*/ 29 w 58"/>
                <a:gd name="T57" fmla="*/ 3 h 56"/>
                <a:gd name="T58" fmla="*/ 44 w 58"/>
                <a:gd name="T59" fmla="*/ 8 h 56"/>
                <a:gd name="T60" fmla="*/ 46 w 58"/>
                <a:gd name="T61" fmla="*/ 6 h 56"/>
                <a:gd name="T62" fmla="*/ 29 w 58"/>
                <a:gd name="T6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" h="56">
                  <a:moveTo>
                    <a:pt x="14" y="48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6" y="53"/>
                    <a:pt x="22" y="56"/>
                    <a:pt x="29" y="56"/>
                  </a:cubicBezTo>
                  <a:cubicBezTo>
                    <a:pt x="30" y="56"/>
                    <a:pt x="31" y="56"/>
                    <a:pt x="32" y="55"/>
                  </a:cubicBezTo>
                  <a:cubicBezTo>
                    <a:pt x="35" y="55"/>
                    <a:pt x="37" y="54"/>
                    <a:pt x="40" y="53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6" y="52"/>
                    <a:pt x="34" y="52"/>
                    <a:pt x="32" y="53"/>
                  </a:cubicBezTo>
                  <a:cubicBezTo>
                    <a:pt x="31" y="53"/>
                    <a:pt x="30" y="53"/>
                    <a:pt x="29" y="53"/>
                  </a:cubicBezTo>
                  <a:cubicBezTo>
                    <a:pt x="23" y="53"/>
                    <a:pt x="18" y="51"/>
                    <a:pt x="14" y="48"/>
                  </a:cubicBezTo>
                  <a:moveTo>
                    <a:pt x="48" y="8"/>
                  </a:moveTo>
                  <a:cubicBezTo>
                    <a:pt x="46" y="10"/>
                    <a:pt x="46" y="10"/>
                    <a:pt x="46" y="10"/>
                  </a:cubicBezTo>
                  <a:cubicBezTo>
                    <a:pt x="50" y="14"/>
                    <a:pt x="53" y="19"/>
                    <a:pt x="54" y="25"/>
                  </a:cubicBezTo>
                  <a:cubicBezTo>
                    <a:pt x="55" y="35"/>
                    <a:pt x="49" y="45"/>
                    <a:pt x="41" y="50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2" y="47"/>
                    <a:pt x="58" y="36"/>
                    <a:pt x="56" y="25"/>
                  </a:cubicBezTo>
                  <a:cubicBezTo>
                    <a:pt x="56" y="18"/>
                    <a:pt x="53" y="12"/>
                    <a:pt x="48" y="8"/>
                  </a:cubicBezTo>
                  <a:moveTo>
                    <a:pt x="17" y="2"/>
                  </a:moveTo>
                  <a:cubicBezTo>
                    <a:pt x="6" y="7"/>
                    <a:pt x="0" y="19"/>
                    <a:pt x="1" y="31"/>
                  </a:cubicBezTo>
                  <a:cubicBezTo>
                    <a:pt x="2" y="38"/>
                    <a:pt x="5" y="44"/>
                    <a:pt x="10" y="48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7" y="42"/>
                    <a:pt x="5" y="37"/>
                    <a:pt x="4" y="31"/>
                  </a:cubicBezTo>
                  <a:cubicBezTo>
                    <a:pt x="3" y="19"/>
                    <a:pt x="9" y="9"/>
                    <a:pt x="18" y="5"/>
                  </a:cubicBezTo>
                  <a:cubicBezTo>
                    <a:pt x="17" y="2"/>
                    <a:pt x="17" y="2"/>
                    <a:pt x="17" y="2"/>
                  </a:cubicBezTo>
                  <a:moveTo>
                    <a:pt x="29" y="0"/>
                  </a:moveTo>
                  <a:cubicBezTo>
                    <a:pt x="28" y="0"/>
                    <a:pt x="27" y="0"/>
                    <a:pt x="25" y="0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4" y="3"/>
                    <a:pt x="26" y="3"/>
                  </a:cubicBezTo>
                  <a:cubicBezTo>
                    <a:pt x="27" y="3"/>
                    <a:pt x="28" y="3"/>
                    <a:pt x="29" y="3"/>
                  </a:cubicBezTo>
                  <a:cubicBezTo>
                    <a:pt x="34" y="3"/>
                    <a:pt x="40" y="5"/>
                    <a:pt x="44" y="8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1" y="2"/>
                    <a:pt x="35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610"/>
            <p:cNvSpPr>
              <a:spLocks noEditPoints="1"/>
            </p:cNvSpPr>
            <p:nvPr/>
          </p:nvSpPr>
          <p:spPr bwMode="auto">
            <a:xfrm>
              <a:off x="3441700" y="5881688"/>
              <a:ext cx="184150" cy="250825"/>
            </a:xfrm>
            <a:custGeom>
              <a:avLst/>
              <a:gdLst>
                <a:gd name="T0" fmla="*/ 31 w 38"/>
                <a:gd name="T1" fmla="*/ 49 h 52"/>
                <a:gd name="T2" fmla="*/ 28 w 38"/>
                <a:gd name="T3" fmla="*/ 50 h 52"/>
                <a:gd name="T4" fmla="*/ 30 w 38"/>
                <a:gd name="T5" fmla="*/ 52 h 52"/>
                <a:gd name="T6" fmla="*/ 32 w 38"/>
                <a:gd name="T7" fmla="*/ 51 h 52"/>
                <a:gd name="T8" fmla="*/ 31 w 38"/>
                <a:gd name="T9" fmla="*/ 49 h 52"/>
                <a:gd name="T10" fmla="*/ 1 w 38"/>
                <a:gd name="T11" fmla="*/ 45 h 52"/>
                <a:gd name="T12" fmla="*/ 0 w 38"/>
                <a:gd name="T13" fmla="*/ 47 h 52"/>
                <a:gd name="T14" fmla="*/ 2 w 38"/>
                <a:gd name="T15" fmla="*/ 49 h 52"/>
                <a:gd name="T16" fmla="*/ 4 w 38"/>
                <a:gd name="T17" fmla="*/ 47 h 52"/>
                <a:gd name="T18" fmla="*/ 1 w 38"/>
                <a:gd name="T19" fmla="*/ 45 h 52"/>
                <a:gd name="T20" fmla="*/ 36 w 38"/>
                <a:gd name="T21" fmla="*/ 5 h 52"/>
                <a:gd name="T22" fmla="*/ 34 w 38"/>
                <a:gd name="T23" fmla="*/ 7 h 52"/>
                <a:gd name="T24" fmla="*/ 36 w 38"/>
                <a:gd name="T25" fmla="*/ 9 h 52"/>
                <a:gd name="T26" fmla="*/ 38 w 38"/>
                <a:gd name="T27" fmla="*/ 7 h 52"/>
                <a:gd name="T28" fmla="*/ 36 w 38"/>
                <a:gd name="T29" fmla="*/ 5 h 52"/>
                <a:gd name="T30" fmla="*/ 10 w 38"/>
                <a:gd name="T31" fmla="*/ 0 h 52"/>
                <a:gd name="T32" fmla="*/ 7 w 38"/>
                <a:gd name="T33" fmla="*/ 1 h 52"/>
                <a:gd name="T34" fmla="*/ 8 w 38"/>
                <a:gd name="T35" fmla="*/ 4 h 52"/>
                <a:gd name="T36" fmla="*/ 11 w 38"/>
                <a:gd name="T37" fmla="*/ 3 h 52"/>
                <a:gd name="T38" fmla="*/ 10 w 38"/>
                <a:gd name="T3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52">
                  <a:moveTo>
                    <a:pt x="31" y="49"/>
                  </a:moveTo>
                  <a:cubicBezTo>
                    <a:pt x="30" y="49"/>
                    <a:pt x="29" y="49"/>
                    <a:pt x="28" y="50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1" y="52"/>
                    <a:pt x="32" y="51"/>
                  </a:cubicBezTo>
                  <a:cubicBezTo>
                    <a:pt x="31" y="49"/>
                    <a:pt x="31" y="49"/>
                    <a:pt x="31" y="49"/>
                  </a:cubicBezTo>
                  <a:moveTo>
                    <a:pt x="1" y="45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1" y="48"/>
                    <a:pt x="2" y="49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46"/>
                    <a:pt x="2" y="46"/>
                    <a:pt x="1" y="45"/>
                  </a:cubicBezTo>
                  <a:moveTo>
                    <a:pt x="36" y="5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7" y="6"/>
                    <a:pt x="37" y="5"/>
                    <a:pt x="36" y="5"/>
                  </a:cubicBezTo>
                  <a:moveTo>
                    <a:pt x="10" y="0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10" y="3"/>
                    <a:pt x="11" y="3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611"/>
            <p:cNvSpPr>
              <a:spLocks noEditPoints="1"/>
            </p:cNvSpPr>
            <p:nvPr/>
          </p:nvSpPr>
          <p:spPr bwMode="auto">
            <a:xfrm>
              <a:off x="4241800" y="6170613"/>
              <a:ext cx="144463" cy="139700"/>
            </a:xfrm>
            <a:custGeom>
              <a:avLst/>
              <a:gdLst>
                <a:gd name="T0" fmla="*/ 16 w 30"/>
                <a:gd name="T1" fmla="*/ 16 h 29"/>
                <a:gd name="T2" fmla="*/ 18 w 30"/>
                <a:gd name="T3" fmla="*/ 29 h 29"/>
                <a:gd name="T4" fmla="*/ 29 w 30"/>
                <a:gd name="T5" fmla="*/ 21 h 29"/>
                <a:gd name="T6" fmla="*/ 16 w 30"/>
                <a:gd name="T7" fmla="*/ 16 h 29"/>
                <a:gd name="T8" fmla="*/ 13 w 30"/>
                <a:gd name="T9" fmla="*/ 16 h 29"/>
                <a:gd name="T10" fmla="*/ 2 w 30"/>
                <a:gd name="T11" fmla="*/ 22 h 29"/>
                <a:gd name="T12" fmla="*/ 15 w 30"/>
                <a:gd name="T13" fmla="*/ 29 h 29"/>
                <a:gd name="T14" fmla="*/ 16 w 30"/>
                <a:gd name="T15" fmla="*/ 29 h 29"/>
                <a:gd name="T16" fmla="*/ 13 w 30"/>
                <a:gd name="T17" fmla="*/ 16 h 29"/>
                <a:gd name="T18" fmla="*/ 6 w 30"/>
                <a:gd name="T19" fmla="*/ 3 h 29"/>
                <a:gd name="T20" fmla="*/ 1 w 30"/>
                <a:gd name="T21" fmla="*/ 16 h 29"/>
                <a:gd name="T22" fmla="*/ 1 w 30"/>
                <a:gd name="T23" fmla="*/ 19 h 29"/>
                <a:gd name="T24" fmla="*/ 12 w 30"/>
                <a:gd name="T25" fmla="*/ 13 h 29"/>
                <a:gd name="T26" fmla="*/ 6 w 30"/>
                <a:gd name="T27" fmla="*/ 3 h 29"/>
                <a:gd name="T28" fmla="*/ 23 w 30"/>
                <a:gd name="T29" fmla="*/ 2 h 29"/>
                <a:gd name="T30" fmla="*/ 16 w 30"/>
                <a:gd name="T31" fmla="*/ 13 h 29"/>
                <a:gd name="T32" fmla="*/ 30 w 30"/>
                <a:gd name="T33" fmla="*/ 18 h 29"/>
                <a:gd name="T34" fmla="*/ 30 w 30"/>
                <a:gd name="T35" fmla="*/ 13 h 29"/>
                <a:gd name="T36" fmla="*/ 23 w 30"/>
                <a:gd name="T37" fmla="*/ 2 h 29"/>
                <a:gd name="T38" fmla="*/ 15 w 30"/>
                <a:gd name="T39" fmla="*/ 0 h 29"/>
                <a:gd name="T40" fmla="*/ 14 w 30"/>
                <a:gd name="T41" fmla="*/ 0 h 29"/>
                <a:gd name="T42" fmla="*/ 9 w 30"/>
                <a:gd name="T43" fmla="*/ 2 h 29"/>
                <a:gd name="T44" fmla="*/ 14 w 30"/>
                <a:gd name="T45" fmla="*/ 11 h 29"/>
                <a:gd name="T46" fmla="*/ 21 w 30"/>
                <a:gd name="T47" fmla="*/ 1 h 29"/>
                <a:gd name="T48" fmla="*/ 15 w 30"/>
                <a:gd name="T4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" h="29">
                  <a:moveTo>
                    <a:pt x="16" y="16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23" y="28"/>
                    <a:pt x="27" y="25"/>
                    <a:pt x="29" y="21"/>
                  </a:cubicBezTo>
                  <a:cubicBezTo>
                    <a:pt x="16" y="16"/>
                    <a:pt x="16" y="16"/>
                    <a:pt x="16" y="16"/>
                  </a:cubicBezTo>
                  <a:moveTo>
                    <a:pt x="13" y="16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5" y="26"/>
                    <a:pt x="10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3" y="16"/>
                    <a:pt x="13" y="16"/>
                    <a:pt x="13" y="16"/>
                  </a:cubicBezTo>
                  <a:moveTo>
                    <a:pt x="6" y="3"/>
                  </a:moveTo>
                  <a:cubicBezTo>
                    <a:pt x="3" y="6"/>
                    <a:pt x="0" y="11"/>
                    <a:pt x="1" y="16"/>
                  </a:cubicBezTo>
                  <a:cubicBezTo>
                    <a:pt x="1" y="17"/>
                    <a:pt x="1" y="18"/>
                    <a:pt x="1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6" y="3"/>
                    <a:pt x="6" y="3"/>
                    <a:pt x="6" y="3"/>
                  </a:cubicBezTo>
                  <a:moveTo>
                    <a:pt x="23" y="2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6"/>
                    <a:pt x="30" y="15"/>
                    <a:pt x="30" y="13"/>
                  </a:cubicBezTo>
                  <a:cubicBezTo>
                    <a:pt x="29" y="8"/>
                    <a:pt x="27" y="5"/>
                    <a:pt x="23" y="2"/>
                  </a:cubicBezTo>
                  <a:moveTo>
                    <a:pt x="15" y="0"/>
                  </a:moveTo>
                  <a:cubicBezTo>
                    <a:pt x="15" y="0"/>
                    <a:pt x="14" y="0"/>
                    <a:pt x="14" y="0"/>
                  </a:cubicBezTo>
                  <a:cubicBezTo>
                    <a:pt x="12" y="0"/>
                    <a:pt x="10" y="1"/>
                    <a:pt x="9" y="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612"/>
            <p:cNvSpPr>
              <a:spLocks/>
            </p:cNvSpPr>
            <p:nvPr/>
          </p:nvSpPr>
          <p:spPr bwMode="auto">
            <a:xfrm>
              <a:off x="4246563" y="6175375"/>
              <a:ext cx="139700" cy="134938"/>
            </a:xfrm>
            <a:custGeom>
              <a:avLst/>
              <a:gdLst>
                <a:gd name="T0" fmla="*/ 20 w 29"/>
                <a:gd name="T1" fmla="*/ 0 h 28"/>
                <a:gd name="T2" fmla="*/ 13 w 29"/>
                <a:gd name="T3" fmla="*/ 10 h 28"/>
                <a:gd name="T4" fmla="*/ 8 w 29"/>
                <a:gd name="T5" fmla="*/ 1 h 28"/>
                <a:gd name="T6" fmla="*/ 5 w 29"/>
                <a:gd name="T7" fmla="*/ 2 h 28"/>
                <a:gd name="T8" fmla="*/ 11 w 29"/>
                <a:gd name="T9" fmla="*/ 12 h 28"/>
                <a:gd name="T10" fmla="*/ 0 w 29"/>
                <a:gd name="T11" fmla="*/ 18 h 28"/>
                <a:gd name="T12" fmla="*/ 1 w 29"/>
                <a:gd name="T13" fmla="*/ 21 h 28"/>
                <a:gd name="T14" fmla="*/ 12 w 29"/>
                <a:gd name="T15" fmla="*/ 15 h 28"/>
                <a:gd name="T16" fmla="*/ 15 w 29"/>
                <a:gd name="T17" fmla="*/ 28 h 28"/>
                <a:gd name="T18" fmla="*/ 16 w 29"/>
                <a:gd name="T19" fmla="*/ 28 h 28"/>
                <a:gd name="T20" fmla="*/ 17 w 29"/>
                <a:gd name="T21" fmla="*/ 28 h 28"/>
                <a:gd name="T22" fmla="*/ 15 w 29"/>
                <a:gd name="T23" fmla="*/ 15 h 28"/>
                <a:gd name="T24" fmla="*/ 28 w 29"/>
                <a:gd name="T25" fmla="*/ 20 h 28"/>
                <a:gd name="T26" fmla="*/ 29 w 29"/>
                <a:gd name="T27" fmla="*/ 17 h 28"/>
                <a:gd name="T28" fmla="*/ 15 w 29"/>
                <a:gd name="T29" fmla="*/ 12 h 28"/>
                <a:gd name="T30" fmla="*/ 22 w 29"/>
                <a:gd name="T31" fmla="*/ 1 h 28"/>
                <a:gd name="T32" fmla="*/ 20 w 29"/>
                <a:gd name="T3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28">
                  <a:moveTo>
                    <a:pt x="20" y="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2"/>
                    <a:pt x="5" y="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20"/>
                    <a:pt x="1" y="21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6" y="28"/>
                    <a:pt x="16" y="28"/>
                  </a:cubicBezTo>
                  <a:cubicBezTo>
                    <a:pt x="16" y="28"/>
                    <a:pt x="17" y="28"/>
                    <a:pt x="17" y="28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1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613"/>
            <p:cNvSpPr>
              <a:spLocks noEditPoints="1"/>
            </p:cNvSpPr>
            <p:nvPr/>
          </p:nvSpPr>
          <p:spPr bwMode="auto">
            <a:xfrm>
              <a:off x="4217988" y="6146800"/>
              <a:ext cx="193675" cy="187325"/>
            </a:xfrm>
            <a:custGeom>
              <a:avLst/>
              <a:gdLst>
                <a:gd name="T0" fmla="*/ 5 w 40"/>
                <a:gd name="T1" fmla="*/ 28 h 39"/>
                <a:gd name="T2" fmla="*/ 3 w 40"/>
                <a:gd name="T3" fmla="*/ 29 h 39"/>
                <a:gd name="T4" fmla="*/ 20 w 40"/>
                <a:gd name="T5" fmla="*/ 39 h 39"/>
                <a:gd name="T6" fmla="*/ 22 w 40"/>
                <a:gd name="T7" fmla="*/ 39 h 39"/>
                <a:gd name="T8" fmla="*/ 21 w 40"/>
                <a:gd name="T9" fmla="*/ 37 h 39"/>
                <a:gd name="T10" fmla="*/ 20 w 40"/>
                <a:gd name="T11" fmla="*/ 37 h 39"/>
                <a:gd name="T12" fmla="*/ 5 w 40"/>
                <a:gd name="T13" fmla="*/ 28 h 39"/>
                <a:gd name="T14" fmla="*/ 36 w 40"/>
                <a:gd name="T15" fmla="*/ 27 h 39"/>
                <a:gd name="T16" fmla="*/ 24 w 40"/>
                <a:gd name="T17" fmla="*/ 37 h 39"/>
                <a:gd name="T18" fmla="*/ 24 w 40"/>
                <a:gd name="T19" fmla="*/ 39 h 39"/>
                <a:gd name="T20" fmla="*/ 38 w 40"/>
                <a:gd name="T21" fmla="*/ 27 h 39"/>
                <a:gd name="T22" fmla="*/ 36 w 40"/>
                <a:gd name="T23" fmla="*/ 27 h 39"/>
                <a:gd name="T24" fmla="*/ 9 w 40"/>
                <a:gd name="T25" fmla="*/ 4 h 39"/>
                <a:gd name="T26" fmla="*/ 1 w 40"/>
                <a:gd name="T27" fmla="*/ 22 h 39"/>
                <a:gd name="T28" fmla="*/ 2 w 40"/>
                <a:gd name="T29" fmla="*/ 26 h 39"/>
                <a:gd name="T30" fmla="*/ 4 w 40"/>
                <a:gd name="T31" fmla="*/ 25 h 39"/>
                <a:gd name="T32" fmla="*/ 3 w 40"/>
                <a:gd name="T33" fmla="*/ 22 h 39"/>
                <a:gd name="T34" fmla="*/ 10 w 40"/>
                <a:gd name="T35" fmla="*/ 6 h 39"/>
                <a:gd name="T36" fmla="*/ 9 w 40"/>
                <a:gd name="T37" fmla="*/ 4 h 39"/>
                <a:gd name="T38" fmla="*/ 31 w 40"/>
                <a:gd name="T39" fmla="*/ 3 h 39"/>
                <a:gd name="T40" fmla="*/ 30 w 40"/>
                <a:gd name="T41" fmla="*/ 5 h 39"/>
                <a:gd name="T42" fmla="*/ 38 w 40"/>
                <a:gd name="T43" fmla="*/ 18 h 39"/>
                <a:gd name="T44" fmla="*/ 37 w 40"/>
                <a:gd name="T45" fmla="*/ 24 h 39"/>
                <a:gd name="T46" fmla="*/ 39 w 40"/>
                <a:gd name="T47" fmla="*/ 25 h 39"/>
                <a:gd name="T48" fmla="*/ 40 w 40"/>
                <a:gd name="T49" fmla="*/ 17 h 39"/>
                <a:gd name="T50" fmla="*/ 31 w 40"/>
                <a:gd name="T51" fmla="*/ 3 h 39"/>
                <a:gd name="T52" fmla="*/ 20 w 40"/>
                <a:gd name="T53" fmla="*/ 0 h 39"/>
                <a:gd name="T54" fmla="*/ 18 w 40"/>
                <a:gd name="T55" fmla="*/ 0 h 39"/>
                <a:gd name="T56" fmla="*/ 11 w 40"/>
                <a:gd name="T57" fmla="*/ 2 h 39"/>
                <a:gd name="T58" fmla="*/ 12 w 40"/>
                <a:gd name="T59" fmla="*/ 4 h 39"/>
                <a:gd name="T60" fmla="*/ 18 w 40"/>
                <a:gd name="T61" fmla="*/ 2 h 39"/>
                <a:gd name="T62" fmla="*/ 20 w 40"/>
                <a:gd name="T63" fmla="*/ 2 h 39"/>
                <a:gd name="T64" fmla="*/ 27 w 40"/>
                <a:gd name="T65" fmla="*/ 4 h 39"/>
                <a:gd name="T66" fmla="*/ 29 w 40"/>
                <a:gd name="T67" fmla="*/ 2 h 39"/>
                <a:gd name="T68" fmla="*/ 20 w 40"/>
                <a:gd name="T6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39">
                  <a:moveTo>
                    <a:pt x="5" y="28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7" y="35"/>
                    <a:pt x="13" y="39"/>
                    <a:pt x="20" y="39"/>
                  </a:cubicBezTo>
                  <a:cubicBezTo>
                    <a:pt x="21" y="39"/>
                    <a:pt x="21" y="39"/>
                    <a:pt x="22" y="39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21" y="37"/>
                    <a:pt x="20" y="37"/>
                  </a:cubicBezTo>
                  <a:cubicBezTo>
                    <a:pt x="14" y="37"/>
                    <a:pt x="8" y="33"/>
                    <a:pt x="5" y="28"/>
                  </a:cubicBezTo>
                  <a:moveTo>
                    <a:pt x="36" y="27"/>
                  </a:moveTo>
                  <a:cubicBezTo>
                    <a:pt x="34" y="32"/>
                    <a:pt x="30" y="36"/>
                    <a:pt x="24" y="37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31" y="37"/>
                    <a:pt x="36" y="33"/>
                    <a:pt x="38" y="27"/>
                  </a:cubicBezTo>
                  <a:cubicBezTo>
                    <a:pt x="36" y="27"/>
                    <a:pt x="36" y="27"/>
                    <a:pt x="36" y="27"/>
                  </a:cubicBezTo>
                  <a:moveTo>
                    <a:pt x="9" y="4"/>
                  </a:moveTo>
                  <a:cubicBezTo>
                    <a:pt x="3" y="8"/>
                    <a:pt x="0" y="15"/>
                    <a:pt x="1" y="22"/>
                  </a:cubicBezTo>
                  <a:cubicBezTo>
                    <a:pt x="1" y="23"/>
                    <a:pt x="2" y="25"/>
                    <a:pt x="2" y="26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4"/>
                    <a:pt x="3" y="23"/>
                    <a:pt x="3" y="22"/>
                  </a:cubicBezTo>
                  <a:cubicBezTo>
                    <a:pt x="2" y="15"/>
                    <a:pt x="5" y="9"/>
                    <a:pt x="10" y="6"/>
                  </a:cubicBezTo>
                  <a:cubicBezTo>
                    <a:pt x="9" y="4"/>
                    <a:pt x="9" y="4"/>
                    <a:pt x="9" y="4"/>
                  </a:cubicBezTo>
                  <a:moveTo>
                    <a:pt x="31" y="3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34" y="8"/>
                    <a:pt x="37" y="12"/>
                    <a:pt x="38" y="18"/>
                  </a:cubicBezTo>
                  <a:cubicBezTo>
                    <a:pt x="38" y="20"/>
                    <a:pt x="38" y="22"/>
                    <a:pt x="37" y="24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0" y="23"/>
                    <a:pt x="40" y="20"/>
                    <a:pt x="40" y="17"/>
                  </a:cubicBezTo>
                  <a:cubicBezTo>
                    <a:pt x="39" y="11"/>
                    <a:pt x="36" y="6"/>
                    <a:pt x="31" y="3"/>
                  </a:cubicBezTo>
                  <a:moveTo>
                    <a:pt x="20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16" y="1"/>
                    <a:pt x="13" y="1"/>
                    <a:pt x="11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4" y="3"/>
                    <a:pt x="16" y="3"/>
                    <a:pt x="18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3" y="2"/>
                    <a:pt x="25" y="3"/>
                    <a:pt x="27" y="4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6" y="1"/>
                    <a:pt x="23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614"/>
            <p:cNvSpPr>
              <a:spLocks noEditPoints="1"/>
            </p:cNvSpPr>
            <p:nvPr/>
          </p:nvSpPr>
          <p:spPr bwMode="auto">
            <a:xfrm>
              <a:off x="4227513" y="6156325"/>
              <a:ext cx="179388" cy="177800"/>
            </a:xfrm>
            <a:custGeom>
              <a:avLst/>
              <a:gdLst>
                <a:gd name="T0" fmla="*/ 22 w 37"/>
                <a:gd name="T1" fmla="*/ 35 h 37"/>
                <a:gd name="T2" fmla="*/ 20 w 37"/>
                <a:gd name="T3" fmla="*/ 35 h 37"/>
                <a:gd name="T4" fmla="*/ 19 w 37"/>
                <a:gd name="T5" fmla="*/ 35 h 37"/>
                <a:gd name="T6" fmla="*/ 20 w 37"/>
                <a:gd name="T7" fmla="*/ 37 h 37"/>
                <a:gd name="T8" fmla="*/ 21 w 37"/>
                <a:gd name="T9" fmla="*/ 37 h 37"/>
                <a:gd name="T10" fmla="*/ 22 w 37"/>
                <a:gd name="T11" fmla="*/ 37 h 37"/>
                <a:gd name="T12" fmla="*/ 22 w 37"/>
                <a:gd name="T13" fmla="*/ 35 h 37"/>
                <a:gd name="T14" fmla="*/ 2 w 37"/>
                <a:gd name="T15" fmla="*/ 23 h 37"/>
                <a:gd name="T16" fmla="*/ 0 w 37"/>
                <a:gd name="T17" fmla="*/ 24 h 37"/>
                <a:gd name="T18" fmla="*/ 1 w 37"/>
                <a:gd name="T19" fmla="*/ 27 h 37"/>
                <a:gd name="T20" fmla="*/ 3 w 37"/>
                <a:gd name="T21" fmla="*/ 26 h 37"/>
                <a:gd name="T22" fmla="*/ 2 w 37"/>
                <a:gd name="T23" fmla="*/ 23 h 37"/>
                <a:gd name="T24" fmla="*/ 35 w 37"/>
                <a:gd name="T25" fmla="*/ 22 h 37"/>
                <a:gd name="T26" fmla="*/ 34 w 37"/>
                <a:gd name="T27" fmla="*/ 25 h 37"/>
                <a:gd name="T28" fmla="*/ 36 w 37"/>
                <a:gd name="T29" fmla="*/ 25 h 37"/>
                <a:gd name="T30" fmla="*/ 37 w 37"/>
                <a:gd name="T31" fmla="*/ 23 h 37"/>
                <a:gd name="T32" fmla="*/ 35 w 37"/>
                <a:gd name="T33" fmla="*/ 22 h 37"/>
                <a:gd name="T34" fmla="*/ 9 w 37"/>
                <a:gd name="T35" fmla="*/ 0 h 37"/>
                <a:gd name="T36" fmla="*/ 7 w 37"/>
                <a:gd name="T37" fmla="*/ 2 h 37"/>
                <a:gd name="T38" fmla="*/ 8 w 37"/>
                <a:gd name="T39" fmla="*/ 4 h 37"/>
                <a:gd name="T40" fmla="*/ 10 w 37"/>
                <a:gd name="T41" fmla="*/ 2 h 37"/>
                <a:gd name="T42" fmla="*/ 9 w 37"/>
                <a:gd name="T43" fmla="*/ 0 h 37"/>
                <a:gd name="T44" fmla="*/ 27 w 37"/>
                <a:gd name="T45" fmla="*/ 0 h 37"/>
                <a:gd name="T46" fmla="*/ 25 w 37"/>
                <a:gd name="T47" fmla="*/ 2 h 37"/>
                <a:gd name="T48" fmla="*/ 28 w 37"/>
                <a:gd name="T49" fmla="*/ 3 h 37"/>
                <a:gd name="T50" fmla="*/ 29 w 37"/>
                <a:gd name="T51" fmla="*/ 1 h 37"/>
                <a:gd name="T52" fmla="*/ 27 w 37"/>
                <a:gd name="T5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37">
                  <a:moveTo>
                    <a:pt x="22" y="35"/>
                  </a:moveTo>
                  <a:cubicBezTo>
                    <a:pt x="21" y="35"/>
                    <a:pt x="21" y="35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1" y="37"/>
                  </a:cubicBezTo>
                  <a:cubicBezTo>
                    <a:pt x="21" y="37"/>
                    <a:pt x="22" y="37"/>
                    <a:pt x="22" y="37"/>
                  </a:cubicBezTo>
                  <a:cubicBezTo>
                    <a:pt x="22" y="35"/>
                    <a:pt x="22" y="35"/>
                    <a:pt x="22" y="35"/>
                  </a:cubicBezTo>
                  <a:moveTo>
                    <a:pt x="2" y="23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5"/>
                    <a:pt x="2" y="24"/>
                    <a:pt x="2" y="23"/>
                  </a:cubicBezTo>
                  <a:moveTo>
                    <a:pt x="35" y="22"/>
                  </a:moveTo>
                  <a:cubicBezTo>
                    <a:pt x="35" y="23"/>
                    <a:pt x="35" y="24"/>
                    <a:pt x="34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7" y="25"/>
                    <a:pt x="37" y="24"/>
                    <a:pt x="37" y="23"/>
                  </a:cubicBezTo>
                  <a:cubicBezTo>
                    <a:pt x="35" y="22"/>
                    <a:pt x="35" y="22"/>
                    <a:pt x="35" y="22"/>
                  </a:cubicBezTo>
                  <a:moveTo>
                    <a:pt x="9" y="0"/>
                  </a:moveTo>
                  <a:cubicBezTo>
                    <a:pt x="8" y="1"/>
                    <a:pt x="8" y="1"/>
                    <a:pt x="7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9" y="3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7" y="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7" y="2"/>
                    <a:pt x="28" y="3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8" y="1"/>
                    <a:pt x="27" y="0"/>
                    <a:pt x="2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615"/>
            <p:cNvSpPr>
              <a:spLocks noEditPoints="1"/>
            </p:cNvSpPr>
            <p:nvPr/>
          </p:nvSpPr>
          <p:spPr bwMode="auto">
            <a:xfrm>
              <a:off x="5254625" y="6122988"/>
              <a:ext cx="144463" cy="139700"/>
            </a:xfrm>
            <a:custGeom>
              <a:avLst/>
              <a:gdLst>
                <a:gd name="T0" fmla="*/ 14 w 30"/>
                <a:gd name="T1" fmla="*/ 18 h 29"/>
                <a:gd name="T2" fmla="*/ 5 w 30"/>
                <a:gd name="T3" fmla="*/ 26 h 29"/>
                <a:gd name="T4" fmla="*/ 12 w 30"/>
                <a:gd name="T5" fmla="*/ 29 h 29"/>
                <a:gd name="T6" fmla="*/ 14 w 30"/>
                <a:gd name="T7" fmla="*/ 18 h 29"/>
                <a:gd name="T8" fmla="*/ 8 w 30"/>
                <a:gd name="T9" fmla="*/ 2 h 29"/>
                <a:gd name="T10" fmla="*/ 0 w 30"/>
                <a:gd name="T11" fmla="*/ 16 h 29"/>
                <a:gd name="T12" fmla="*/ 3 w 30"/>
                <a:gd name="T13" fmla="*/ 24 h 29"/>
                <a:gd name="T14" fmla="*/ 14 w 30"/>
                <a:gd name="T15" fmla="*/ 15 h 29"/>
                <a:gd name="T16" fmla="*/ 8 w 30"/>
                <a:gd name="T17" fmla="*/ 2 h 29"/>
                <a:gd name="T18" fmla="*/ 20 w 30"/>
                <a:gd name="T19" fmla="*/ 1 h 29"/>
                <a:gd name="T20" fmla="*/ 17 w 30"/>
                <a:gd name="T21" fmla="*/ 15 h 29"/>
                <a:gd name="T22" fmla="*/ 18 w 30"/>
                <a:gd name="T23" fmla="*/ 15 h 29"/>
                <a:gd name="T24" fmla="*/ 17 w 30"/>
                <a:gd name="T25" fmla="*/ 16 h 29"/>
                <a:gd name="T26" fmla="*/ 14 w 30"/>
                <a:gd name="T27" fmla="*/ 29 h 29"/>
                <a:gd name="T28" fmla="*/ 15 w 30"/>
                <a:gd name="T29" fmla="*/ 29 h 29"/>
                <a:gd name="T30" fmla="*/ 17 w 30"/>
                <a:gd name="T31" fmla="*/ 29 h 29"/>
                <a:gd name="T32" fmla="*/ 29 w 30"/>
                <a:gd name="T33" fmla="*/ 13 h 29"/>
                <a:gd name="T34" fmla="*/ 20 w 30"/>
                <a:gd name="T35" fmla="*/ 1 h 29"/>
                <a:gd name="T36" fmla="*/ 15 w 30"/>
                <a:gd name="T37" fmla="*/ 0 h 29"/>
                <a:gd name="T38" fmla="*/ 13 w 30"/>
                <a:gd name="T39" fmla="*/ 0 h 29"/>
                <a:gd name="T40" fmla="*/ 10 w 30"/>
                <a:gd name="T41" fmla="*/ 1 h 29"/>
                <a:gd name="T42" fmla="*/ 15 w 30"/>
                <a:gd name="T43" fmla="*/ 11 h 29"/>
                <a:gd name="T44" fmla="*/ 18 w 30"/>
                <a:gd name="T45" fmla="*/ 0 h 29"/>
                <a:gd name="T46" fmla="*/ 15 w 30"/>
                <a:gd name="T4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29">
                  <a:moveTo>
                    <a:pt x="14" y="18"/>
                  </a:moveTo>
                  <a:cubicBezTo>
                    <a:pt x="5" y="26"/>
                    <a:pt x="5" y="26"/>
                    <a:pt x="5" y="26"/>
                  </a:cubicBezTo>
                  <a:cubicBezTo>
                    <a:pt x="7" y="27"/>
                    <a:pt x="9" y="28"/>
                    <a:pt x="12" y="29"/>
                  </a:cubicBezTo>
                  <a:cubicBezTo>
                    <a:pt x="14" y="18"/>
                    <a:pt x="14" y="18"/>
                    <a:pt x="14" y="18"/>
                  </a:cubicBezTo>
                  <a:moveTo>
                    <a:pt x="8" y="2"/>
                  </a:moveTo>
                  <a:cubicBezTo>
                    <a:pt x="3" y="5"/>
                    <a:pt x="0" y="10"/>
                    <a:pt x="0" y="16"/>
                  </a:cubicBezTo>
                  <a:cubicBezTo>
                    <a:pt x="1" y="19"/>
                    <a:pt x="2" y="22"/>
                    <a:pt x="3" y="2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8" y="2"/>
                    <a:pt x="8" y="2"/>
                    <a:pt x="8" y="2"/>
                  </a:cubicBezTo>
                  <a:moveTo>
                    <a:pt x="20" y="1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5" y="29"/>
                    <a:pt x="15" y="29"/>
                  </a:cubicBezTo>
                  <a:cubicBezTo>
                    <a:pt x="15" y="29"/>
                    <a:pt x="16" y="29"/>
                    <a:pt x="17" y="29"/>
                  </a:cubicBezTo>
                  <a:cubicBezTo>
                    <a:pt x="25" y="28"/>
                    <a:pt x="30" y="21"/>
                    <a:pt x="29" y="13"/>
                  </a:cubicBezTo>
                  <a:cubicBezTo>
                    <a:pt x="29" y="8"/>
                    <a:pt x="25" y="3"/>
                    <a:pt x="20" y="1"/>
                  </a:cubicBezTo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1" y="1"/>
                    <a:pt x="10" y="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" name="Freeform 616"/>
            <p:cNvSpPr>
              <a:spLocks/>
            </p:cNvSpPr>
            <p:nvPr/>
          </p:nvSpPr>
          <p:spPr bwMode="auto">
            <a:xfrm>
              <a:off x="5268913" y="6122988"/>
              <a:ext cx="82550" cy="139700"/>
            </a:xfrm>
            <a:custGeom>
              <a:avLst/>
              <a:gdLst>
                <a:gd name="T0" fmla="*/ 15 w 17"/>
                <a:gd name="T1" fmla="*/ 0 h 29"/>
                <a:gd name="T2" fmla="*/ 12 w 17"/>
                <a:gd name="T3" fmla="*/ 11 h 29"/>
                <a:gd name="T4" fmla="*/ 7 w 17"/>
                <a:gd name="T5" fmla="*/ 1 h 29"/>
                <a:gd name="T6" fmla="*/ 5 w 17"/>
                <a:gd name="T7" fmla="*/ 2 h 29"/>
                <a:gd name="T8" fmla="*/ 11 w 17"/>
                <a:gd name="T9" fmla="*/ 15 h 29"/>
                <a:gd name="T10" fmla="*/ 0 w 17"/>
                <a:gd name="T11" fmla="*/ 24 h 29"/>
                <a:gd name="T12" fmla="*/ 2 w 17"/>
                <a:gd name="T13" fmla="*/ 26 h 29"/>
                <a:gd name="T14" fmla="*/ 11 w 17"/>
                <a:gd name="T15" fmla="*/ 18 h 29"/>
                <a:gd name="T16" fmla="*/ 9 w 17"/>
                <a:gd name="T17" fmla="*/ 29 h 29"/>
                <a:gd name="T18" fmla="*/ 11 w 17"/>
                <a:gd name="T19" fmla="*/ 29 h 29"/>
                <a:gd name="T20" fmla="*/ 14 w 17"/>
                <a:gd name="T21" fmla="*/ 16 h 29"/>
                <a:gd name="T22" fmla="*/ 15 w 17"/>
                <a:gd name="T23" fmla="*/ 15 h 29"/>
                <a:gd name="T24" fmla="*/ 14 w 17"/>
                <a:gd name="T25" fmla="*/ 15 h 29"/>
                <a:gd name="T26" fmla="*/ 17 w 17"/>
                <a:gd name="T27" fmla="*/ 1 h 29"/>
                <a:gd name="T28" fmla="*/ 15 w 17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9">
                  <a:moveTo>
                    <a:pt x="15" y="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2"/>
                    <a:pt x="5" y="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" y="25"/>
                    <a:pt x="2" y="2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10" y="29"/>
                    <a:pt x="11" y="29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617"/>
            <p:cNvSpPr>
              <a:spLocks noEditPoints="1"/>
            </p:cNvSpPr>
            <p:nvPr/>
          </p:nvSpPr>
          <p:spPr bwMode="auto">
            <a:xfrm>
              <a:off x="5230813" y="6097588"/>
              <a:ext cx="192088" cy="188913"/>
            </a:xfrm>
            <a:custGeom>
              <a:avLst/>
              <a:gdLst>
                <a:gd name="T0" fmla="*/ 8 w 40"/>
                <a:gd name="T1" fmla="*/ 33 h 39"/>
                <a:gd name="T2" fmla="*/ 6 w 40"/>
                <a:gd name="T3" fmla="*/ 34 h 39"/>
                <a:gd name="T4" fmla="*/ 16 w 40"/>
                <a:gd name="T5" fmla="*/ 39 h 39"/>
                <a:gd name="T6" fmla="*/ 16 w 40"/>
                <a:gd name="T7" fmla="*/ 37 h 39"/>
                <a:gd name="T8" fmla="*/ 8 w 40"/>
                <a:gd name="T9" fmla="*/ 33 h 39"/>
                <a:gd name="T10" fmla="*/ 11 w 40"/>
                <a:gd name="T11" fmla="*/ 3 h 39"/>
                <a:gd name="T12" fmla="*/ 0 w 40"/>
                <a:gd name="T13" fmla="*/ 22 h 39"/>
                <a:gd name="T14" fmla="*/ 5 w 40"/>
                <a:gd name="T15" fmla="*/ 32 h 39"/>
                <a:gd name="T16" fmla="*/ 6 w 40"/>
                <a:gd name="T17" fmla="*/ 31 h 39"/>
                <a:gd name="T18" fmla="*/ 2 w 40"/>
                <a:gd name="T19" fmla="*/ 22 h 39"/>
                <a:gd name="T20" fmla="*/ 12 w 40"/>
                <a:gd name="T21" fmla="*/ 4 h 39"/>
                <a:gd name="T22" fmla="*/ 11 w 40"/>
                <a:gd name="T23" fmla="*/ 3 h 39"/>
                <a:gd name="T24" fmla="*/ 26 w 40"/>
                <a:gd name="T25" fmla="*/ 1 h 39"/>
                <a:gd name="T26" fmla="*/ 26 w 40"/>
                <a:gd name="T27" fmla="*/ 3 h 39"/>
                <a:gd name="T28" fmla="*/ 37 w 40"/>
                <a:gd name="T29" fmla="*/ 18 h 39"/>
                <a:gd name="T30" fmla="*/ 22 w 40"/>
                <a:gd name="T31" fmla="*/ 37 h 39"/>
                <a:gd name="T32" fmla="*/ 20 w 40"/>
                <a:gd name="T33" fmla="*/ 37 h 39"/>
                <a:gd name="T34" fmla="*/ 19 w 40"/>
                <a:gd name="T35" fmla="*/ 37 h 39"/>
                <a:gd name="T36" fmla="*/ 18 w 40"/>
                <a:gd name="T37" fmla="*/ 39 h 39"/>
                <a:gd name="T38" fmla="*/ 20 w 40"/>
                <a:gd name="T39" fmla="*/ 39 h 39"/>
                <a:gd name="T40" fmla="*/ 22 w 40"/>
                <a:gd name="T41" fmla="*/ 39 h 39"/>
                <a:gd name="T42" fmla="*/ 39 w 40"/>
                <a:gd name="T43" fmla="*/ 18 h 39"/>
                <a:gd name="T44" fmla="*/ 26 w 40"/>
                <a:gd name="T45" fmla="*/ 1 h 39"/>
                <a:gd name="T46" fmla="*/ 20 w 40"/>
                <a:gd name="T47" fmla="*/ 0 h 39"/>
                <a:gd name="T48" fmla="*/ 18 w 40"/>
                <a:gd name="T49" fmla="*/ 0 h 39"/>
                <a:gd name="T50" fmla="*/ 13 w 40"/>
                <a:gd name="T51" fmla="*/ 2 h 39"/>
                <a:gd name="T52" fmla="*/ 14 w 40"/>
                <a:gd name="T53" fmla="*/ 3 h 39"/>
                <a:gd name="T54" fmla="*/ 18 w 40"/>
                <a:gd name="T55" fmla="*/ 2 h 39"/>
                <a:gd name="T56" fmla="*/ 20 w 40"/>
                <a:gd name="T57" fmla="*/ 2 h 39"/>
                <a:gd name="T58" fmla="*/ 23 w 40"/>
                <a:gd name="T59" fmla="*/ 3 h 39"/>
                <a:gd name="T60" fmla="*/ 24 w 40"/>
                <a:gd name="T61" fmla="*/ 1 h 39"/>
                <a:gd name="T62" fmla="*/ 20 w 40"/>
                <a:gd name="T6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39">
                  <a:moveTo>
                    <a:pt x="8" y="33"/>
                  </a:moveTo>
                  <a:cubicBezTo>
                    <a:pt x="6" y="34"/>
                    <a:pt x="6" y="34"/>
                    <a:pt x="6" y="34"/>
                  </a:cubicBezTo>
                  <a:cubicBezTo>
                    <a:pt x="9" y="36"/>
                    <a:pt x="12" y="38"/>
                    <a:pt x="16" y="39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3" y="36"/>
                    <a:pt x="10" y="35"/>
                    <a:pt x="8" y="33"/>
                  </a:cubicBezTo>
                  <a:moveTo>
                    <a:pt x="11" y="3"/>
                  </a:moveTo>
                  <a:cubicBezTo>
                    <a:pt x="4" y="6"/>
                    <a:pt x="0" y="14"/>
                    <a:pt x="0" y="22"/>
                  </a:cubicBezTo>
                  <a:cubicBezTo>
                    <a:pt x="1" y="26"/>
                    <a:pt x="2" y="29"/>
                    <a:pt x="5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28"/>
                    <a:pt x="3" y="25"/>
                    <a:pt x="2" y="22"/>
                  </a:cubicBezTo>
                  <a:cubicBezTo>
                    <a:pt x="2" y="15"/>
                    <a:pt x="5" y="8"/>
                    <a:pt x="12" y="4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26" y="1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32" y="6"/>
                    <a:pt x="36" y="11"/>
                    <a:pt x="37" y="18"/>
                  </a:cubicBezTo>
                  <a:cubicBezTo>
                    <a:pt x="38" y="27"/>
                    <a:pt x="31" y="36"/>
                    <a:pt x="22" y="37"/>
                  </a:cubicBezTo>
                  <a:cubicBezTo>
                    <a:pt x="21" y="37"/>
                    <a:pt x="20" y="37"/>
                    <a:pt x="2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9"/>
                    <a:pt x="19" y="39"/>
                    <a:pt x="20" y="39"/>
                  </a:cubicBezTo>
                  <a:cubicBezTo>
                    <a:pt x="21" y="39"/>
                    <a:pt x="21" y="39"/>
                    <a:pt x="22" y="39"/>
                  </a:cubicBezTo>
                  <a:cubicBezTo>
                    <a:pt x="33" y="38"/>
                    <a:pt x="40" y="28"/>
                    <a:pt x="39" y="18"/>
                  </a:cubicBezTo>
                  <a:cubicBezTo>
                    <a:pt x="38" y="10"/>
                    <a:pt x="33" y="4"/>
                    <a:pt x="26" y="1"/>
                  </a:cubicBezTo>
                  <a:moveTo>
                    <a:pt x="20" y="0"/>
                  </a:moveTo>
                  <a:cubicBezTo>
                    <a:pt x="19" y="0"/>
                    <a:pt x="18" y="0"/>
                    <a:pt x="18" y="0"/>
                  </a:cubicBezTo>
                  <a:cubicBezTo>
                    <a:pt x="16" y="1"/>
                    <a:pt x="15" y="1"/>
                    <a:pt x="13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7" y="3"/>
                    <a:pt x="18" y="2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1" y="2"/>
                    <a:pt x="22" y="2"/>
                    <a:pt x="23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618"/>
            <p:cNvSpPr>
              <a:spLocks noEditPoints="1"/>
            </p:cNvSpPr>
            <p:nvPr/>
          </p:nvSpPr>
          <p:spPr bwMode="auto">
            <a:xfrm>
              <a:off x="5254625" y="6102350"/>
              <a:ext cx="101600" cy="184150"/>
            </a:xfrm>
            <a:custGeom>
              <a:avLst/>
              <a:gdLst>
                <a:gd name="T0" fmla="*/ 11 w 21"/>
                <a:gd name="T1" fmla="*/ 36 h 38"/>
                <a:gd name="T2" fmla="*/ 11 w 21"/>
                <a:gd name="T3" fmla="*/ 38 h 38"/>
                <a:gd name="T4" fmla="*/ 13 w 21"/>
                <a:gd name="T5" fmla="*/ 38 h 38"/>
                <a:gd name="T6" fmla="*/ 14 w 21"/>
                <a:gd name="T7" fmla="*/ 36 h 38"/>
                <a:gd name="T8" fmla="*/ 11 w 21"/>
                <a:gd name="T9" fmla="*/ 36 h 38"/>
                <a:gd name="T10" fmla="*/ 1 w 21"/>
                <a:gd name="T11" fmla="*/ 30 h 38"/>
                <a:gd name="T12" fmla="*/ 0 w 21"/>
                <a:gd name="T13" fmla="*/ 31 h 38"/>
                <a:gd name="T14" fmla="*/ 1 w 21"/>
                <a:gd name="T15" fmla="*/ 33 h 38"/>
                <a:gd name="T16" fmla="*/ 3 w 21"/>
                <a:gd name="T17" fmla="*/ 32 h 38"/>
                <a:gd name="T18" fmla="*/ 1 w 21"/>
                <a:gd name="T19" fmla="*/ 30 h 38"/>
                <a:gd name="T20" fmla="*/ 8 w 21"/>
                <a:gd name="T21" fmla="*/ 1 h 38"/>
                <a:gd name="T22" fmla="*/ 6 w 21"/>
                <a:gd name="T23" fmla="*/ 2 h 38"/>
                <a:gd name="T24" fmla="*/ 7 w 21"/>
                <a:gd name="T25" fmla="*/ 3 h 38"/>
                <a:gd name="T26" fmla="*/ 9 w 21"/>
                <a:gd name="T27" fmla="*/ 2 h 38"/>
                <a:gd name="T28" fmla="*/ 8 w 21"/>
                <a:gd name="T29" fmla="*/ 1 h 38"/>
                <a:gd name="T30" fmla="*/ 19 w 21"/>
                <a:gd name="T31" fmla="*/ 0 h 38"/>
                <a:gd name="T32" fmla="*/ 18 w 21"/>
                <a:gd name="T33" fmla="*/ 2 h 38"/>
                <a:gd name="T34" fmla="*/ 21 w 21"/>
                <a:gd name="T35" fmla="*/ 2 h 38"/>
                <a:gd name="T36" fmla="*/ 21 w 21"/>
                <a:gd name="T37" fmla="*/ 0 h 38"/>
                <a:gd name="T38" fmla="*/ 19 w 21"/>
                <a:gd name="T3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" h="38">
                  <a:moveTo>
                    <a:pt x="11" y="36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2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6"/>
                    <a:pt x="12" y="36"/>
                    <a:pt x="11" y="36"/>
                  </a:cubicBezTo>
                  <a:moveTo>
                    <a:pt x="1" y="3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1" y="32"/>
                    <a:pt x="1" y="3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1"/>
                    <a:pt x="2" y="30"/>
                    <a:pt x="1" y="30"/>
                  </a:cubicBezTo>
                  <a:moveTo>
                    <a:pt x="8" y="1"/>
                  </a:moveTo>
                  <a:cubicBezTo>
                    <a:pt x="7" y="1"/>
                    <a:pt x="6" y="1"/>
                    <a:pt x="6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8" y="3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moveTo>
                    <a:pt x="19" y="0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20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619"/>
            <p:cNvSpPr>
              <a:spLocks noEditPoints="1"/>
            </p:cNvSpPr>
            <p:nvPr/>
          </p:nvSpPr>
          <p:spPr bwMode="auto">
            <a:xfrm>
              <a:off x="2776538" y="5330825"/>
              <a:ext cx="125413" cy="115888"/>
            </a:xfrm>
            <a:custGeom>
              <a:avLst/>
              <a:gdLst>
                <a:gd name="T0" fmla="*/ 15 w 26"/>
                <a:gd name="T1" fmla="*/ 15 h 24"/>
                <a:gd name="T2" fmla="*/ 3 w 26"/>
                <a:gd name="T3" fmla="*/ 19 h 24"/>
                <a:gd name="T4" fmla="*/ 13 w 26"/>
                <a:gd name="T5" fmla="*/ 24 h 24"/>
                <a:gd name="T6" fmla="*/ 14 w 26"/>
                <a:gd name="T7" fmla="*/ 24 h 24"/>
                <a:gd name="T8" fmla="*/ 15 w 26"/>
                <a:gd name="T9" fmla="*/ 15 h 24"/>
                <a:gd name="T10" fmla="*/ 13 w 26"/>
                <a:gd name="T11" fmla="*/ 0 h 24"/>
                <a:gd name="T12" fmla="*/ 12 w 26"/>
                <a:gd name="T13" fmla="*/ 0 h 24"/>
                <a:gd name="T14" fmla="*/ 1 w 26"/>
                <a:gd name="T15" fmla="*/ 13 h 24"/>
                <a:gd name="T16" fmla="*/ 2 w 26"/>
                <a:gd name="T17" fmla="*/ 16 h 24"/>
                <a:gd name="T18" fmla="*/ 18 w 26"/>
                <a:gd name="T19" fmla="*/ 12 h 24"/>
                <a:gd name="T20" fmla="*/ 17 w 26"/>
                <a:gd name="T21" fmla="*/ 24 h 24"/>
                <a:gd name="T22" fmla="*/ 25 w 26"/>
                <a:gd name="T23" fmla="*/ 11 h 24"/>
                <a:gd name="T24" fmla="*/ 13 w 26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24">
                  <a:moveTo>
                    <a:pt x="15" y="15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3" y="24"/>
                    <a:pt x="14" y="24"/>
                    <a:pt x="14" y="24"/>
                  </a:cubicBezTo>
                  <a:cubicBezTo>
                    <a:pt x="15" y="15"/>
                    <a:pt x="15" y="15"/>
                    <a:pt x="15" y="15"/>
                  </a:cubicBezTo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1"/>
                    <a:pt x="0" y="7"/>
                    <a:pt x="1" y="13"/>
                  </a:cubicBezTo>
                  <a:cubicBezTo>
                    <a:pt x="1" y="14"/>
                    <a:pt x="1" y="15"/>
                    <a:pt x="2" y="16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2" y="22"/>
                    <a:pt x="26" y="16"/>
                    <a:pt x="25" y="11"/>
                  </a:cubicBezTo>
                  <a:cubicBezTo>
                    <a:pt x="24" y="4"/>
                    <a:pt x="19" y="0"/>
                    <a:pt x="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620"/>
            <p:cNvSpPr>
              <a:spLocks/>
            </p:cNvSpPr>
            <p:nvPr/>
          </p:nvSpPr>
          <p:spPr bwMode="auto">
            <a:xfrm>
              <a:off x="2786063" y="5389563"/>
              <a:ext cx="77788" cy="57150"/>
            </a:xfrm>
            <a:custGeom>
              <a:avLst/>
              <a:gdLst>
                <a:gd name="T0" fmla="*/ 16 w 16"/>
                <a:gd name="T1" fmla="*/ 0 h 12"/>
                <a:gd name="T2" fmla="*/ 0 w 16"/>
                <a:gd name="T3" fmla="*/ 4 h 12"/>
                <a:gd name="T4" fmla="*/ 1 w 16"/>
                <a:gd name="T5" fmla="*/ 7 h 12"/>
                <a:gd name="T6" fmla="*/ 13 w 16"/>
                <a:gd name="T7" fmla="*/ 3 h 12"/>
                <a:gd name="T8" fmla="*/ 12 w 16"/>
                <a:gd name="T9" fmla="*/ 12 h 12"/>
                <a:gd name="T10" fmla="*/ 12 w 16"/>
                <a:gd name="T11" fmla="*/ 12 h 12"/>
                <a:gd name="T12" fmla="*/ 15 w 16"/>
                <a:gd name="T13" fmla="*/ 12 h 12"/>
                <a:gd name="T14" fmla="*/ 16 w 16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2">
                  <a:moveTo>
                    <a:pt x="16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2"/>
                    <a:pt x="15" y="1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621"/>
            <p:cNvSpPr>
              <a:spLocks noEditPoints="1"/>
            </p:cNvSpPr>
            <p:nvPr/>
          </p:nvSpPr>
          <p:spPr bwMode="auto">
            <a:xfrm>
              <a:off x="2719388" y="5273675"/>
              <a:ext cx="239713" cy="231775"/>
            </a:xfrm>
            <a:custGeom>
              <a:avLst/>
              <a:gdLst>
                <a:gd name="T0" fmla="*/ 8 w 50"/>
                <a:gd name="T1" fmla="*/ 33 h 48"/>
                <a:gd name="T2" fmla="*/ 4 w 50"/>
                <a:gd name="T3" fmla="*/ 34 h 48"/>
                <a:gd name="T4" fmla="*/ 24 w 50"/>
                <a:gd name="T5" fmla="*/ 48 h 48"/>
                <a:gd name="T6" fmla="*/ 25 w 50"/>
                <a:gd name="T7" fmla="*/ 43 h 48"/>
                <a:gd name="T8" fmla="*/ 8 w 50"/>
                <a:gd name="T9" fmla="*/ 33 h 48"/>
                <a:gd name="T10" fmla="*/ 25 w 50"/>
                <a:gd name="T11" fmla="*/ 0 h 48"/>
                <a:gd name="T12" fmla="*/ 22 w 50"/>
                <a:gd name="T13" fmla="*/ 1 h 48"/>
                <a:gd name="T14" fmla="*/ 2 w 50"/>
                <a:gd name="T15" fmla="*/ 27 h 48"/>
                <a:gd name="T16" fmla="*/ 3 w 50"/>
                <a:gd name="T17" fmla="*/ 31 h 48"/>
                <a:gd name="T18" fmla="*/ 7 w 50"/>
                <a:gd name="T19" fmla="*/ 30 h 48"/>
                <a:gd name="T20" fmla="*/ 6 w 50"/>
                <a:gd name="T21" fmla="*/ 26 h 48"/>
                <a:gd name="T22" fmla="*/ 23 w 50"/>
                <a:gd name="T23" fmla="*/ 5 h 48"/>
                <a:gd name="T24" fmla="*/ 25 w 50"/>
                <a:gd name="T25" fmla="*/ 5 h 48"/>
                <a:gd name="T26" fmla="*/ 44 w 50"/>
                <a:gd name="T27" fmla="*/ 22 h 48"/>
                <a:gd name="T28" fmla="*/ 28 w 50"/>
                <a:gd name="T29" fmla="*/ 43 h 48"/>
                <a:gd name="T30" fmla="*/ 27 w 50"/>
                <a:gd name="T31" fmla="*/ 47 h 48"/>
                <a:gd name="T32" fmla="*/ 28 w 50"/>
                <a:gd name="T33" fmla="*/ 47 h 48"/>
                <a:gd name="T34" fmla="*/ 48 w 50"/>
                <a:gd name="T35" fmla="*/ 21 h 48"/>
                <a:gd name="T36" fmla="*/ 25 w 50"/>
                <a:gd name="T3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48">
                  <a:moveTo>
                    <a:pt x="8" y="33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7" y="42"/>
                    <a:pt x="15" y="47"/>
                    <a:pt x="24" y="48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18" y="43"/>
                    <a:pt x="11" y="39"/>
                    <a:pt x="8" y="33"/>
                  </a:cubicBezTo>
                  <a:moveTo>
                    <a:pt x="25" y="0"/>
                  </a:moveTo>
                  <a:cubicBezTo>
                    <a:pt x="24" y="0"/>
                    <a:pt x="23" y="0"/>
                    <a:pt x="22" y="1"/>
                  </a:cubicBezTo>
                  <a:cubicBezTo>
                    <a:pt x="9" y="2"/>
                    <a:pt x="0" y="14"/>
                    <a:pt x="2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6" y="28"/>
                    <a:pt x="6" y="26"/>
                  </a:cubicBezTo>
                  <a:cubicBezTo>
                    <a:pt x="5" y="16"/>
                    <a:pt x="12" y="6"/>
                    <a:pt x="23" y="5"/>
                  </a:cubicBezTo>
                  <a:cubicBezTo>
                    <a:pt x="24" y="5"/>
                    <a:pt x="24" y="5"/>
                    <a:pt x="25" y="5"/>
                  </a:cubicBezTo>
                  <a:cubicBezTo>
                    <a:pt x="35" y="5"/>
                    <a:pt x="43" y="12"/>
                    <a:pt x="44" y="22"/>
                  </a:cubicBezTo>
                  <a:cubicBezTo>
                    <a:pt x="45" y="32"/>
                    <a:pt x="38" y="42"/>
                    <a:pt x="28" y="43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8" y="47"/>
                    <a:pt x="28" y="47"/>
                  </a:cubicBezTo>
                  <a:cubicBezTo>
                    <a:pt x="41" y="46"/>
                    <a:pt x="50" y="34"/>
                    <a:pt x="48" y="21"/>
                  </a:cubicBezTo>
                  <a:cubicBezTo>
                    <a:pt x="47" y="9"/>
                    <a:pt x="37" y="0"/>
                    <a:pt x="2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622"/>
            <p:cNvSpPr>
              <a:spLocks noEditPoints="1"/>
            </p:cNvSpPr>
            <p:nvPr/>
          </p:nvSpPr>
          <p:spPr bwMode="auto">
            <a:xfrm>
              <a:off x="2733675" y="5418138"/>
              <a:ext cx="120650" cy="87313"/>
            </a:xfrm>
            <a:custGeom>
              <a:avLst/>
              <a:gdLst>
                <a:gd name="T0" fmla="*/ 25 w 25"/>
                <a:gd name="T1" fmla="*/ 13 h 18"/>
                <a:gd name="T2" fmla="*/ 24 w 25"/>
                <a:gd name="T3" fmla="*/ 13 h 18"/>
                <a:gd name="T4" fmla="*/ 22 w 25"/>
                <a:gd name="T5" fmla="*/ 13 h 18"/>
                <a:gd name="T6" fmla="*/ 22 w 25"/>
                <a:gd name="T7" fmla="*/ 13 h 18"/>
                <a:gd name="T8" fmla="*/ 21 w 25"/>
                <a:gd name="T9" fmla="*/ 18 h 18"/>
                <a:gd name="T10" fmla="*/ 22 w 25"/>
                <a:gd name="T11" fmla="*/ 18 h 18"/>
                <a:gd name="T12" fmla="*/ 24 w 25"/>
                <a:gd name="T13" fmla="*/ 17 h 18"/>
                <a:gd name="T14" fmla="*/ 25 w 25"/>
                <a:gd name="T15" fmla="*/ 13 h 18"/>
                <a:gd name="T16" fmla="*/ 4 w 25"/>
                <a:gd name="T17" fmla="*/ 0 h 18"/>
                <a:gd name="T18" fmla="*/ 0 w 25"/>
                <a:gd name="T19" fmla="*/ 1 h 18"/>
                <a:gd name="T20" fmla="*/ 1 w 25"/>
                <a:gd name="T21" fmla="*/ 4 h 18"/>
                <a:gd name="T22" fmla="*/ 5 w 25"/>
                <a:gd name="T23" fmla="*/ 3 h 18"/>
                <a:gd name="T24" fmla="*/ 4 w 25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8">
                  <a:moveTo>
                    <a:pt x="25" y="13"/>
                  </a:moveTo>
                  <a:cubicBezTo>
                    <a:pt x="25" y="13"/>
                    <a:pt x="24" y="13"/>
                    <a:pt x="24" y="13"/>
                  </a:cubicBezTo>
                  <a:cubicBezTo>
                    <a:pt x="23" y="13"/>
                    <a:pt x="23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4" y="17"/>
                  </a:cubicBezTo>
                  <a:cubicBezTo>
                    <a:pt x="25" y="13"/>
                    <a:pt x="25" y="13"/>
                    <a:pt x="25" y="13"/>
                  </a:cubicBezTo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2"/>
                    <a:pt x="4" y="1"/>
                    <a:pt x="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623"/>
            <p:cNvSpPr>
              <a:spLocks noEditPoints="1"/>
            </p:cNvSpPr>
            <p:nvPr/>
          </p:nvSpPr>
          <p:spPr bwMode="auto">
            <a:xfrm>
              <a:off x="2078038" y="5519738"/>
              <a:ext cx="134938" cy="130175"/>
            </a:xfrm>
            <a:custGeom>
              <a:avLst/>
              <a:gdLst>
                <a:gd name="T0" fmla="*/ 13 w 28"/>
                <a:gd name="T1" fmla="*/ 24 h 27"/>
                <a:gd name="T2" fmla="*/ 13 w 28"/>
                <a:gd name="T3" fmla="*/ 27 h 27"/>
                <a:gd name="T4" fmla="*/ 14 w 28"/>
                <a:gd name="T5" fmla="*/ 27 h 27"/>
                <a:gd name="T6" fmla="*/ 14 w 28"/>
                <a:gd name="T7" fmla="*/ 27 h 27"/>
                <a:gd name="T8" fmla="*/ 13 w 28"/>
                <a:gd name="T9" fmla="*/ 24 h 27"/>
                <a:gd name="T10" fmla="*/ 14 w 28"/>
                <a:gd name="T11" fmla="*/ 18 h 27"/>
                <a:gd name="T12" fmla="*/ 17 w 28"/>
                <a:gd name="T13" fmla="*/ 27 h 27"/>
                <a:gd name="T14" fmla="*/ 25 w 28"/>
                <a:gd name="T15" fmla="*/ 21 h 27"/>
                <a:gd name="T16" fmla="*/ 14 w 28"/>
                <a:gd name="T17" fmla="*/ 18 h 27"/>
                <a:gd name="T18" fmla="*/ 1 w 28"/>
                <a:gd name="T19" fmla="*/ 16 h 27"/>
                <a:gd name="T20" fmla="*/ 11 w 28"/>
                <a:gd name="T21" fmla="*/ 27 h 27"/>
                <a:gd name="T22" fmla="*/ 11 w 28"/>
                <a:gd name="T23" fmla="*/ 17 h 27"/>
                <a:gd name="T24" fmla="*/ 1 w 28"/>
                <a:gd name="T25" fmla="*/ 16 h 27"/>
                <a:gd name="T26" fmla="*/ 28 w 28"/>
                <a:gd name="T27" fmla="*/ 13 h 27"/>
                <a:gd name="T28" fmla="*/ 17 w 28"/>
                <a:gd name="T29" fmla="*/ 16 h 27"/>
                <a:gd name="T30" fmla="*/ 27 w 28"/>
                <a:gd name="T31" fmla="*/ 19 h 27"/>
                <a:gd name="T32" fmla="*/ 28 w 28"/>
                <a:gd name="T33" fmla="*/ 13 h 27"/>
                <a:gd name="T34" fmla="*/ 27 w 28"/>
                <a:gd name="T35" fmla="*/ 9 h 27"/>
                <a:gd name="T36" fmla="*/ 22 w 28"/>
                <a:gd name="T37" fmla="*/ 12 h 27"/>
                <a:gd name="T38" fmla="*/ 27 w 28"/>
                <a:gd name="T39" fmla="*/ 10 h 27"/>
                <a:gd name="T40" fmla="*/ 27 w 28"/>
                <a:gd name="T41" fmla="*/ 9 h 27"/>
                <a:gd name="T42" fmla="*/ 14 w 28"/>
                <a:gd name="T43" fmla="*/ 0 h 27"/>
                <a:gd name="T44" fmla="*/ 13 w 28"/>
                <a:gd name="T45" fmla="*/ 0 h 27"/>
                <a:gd name="T46" fmla="*/ 0 w 28"/>
                <a:gd name="T47" fmla="*/ 13 h 27"/>
                <a:gd name="T48" fmla="*/ 11 w 28"/>
                <a:gd name="T49" fmla="*/ 14 h 27"/>
                <a:gd name="T50" fmla="*/ 11 w 28"/>
                <a:gd name="T51" fmla="*/ 14 h 27"/>
                <a:gd name="T52" fmla="*/ 12 w 28"/>
                <a:gd name="T53" fmla="*/ 14 h 27"/>
                <a:gd name="T54" fmla="*/ 26 w 28"/>
                <a:gd name="T55" fmla="*/ 6 h 27"/>
                <a:gd name="T56" fmla="*/ 14 w 28"/>
                <a:gd name="T5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" h="27">
                  <a:moveTo>
                    <a:pt x="13" y="24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4" y="18"/>
                  </a:moveTo>
                  <a:cubicBezTo>
                    <a:pt x="17" y="27"/>
                    <a:pt x="17" y="27"/>
                    <a:pt x="17" y="27"/>
                  </a:cubicBezTo>
                  <a:cubicBezTo>
                    <a:pt x="20" y="26"/>
                    <a:pt x="23" y="24"/>
                    <a:pt x="25" y="21"/>
                  </a:cubicBezTo>
                  <a:cubicBezTo>
                    <a:pt x="14" y="18"/>
                    <a:pt x="14" y="18"/>
                    <a:pt x="14" y="18"/>
                  </a:cubicBezTo>
                  <a:moveTo>
                    <a:pt x="1" y="16"/>
                  </a:moveTo>
                  <a:cubicBezTo>
                    <a:pt x="2" y="21"/>
                    <a:pt x="6" y="25"/>
                    <a:pt x="11" y="2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" y="16"/>
                    <a:pt x="1" y="16"/>
                    <a:pt x="1" y="16"/>
                  </a:cubicBezTo>
                  <a:moveTo>
                    <a:pt x="28" y="13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7"/>
                    <a:pt x="28" y="15"/>
                    <a:pt x="28" y="13"/>
                  </a:cubicBezTo>
                  <a:moveTo>
                    <a:pt x="27" y="9"/>
                  </a:moveTo>
                  <a:cubicBezTo>
                    <a:pt x="22" y="12"/>
                    <a:pt x="22" y="12"/>
                    <a:pt x="22" y="1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9"/>
                    <a:pt x="27" y="9"/>
                  </a:cubicBezTo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3" y="2"/>
                    <a:pt x="19" y="0"/>
                    <a:pt x="1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624"/>
            <p:cNvSpPr>
              <a:spLocks/>
            </p:cNvSpPr>
            <p:nvPr/>
          </p:nvSpPr>
          <p:spPr bwMode="auto">
            <a:xfrm>
              <a:off x="2078038" y="5548313"/>
              <a:ext cx="134938" cy="101600"/>
            </a:xfrm>
            <a:custGeom>
              <a:avLst/>
              <a:gdLst>
                <a:gd name="T0" fmla="*/ 26 w 28"/>
                <a:gd name="T1" fmla="*/ 0 h 21"/>
                <a:gd name="T2" fmla="*/ 12 w 28"/>
                <a:gd name="T3" fmla="*/ 8 h 21"/>
                <a:gd name="T4" fmla="*/ 11 w 28"/>
                <a:gd name="T5" fmla="*/ 8 h 21"/>
                <a:gd name="T6" fmla="*/ 11 w 28"/>
                <a:gd name="T7" fmla="*/ 8 h 21"/>
                <a:gd name="T8" fmla="*/ 0 w 28"/>
                <a:gd name="T9" fmla="*/ 7 h 21"/>
                <a:gd name="T10" fmla="*/ 0 w 28"/>
                <a:gd name="T11" fmla="*/ 9 h 21"/>
                <a:gd name="T12" fmla="*/ 1 w 28"/>
                <a:gd name="T13" fmla="*/ 10 h 21"/>
                <a:gd name="T14" fmla="*/ 11 w 28"/>
                <a:gd name="T15" fmla="*/ 11 h 21"/>
                <a:gd name="T16" fmla="*/ 11 w 28"/>
                <a:gd name="T17" fmla="*/ 21 h 21"/>
                <a:gd name="T18" fmla="*/ 13 w 28"/>
                <a:gd name="T19" fmla="*/ 21 h 21"/>
                <a:gd name="T20" fmla="*/ 13 w 28"/>
                <a:gd name="T21" fmla="*/ 18 h 21"/>
                <a:gd name="T22" fmla="*/ 14 w 28"/>
                <a:gd name="T23" fmla="*/ 21 h 21"/>
                <a:gd name="T24" fmla="*/ 16 w 28"/>
                <a:gd name="T25" fmla="*/ 21 h 21"/>
                <a:gd name="T26" fmla="*/ 17 w 28"/>
                <a:gd name="T27" fmla="*/ 21 h 21"/>
                <a:gd name="T28" fmla="*/ 14 w 28"/>
                <a:gd name="T29" fmla="*/ 12 h 21"/>
                <a:gd name="T30" fmla="*/ 25 w 28"/>
                <a:gd name="T31" fmla="*/ 15 h 21"/>
                <a:gd name="T32" fmla="*/ 27 w 28"/>
                <a:gd name="T33" fmla="*/ 13 h 21"/>
                <a:gd name="T34" fmla="*/ 17 w 28"/>
                <a:gd name="T35" fmla="*/ 10 h 21"/>
                <a:gd name="T36" fmla="*/ 28 w 28"/>
                <a:gd name="T37" fmla="*/ 7 h 21"/>
                <a:gd name="T38" fmla="*/ 28 w 28"/>
                <a:gd name="T39" fmla="*/ 6 h 21"/>
                <a:gd name="T40" fmla="*/ 27 w 28"/>
                <a:gd name="T41" fmla="*/ 4 h 21"/>
                <a:gd name="T42" fmla="*/ 22 w 28"/>
                <a:gd name="T43" fmla="*/ 6 h 21"/>
                <a:gd name="T44" fmla="*/ 27 w 28"/>
                <a:gd name="T45" fmla="*/ 3 h 21"/>
                <a:gd name="T46" fmla="*/ 26 w 28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21">
                  <a:moveTo>
                    <a:pt x="26" y="0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2" y="21"/>
                    <a:pt x="13" y="21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6" y="21"/>
                  </a:cubicBezTo>
                  <a:cubicBezTo>
                    <a:pt x="16" y="21"/>
                    <a:pt x="17" y="21"/>
                    <a:pt x="17" y="2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6" y="15"/>
                    <a:pt x="26" y="14"/>
                    <a:pt x="27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7" y="4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6" y="1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625"/>
            <p:cNvSpPr>
              <a:spLocks noEditPoints="1"/>
            </p:cNvSpPr>
            <p:nvPr/>
          </p:nvSpPr>
          <p:spPr bwMode="auto">
            <a:xfrm>
              <a:off x="2028825" y="5465763"/>
              <a:ext cx="236538" cy="236538"/>
            </a:xfrm>
            <a:custGeom>
              <a:avLst/>
              <a:gdLst>
                <a:gd name="T0" fmla="*/ 27 w 49"/>
                <a:gd name="T1" fmla="*/ 46 h 49"/>
                <a:gd name="T2" fmla="*/ 27 w 49"/>
                <a:gd name="T3" fmla="*/ 46 h 49"/>
                <a:gd name="T4" fmla="*/ 24 w 49"/>
                <a:gd name="T5" fmla="*/ 46 h 49"/>
                <a:gd name="T6" fmla="*/ 23 w 49"/>
                <a:gd name="T7" fmla="*/ 46 h 49"/>
                <a:gd name="T8" fmla="*/ 23 w 49"/>
                <a:gd name="T9" fmla="*/ 49 h 49"/>
                <a:gd name="T10" fmla="*/ 24 w 49"/>
                <a:gd name="T11" fmla="*/ 49 h 49"/>
                <a:gd name="T12" fmla="*/ 27 w 49"/>
                <a:gd name="T13" fmla="*/ 48 h 49"/>
                <a:gd name="T14" fmla="*/ 28 w 49"/>
                <a:gd name="T15" fmla="*/ 48 h 49"/>
                <a:gd name="T16" fmla="*/ 27 w 49"/>
                <a:gd name="T17" fmla="*/ 46 h 49"/>
                <a:gd name="T18" fmla="*/ 43 w 49"/>
                <a:gd name="T19" fmla="*/ 35 h 49"/>
                <a:gd name="T20" fmla="*/ 30 w 49"/>
                <a:gd name="T21" fmla="*/ 45 h 49"/>
                <a:gd name="T22" fmla="*/ 30 w 49"/>
                <a:gd name="T23" fmla="*/ 48 h 49"/>
                <a:gd name="T24" fmla="*/ 45 w 49"/>
                <a:gd name="T25" fmla="*/ 36 h 49"/>
                <a:gd name="T26" fmla="*/ 43 w 49"/>
                <a:gd name="T27" fmla="*/ 35 h 49"/>
                <a:gd name="T28" fmla="*/ 0 w 49"/>
                <a:gd name="T29" fmla="*/ 25 h 49"/>
                <a:gd name="T30" fmla="*/ 0 w 49"/>
                <a:gd name="T31" fmla="*/ 27 h 49"/>
                <a:gd name="T32" fmla="*/ 20 w 49"/>
                <a:gd name="T33" fmla="*/ 48 h 49"/>
                <a:gd name="T34" fmla="*/ 20 w 49"/>
                <a:gd name="T35" fmla="*/ 46 h 49"/>
                <a:gd name="T36" fmla="*/ 2 w 49"/>
                <a:gd name="T37" fmla="*/ 27 h 49"/>
                <a:gd name="T38" fmla="*/ 2 w 49"/>
                <a:gd name="T39" fmla="*/ 26 h 49"/>
                <a:gd name="T40" fmla="*/ 0 w 49"/>
                <a:gd name="T41" fmla="*/ 25 h 49"/>
                <a:gd name="T42" fmla="*/ 48 w 49"/>
                <a:gd name="T43" fmla="*/ 21 h 49"/>
                <a:gd name="T44" fmla="*/ 46 w 49"/>
                <a:gd name="T45" fmla="*/ 22 h 49"/>
                <a:gd name="T46" fmla="*/ 46 w 49"/>
                <a:gd name="T47" fmla="*/ 22 h 49"/>
                <a:gd name="T48" fmla="*/ 44 w 49"/>
                <a:gd name="T49" fmla="*/ 33 h 49"/>
                <a:gd name="T50" fmla="*/ 47 w 49"/>
                <a:gd name="T51" fmla="*/ 33 h 49"/>
                <a:gd name="T52" fmla="*/ 48 w 49"/>
                <a:gd name="T53" fmla="*/ 22 h 49"/>
                <a:gd name="T54" fmla="*/ 48 w 49"/>
                <a:gd name="T55" fmla="*/ 21 h 49"/>
                <a:gd name="T56" fmla="*/ 46 w 49"/>
                <a:gd name="T57" fmla="*/ 14 h 49"/>
                <a:gd name="T58" fmla="*/ 44 w 49"/>
                <a:gd name="T59" fmla="*/ 16 h 49"/>
                <a:gd name="T60" fmla="*/ 45 w 49"/>
                <a:gd name="T61" fmla="*/ 19 h 49"/>
                <a:gd name="T62" fmla="*/ 48 w 49"/>
                <a:gd name="T63" fmla="*/ 18 h 49"/>
                <a:gd name="T64" fmla="*/ 46 w 49"/>
                <a:gd name="T65" fmla="*/ 14 h 49"/>
                <a:gd name="T66" fmla="*/ 24 w 49"/>
                <a:gd name="T67" fmla="*/ 0 h 49"/>
                <a:gd name="T68" fmla="*/ 21 w 49"/>
                <a:gd name="T69" fmla="*/ 0 h 49"/>
                <a:gd name="T70" fmla="*/ 0 w 49"/>
                <a:gd name="T71" fmla="*/ 23 h 49"/>
                <a:gd name="T72" fmla="*/ 2 w 49"/>
                <a:gd name="T73" fmla="*/ 23 h 49"/>
                <a:gd name="T74" fmla="*/ 22 w 49"/>
                <a:gd name="T75" fmla="*/ 3 h 49"/>
                <a:gd name="T76" fmla="*/ 24 w 49"/>
                <a:gd name="T77" fmla="*/ 2 h 49"/>
                <a:gd name="T78" fmla="*/ 43 w 49"/>
                <a:gd name="T79" fmla="*/ 13 h 49"/>
                <a:gd name="T80" fmla="*/ 45 w 49"/>
                <a:gd name="T81" fmla="*/ 12 h 49"/>
                <a:gd name="T82" fmla="*/ 24 w 49"/>
                <a:gd name="T8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49">
                  <a:moveTo>
                    <a:pt x="27" y="46"/>
                  </a:moveTo>
                  <a:cubicBezTo>
                    <a:pt x="27" y="46"/>
                    <a:pt x="27" y="46"/>
                    <a:pt x="27" y="46"/>
                  </a:cubicBezTo>
                  <a:cubicBezTo>
                    <a:pt x="26" y="46"/>
                    <a:pt x="25" y="46"/>
                    <a:pt x="24" y="46"/>
                  </a:cubicBezTo>
                  <a:cubicBezTo>
                    <a:pt x="24" y="46"/>
                    <a:pt x="23" y="46"/>
                    <a:pt x="23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8"/>
                  </a:cubicBezTo>
                  <a:cubicBezTo>
                    <a:pt x="27" y="48"/>
                    <a:pt x="27" y="48"/>
                    <a:pt x="28" y="48"/>
                  </a:cubicBezTo>
                  <a:cubicBezTo>
                    <a:pt x="27" y="46"/>
                    <a:pt x="27" y="46"/>
                    <a:pt x="27" y="46"/>
                  </a:cubicBezTo>
                  <a:moveTo>
                    <a:pt x="43" y="35"/>
                  </a:moveTo>
                  <a:cubicBezTo>
                    <a:pt x="40" y="40"/>
                    <a:pt x="35" y="44"/>
                    <a:pt x="30" y="45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46"/>
                    <a:pt x="42" y="42"/>
                    <a:pt x="45" y="36"/>
                  </a:cubicBezTo>
                  <a:cubicBezTo>
                    <a:pt x="43" y="35"/>
                    <a:pt x="43" y="35"/>
                    <a:pt x="43" y="35"/>
                  </a:cubicBezTo>
                  <a:moveTo>
                    <a:pt x="0" y="25"/>
                  </a:moveTo>
                  <a:cubicBezTo>
                    <a:pt x="0" y="26"/>
                    <a:pt x="0" y="27"/>
                    <a:pt x="0" y="27"/>
                  </a:cubicBezTo>
                  <a:cubicBezTo>
                    <a:pt x="1" y="38"/>
                    <a:pt x="10" y="47"/>
                    <a:pt x="20" y="4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1" y="44"/>
                    <a:pt x="4" y="37"/>
                    <a:pt x="2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5"/>
                    <a:pt x="0" y="25"/>
                    <a:pt x="0" y="25"/>
                  </a:cubicBezTo>
                  <a:moveTo>
                    <a:pt x="48" y="21"/>
                  </a:move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6"/>
                    <a:pt x="46" y="29"/>
                    <a:pt x="44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8" y="30"/>
                    <a:pt x="49" y="26"/>
                    <a:pt x="48" y="22"/>
                  </a:cubicBezTo>
                  <a:cubicBezTo>
                    <a:pt x="48" y="21"/>
                    <a:pt x="48" y="21"/>
                    <a:pt x="48" y="21"/>
                  </a:cubicBezTo>
                  <a:moveTo>
                    <a:pt x="46" y="14"/>
                  </a:moveTo>
                  <a:cubicBezTo>
                    <a:pt x="44" y="16"/>
                    <a:pt x="44" y="16"/>
                    <a:pt x="44" y="16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7" y="17"/>
                    <a:pt x="47" y="16"/>
                    <a:pt x="46" y="14"/>
                  </a:cubicBezTo>
                  <a:moveTo>
                    <a:pt x="24" y="0"/>
                  </a:moveTo>
                  <a:cubicBezTo>
                    <a:pt x="23" y="0"/>
                    <a:pt x="22" y="0"/>
                    <a:pt x="21" y="0"/>
                  </a:cubicBezTo>
                  <a:cubicBezTo>
                    <a:pt x="9" y="2"/>
                    <a:pt x="1" y="11"/>
                    <a:pt x="0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" y="13"/>
                    <a:pt x="11" y="4"/>
                    <a:pt x="22" y="3"/>
                  </a:cubicBezTo>
                  <a:cubicBezTo>
                    <a:pt x="22" y="2"/>
                    <a:pt x="23" y="2"/>
                    <a:pt x="24" y="2"/>
                  </a:cubicBezTo>
                  <a:cubicBezTo>
                    <a:pt x="32" y="2"/>
                    <a:pt x="39" y="7"/>
                    <a:pt x="43" y="13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1" y="5"/>
                    <a:pt x="33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626"/>
            <p:cNvSpPr>
              <a:spLocks noEditPoints="1"/>
            </p:cNvSpPr>
            <p:nvPr/>
          </p:nvSpPr>
          <p:spPr bwMode="auto">
            <a:xfrm>
              <a:off x="2028825" y="5524500"/>
              <a:ext cx="231775" cy="177800"/>
            </a:xfrm>
            <a:custGeom>
              <a:avLst/>
              <a:gdLst>
                <a:gd name="T0" fmla="*/ 20 w 48"/>
                <a:gd name="T1" fmla="*/ 34 h 37"/>
                <a:gd name="T2" fmla="*/ 20 w 48"/>
                <a:gd name="T3" fmla="*/ 36 h 37"/>
                <a:gd name="T4" fmla="*/ 23 w 48"/>
                <a:gd name="T5" fmla="*/ 37 h 37"/>
                <a:gd name="T6" fmla="*/ 23 w 48"/>
                <a:gd name="T7" fmla="*/ 34 h 37"/>
                <a:gd name="T8" fmla="*/ 20 w 48"/>
                <a:gd name="T9" fmla="*/ 34 h 37"/>
                <a:gd name="T10" fmla="*/ 30 w 48"/>
                <a:gd name="T11" fmla="*/ 33 h 37"/>
                <a:gd name="T12" fmla="*/ 27 w 48"/>
                <a:gd name="T13" fmla="*/ 34 h 37"/>
                <a:gd name="T14" fmla="*/ 28 w 48"/>
                <a:gd name="T15" fmla="*/ 36 h 37"/>
                <a:gd name="T16" fmla="*/ 30 w 48"/>
                <a:gd name="T17" fmla="*/ 36 h 37"/>
                <a:gd name="T18" fmla="*/ 30 w 48"/>
                <a:gd name="T19" fmla="*/ 33 h 37"/>
                <a:gd name="T20" fmla="*/ 44 w 48"/>
                <a:gd name="T21" fmla="*/ 21 h 37"/>
                <a:gd name="T22" fmla="*/ 43 w 48"/>
                <a:gd name="T23" fmla="*/ 23 h 37"/>
                <a:gd name="T24" fmla="*/ 45 w 48"/>
                <a:gd name="T25" fmla="*/ 24 h 37"/>
                <a:gd name="T26" fmla="*/ 47 w 48"/>
                <a:gd name="T27" fmla="*/ 21 h 37"/>
                <a:gd name="T28" fmla="*/ 44 w 48"/>
                <a:gd name="T29" fmla="*/ 21 h 37"/>
                <a:gd name="T30" fmla="*/ 0 w 48"/>
                <a:gd name="T31" fmla="*/ 11 h 37"/>
                <a:gd name="T32" fmla="*/ 0 w 48"/>
                <a:gd name="T33" fmla="*/ 13 h 37"/>
                <a:gd name="T34" fmla="*/ 2 w 48"/>
                <a:gd name="T35" fmla="*/ 14 h 37"/>
                <a:gd name="T36" fmla="*/ 2 w 48"/>
                <a:gd name="T37" fmla="*/ 11 h 37"/>
                <a:gd name="T38" fmla="*/ 0 w 48"/>
                <a:gd name="T39" fmla="*/ 11 h 37"/>
                <a:gd name="T40" fmla="*/ 48 w 48"/>
                <a:gd name="T41" fmla="*/ 6 h 37"/>
                <a:gd name="T42" fmla="*/ 45 w 48"/>
                <a:gd name="T43" fmla="*/ 7 h 37"/>
                <a:gd name="T44" fmla="*/ 46 w 48"/>
                <a:gd name="T45" fmla="*/ 10 h 37"/>
                <a:gd name="T46" fmla="*/ 48 w 48"/>
                <a:gd name="T47" fmla="*/ 9 h 37"/>
                <a:gd name="T48" fmla="*/ 48 w 48"/>
                <a:gd name="T49" fmla="*/ 6 h 37"/>
                <a:gd name="T50" fmla="*/ 45 w 48"/>
                <a:gd name="T51" fmla="*/ 0 h 37"/>
                <a:gd name="T52" fmla="*/ 43 w 48"/>
                <a:gd name="T53" fmla="*/ 1 h 37"/>
                <a:gd name="T54" fmla="*/ 44 w 48"/>
                <a:gd name="T55" fmla="*/ 4 h 37"/>
                <a:gd name="T56" fmla="*/ 46 w 48"/>
                <a:gd name="T57" fmla="*/ 2 h 37"/>
                <a:gd name="T58" fmla="*/ 45 w 48"/>
                <a:gd name="T5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37">
                  <a:moveTo>
                    <a:pt x="20" y="34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1" y="36"/>
                    <a:pt x="22" y="37"/>
                    <a:pt x="23" y="37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4"/>
                    <a:pt x="21" y="34"/>
                    <a:pt x="20" y="34"/>
                  </a:cubicBezTo>
                  <a:moveTo>
                    <a:pt x="30" y="33"/>
                  </a:moveTo>
                  <a:cubicBezTo>
                    <a:pt x="29" y="34"/>
                    <a:pt x="28" y="34"/>
                    <a:pt x="27" y="34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30" y="36"/>
                    <a:pt x="30" y="36"/>
                  </a:cubicBezTo>
                  <a:cubicBezTo>
                    <a:pt x="30" y="33"/>
                    <a:pt x="30" y="33"/>
                    <a:pt x="30" y="33"/>
                  </a:cubicBezTo>
                  <a:moveTo>
                    <a:pt x="44" y="21"/>
                  </a:moveTo>
                  <a:cubicBezTo>
                    <a:pt x="44" y="22"/>
                    <a:pt x="43" y="22"/>
                    <a:pt x="43" y="23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6" y="23"/>
                    <a:pt x="46" y="22"/>
                    <a:pt x="47" y="21"/>
                  </a:cubicBezTo>
                  <a:cubicBezTo>
                    <a:pt x="44" y="21"/>
                    <a:pt x="44" y="21"/>
                    <a:pt x="44" y="21"/>
                  </a:cubicBezTo>
                  <a:moveTo>
                    <a:pt x="0" y="11"/>
                  </a:moveTo>
                  <a:cubicBezTo>
                    <a:pt x="0" y="12"/>
                    <a:pt x="0" y="13"/>
                    <a:pt x="0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48" y="6"/>
                  </a:moveTo>
                  <a:cubicBezTo>
                    <a:pt x="45" y="7"/>
                    <a:pt x="45" y="7"/>
                    <a:pt x="45" y="7"/>
                  </a:cubicBezTo>
                  <a:cubicBezTo>
                    <a:pt x="45" y="8"/>
                    <a:pt x="46" y="9"/>
                    <a:pt x="46" y="1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8"/>
                    <a:pt x="48" y="7"/>
                    <a:pt x="48" y="6"/>
                  </a:cubicBezTo>
                  <a:moveTo>
                    <a:pt x="45" y="0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4" y="3"/>
                    <a:pt x="44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5" y="1"/>
                    <a:pt x="4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627"/>
            <p:cNvSpPr>
              <a:spLocks noEditPoints="1"/>
            </p:cNvSpPr>
            <p:nvPr/>
          </p:nvSpPr>
          <p:spPr bwMode="auto">
            <a:xfrm>
              <a:off x="3003550" y="4949825"/>
              <a:ext cx="206375" cy="203200"/>
            </a:xfrm>
            <a:custGeom>
              <a:avLst/>
              <a:gdLst>
                <a:gd name="T0" fmla="*/ 18 w 43"/>
                <a:gd name="T1" fmla="*/ 21 h 42"/>
                <a:gd name="T2" fmla="*/ 3 w 43"/>
                <a:gd name="T3" fmla="*/ 30 h 42"/>
                <a:gd name="T4" fmla="*/ 22 w 43"/>
                <a:gd name="T5" fmla="*/ 42 h 42"/>
                <a:gd name="T6" fmla="*/ 24 w 43"/>
                <a:gd name="T7" fmla="*/ 42 h 42"/>
                <a:gd name="T8" fmla="*/ 27 w 43"/>
                <a:gd name="T9" fmla="*/ 41 h 42"/>
                <a:gd name="T10" fmla="*/ 18 w 43"/>
                <a:gd name="T11" fmla="*/ 21 h 42"/>
                <a:gd name="T12" fmla="*/ 21 w 43"/>
                <a:gd name="T13" fmla="*/ 20 h 42"/>
                <a:gd name="T14" fmla="*/ 30 w 43"/>
                <a:gd name="T15" fmla="*/ 40 h 42"/>
                <a:gd name="T16" fmla="*/ 42 w 43"/>
                <a:gd name="T17" fmla="*/ 20 h 42"/>
                <a:gd name="T18" fmla="*/ 21 w 43"/>
                <a:gd name="T19" fmla="*/ 20 h 42"/>
                <a:gd name="T20" fmla="*/ 22 w 43"/>
                <a:gd name="T21" fmla="*/ 0 h 42"/>
                <a:gd name="T22" fmla="*/ 19 w 43"/>
                <a:gd name="T23" fmla="*/ 0 h 42"/>
                <a:gd name="T24" fmla="*/ 1 w 43"/>
                <a:gd name="T25" fmla="*/ 23 h 42"/>
                <a:gd name="T26" fmla="*/ 2 w 43"/>
                <a:gd name="T27" fmla="*/ 27 h 42"/>
                <a:gd name="T28" fmla="*/ 19 w 43"/>
                <a:gd name="T29" fmla="*/ 17 h 42"/>
                <a:gd name="T30" fmla="*/ 19 w 43"/>
                <a:gd name="T31" fmla="*/ 17 h 42"/>
                <a:gd name="T32" fmla="*/ 42 w 43"/>
                <a:gd name="T33" fmla="*/ 18 h 42"/>
                <a:gd name="T34" fmla="*/ 22 w 43"/>
                <a:gd name="T3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42">
                  <a:moveTo>
                    <a:pt x="18" y="21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6" y="37"/>
                    <a:pt x="13" y="42"/>
                    <a:pt x="22" y="42"/>
                  </a:cubicBezTo>
                  <a:cubicBezTo>
                    <a:pt x="22" y="42"/>
                    <a:pt x="23" y="42"/>
                    <a:pt x="24" y="42"/>
                  </a:cubicBezTo>
                  <a:cubicBezTo>
                    <a:pt x="25" y="41"/>
                    <a:pt x="26" y="41"/>
                    <a:pt x="27" y="41"/>
                  </a:cubicBezTo>
                  <a:cubicBezTo>
                    <a:pt x="18" y="21"/>
                    <a:pt x="18" y="21"/>
                    <a:pt x="18" y="21"/>
                  </a:cubicBezTo>
                  <a:moveTo>
                    <a:pt x="21" y="20"/>
                  </a:moveTo>
                  <a:cubicBezTo>
                    <a:pt x="30" y="40"/>
                    <a:pt x="30" y="40"/>
                    <a:pt x="30" y="40"/>
                  </a:cubicBezTo>
                  <a:cubicBezTo>
                    <a:pt x="37" y="37"/>
                    <a:pt x="43" y="29"/>
                    <a:pt x="42" y="20"/>
                  </a:cubicBezTo>
                  <a:cubicBezTo>
                    <a:pt x="21" y="20"/>
                    <a:pt x="21" y="20"/>
                    <a:pt x="21" y="20"/>
                  </a:cubicBezTo>
                  <a:moveTo>
                    <a:pt x="22" y="0"/>
                  </a:moveTo>
                  <a:cubicBezTo>
                    <a:pt x="21" y="0"/>
                    <a:pt x="20" y="0"/>
                    <a:pt x="19" y="0"/>
                  </a:cubicBezTo>
                  <a:cubicBezTo>
                    <a:pt x="8" y="1"/>
                    <a:pt x="0" y="12"/>
                    <a:pt x="1" y="23"/>
                  </a:cubicBezTo>
                  <a:cubicBezTo>
                    <a:pt x="1" y="25"/>
                    <a:pt x="1" y="26"/>
                    <a:pt x="2" y="2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7"/>
                    <a:pt x="3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628"/>
            <p:cNvSpPr>
              <a:spLocks/>
            </p:cNvSpPr>
            <p:nvPr/>
          </p:nvSpPr>
          <p:spPr bwMode="auto">
            <a:xfrm>
              <a:off x="3013075" y="5032375"/>
              <a:ext cx="192088" cy="115888"/>
            </a:xfrm>
            <a:custGeom>
              <a:avLst/>
              <a:gdLst>
                <a:gd name="T0" fmla="*/ 17 w 40"/>
                <a:gd name="T1" fmla="*/ 0 h 24"/>
                <a:gd name="T2" fmla="*/ 0 w 40"/>
                <a:gd name="T3" fmla="*/ 10 h 24"/>
                <a:gd name="T4" fmla="*/ 1 w 40"/>
                <a:gd name="T5" fmla="*/ 13 h 24"/>
                <a:gd name="T6" fmla="*/ 16 w 40"/>
                <a:gd name="T7" fmla="*/ 4 h 24"/>
                <a:gd name="T8" fmla="*/ 25 w 40"/>
                <a:gd name="T9" fmla="*/ 24 h 24"/>
                <a:gd name="T10" fmla="*/ 28 w 40"/>
                <a:gd name="T11" fmla="*/ 23 h 24"/>
                <a:gd name="T12" fmla="*/ 19 w 40"/>
                <a:gd name="T13" fmla="*/ 3 h 24"/>
                <a:gd name="T14" fmla="*/ 40 w 40"/>
                <a:gd name="T15" fmla="*/ 3 h 24"/>
                <a:gd name="T16" fmla="*/ 40 w 40"/>
                <a:gd name="T17" fmla="*/ 1 h 24"/>
                <a:gd name="T18" fmla="*/ 40 w 40"/>
                <a:gd name="T19" fmla="*/ 1 h 24"/>
                <a:gd name="T20" fmla="*/ 17 w 40"/>
                <a:gd name="T21" fmla="*/ 0 h 24"/>
                <a:gd name="T22" fmla="*/ 17 w 40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24">
                  <a:moveTo>
                    <a:pt x="17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7" y="23"/>
                    <a:pt x="28" y="2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2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629"/>
            <p:cNvSpPr>
              <a:spLocks noEditPoints="1"/>
            </p:cNvSpPr>
            <p:nvPr/>
          </p:nvSpPr>
          <p:spPr bwMode="auto">
            <a:xfrm>
              <a:off x="2965450" y="4916488"/>
              <a:ext cx="279400" cy="269875"/>
            </a:xfrm>
            <a:custGeom>
              <a:avLst/>
              <a:gdLst>
                <a:gd name="T0" fmla="*/ 7 w 58"/>
                <a:gd name="T1" fmla="*/ 39 h 56"/>
                <a:gd name="T2" fmla="*/ 4 w 58"/>
                <a:gd name="T3" fmla="*/ 40 h 56"/>
                <a:gd name="T4" fmla="*/ 30 w 58"/>
                <a:gd name="T5" fmla="*/ 56 h 56"/>
                <a:gd name="T6" fmla="*/ 33 w 58"/>
                <a:gd name="T7" fmla="*/ 56 h 56"/>
                <a:gd name="T8" fmla="*/ 38 w 58"/>
                <a:gd name="T9" fmla="*/ 54 h 56"/>
                <a:gd name="T10" fmla="*/ 37 w 58"/>
                <a:gd name="T11" fmla="*/ 52 h 56"/>
                <a:gd name="T12" fmla="*/ 32 w 58"/>
                <a:gd name="T13" fmla="*/ 53 h 56"/>
                <a:gd name="T14" fmla="*/ 30 w 58"/>
                <a:gd name="T15" fmla="*/ 53 h 56"/>
                <a:gd name="T16" fmla="*/ 7 w 58"/>
                <a:gd name="T17" fmla="*/ 39 h 56"/>
                <a:gd name="T18" fmla="*/ 55 w 58"/>
                <a:gd name="T19" fmla="*/ 27 h 56"/>
                <a:gd name="T20" fmla="*/ 40 w 58"/>
                <a:gd name="T21" fmla="*/ 51 h 56"/>
                <a:gd name="T22" fmla="*/ 41 w 58"/>
                <a:gd name="T23" fmla="*/ 53 h 56"/>
                <a:gd name="T24" fmla="*/ 57 w 58"/>
                <a:gd name="T25" fmla="*/ 28 h 56"/>
                <a:gd name="T26" fmla="*/ 55 w 58"/>
                <a:gd name="T27" fmla="*/ 27 h 56"/>
                <a:gd name="T28" fmla="*/ 30 w 58"/>
                <a:gd name="T29" fmla="*/ 0 h 56"/>
                <a:gd name="T30" fmla="*/ 26 w 58"/>
                <a:gd name="T31" fmla="*/ 0 h 56"/>
                <a:gd name="T32" fmla="*/ 2 w 58"/>
                <a:gd name="T33" fmla="*/ 31 h 56"/>
                <a:gd name="T34" fmla="*/ 3 w 58"/>
                <a:gd name="T35" fmla="*/ 38 h 56"/>
                <a:gd name="T36" fmla="*/ 6 w 58"/>
                <a:gd name="T37" fmla="*/ 36 h 56"/>
                <a:gd name="T38" fmla="*/ 5 w 58"/>
                <a:gd name="T39" fmla="*/ 31 h 56"/>
                <a:gd name="T40" fmla="*/ 27 w 58"/>
                <a:gd name="T41" fmla="*/ 3 h 56"/>
                <a:gd name="T42" fmla="*/ 30 w 58"/>
                <a:gd name="T43" fmla="*/ 3 h 56"/>
                <a:gd name="T44" fmla="*/ 54 w 58"/>
                <a:gd name="T45" fmla="*/ 25 h 56"/>
                <a:gd name="T46" fmla="*/ 57 w 58"/>
                <a:gd name="T47" fmla="*/ 25 h 56"/>
                <a:gd name="T48" fmla="*/ 57 w 58"/>
                <a:gd name="T49" fmla="*/ 25 h 56"/>
                <a:gd name="T50" fmla="*/ 30 w 58"/>
                <a:gd name="T5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56">
                  <a:moveTo>
                    <a:pt x="7" y="39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9" y="49"/>
                    <a:pt x="19" y="56"/>
                    <a:pt x="30" y="56"/>
                  </a:cubicBezTo>
                  <a:cubicBezTo>
                    <a:pt x="31" y="56"/>
                    <a:pt x="32" y="56"/>
                    <a:pt x="33" y="56"/>
                  </a:cubicBezTo>
                  <a:cubicBezTo>
                    <a:pt x="35" y="55"/>
                    <a:pt x="36" y="55"/>
                    <a:pt x="38" y="54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6" y="52"/>
                    <a:pt x="34" y="53"/>
                    <a:pt x="32" y="53"/>
                  </a:cubicBezTo>
                  <a:cubicBezTo>
                    <a:pt x="31" y="53"/>
                    <a:pt x="30" y="53"/>
                    <a:pt x="30" y="53"/>
                  </a:cubicBezTo>
                  <a:cubicBezTo>
                    <a:pt x="20" y="53"/>
                    <a:pt x="11" y="47"/>
                    <a:pt x="7" y="39"/>
                  </a:cubicBezTo>
                  <a:moveTo>
                    <a:pt x="55" y="27"/>
                  </a:moveTo>
                  <a:cubicBezTo>
                    <a:pt x="55" y="38"/>
                    <a:pt x="49" y="47"/>
                    <a:pt x="40" y="51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51" y="49"/>
                    <a:pt x="58" y="39"/>
                    <a:pt x="57" y="28"/>
                  </a:cubicBezTo>
                  <a:cubicBezTo>
                    <a:pt x="55" y="27"/>
                    <a:pt x="55" y="27"/>
                    <a:pt x="55" y="27"/>
                  </a:cubicBezTo>
                  <a:moveTo>
                    <a:pt x="30" y="0"/>
                  </a:moveTo>
                  <a:cubicBezTo>
                    <a:pt x="29" y="0"/>
                    <a:pt x="27" y="0"/>
                    <a:pt x="26" y="0"/>
                  </a:cubicBezTo>
                  <a:cubicBezTo>
                    <a:pt x="11" y="2"/>
                    <a:pt x="0" y="16"/>
                    <a:pt x="2" y="31"/>
                  </a:cubicBezTo>
                  <a:cubicBezTo>
                    <a:pt x="2" y="33"/>
                    <a:pt x="3" y="35"/>
                    <a:pt x="3" y="38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4"/>
                    <a:pt x="5" y="33"/>
                    <a:pt x="5" y="31"/>
                  </a:cubicBezTo>
                  <a:cubicBezTo>
                    <a:pt x="3" y="17"/>
                    <a:pt x="13" y="5"/>
                    <a:pt x="27" y="3"/>
                  </a:cubicBezTo>
                  <a:cubicBezTo>
                    <a:pt x="28" y="3"/>
                    <a:pt x="29" y="3"/>
                    <a:pt x="30" y="3"/>
                  </a:cubicBezTo>
                  <a:cubicBezTo>
                    <a:pt x="42" y="3"/>
                    <a:pt x="53" y="12"/>
                    <a:pt x="54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6" y="10"/>
                    <a:pt x="44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630"/>
            <p:cNvSpPr>
              <a:spLocks noEditPoints="1"/>
            </p:cNvSpPr>
            <p:nvPr/>
          </p:nvSpPr>
          <p:spPr bwMode="auto">
            <a:xfrm>
              <a:off x="2979738" y="5037138"/>
              <a:ext cx="260350" cy="139700"/>
            </a:xfrm>
            <a:custGeom>
              <a:avLst/>
              <a:gdLst>
                <a:gd name="T0" fmla="*/ 37 w 54"/>
                <a:gd name="T1" fmla="*/ 26 h 29"/>
                <a:gd name="T2" fmla="*/ 34 w 54"/>
                <a:gd name="T3" fmla="*/ 27 h 29"/>
                <a:gd name="T4" fmla="*/ 35 w 54"/>
                <a:gd name="T5" fmla="*/ 29 h 29"/>
                <a:gd name="T6" fmla="*/ 38 w 54"/>
                <a:gd name="T7" fmla="*/ 28 h 29"/>
                <a:gd name="T8" fmla="*/ 37 w 54"/>
                <a:gd name="T9" fmla="*/ 26 h 29"/>
                <a:gd name="T10" fmla="*/ 3 w 54"/>
                <a:gd name="T11" fmla="*/ 11 h 29"/>
                <a:gd name="T12" fmla="*/ 0 w 54"/>
                <a:gd name="T13" fmla="*/ 13 h 29"/>
                <a:gd name="T14" fmla="*/ 1 w 54"/>
                <a:gd name="T15" fmla="*/ 15 h 29"/>
                <a:gd name="T16" fmla="*/ 4 w 54"/>
                <a:gd name="T17" fmla="*/ 14 h 29"/>
                <a:gd name="T18" fmla="*/ 3 w 54"/>
                <a:gd name="T19" fmla="*/ 11 h 29"/>
                <a:gd name="T20" fmla="*/ 51 w 54"/>
                <a:gd name="T21" fmla="*/ 0 h 29"/>
                <a:gd name="T22" fmla="*/ 51 w 54"/>
                <a:gd name="T23" fmla="*/ 0 h 29"/>
                <a:gd name="T24" fmla="*/ 52 w 54"/>
                <a:gd name="T25" fmla="*/ 2 h 29"/>
                <a:gd name="T26" fmla="*/ 54 w 54"/>
                <a:gd name="T27" fmla="*/ 3 h 29"/>
                <a:gd name="T28" fmla="*/ 54 w 54"/>
                <a:gd name="T29" fmla="*/ 0 h 29"/>
                <a:gd name="T30" fmla="*/ 51 w 54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" h="29">
                  <a:moveTo>
                    <a:pt x="37" y="26"/>
                  </a:moveTo>
                  <a:cubicBezTo>
                    <a:pt x="36" y="26"/>
                    <a:pt x="35" y="26"/>
                    <a:pt x="34" y="27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9"/>
                    <a:pt x="37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moveTo>
                    <a:pt x="3" y="11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4"/>
                    <a:pt x="1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3" y="12"/>
                    <a:pt x="3" y="11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2" y="1"/>
                    <a:pt x="52" y="2"/>
                    <a:pt x="52" y="2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2"/>
                    <a:pt x="54" y="1"/>
                    <a:pt x="54" y="0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631"/>
            <p:cNvSpPr>
              <a:spLocks noEditPoints="1"/>
            </p:cNvSpPr>
            <p:nvPr/>
          </p:nvSpPr>
          <p:spPr bwMode="auto">
            <a:xfrm>
              <a:off x="4270375" y="4959350"/>
              <a:ext cx="203200" cy="198438"/>
            </a:xfrm>
            <a:custGeom>
              <a:avLst/>
              <a:gdLst>
                <a:gd name="T0" fmla="*/ 26 w 42"/>
                <a:gd name="T1" fmla="*/ 24 h 41"/>
                <a:gd name="T2" fmla="*/ 12 w 42"/>
                <a:gd name="T3" fmla="*/ 39 h 41"/>
                <a:gd name="T4" fmla="*/ 21 w 42"/>
                <a:gd name="T5" fmla="*/ 41 h 41"/>
                <a:gd name="T6" fmla="*/ 23 w 42"/>
                <a:gd name="T7" fmla="*/ 41 h 41"/>
                <a:gd name="T8" fmla="*/ 24 w 42"/>
                <a:gd name="T9" fmla="*/ 41 h 41"/>
                <a:gd name="T10" fmla="*/ 26 w 42"/>
                <a:gd name="T11" fmla="*/ 24 h 41"/>
                <a:gd name="T12" fmla="*/ 29 w 42"/>
                <a:gd name="T13" fmla="*/ 23 h 41"/>
                <a:gd name="T14" fmla="*/ 27 w 42"/>
                <a:gd name="T15" fmla="*/ 40 h 41"/>
                <a:gd name="T16" fmla="*/ 40 w 42"/>
                <a:gd name="T17" fmla="*/ 29 h 41"/>
                <a:gd name="T18" fmla="*/ 29 w 42"/>
                <a:gd name="T19" fmla="*/ 23 h 41"/>
                <a:gd name="T20" fmla="*/ 0 w 42"/>
                <a:gd name="T21" fmla="*/ 22 h 41"/>
                <a:gd name="T22" fmla="*/ 0 w 42"/>
                <a:gd name="T23" fmla="*/ 23 h 41"/>
                <a:gd name="T24" fmla="*/ 10 w 42"/>
                <a:gd name="T25" fmla="*/ 38 h 41"/>
                <a:gd name="T26" fmla="*/ 25 w 42"/>
                <a:gd name="T27" fmla="*/ 22 h 41"/>
                <a:gd name="T28" fmla="*/ 0 w 42"/>
                <a:gd name="T29" fmla="*/ 22 h 41"/>
                <a:gd name="T30" fmla="*/ 21 w 42"/>
                <a:gd name="T31" fmla="*/ 0 h 41"/>
                <a:gd name="T32" fmla="*/ 18 w 42"/>
                <a:gd name="T33" fmla="*/ 0 h 41"/>
                <a:gd name="T34" fmla="*/ 0 w 42"/>
                <a:gd name="T35" fmla="*/ 19 h 41"/>
                <a:gd name="T36" fmla="*/ 27 w 42"/>
                <a:gd name="T37" fmla="*/ 19 h 41"/>
                <a:gd name="T38" fmla="*/ 29 w 42"/>
                <a:gd name="T39" fmla="*/ 17 h 41"/>
                <a:gd name="T40" fmla="*/ 29 w 42"/>
                <a:gd name="T41" fmla="*/ 20 h 41"/>
                <a:gd name="T42" fmla="*/ 41 w 42"/>
                <a:gd name="T43" fmla="*/ 27 h 41"/>
                <a:gd name="T44" fmla="*/ 41 w 42"/>
                <a:gd name="T45" fmla="*/ 18 h 41"/>
                <a:gd name="T46" fmla="*/ 21 w 42"/>
                <a:gd name="T4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" h="41">
                  <a:moveTo>
                    <a:pt x="26" y="24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5" y="41"/>
                    <a:pt x="18" y="41"/>
                    <a:pt x="21" y="41"/>
                  </a:cubicBezTo>
                  <a:cubicBezTo>
                    <a:pt x="22" y="41"/>
                    <a:pt x="22" y="41"/>
                    <a:pt x="23" y="41"/>
                  </a:cubicBezTo>
                  <a:cubicBezTo>
                    <a:pt x="23" y="41"/>
                    <a:pt x="24" y="41"/>
                    <a:pt x="24" y="41"/>
                  </a:cubicBezTo>
                  <a:cubicBezTo>
                    <a:pt x="26" y="24"/>
                    <a:pt x="26" y="24"/>
                    <a:pt x="26" y="24"/>
                  </a:cubicBezTo>
                  <a:moveTo>
                    <a:pt x="29" y="23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3" y="39"/>
                    <a:pt x="37" y="35"/>
                    <a:pt x="40" y="29"/>
                  </a:cubicBezTo>
                  <a:cubicBezTo>
                    <a:pt x="29" y="23"/>
                    <a:pt x="29" y="23"/>
                    <a:pt x="29" y="23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3"/>
                  </a:cubicBezTo>
                  <a:cubicBezTo>
                    <a:pt x="1" y="29"/>
                    <a:pt x="4" y="35"/>
                    <a:pt x="10" y="3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8" y="1"/>
                    <a:pt x="1" y="9"/>
                    <a:pt x="0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2" y="24"/>
                    <a:pt x="42" y="21"/>
                    <a:pt x="41" y="18"/>
                  </a:cubicBezTo>
                  <a:cubicBezTo>
                    <a:pt x="40" y="7"/>
                    <a:pt x="3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632"/>
            <p:cNvSpPr>
              <a:spLocks/>
            </p:cNvSpPr>
            <p:nvPr/>
          </p:nvSpPr>
          <p:spPr bwMode="auto">
            <a:xfrm>
              <a:off x="4270375" y="5041900"/>
              <a:ext cx="198438" cy="115888"/>
            </a:xfrm>
            <a:custGeom>
              <a:avLst/>
              <a:gdLst>
                <a:gd name="T0" fmla="*/ 29 w 41"/>
                <a:gd name="T1" fmla="*/ 0 h 24"/>
                <a:gd name="T2" fmla="*/ 27 w 41"/>
                <a:gd name="T3" fmla="*/ 2 h 24"/>
                <a:gd name="T4" fmla="*/ 0 w 41"/>
                <a:gd name="T5" fmla="*/ 2 h 24"/>
                <a:gd name="T6" fmla="*/ 0 w 41"/>
                <a:gd name="T7" fmla="*/ 5 h 24"/>
                <a:gd name="T8" fmla="*/ 25 w 41"/>
                <a:gd name="T9" fmla="*/ 5 h 24"/>
                <a:gd name="T10" fmla="*/ 10 w 41"/>
                <a:gd name="T11" fmla="*/ 21 h 24"/>
                <a:gd name="T12" fmla="*/ 12 w 41"/>
                <a:gd name="T13" fmla="*/ 22 h 24"/>
                <a:gd name="T14" fmla="*/ 26 w 41"/>
                <a:gd name="T15" fmla="*/ 7 h 24"/>
                <a:gd name="T16" fmla="*/ 24 w 41"/>
                <a:gd name="T17" fmla="*/ 24 h 24"/>
                <a:gd name="T18" fmla="*/ 27 w 41"/>
                <a:gd name="T19" fmla="*/ 23 h 24"/>
                <a:gd name="T20" fmla="*/ 29 w 41"/>
                <a:gd name="T21" fmla="*/ 6 h 24"/>
                <a:gd name="T22" fmla="*/ 40 w 41"/>
                <a:gd name="T23" fmla="*/ 12 h 24"/>
                <a:gd name="T24" fmla="*/ 41 w 41"/>
                <a:gd name="T25" fmla="*/ 10 h 24"/>
                <a:gd name="T26" fmla="*/ 29 w 41"/>
                <a:gd name="T27" fmla="*/ 3 h 24"/>
                <a:gd name="T28" fmla="*/ 29 w 41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24">
                  <a:moveTo>
                    <a:pt x="29" y="0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2"/>
                    <a:pt x="12" y="22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7" y="23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1"/>
                    <a:pt x="40" y="11"/>
                    <a:pt x="41" y="1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633"/>
            <p:cNvSpPr>
              <a:spLocks noEditPoints="1"/>
            </p:cNvSpPr>
            <p:nvPr/>
          </p:nvSpPr>
          <p:spPr bwMode="auto">
            <a:xfrm>
              <a:off x="4237038" y="4926013"/>
              <a:ext cx="269875" cy="265113"/>
            </a:xfrm>
            <a:custGeom>
              <a:avLst/>
              <a:gdLst>
                <a:gd name="T0" fmla="*/ 16 w 56"/>
                <a:gd name="T1" fmla="*/ 50 h 55"/>
                <a:gd name="T2" fmla="*/ 14 w 56"/>
                <a:gd name="T3" fmla="*/ 52 h 55"/>
                <a:gd name="T4" fmla="*/ 28 w 56"/>
                <a:gd name="T5" fmla="*/ 55 h 55"/>
                <a:gd name="T6" fmla="*/ 30 w 56"/>
                <a:gd name="T7" fmla="*/ 55 h 55"/>
                <a:gd name="T8" fmla="*/ 31 w 56"/>
                <a:gd name="T9" fmla="*/ 52 h 55"/>
                <a:gd name="T10" fmla="*/ 31 w 56"/>
                <a:gd name="T11" fmla="*/ 52 h 55"/>
                <a:gd name="T12" fmla="*/ 28 w 56"/>
                <a:gd name="T13" fmla="*/ 53 h 55"/>
                <a:gd name="T14" fmla="*/ 16 w 56"/>
                <a:gd name="T15" fmla="*/ 50 h 55"/>
                <a:gd name="T16" fmla="*/ 50 w 56"/>
                <a:gd name="T17" fmla="*/ 38 h 55"/>
                <a:gd name="T18" fmla="*/ 34 w 56"/>
                <a:gd name="T19" fmla="*/ 52 h 55"/>
                <a:gd name="T20" fmla="*/ 33 w 56"/>
                <a:gd name="T21" fmla="*/ 55 h 55"/>
                <a:gd name="T22" fmla="*/ 53 w 56"/>
                <a:gd name="T23" fmla="*/ 40 h 55"/>
                <a:gd name="T24" fmla="*/ 50 w 56"/>
                <a:gd name="T25" fmla="*/ 38 h 55"/>
                <a:gd name="T26" fmla="*/ 0 w 56"/>
                <a:gd name="T27" fmla="*/ 28 h 55"/>
                <a:gd name="T28" fmla="*/ 0 w 56"/>
                <a:gd name="T29" fmla="*/ 31 h 55"/>
                <a:gd name="T30" fmla="*/ 12 w 56"/>
                <a:gd name="T31" fmla="*/ 50 h 55"/>
                <a:gd name="T32" fmla="*/ 14 w 56"/>
                <a:gd name="T33" fmla="*/ 48 h 55"/>
                <a:gd name="T34" fmla="*/ 3 w 56"/>
                <a:gd name="T35" fmla="*/ 30 h 55"/>
                <a:gd name="T36" fmla="*/ 3 w 56"/>
                <a:gd name="T37" fmla="*/ 28 h 55"/>
                <a:gd name="T38" fmla="*/ 0 w 56"/>
                <a:gd name="T39" fmla="*/ 28 h 55"/>
                <a:gd name="T40" fmla="*/ 28 w 56"/>
                <a:gd name="T41" fmla="*/ 0 h 55"/>
                <a:gd name="T42" fmla="*/ 25 w 56"/>
                <a:gd name="T43" fmla="*/ 0 h 55"/>
                <a:gd name="T44" fmla="*/ 0 w 56"/>
                <a:gd name="T45" fmla="*/ 26 h 55"/>
                <a:gd name="T46" fmla="*/ 3 w 56"/>
                <a:gd name="T47" fmla="*/ 26 h 55"/>
                <a:gd name="T48" fmla="*/ 25 w 56"/>
                <a:gd name="T49" fmla="*/ 3 h 55"/>
                <a:gd name="T50" fmla="*/ 28 w 56"/>
                <a:gd name="T51" fmla="*/ 2 h 55"/>
                <a:gd name="T52" fmla="*/ 53 w 56"/>
                <a:gd name="T53" fmla="*/ 25 h 55"/>
                <a:gd name="T54" fmla="*/ 51 w 56"/>
                <a:gd name="T55" fmla="*/ 36 h 55"/>
                <a:gd name="T56" fmla="*/ 54 w 56"/>
                <a:gd name="T57" fmla="*/ 37 h 55"/>
                <a:gd name="T58" fmla="*/ 55 w 56"/>
                <a:gd name="T59" fmla="*/ 24 h 55"/>
                <a:gd name="T60" fmla="*/ 28 w 56"/>
                <a:gd name="T6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55">
                  <a:moveTo>
                    <a:pt x="16" y="50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8" y="54"/>
                    <a:pt x="23" y="55"/>
                    <a:pt x="28" y="55"/>
                  </a:cubicBezTo>
                  <a:cubicBezTo>
                    <a:pt x="29" y="55"/>
                    <a:pt x="30" y="55"/>
                    <a:pt x="30" y="55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0" y="52"/>
                    <a:pt x="29" y="53"/>
                    <a:pt x="28" y="53"/>
                  </a:cubicBezTo>
                  <a:cubicBezTo>
                    <a:pt x="24" y="53"/>
                    <a:pt x="20" y="51"/>
                    <a:pt x="16" y="50"/>
                  </a:cubicBezTo>
                  <a:moveTo>
                    <a:pt x="50" y="38"/>
                  </a:moveTo>
                  <a:cubicBezTo>
                    <a:pt x="47" y="45"/>
                    <a:pt x="41" y="50"/>
                    <a:pt x="34" y="52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42" y="53"/>
                    <a:pt x="49" y="47"/>
                    <a:pt x="53" y="40"/>
                  </a:cubicBezTo>
                  <a:cubicBezTo>
                    <a:pt x="50" y="38"/>
                    <a:pt x="50" y="38"/>
                    <a:pt x="50" y="38"/>
                  </a:cubicBezTo>
                  <a:moveTo>
                    <a:pt x="0" y="28"/>
                  </a:moveTo>
                  <a:cubicBezTo>
                    <a:pt x="0" y="29"/>
                    <a:pt x="0" y="30"/>
                    <a:pt x="0" y="31"/>
                  </a:cubicBezTo>
                  <a:cubicBezTo>
                    <a:pt x="1" y="39"/>
                    <a:pt x="5" y="46"/>
                    <a:pt x="12" y="50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8" y="44"/>
                    <a:pt x="4" y="38"/>
                    <a:pt x="3" y="30"/>
                  </a:cubicBezTo>
                  <a:cubicBezTo>
                    <a:pt x="3" y="30"/>
                    <a:pt x="3" y="29"/>
                    <a:pt x="3" y="28"/>
                  </a:cubicBezTo>
                  <a:cubicBezTo>
                    <a:pt x="0" y="28"/>
                    <a:pt x="0" y="28"/>
                    <a:pt x="0" y="28"/>
                  </a:cubicBezTo>
                  <a:moveTo>
                    <a:pt x="28" y="0"/>
                  </a:moveTo>
                  <a:cubicBezTo>
                    <a:pt x="27" y="0"/>
                    <a:pt x="26" y="0"/>
                    <a:pt x="25" y="0"/>
                  </a:cubicBezTo>
                  <a:cubicBezTo>
                    <a:pt x="11" y="1"/>
                    <a:pt x="1" y="13"/>
                    <a:pt x="0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14"/>
                    <a:pt x="13" y="4"/>
                    <a:pt x="25" y="3"/>
                  </a:cubicBezTo>
                  <a:cubicBezTo>
                    <a:pt x="26" y="3"/>
                    <a:pt x="27" y="2"/>
                    <a:pt x="28" y="2"/>
                  </a:cubicBezTo>
                  <a:cubicBezTo>
                    <a:pt x="40" y="2"/>
                    <a:pt x="51" y="12"/>
                    <a:pt x="53" y="25"/>
                  </a:cubicBezTo>
                  <a:cubicBezTo>
                    <a:pt x="53" y="29"/>
                    <a:pt x="53" y="32"/>
                    <a:pt x="51" y="36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5" y="33"/>
                    <a:pt x="56" y="29"/>
                    <a:pt x="55" y="24"/>
                  </a:cubicBezTo>
                  <a:cubicBezTo>
                    <a:pt x="54" y="10"/>
                    <a:pt x="42" y="0"/>
                    <a:pt x="2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634"/>
            <p:cNvSpPr>
              <a:spLocks noEditPoints="1"/>
            </p:cNvSpPr>
            <p:nvPr/>
          </p:nvSpPr>
          <p:spPr bwMode="auto">
            <a:xfrm>
              <a:off x="4237038" y="5051425"/>
              <a:ext cx="260350" cy="139700"/>
            </a:xfrm>
            <a:custGeom>
              <a:avLst/>
              <a:gdLst>
                <a:gd name="T0" fmla="*/ 34 w 54"/>
                <a:gd name="T1" fmla="*/ 26 h 29"/>
                <a:gd name="T2" fmla="*/ 31 w 54"/>
                <a:gd name="T3" fmla="*/ 26 h 29"/>
                <a:gd name="T4" fmla="*/ 30 w 54"/>
                <a:gd name="T5" fmla="*/ 29 h 29"/>
                <a:gd name="T6" fmla="*/ 31 w 54"/>
                <a:gd name="T7" fmla="*/ 29 h 29"/>
                <a:gd name="T8" fmla="*/ 33 w 54"/>
                <a:gd name="T9" fmla="*/ 29 h 29"/>
                <a:gd name="T10" fmla="*/ 34 w 54"/>
                <a:gd name="T11" fmla="*/ 26 h 29"/>
                <a:gd name="T12" fmla="*/ 14 w 54"/>
                <a:gd name="T13" fmla="*/ 22 h 29"/>
                <a:gd name="T14" fmla="*/ 12 w 54"/>
                <a:gd name="T15" fmla="*/ 24 h 29"/>
                <a:gd name="T16" fmla="*/ 14 w 54"/>
                <a:gd name="T17" fmla="*/ 26 h 29"/>
                <a:gd name="T18" fmla="*/ 16 w 54"/>
                <a:gd name="T19" fmla="*/ 24 h 29"/>
                <a:gd name="T20" fmla="*/ 14 w 54"/>
                <a:gd name="T21" fmla="*/ 22 h 29"/>
                <a:gd name="T22" fmla="*/ 51 w 54"/>
                <a:gd name="T23" fmla="*/ 10 h 29"/>
                <a:gd name="T24" fmla="*/ 50 w 54"/>
                <a:gd name="T25" fmla="*/ 12 h 29"/>
                <a:gd name="T26" fmla="*/ 53 w 54"/>
                <a:gd name="T27" fmla="*/ 14 h 29"/>
                <a:gd name="T28" fmla="*/ 54 w 54"/>
                <a:gd name="T29" fmla="*/ 11 h 29"/>
                <a:gd name="T30" fmla="*/ 51 w 54"/>
                <a:gd name="T31" fmla="*/ 10 h 29"/>
                <a:gd name="T32" fmla="*/ 0 w 54"/>
                <a:gd name="T33" fmla="*/ 0 h 29"/>
                <a:gd name="T34" fmla="*/ 0 w 54"/>
                <a:gd name="T35" fmla="*/ 2 h 29"/>
                <a:gd name="T36" fmla="*/ 3 w 54"/>
                <a:gd name="T37" fmla="*/ 2 h 29"/>
                <a:gd name="T38" fmla="*/ 3 w 54"/>
                <a:gd name="T39" fmla="*/ 0 h 29"/>
                <a:gd name="T40" fmla="*/ 0 w 54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29">
                  <a:moveTo>
                    <a:pt x="34" y="26"/>
                  </a:moveTo>
                  <a:cubicBezTo>
                    <a:pt x="33" y="26"/>
                    <a:pt x="32" y="26"/>
                    <a:pt x="31" y="26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2" y="29"/>
                    <a:pt x="32" y="29"/>
                    <a:pt x="33" y="29"/>
                  </a:cubicBezTo>
                  <a:cubicBezTo>
                    <a:pt x="34" y="26"/>
                    <a:pt x="34" y="26"/>
                    <a:pt x="34" y="26"/>
                  </a:cubicBezTo>
                  <a:moveTo>
                    <a:pt x="14" y="22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3" y="25"/>
                    <a:pt x="13" y="25"/>
                    <a:pt x="14" y="2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3"/>
                    <a:pt x="15" y="23"/>
                    <a:pt x="14" y="22"/>
                  </a:cubicBezTo>
                  <a:moveTo>
                    <a:pt x="51" y="10"/>
                  </a:moveTo>
                  <a:cubicBezTo>
                    <a:pt x="51" y="11"/>
                    <a:pt x="51" y="12"/>
                    <a:pt x="50" y="12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3"/>
                    <a:pt x="54" y="12"/>
                    <a:pt x="54" y="11"/>
                  </a:cubicBezTo>
                  <a:cubicBezTo>
                    <a:pt x="51" y="10"/>
                    <a:pt x="51" y="10"/>
                    <a:pt x="51" y="10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635"/>
            <p:cNvSpPr>
              <a:spLocks noEditPoints="1"/>
            </p:cNvSpPr>
            <p:nvPr/>
          </p:nvSpPr>
          <p:spPr bwMode="auto">
            <a:xfrm>
              <a:off x="4821238" y="5283200"/>
              <a:ext cx="144463" cy="144463"/>
            </a:xfrm>
            <a:custGeom>
              <a:avLst/>
              <a:gdLst>
                <a:gd name="T0" fmla="*/ 17 w 30"/>
                <a:gd name="T1" fmla="*/ 17 h 30"/>
                <a:gd name="T2" fmla="*/ 9 w 30"/>
                <a:gd name="T3" fmla="*/ 28 h 30"/>
                <a:gd name="T4" fmla="*/ 15 w 30"/>
                <a:gd name="T5" fmla="*/ 30 h 30"/>
                <a:gd name="T6" fmla="*/ 17 w 30"/>
                <a:gd name="T7" fmla="*/ 30 h 30"/>
                <a:gd name="T8" fmla="*/ 22 w 30"/>
                <a:gd name="T9" fmla="*/ 28 h 30"/>
                <a:gd name="T10" fmla="*/ 17 w 30"/>
                <a:gd name="T11" fmla="*/ 17 h 30"/>
                <a:gd name="T12" fmla="*/ 20 w 30"/>
                <a:gd name="T13" fmla="*/ 17 h 30"/>
                <a:gd name="T14" fmla="*/ 25 w 30"/>
                <a:gd name="T15" fmla="*/ 26 h 30"/>
                <a:gd name="T16" fmla="*/ 29 w 30"/>
                <a:gd name="T17" fmla="*/ 20 h 30"/>
                <a:gd name="T18" fmla="*/ 20 w 30"/>
                <a:gd name="T19" fmla="*/ 17 h 30"/>
                <a:gd name="T20" fmla="*/ 3 w 30"/>
                <a:gd name="T21" fmla="*/ 8 h 30"/>
                <a:gd name="T22" fmla="*/ 1 w 30"/>
                <a:gd name="T23" fmla="*/ 17 h 30"/>
                <a:gd name="T24" fmla="*/ 7 w 30"/>
                <a:gd name="T25" fmla="*/ 27 h 30"/>
                <a:gd name="T26" fmla="*/ 15 w 30"/>
                <a:gd name="T27" fmla="*/ 15 h 30"/>
                <a:gd name="T28" fmla="*/ 3 w 30"/>
                <a:gd name="T29" fmla="*/ 8 h 30"/>
                <a:gd name="T30" fmla="*/ 15 w 30"/>
                <a:gd name="T31" fmla="*/ 0 h 30"/>
                <a:gd name="T32" fmla="*/ 13 w 30"/>
                <a:gd name="T33" fmla="*/ 1 h 30"/>
                <a:gd name="T34" fmla="*/ 4 w 30"/>
                <a:gd name="T35" fmla="*/ 5 h 30"/>
                <a:gd name="T36" fmla="*/ 17 w 30"/>
                <a:gd name="T37" fmla="*/ 13 h 30"/>
                <a:gd name="T38" fmla="*/ 17 w 30"/>
                <a:gd name="T39" fmla="*/ 12 h 30"/>
                <a:gd name="T40" fmla="*/ 18 w 30"/>
                <a:gd name="T41" fmla="*/ 14 h 30"/>
                <a:gd name="T42" fmla="*/ 29 w 30"/>
                <a:gd name="T43" fmla="*/ 18 h 30"/>
                <a:gd name="T44" fmla="*/ 30 w 30"/>
                <a:gd name="T45" fmla="*/ 13 h 30"/>
                <a:gd name="T46" fmla="*/ 15 w 30"/>
                <a:gd name="T4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30">
                  <a:moveTo>
                    <a:pt x="17" y="17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9" y="29"/>
                    <a:pt x="21" y="29"/>
                    <a:pt x="22" y="28"/>
                  </a:cubicBezTo>
                  <a:cubicBezTo>
                    <a:pt x="17" y="17"/>
                    <a:pt x="17" y="17"/>
                    <a:pt x="17" y="17"/>
                  </a:cubicBezTo>
                  <a:moveTo>
                    <a:pt x="20" y="17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6" y="25"/>
                    <a:pt x="28" y="23"/>
                    <a:pt x="29" y="20"/>
                  </a:cubicBezTo>
                  <a:cubicBezTo>
                    <a:pt x="20" y="17"/>
                    <a:pt x="20" y="17"/>
                    <a:pt x="20" y="17"/>
                  </a:cubicBezTo>
                  <a:moveTo>
                    <a:pt x="3" y="8"/>
                  </a:moveTo>
                  <a:cubicBezTo>
                    <a:pt x="1" y="10"/>
                    <a:pt x="0" y="13"/>
                    <a:pt x="1" y="17"/>
                  </a:cubicBezTo>
                  <a:cubicBezTo>
                    <a:pt x="1" y="21"/>
                    <a:pt x="4" y="25"/>
                    <a:pt x="7" y="27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3" y="8"/>
                    <a:pt x="3" y="8"/>
                    <a:pt x="3" y="8"/>
                  </a:cubicBezTo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0" y="1"/>
                    <a:pt x="6" y="3"/>
                    <a:pt x="4" y="5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0" y="16"/>
                    <a:pt x="30" y="15"/>
                    <a:pt x="30" y="13"/>
                  </a:cubicBezTo>
                  <a:cubicBezTo>
                    <a:pt x="29" y="6"/>
                    <a:pt x="22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636"/>
            <p:cNvSpPr>
              <a:spLocks/>
            </p:cNvSpPr>
            <p:nvPr/>
          </p:nvSpPr>
          <p:spPr bwMode="auto">
            <a:xfrm>
              <a:off x="4835525" y="5307013"/>
              <a:ext cx="125413" cy="111125"/>
            </a:xfrm>
            <a:custGeom>
              <a:avLst/>
              <a:gdLst>
                <a:gd name="T0" fmla="*/ 1 w 26"/>
                <a:gd name="T1" fmla="*/ 0 h 23"/>
                <a:gd name="T2" fmla="*/ 0 w 26"/>
                <a:gd name="T3" fmla="*/ 3 h 23"/>
                <a:gd name="T4" fmla="*/ 12 w 26"/>
                <a:gd name="T5" fmla="*/ 10 h 23"/>
                <a:gd name="T6" fmla="*/ 4 w 26"/>
                <a:gd name="T7" fmla="*/ 22 h 23"/>
                <a:gd name="T8" fmla="*/ 6 w 26"/>
                <a:gd name="T9" fmla="*/ 23 h 23"/>
                <a:gd name="T10" fmla="*/ 14 w 26"/>
                <a:gd name="T11" fmla="*/ 12 h 23"/>
                <a:gd name="T12" fmla="*/ 19 w 26"/>
                <a:gd name="T13" fmla="*/ 23 h 23"/>
                <a:gd name="T14" fmla="*/ 22 w 26"/>
                <a:gd name="T15" fmla="*/ 21 h 23"/>
                <a:gd name="T16" fmla="*/ 17 w 26"/>
                <a:gd name="T17" fmla="*/ 12 h 23"/>
                <a:gd name="T18" fmla="*/ 26 w 26"/>
                <a:gd name="T19" fmla="*/ 15 h 23"/>
                <a:gd name="T20" fmla="*/ 26 w 26"/>
                <a:gd name="T21" fmla="*/ 13 h 23"/>
                <a:gd name="T22" fmla="*/ 15 w 26"/>
                <a:gd name="T23" fmla="*/ 9 h 23"/>
                <a:gd name="T24" fmla="*/ 14 w 26"/>
                <a:gd name="T25" fmla="*/ 7 h 23"/>
                <a:gd name="T26" fmla="*/ 14 w 26"/>
                <a:gd name="T27" fmla="*/ 8 h 23"/>
                <a:gd name="T28" fmla="*/ 1 w 26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23">
                  <a:moveTo>
                    <a:pt x="1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0" y="22"/>
                    <a:pt x="21" y="22"/>
                    <a:pt x="22" y="2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4"/>
                    <a:pt x="26" y="14"/>
                    <a:pt x="26" y="13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637"/>
            <p:cNvSpPr>
              <a:spLocks noEditPoints="1"/>
            </p:cNvSpPr>
            <p:nvPr/>
          </p:nvSpPr>
          <p:spPr bwMode="auto">
            <a:xfrm>
              <a:off x="4795838" y="5264150"/>
              <a:ext cx="193675" cy="187325"/>
            </a:xfrm>
            <a:custGeom>
              <a:avLst/>
              <a:gdLst>
                <a:gd name="T0" fmla="*/ 29 w 40"/>
                <a:gd name="T1" fmla="*/ 34 h 39"/>
                <a:gd name="T2" fmla="*/ 22 w 40"/>
                <a:gd name="T3" fmla="*/ 36 h 39"/>
                <a:gd name="T4" fmla="*/ 20 w 40"/>
                <a:gd name="T5" fmla="*/ 37 h 39"/>
                <a:gd name="T6" fmla="*/ 13 w 40"/>
                <a:gd name="T7" fmla="*/ 35 h 39"/>
                <a:gd name="T8" fmla="*/ 12 w 40"/>
                <a:gd name="T9" fmla="*/ 37 h 39"/>
                <a:gd name="T10" fmla="*/ 20 w 40"/>
                <a:gd name="T11" fmla="*/ 39 h 39"/>
                <a:gd name="T12" fmla="*/ 22 w 40"/>
                <a:gd name="T13" fmla="*/ 38 h 39"/>
                <a:gd name="T14" fmla="*/ 29 w 40"/>
                <a:gd name="T15" fmla="*/ 36 h 39"/>
                <a:gd name="T16" fmla="*/ 29 w 40"/>
                <a:gd name="T17" fmla="*/ 34 h 39"/>
                <a:gd name="T18" fmla="*/ 36 w 40"/>
                <a:gd name="T19" fmla="*/ 25 h 39"/>
                <a:gd name="T20" fmla="*/ 31 w 40"/>
                <a:gd name="T21" fmla="*/ 33 h 39"/>
                <a:gd name="T22" fmla="*/ 32 w 40"/>
                <a:gd name="T23" fmla="*/ 35 h 39"/>
                <a:gd name="T24" fmla="*/ 38 w 40"/>
                <a:gd name="T25" fmla="*/ 26 h 39"/>
                <a:gd name="T26" fmla="*/ 36 w 40"/>
                <a:gd name="T27" fmla="*/ 25 h 39"/>
                <a:gd name="T28" fmla="*/ 3 w 40"/>
                <a:gd name="T29" fmla="*/ 9 h 39"/>
                <a:gd name="T30" fmla="*/ 1 w 40"/>
                <a:gd name="T31" fmla="*/ 21 h 39"/>
                <a:gd name="T32" fmla="*/ 9 w 40"/>
                <a:gd name="T33" fmla="*/ 35 h 39"/>
                <a:gd name="T34" fmla="*/ 10 w 40"/>
                <a:gd name="T35" fmla="*/ 34 h 39"/>
                <a:gd name="T36" fmla="*/ 3 w 40"/>
                <a:gd name="T37" fmla="*/ 21 h 39"/>
                <a:gd name="T38" fmla="*/ 5 w 40"/>
                <a:gd name="T39" fmla="*/ 10 h 39"/>
                <a:gd name="T40" fmla="*/ 3 w 40"/>
                <a:gd name="T41" fmla="*/ 9 h 39"/>
                <a:gd name="T42" fmla="*/ 20 w 40"/>
                <a:gd name="T43" fmla="*/ 0 h 39"/>
                <a:gd name="T44" fmla="*/ 18 w 40"/>
                <a:gd name="T45" fmla="*/ 0 h 39"/>
                <a:gd name="T46" fmla="*/ 5 w 40"/>
                <a:gd name="T47" fmla="*/ 7 h 39"/>
                <a:gd name="T48" fmla="*/ 7 w 40"/>
                <a:gd name="T49" fmla="*/ 8 h 39"/>
                <a:gd name="T50" fmla="*/ 18 w 40"/>
                <a:gd name="T51" fmla="*/ 2 h 39"/>
                <a:gd name="T52" fmla="*/ 20 w 40"/>
                <a:gd name="T53" fmla="*/ 2 h 39"/>
                <a:gd name="T54" fmla="*/ 38 w 40"/>
                <a:gd name="T55" fmla="*/ 17 h 39"/>
                <a:gd name="T56" fmla="*/ 37 w 40"/>
                <a:gd name="T57" fmla="*/ 23 h 39"/>
                <a:gd name="T58" fmla="*/ 39 w 40"/>
                <a:gd name="T59" fmla="*/ 23 h 39"/>
                <a:gd name="T60" fmla="*/ 40 w 40"/>
                <a:gd name="T61" fmla="*/ 17 h 39"/>
                <a:gd name="T62" fmla="*/ 20 w 40"/>
                <a:gd name="T6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39">
                  <a:moveTo>
                    <a:pt x="29" y="34"/>
                  </a:moveTo>
                  <a:cubicBezTo>
                    <a:pt x="27" y="35"/>
                    <a:pt x="24" y="36"/>
                    <a:pt x="22" y="36"/>
                  </a:cubicBezTo>
                  <a:cubicBezTo>
                    <a:pt x="21" y="37"/>
                    <a:pt x="21" y="37"/>
                    <a:pt x="20" y="37"/>
                  </a:cubicBezTo>
                  <a:cubicBezTo>
                    <a:pt x="18" y="37"/>
                    <a:pt x="15" y="36"/>
                    <a:pt x="13" y="35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38"/>
                    <a:pt x="17" y="39"/>
                    <a:pt x="20" y="39"/>
                  </a:cubicBezTo>
                  <a:cubicBezTo>
                    <a:pt x="21" y="39"/>
                    <a:pt x="22" y="39"/>
                    <a:pt x="22" y="38"/>
                  </a:cubicBezTo>
                  <a:cubicBezTo>
                    <a:pt x="25" y="38"/>
                    <a:pt x="27" y="37"/>
                    <a:pt x="29" y="36"/>
                  </a:cubicBezTo>
                  <a:cubicBezTo>
                    <a:pt x="29" y="34"/>
                    <a:pt x="29" y="34"/>
                    <a:pt x="29" y="34"/>
                  </a:cubicBezTo>
                  <a:moveTo>
                    <a:pt x="36" y="25"/>
                  </a:moveTo>
                  <a:cubicBezTo>
                    <a:pt x="35" y="28"/>
                    <a:pt x="33" y="31"/>
                    <a:pt x="31" y="33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5" y="32"/>
                    <a:pt x="37" y="29"/>
                    <a:pt x="38" y="26"/>
                  </a:cubicBezTo>
                  <a:cubicBezTo>
                    <a:pt x="36" y="25"/>
                    <a:pt x="36" y="25"/>
                    <a:pt x="36" y="25"/>
                  </a:cubicBezTo>
                  <a:moveTo>
                    <a:pt x="3" y="9"/>
                  </a:moveTo>
                  <a:cubicBezTo>
                    <a:pt x="1" y="13"/>
                    <a:pt x="0" y="17"/>
                    <a:pt x="1" y="21"/>
                  </a:cubicBezTo>
                  <a:cubicBezTo>
                    <a:pt x="1" y="27"/>
                    <a:pt x="5" y="32"/>
                    <a:pt x="9" y="35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6" y="31"/>
                    <a:pt x="3" y="26"/>
                    <a:pt x="3" y="21"/>
                  </a:cubicBezTo>
                  <a:cubicBezTo>
                    <a:pt x="2" y="17"/>
                    <a:pt x="3" y="13"/>
                    <a:pt x="5" y="10"/>
                  </a:cubicBezTo>
                  <a:cubicBezTo>
                    <a:pt x="3" y="9"/>
                    <a:pt x="3" y="9"/>
                    <a:pt x="3" y="9"/>
                  </a:cubicBezTo>
                  <a:moveTo>
                    <a:pt x="20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3" y="0"/>
                    <a:pt x="8" y="3"/>
                    <a:pt x="5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9" y="5"/>
                    <a:pt x="13" y="2"/>
                    <a:pt x="18" y="2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9" y="2"/>
                    <a:pt x="36" y="8"/>
                    <a:pt x="38" y="17"/>
                  </a:cubicBezTo>
                  <a:cubicBezTo>
                    <a:pt x="38" y="19"/>
                    <a:pt x="38" y="21"/>
                    <a:pt x="37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1"/>
                    <a:pt x="40" y="19"/>
                    <a:pt x="40" y="17"/>
                  </a:cubicBezTo>
                  <a:cubicBezTo>
                    <a:pt x="38" y="7"/>
                    <a:pt x="3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638"/>
            <p:cNvSpPr>
              <a:spLocks noEditPoints="1"/>
            </p:cNvSpPr>
            <p:nvPr/>
          </p:nvSpPr>
          <p:spPr bwMode="auto">
            <a:xfrm>
              <a:off x="4811713" y="5297488"/>
              <a:ext cx="173038" cy="144463"/>
            </a:xfrm>
            <a:custGeom>
              <a:avLst/>
              <a:gdLst>
                <a:gd name="T0" fmla="*/ 7 w 36"/>
                <a:gd name="T1" fmla="*/ 27 h 30"/>
                <a:gd name="T2" fmla="*/ 6 w 36"/>
                <a:gd name="T3" fmla="*/ 28 h 30"/>
                <a:gd name="T4" fmla="*/ 9 w 36"/>
                <a:gd name="T5" fmla="*/ 30 h 30"/>
                <a:gd name="T6" fmla="*/ 10 w 36"/>
                <a:gd name="T7" fmla="*/ 28 h 30"/>
                <a:gd name="T8" fmla="*/ 7 w 36"/>
                <a:gd name="T9" fmla="*/ 27 h 30"/>
                <a:gd name="T10" fmla="*/ 28 w 36"/>
                <a:gd name="T11" fmla="*/ 26 h 30"/>
                <a:gd name="T12" fmla="*/ 26 w 36"/>
                <a:gd name="T13" fmla="*/ 27 h 30"/>
                <a:gd name="T14" fmla="*/ 26 w 36"/>
                <a:gd name="T15" fmla="*/ 29 h 30"/>
                <a:gd name="T16" fmla="*/ 29 w 36"/>
                <a:gd name="T17" fmla="*/ 28 h 30"/>
                <a:gd name="T18" fmla="*/ 28 w 36"/>
                <a:gd name="T19" fmla="*/ 26 h 30"/>
                <a:gd name="T20" fmla="*/ 34 w 36"/>
                <a:gd name="T21" fmla="*/ 16 h 30"/>
                <a:gd name="T22" fmla="*/ 33 w 36"/>
                <a:gd name="T23" fmla="*/ 18 h 30"/>
                <a:gd name="T24" fmla="*/ 35 w 36"/>
                <a:gd name="T25" fmla="*/ 19 h 30"/>
                <a:gd name="T26" fmla="*/ 36 w 36"/>
                <a:gd name="T27" fmla="*/ 16 h 30"/>
                <a:gd name="T28" fmla="*/ 34 w 36"/>
                <a:gd name="T29" fmla="*/ 16 h 30"/>
                <a:gd name="T30" fmla="*/ 2 w 36"/>
                <a:gd name="T31" fmla="*/ 0 h 30"/>
                <a:gd name="T32" fmla="*/ 0 w 36"/>
                <a:gd name="T33" fmla="*/ 2 h 30"/>
                <a:gd name="T34" fmla="*/ 2 w 36"/>
                <a:gd name="T35" fmla="*/ 3 h 30"/>
                <a:gd name="T36" fmla="*/ 4 w 36"/>
                <a:gd name="T37" fmla="*/ 1 h 30"/>
                <a:gd name="T38" fmla="*/ 2 w 36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30">
                  <a:moveTo>
                    <a:pt x="7" y="27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7" y="29"/>
                    <a:pt x="8" y="29"/>
                    <a:pt x="9" y="30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8"/>
                    <a:pt x="8" y="27"/>
                    <a:pt x="7" y="27"/>
                  </a:cubicBezTo>
                  <a:moveTo>
                    <a:pt x="28" y="26"/>
                  </a:moveTo>
                  <a:cubicBezTo>
                    <a:pt x="27" y="26"/>
                    <a:pt x="26" y="27"/>
                    <a:pt x="26" y="27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9"/>
                    <a:pt x="28" y="28"/>
                    <a:pt x="29" y="28"/>
                  </a:cubicBezTo>
                  <a:cubicBezTo>
                    <a:pt x="28" y="26"/>
                    <a:pt x="28" y="26"/>
                    <a:pt x="28" y="26"/>
                  </a:cubicBezTo>
                  <a:moveTo>
                    <a:pt x="34" y="16"/>
                  </a:moveTo>
                  <a:cubicBezTo>
                    <a:pt x="34" y="17"/>
                    <a:pt x="34" y="17"/>
                    <a:pt x="33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6" y="18"/>
                    <a:pt x="36" y="17"/>
                    <a:pt x="36" y="16"/>
                  </a:cubicBezTo>
                  <a:cubicBezTo>
                    <a:pt x="34" y="16"/>
                    <a:pt x="34" y="16"/>
                    <a:pt x="34" y="16"/>
                  </a:cubicBezTo>
                  <a:moveTo>
                    <a:pt x="2" y="0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3" y="2"/>
                    <a:pt x="4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" name="Freeform 639"/>
            <p:cNvSpPr>
              <a:spLocks noEditPoints="1"/>
            </p:cNvSpPr>
            <p:nvPr/>
          </p:nvSpPr>
          <p:spPr bwMode="auto">
            <a:xfrm>
              <a:off x="2728913" y="5737225"/>
              <a:ext cx="144463" cy="139700"/>
            </a:xfrm>
            <a:custGeom>
              <a:avLst/>
              <a:gdLst>
                <a:gd name="T0" fmla="*/ 16 w 30"/>
                <a:gd name="T1" fmla="*/ 19 h 29"/>
                <a:gd name="T2" fmla="*/ 15 w 30"/>
                <a:gd name="T3" fmla="*/ 29 h 29"/>
                <a:gd name="T4" fmla="*/ 16 w 30"/>
                <a:gd name="T5" fmla="*/ 29 h 29"/>
                <a:gd name="T6" fmla="*/ 24 w 30"/>
                <a:gd name="T7" fmla="*/ 26 h 29"/>
                <a:gd name="T8" fmla="*/ 16 w 30"/>
                <a:gd name="T9" fmla="*/ 19 h 29"/>
                <a:gd name="T10" fmla="*/ 0 w 30"/>
                <a:gd name="T11" fmla="*/ 13 h 29"/>
                <a:gd name="T12" fmla="*/ 0 w 30"/>
                <a:gd name="T13" fmla="*/ 16 h 29"/>
                <a:gd name="T14" fmla="*/ 12 w 30"/>
                <a:gd name="T15" fmla="*/ 29 h 29"/>
                <a:gd name="T16" fmla="*/ 14 w 30"/>
                <a:gd name="T17" fmla="*/ 18 h 29"/>
                <a:gd name="T18" fmla="*/ 0 w 30"/>
                <a:gd name="T19" fmla="*/ 13 h 29"/>
                <a:gd name="T20" fmla="*/ 19 w 30"/>
                <a:gd name="T21" fmla="*/ 0 h 29"/>
                <a:gd name="T22" fmla="*/ 17 w 30"/>
                <a:gd name="T23" fmla="*/ 16 h 29"/>
                <a:gd name="T24" fmla="*/ 17 w 30"/>
                <a:gd name="T25" fmla="*/ 16 h 29"/>
                <a:gd name="T26" fmla="*/ 18 w 30"/>
                <a:gd name="T27" fmla="*/ 16 h 29"/>
                <a:gd name="T28" fmla="*/ 26 w 30"/>
                <a:gd name="T29" fmla="*/ 24 h 29"/>
                <a:gd name="T30" fmla="*/ 29 w 30"/>
                <a:gd name="T31" fmla="*/ 13 h 29"/>
                <a:gd name="T32" fmla="*/ 19 w 30"/>
                <a:gd name="T33" fmla="*/ 0 h 29"/>
                <a:gd name="T34" fmla="*/ 15 w 30"/>
                <a:gd name="T35" fmla="*/ 0 h 29"/>
                <a:gd name="T36" fmla="*/ 13 w 30"/>
                <a:gd name="T37" fmla="*/ 0 h 29"/>
                <a:gd name="T38" fmla="*/ 0 w 30"/>
                <a:gd name="T39" fmla="*/ 10 h 29"/>
                <a:gd name="T40" fmla="*/ 14 w 30"/>
                <a:gd name="T41" fmla="*/ 15 h 29"/>
                <a:gd name="T42" fmla="*/ 16 w 30"/>
                <a:gd name="T43" fmla="*/ 0 h 29"/>
                <a:gd name="T44" fmla="*/ 15 w 30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29">
                  <a:moveTo>
                    <a:pt x="16" y="19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9" y="29"/>
                    <a:pt x="22" y="27"/>
                    <a:pt x="24" y="26"/>
                  </a:cubicBezTo>
                  <a:cubicBezTo>
                    <a:pt x="16" y="19"/>
                    <a:pt x="16" y="19"/>
                    <a:pt x="16" y="19"/>
                  </a:cubicBezTo>
                  <a:moveTo>
                    <a:pt x="0" y="13"/>
                  </a:moveTo>
                  <a:cubicBezTo>
                    <a:pt x="0" y="14"/>
                    <a:pt x="0" y="15"/>
                    <a:pt x="0" y="16"/>
                  </a:cubicBezTo>
                  <a:cubicBezTo>
                    <a:pt x="1" y="23"/>
                    <a:pt x="6" y="28"/>
                    <a:pt x="12" y="2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0" y="13"/>
                    <a:pt x="0" y="13"/>
                    <a:pt x="0" y="13"/>
                  </a:cubicBezTo>
                  <a:moveTo>
                    <a:pt x="19" y="0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8" y="21"/>
                    <a:pt x="30" y="17"/>
                    <a:pt x="29" y="13"/>
                  </a:cubicBezTo>
                  <a:cubicBezTo>
                    <a:pt x="28" y="7"/>
                    <a:pt x="24" y="2"/>
                    <a:pt x="19" y="0"/>
                  </a:cubicBezTo>
                  <a:moveTo>
                    <a:pt x="15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7" y="1"/>
                    <a:pt x="2" y="5"/>
                    <a:pt x="0" y="1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640"/>
            <p:cNvSpPr>
              <a:spLocks/>
            </p:cNvSpPr>
            <p:nvPr/>
          </p:nvSpPr>
          <p:spPr bwMode="auto">
            <a:xfrm>
              <a:off x="2728913" y="5737225"/>
              <a:ext cx="125413" cy="139700"/>
            </a:xfrm>
            <a:custGeom>
              <a:avLst/>
              <a:gdLst>
                <a:gd name="T0" fmla="*/ 16 w 26"/>
                <a:gd name="T1" fmla="*/ 0 h 29"/>
                <a:gd name="T2" fmla="*/ 14 w 26"/>
                <a:gd name="T3" fmla="*/ 15 h 29"/>
                <a:gd name="T4" fmla="*/ 0 w 26"/>
                <a:gd name="T5" fmla="*/ 10 h 29"/>
                <a:gd name="T6" fmla="*/ 0 w 26"/>
                <a:gd name="T7" fmla="*/ 13 h 29"/>
                <a:gd name="T8" fmla="*/ 14 w 26"/>
                <a:gd name="T9" fmla="*/ 18 h 29"/>
                <a:gd name="T10" fmla="*/ 12 w 26"/>
                <a:gd name="T11" fmla="*/ 29 h 29"/>
                <a:gd name="T12" fmla="*/ 15 w 26"/>
                <a:gd name="T13" fmla="*/ 29 h 29"/>
                <a:gd name="T14" fmla="*/ 15 w 26"/>
                <a:gd name="T15" fmla="*/ 29 h 29"/>
                <a:gd name="T16" fmla="*/ 16 w 26"/>
                <a:gd name="T17" fmla="*/ 19 h 29"/>
                <a:gd name="T18" fmla="*/ 24 w 26"/>
                <a:gd name="T19" fmla="*/ 26 h 29"/>
                <a:gd name="T20" fmla="*/ 26 w 26"/>
                <a:gd name="T21" fmla="*/ 24 h 29"/>
                <a:gd name="T22" fmla="*/ 18 w 26"/>
                <a:gd name="T23" fmla="*/ 16 h 29"/>
                <a:gd name="T24" fmla="*/ 17 w 26"/>
                <a:gd name="T25" fmla="*/ 16 h 29"/>
                <a:gd name="T26" fmla="*/ 17 w 26"/>
                <a:gd name="T27" fmla="*/ 16 h 29"/>
                <a:gd name="T28" fmla="*/ 19 w 26"/>
                <a:gd name="T29" fmla="*/ 0 h 29"/>
                <a:gd name="T30" fmla="*/ 16 w 2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29">
                  <a:moveTo>
                    <a:pt x="16" y="0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5"/>
                    <a:pt x="25" y="24"/>
                    <a:pt x="26" y="24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641"/>
            <p:cNvSpPr>
              <a:spLocks noEditPoints="1"/>
            </p:cNvSpPr>
            <p:nvPr/>
          </p:nvSpPr>
          <p:spPr bwMode="auto">
            <a:xfrm>
              <a:off x="2705100" y="5711825"/>
              <a:ext cx="192088" cy="188913"/>
            </a:xfrm>
            <a:custGeom>
              <a:avLst/>
              <a:gdLst>
                <a:gd name="T0" fmla="*/ 31 w 40"/>
                <a:gd name="T1" fmla="*/ 32 h 39"/>
                <a:gd name="T2" fmla="*/ 22 w 40"/>
                <a:gd name="T3" fmla="*/ 37 h 39"/>
                <a:gd name="T4" fmla="*/ 20 w 40"/>
                <a:gd name="T5" fmla="*/ 37 h 39"/>
                <a:gd name="T6" fmla="*/ 19 w 40"/>
                <a:gd name="T7" fmla="*/ 37 h 39"/>
                <a:gd name="T8" fmla="*/ 19 w 40"/>
                <a:gd name="T9" fmla="*/ 39 h 39"/>
                <a:gd name="T10" fmla="*/ 20 w 40"/>
                <a:gd name="T11" fmla="*/ 39 h 39"/>
                <a:gd name="T12" fmla="*/ 22 w 40"/>
                <a:gd name="T13" fmla="*/ 39 h 39"/>
                <a:gd name="T14" fmla="*/ 33 w 40"/>
                <a:gd name="T15" fmla="*/ 34 h 39"/>
                <a:gd name="T16" fmla="*/ 31 w 40"/>
                <a:gd name="T17" fmla="*/ 32 h 39"/>
                <a:gd name="T18" fmla="*/ 0 w 40"/>
                <a:gd name="T19" fmla="*/ 17 h 39"/>
                <a:gd name="T20" fmla="*/ 0 w 40"/>
                <a:gd name="T21" fmla="*/ 22 h 39"/>
                <a:gd name="T22" fmla="*/ 16 w 40"/>
                <a:gd name="T23" fmla="*/ 39 h 39"/>
                <a:gd name="T24" fmla="*/ 17 w 40"/>
                <a:gd name="T25" fmla="*/ 37 h 39"/>
                <a:gd name="T26" fmla="*/ 2 w 40"/>
                <a:gd name="T27" fmla="*/ 21 h 39"/>
                <a:gd name="T28" fmla="*/ 2 w 40"/>
                <a:gd name="T29" fmla="*/ 17 h 39"/>
                <a:gd name="T30" fmla="*/ 0 w 40"/>
                <a:gd name="T31" fmla="*/ 17 h 39"/>
                <a:gd name="T32" fmla="*/ 24 w 40"/>
                <a:gd name="T33" fmla="*/ 0 h 39"/>
                <a:gd name="T34" fmla="*/ 24 w 40"/>
                <a:gd name="T35" fmla="*/ 2 h 39"/>
                <a:gd name="T36" fmla="*/ 37 w 40"/>
                <a:gd name="T37" fmla="*/ 17 h 39"/>
                <a:gd name="T38" fmla="*/ 33 w 40"/>
                <a:gd name="T39" fmla="*/ 31 h 39"/>
                <a:gd name="T40" fmla="*/ 35 w 40"/>
                <a:gd name="T41" fmla="*/ 32 h 39"/>
                <a:gd name="T42" fmla="*/ 39 w 40"/>
                <a:gd name="T43" fmla="*/ 17 h 39"/>
                <a:gd name="T44" fmla="*/ 24 w 40"/>
                <a:gd name="T45" fmla="*/ 0 h 39"/>
                <a:gd name="T46" fmla="*/ 20 w 40"/>
                <a:gd name="T47" fmla="*/ 0 h 39"/>
                <a:gd name="T48" fmla="*/ 17 w 40"/>
                <a:gd name="T49" fmla="*/ 0 h 39"/>
                <a:gd name="T50" fmla="*/ 1 w 40"/>
                <a:gd name="T51" fmla="*/ 14 h 39"/>
                <a:gd name="T52" fmla="*/ 3 w 40"/>
                <a:gd name="T53" fmla="*/ 15 h 39"/>
                <a:gd name="T54" fmla="*/ 18 w 40"/>
                <a:gd name="T55" fmla="*/ 2 h 39"/>
                <a:gd name="T56" fmla="*/ 20 w 40"/>
                <a:gd name="T57" fmla="*/ 2 h 39"/>
                <a:gd name="T58" fmla="*/ 21 w 40"/>
                <a:gd name="T59" fmla="*/ 2 h 39"/>
                <a:gd name="T60" fmla="*/ 22 w 40"/>
                <a:gd name="T61" fmla="*/ 0 h 39"/>
                <a:gd name="T62" fmla="*/ 20 w 40"/>
                <a:gd name="T6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39">
                  <a:moveTo>
                    <a:pt x="31" y="32"/>
                  </a:moveTo>
                  <a:cubicBezTo>
                    <a:pt x="29" y="35"/>
                    <a:pt x="25" y="36"/>
                    <a:pt x="22" y="37"/>
                  </a:cubicBezTo>
                  <a:cubicBezTo>
                    <a:pt x="21" y="37"/>
                    <a:pt x="20" y="37"/>
                    <a:pt x="2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20" y="39"/>
                  </a:cubicBezTo>
                  <a:cubicBezTo>
                    <a:pt x="20" y="39"/>
                    <a:pt x="21" y="39"/>
                    <a:pt x="22" y="39"/>
                  </a:cubicBezTo>
                  <a:cubicBezTo>
                    <a:pt x="26" y="38"/>
                    <a:pt x="30" y="36"/>
                    <a:pt x="33" y="34"/>
                  </a:cubicBezTo>
                  <a:cubicBezTo>
                    <a:pt x="31" y="32"/>
                    <a:pt x="31" y="32"/>
                    <a:pt x="31" y="32"/>
                  </a:cubicBezTo>
                  <a:moveTo>
                    <a:pt x="0" y="17"/>
                  </a:moveTo>
                  <a:cubicBezTo>
                    <a:pt x="0" y="18"/>
                    <a:pt x="0" y="20"/>
                    <a:pt x="0" y="22"/>
                  </a:cubicBezTo>
                  <a:cubicBezTo>
                    <a:pt x="1" y="30"/>
                    <a:pt x="8" y="37"/>
                    <a:pt x="16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9" y="35"/>
                    <a:pt x="3" y="29"/>
                    <a:pt x="2" y="21"/>
                  </a:cubicBezTo>
                  <a:cubicBezTo>
                    <a:pt x="2" y="20"/>
                    <a:pt x="2" y="19"/>
                    <a:pt x="2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24" y="0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31" y="4"/>
                    <a:pt x="36" y="10"/>
                    <a:pt x="37" y="17"/>
                  </a:cubicBezTo>
                  <a:cubicBezTo>
                    <a:pt x="38" y="22"/>
                    <a:pt x="36" y="27"/>
                    <a:pt x="33" y="3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8" y="28"/>
                    <a:pt x="40" y="23"/>
                    <a:pt x="39" y="17"/>
                  </a:cubicBezTo>
                  <a:cubicBezTo>
                    <a:pt x="38" y="9"/>
                    <a:pt x="32" y="2"/>
                    <a:pt x="24" y="0"/>
                  </a:cubicBezTo>
                  <a:moveTo>
                    <a:pt x="20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9" y="1"/>
                    <a:pt x="3" y="7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5" y="8"/>
                    <a:pt x="10" y="3"/>
                    <a:pt x="18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642"/>
            <p:cNvSpPr>
              <a:spLocks noEditPoints="1"/>
            </p:cNvSpPr>
            <p:nvPr/>
          </p:nvSpPr>
          <p:spPr bwMode="auto">
            <a:xfrm>
              <a:off x="2705100" y="5711825"/>
              <a:ext cx="168275" cy="188913"/>
            </a:xfrm>
            <a:custGeom>
              <a:avLst/>
              <a:gdLst>
                <a:gd name="T0" fmla="*/ 17 w 35"/>
                <a:gd name="T1" fmla="*/ 37 h 39"/>
                <a:gd name="T2" fmla="*/ 16 w 35"/>
                <a:gd name="T3" fmla="*/ 39 h 39"/>
                <a:gd name="T4" fmla="*/ 19 w 35"/>
                <a:gd name="T5" fmla="*/ 39 h 39"/>
                <a:gd name="T6" fmla="*/ 19 w 35"/>
                <a:gd name="T7" fmla="*/ 37 h 39"/>
                <a:gd name="T8" fmla="*/ 17 w 35"/>
                <a:gd name="T9" fmla="*/ 37 h 39"/>
                <a:gd name="T10" fmla="*/ 33 w 35"/>
                <a:gd name="T11" fmla="*/ 31 h 39"/>
                <a:gd name="T12" fmla="*/ 31 w 35"/>
                <a:gd name="T13" fmla="*/ 32 h 39"/>
                <a:gd name="T14" fmla="*/ 33 w 35"/>
                <a:gd name="T15" fmla="*/ 34 h 39"/>
                <a:gd name="T16" fmla="*/ 35 w 35"/>
                <a:gd name="T17" fmla="*/ 32 h 39"/>
                <a:gd name="T18" fmla="*/ 33 w 35"/>
                <a:gd name="T19" fmla="*/ 31 h 39"/>
                <a:gd name="T20" fmla="*/ 1 w 35"/>
                <a:gd name="T21" fmla="*/ 14 h 39"/>
                <a:gd name="T22" fmla="*/ 0 w 35"/>
                <a:gd name="T23" fmla="*/ 17 h 39"/>
                <a:gd name="T24" fmla="*/ 2 w 35"/>
                <a:gd name="T25" fmla="*/ 17 h 39"/>
                <a:gd name="T26" fmla="*/ 3 w 35"/>
                <a:gd name="T27" fmla="*/ 15 h 39"/>
                <a:gd name="T28" fmla="*/ 1 w 35"/>
                <a:gd name="T29" fmla="*/ 14 h 39"/>
                <a:gd name="T30" fmla="*/ 22 w 35"/>
                <a:gd name="T31" fmla="*/ 0 h 39"/>
                <a:gd name="T32" fmla="*/ 21 w 35"/>
                <a:gd name="T33" fmla="*/ 2 h 39"/>
                <a:gd name="T34" fmla="*/ 24 w 35"/>
                <a:gd name="T35" fmla="*/ 2 h 39"/>
                <a:gd name="T36" fmla="*/ 24 w 35"/>
                <a:gd name="T37" fmla="*/ 0 h 39"/>
                <a:gd name="T38" fmla="*/ 22 w 35"/>
                <a:gd name="T3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9">
                  <a:moveTo>
                    <a:pt x="17" y="37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7" y="39"/>
                    <a:pt x="18" y="39"/>
                    <a:pt x="19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8" y="37"/>
                    <a:pt x="17" y="37"/>
                  </a:cubicBezTo>
                  <a:moveTo>
                    <a:pt x="33" y="31"/>
                  </a:moveTo>
                  <a:cubicBezTo>
                    <a:pt x="32" y="31"/>
                    <a:pt x="32" y="32"/>
                    <a:pt x="31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3"/>
                    <a:pt x="34" y="33"/>
                    <a:pt x="35" y="32"/>
                  </a:cubicBezTo>
                  <a:cubicBezTo>
                    <a:pt x="33" y="31"/>
                    <a:pt x="33" y="31"/>
                    <a:pt x="33" y="31"/>
                  </a:cubicBezTo>
                  <a:moveTo>
                    <a:pt x="1" y="14"/>
                  </a:moveTo>
                  <a:cubicBezTo>
                    <a:pt x="1" y="15"/>
                    <a:pt x="0" y="16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6"/>
                    <a:pt x="2" y="15"/>
                    <a:pt x="3" y="15"/>
                  </a:cubicBezTo>
                  <a:cubicBezTo>
                    <a:pt x="1" y="14"/>
                    <a:pt x="1" y="14"/>
                    <a:pt x="1" y="14"/>
                  </a:cubicBezTo>
                  <a:moveTo>
                    <a:pt x="22" y="0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3" y="2"/>
                    <a:pt x="24" y="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684" name="矩形 683"/>
          <p:cNvSpPr/>
          <p:nvPr/>
        </p:nvSpPr>
        <p:spPr>
          <a:xfrm>
            <a:off x="2633634" y="3316199"/>
            <a:ext cx="6177175" cy="1103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7143" y="-9147"/>
            <a:ext cx="9158090" cy="3821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4555551"/>
            <a:ext cx="8840428" cy="1344328"/>
          </a:xfrm>
          <a:prstGeom prst="rect">
            <a:avLst/>
          </a:prstGeom>
          <a:solidFill>
            <a:srgbClr val="7A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31" name="矩形 730"/>
          <p:cNvSpPr/>
          <p:nvPr/>
        </p:nvSpPr>
        <p:spPr>
          <a:xfrm>
            <a:off x="8944803" y="3293263"/>
            <a:ext cx="214055" cy="26141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678" name="组合 677"/>
          <p:cNvGrpSpPr/>
          <p:nvPr/>
        </p:nvGrpSpPr>
        <p:grpSpPr>
          <a:xfrm>
            <a:off x="-298173" y="1688396"/>
            <a:ext cx="4651540" cy="3160460"/>
            <a:chOff x="63879" y="1954715"/>
            <a:chExt cx="4249493" cy="2887292"/>
          </a:xfrm>
        </p:grpSpPr>
        <p:grpSp>
          <p:nvGrpSpPr>
            <p:cNvPr id="648" name="组合 647"/>
            <p:cNvGrpSpPr/>
            <p:nvPr/>
          </p:nvGrpSpPr>
          <p:grpSpPr>
            <a:xfrm>
              <a:off x="63879" y="1954715"/>
              <a:ext cx="4249493" cy="2887292"/>
              <a:chOff x="1617668" y="504825"/>
              <a:chExt cx="6626636" cy="4502429"/>
            </a:xfrm>
          </p:grpSpPr>
          <p:sp>
            <p:nvSpPr>
              <p:cNvPr id="64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727072" y="504825"/>
                <a:ext cx="4532958" cy="4498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50" name="Freeform 5"/>
              <p:cNvSpPr>
                <a:spLocks noEditPoints="1"/>
              </p:cNvSpPr>
              <p:nvPr/>
            </p:nvSpPr>
            <p:spPr bwMode="auto">
              <a:xfrm>
                <a:off x="2821102" y="508489"/>
                <a:ext cx="4442592" cy="4498765"/>
              </a:xfrm>
              <a:custGeom>
                <a:avLst/>
                <a:gdLst>
                  <a:gd name="T0" fmla="*/ 443 w 1138"/>
                  <a:gd name="T1" fmla="*/ 70 h 1152"/>
                  <a:gd name="T2" fmla="*/ 443 w 1138"/>
                  <a:gd name="T3" fmla="*/ 59 h 1152"/>
                  <a:gd name="T4" fmla="*/ 429 w 1138"/>
                  <a:gd name="T5" fmla="*/ 21 h 1152"/>
                  <a:gd name="T6" fmla="*/ 834 w 1138"/>
                  <a:gd name="T7" fmla="*/ 984 h 1152"/>
                  <a:gd name="T8" fmla="*/ 834 w 1138"/>
                  <a:gd name="T9" fmla="*/ 983 h 1152"/>
                  <a:gd name="T10" fmla="*/ 785 w 1138"/>
                  <a:gd name="T11" fmla="*/ 1074 h 1152"/>
                  <a:gd name="T12" fmla="*/ 485 w 1138"/>
                  <a:gd name="T13" fmla="*/ 855 h 1152"/>
                  <a:gd name="T14" fmla="*/ 496 w 1138"/>
                  <a:gd name="T15" fmla="*/ 848 h 1152"/>
                  <a:gd name="T16" fmla="*/ 1083 w 1138"/>
                  <a:gd name="T17" fmla="*/ 738 h 1152"/>
                  <a:gd name="T18" fmla="*/ 1074 w 1138"/>
                  <a:gd name="T19" fmla="*/ 758 h 1152"/>
                  <a:gd name="T20" fmla="*/ 239 w 1138"/>
                  <a:gd name="T21" fmla="*/ 614 h 1152"/>
                  <a:gd name="T22" fmla="*/ 242 w 1138"/>
                  <a:gd name="T23" fmla="*/ 604 h 1152"/>
                  <a:gd name="T24" fmla="*/ 230 w 1138"/>
                  <a:gd name="T25" fmla="*/ 595 h 1152"/>
                  <a:gd name="T26" fmla="*/ 222 w 1138"/>
                  <a:gd name="T27" fmla="*/ 580 h 1152"/>
                  <a:gd name="T28" fmla="*/ 12 w 1138"/>
                  <a:gd name="T29" fmla="*/ 452 h 1152"/>
                  <a:gd name="T30" fmla="*/ 40 w 1138"/>
                  <a:gd name="T31" fmla="*/ 396 h 1152"/>
                  <a:gd name="T32" fmla="*/ 37 w 1138"/>
                  <a:gd name="T33" fmla="*/ 385 h 1152"/>
                  <a:gd name="T34" fmla="*/ 68 w 1138"/>
                  <a:gd name="T35" fmla="*/ 282 h 1152"/>
                  <a:gd name="T36" fmla="*/ 498 w 1138"/>
                  <a:gd name="T37" fmla="*/ 308 h 1152"/>
                  <a:gd name="T38" fmla="*/ 558 w 1138"/>
                  <a:gd name="T39" fmla="*/ 263 h 1152"/>
                  <a:gd name="T40" fmla="*/ 540 w 1138"/>
                  <a:gd name="T41" fmla="*/ 301 h 1152"/>
                  <a:gd name="T42" fmla="*/ 441 w 1138"/>
                  <a:gd name="T43" fmla="*/ 156 h 1152"/>
                  <a:gd name="T44" fmla="*/ 575 w 1138"/>
                  <a:gd name="T45" fmla="*/ 96 h 1152"/>
                  <a:gd name="T46" fmla="*/ 562 w 1138"/>
                  <a:gd name="T47" fmla="*/ 149 h 1152"/>
                  <a:gd name="T48" fmla="*/ 473 w 1138"/>
                  <a:gd name="T49" fmla="*/ 85 h 1152"/>
                  <a:gd name="T50" fmla="*/ 430 w 1138"/>
                  <a:gd name="T51" fmla="*/ 131 h 1152"/>
                  <a:gd name="T52" fmla="*/ 459 w 1138"/>
                  <a:gd name="T53" fmla="*/ 100 h 1152"/>
                  <a:gd name="T54" fmla="*/ 514 w 1138"/>
                  <a:gd name="T55" fmla="*/ 91 h 1152"/>
                  <a:gd name="T56" fmla="*/ 528 w 1138"/>
                  <a:gd name="T57" fmla="*/ 85 h 1152"/>
                  <a:gd name="T58" fmla="*/ 553 w 1138"/>
                  <a:gd name="T59" fmla="*/ 86 h 1152"/>
                  <a:gd name="T60" fmla="*/ 539 w 1138"/>
                  <a:gd name="T61" fmla="*/ 80 h 1152"/>
                  <a:gd name="T62" fmla="*/ 417 w 1138"/>
                  <a:gd name="T63" fmla="*/ 23 h 1152"/>
                  <a:gd name="T64" fmla="*/ 475 w 1138"/>
                  <a:gd name="T65" fmla="*/ 12 h 1152"/>
                  <a:gd name="T66" fmla="*/ 528 w 1138"/>
                  <a:gd name="T67" fmla="*/ 16 h 1152"/>
                  <a:gd name="T68" fmla="*/ 470 w 1138"/>
                  <a:gd name="T69" fmla="*/ 51 h 1152"/>
                  <a:gd name="T70" fmla="*/ 488 w 1138"/>
                  <a:gd name="T71" fmla="*/ 73 h 1152"/>
                  <a:gd name="T72" fmla="*/ 457 w 1138"/>
                  <a:gd name="T73" fmla="*/ 92 h 1152"/>
                  <a:gd name="T74" fmla="*/ 393 w 1138"/>
                  <a:gd name="T75" fmla="*/ 105 h 1152"/>
                  <a:gd name="T76" fmla="*/ 390 w 1138"/>
                  <a:gd name="T77" fmla="*/ 123 h 1152"/>
                  <a:gd name="T78" fmla="*/ 336 w 1138"/>
                  <a:gd name="T79" fmla="*/ 186 h 1152"/>
                  <a:gd name="T80" fmla="*/ 285 w 1138"/>
                  <a:gd name="T81" fmla="*/ 185 h 1152"/>
                  <a:gd name="T82" fmla="*/ 224 w 1138"/>
                  <a:gd name="T83" fmla="*/ 194 h 1152"/>
                  <a:gd name="T84" fmla="*/ 92 w 1138"/>
                  <a:gd name="T85" fmla="*/ 248 h 1152"/>
                  <a:gd name="T86" fmla="*/ 51 w 1138"/>
                  <a:gd name="T87" fmla="*/ 311 h 1152"/>
                  <a:gd name="T88" fmla="*/ 4 w 1138"/>
                  <a:gd name="T89" fmla="*/ 518 h 1152"/>
                  <a:gd name="T90" fmla="*/ 629 w 1138"/>
                  <a:gd name="T91" fmla="*/ 225 h 1152"/>
                  <a:gd name="T92" fmla="*/ 765 w 1138"/>
                  <a:gd name="T93" fmla="*/ 179 h 1152"/>
                  <a:gd name="T94" fmla="*/ 764 w 1138"/>
                  <a:gd name="T95" fmla="*/ 135 h 1152"/>
                  <a:gd name="T96" fmla="*/ 763 w 1138"/>
                  <a:gd name="T97" fmla="*/ 50 h 1152"/>
                  <a:gd name="T98" fmla="*/ 780 w 1138"/>
                  <a:gd name="T99" fmla="*/ 54 h 1152"/>
                  <a:gd name="T100" fmla="*/ 831 w 1138"/>
                  <a:gd name="T101" fmla="*/ 77 h 1152"/>
                  <a:gd name="T102" fmla="*/ 837 w 1138"/>
                  <a:gd name="T103" fmla="*/ 83 h 1152"/>
                  <a:gd name="T104" fmla="*/ 908 w 1138"/>
                  <a:gd name="T105" fmla="*/ 128 h 1152"/>
                  <a:gd name="T106" fmla="*/ 1103 w 1138"/>
                  <a:gd name="T107" fmla="*/ 692 h 1152"/>
                  <a:gd name="T108" fmla="*/ 1007 w 1138"/>
                  <a:gd name="T109" fmla="*/ 611 h 1152"/>
                  <a:gd name="T110" fmla="*/ 890 w 1138"/>
                  <a:gd name="T111" fmla="*/ 867 h 1152"/>
                  <a:gd name="T112" fmla="*/ 686 w 1138"/>
                  <a:gd name="T113" fmla="*/ 1088 h 1152"/>
                  <a:gd name="T114" fmla="*/ 530 w 1138"/>
                  <a:gd name="T115" fmla="*/ 961 h 1152"/>
                  <a:gd name="T116" fmla="*/ 309 w 1138"/>
                  <a:gd name="T117" fmla="*/ 758 h 1152"/>
                  <a:gd name="T118" fmla="*/ 408 w 1138"/>
                  <a:gd name="T119" fmla="*/ 488 h 1152"/>
                  <a:gd name="T120" fmla="*/ 520 w 1138"/>
                  <a:gd name="T121" fmla="*/ 359 h 1152"/>
                  <a:gd name="T122" fmla="*/ 38 w 1138"/>
                  <a:gd name="T123" fmla="*/ 68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38" h="1152">
                    <a:moveTo>
                      <a:pt x="468" y="69"/>
                    </a:moveTo>
                    <a:cubicBezTo>
                      <a:pt x="467" y="69"/>
                      <a:pt x="466" y="69"/>
                      <a:pt x="464" y="70"/>
                    </a:cubicBezTo>
                    <a:cubicBezTo>
                      <a:pt x="465" y="70"/>
                      <a:pt x="465" y="70"/>
                      <a:pt x="465" y="70"/>
                    </a:cubicBezTo>
                    <a:cubicBezTo>
                      <a:pt x="465" y="70"/>
                      <a:pt x="465" y="70"/>
                      <a:pt x="465" y="70"/>
                    </a:cubicBezTo>
                    <a:cubicBezTo>
                      <a:pt x="465" y="70"/>
                      <a:pt x="465" y="70"/>
                      <a:pt x="465" y="70"/>
                    </a:cubicBezTo>
                    <a:cubicBezTo>
                      <a:pt x="467" y="70"/>
                      <a:pt x="470" y="69"/>
                      <a:pt x="472" y="69"/>
                    </a:cubicBezTo>
                    <a:cubicBezTo>
                      <a:pt x="470" y="69"/>
                      <a:pt x="469" y="69"/>
                      <a:pt x="468" y="69"/>
                    </a:cubicBezTo>
                    <a:moveTo>
                      <a:pt x="481" y="68"/>
                    </a:moveTo>
                    <a:cubicBezTo>
                      <a:pt x="480" y="68"/>
                      <a:pt x="480" y="68"/>
                      <a:pt x="480" y="68"/>
                    </a:cubicBezTo>
                    <a:cubicBezTo>
                      <a:pt x="480" y="68"/>
                      <a:pt x="479" y="68"/>
                      <a:pt x="478" y="68"/>
                    </a:cubicBezTo>
                    <a:cubicBezTo>
                      <a:pt x="478" y="68"/>
                      <a:pt x="477" y="68"/>
                      <a:pt x="477" y="68"/>
                    </a:cubicBezTo>
                    <a:cubicBezTo>
                      <a:pt x="477" y="68"/>
                      <a:pt x="476" y="68"/>
                      <a:pt x="475" y="68"/>
                    </a:cubicBezTo>
                    <a:cubicBezTo>
                      <a:pt x="475" y="68"/>
                      <a:pt x="475" y="68"/>
                      <a:pt x="475" y="69"/>
                    </a:cubicBezTo>
                    <a:cubicBezTo>
                      <a:pt x="477" y="68"/>
                      <a:pt x="479" y="68"/>
                      <a:pt x="481" y="68"/>
                    </a:cubicBezTo>
                    <a:moveTo>
                      <a:pt x="442" y="67"/>
                    </a:moveTo>
                    <a:cubicBezTo>
                      <a:pt x="442" y="67"/>
                      <a:pt x="441" y="68"/>
                      <a:pt x="441" y="68"/>
                    </a:cubicBezTo>
                    <a:cubicBezTo>
                      <a:pt x="441" y="68"/>
                      <a:pt x="441" y="68"/>
                      <a:pt x="441" y="68"/>
                    </a:cubicBezTo>
                    <a:cubicBezTo>
                      <a:pt x="441" y="68"/>
                      <a:pt x="442" y="67"/>
                      <a:pt x="442" y="67"/>
                    </a:cubicBezTo>
                    <a:moveTo>
                      <a:pt x="444" y="66"/>
                    </a:moveTo>
                    <a:cubicBezTo>
                      <a:pt x="443" y="66"/>
                      <a:pt x="443" y="67"/>
                      <a:pt x="442" y="67"/>
                    </a:cubicBezTo>
                    <a:cubicBezTo>
                      <a:pt x="442" y="67"/>
                      <a:pt x="442" y="67"/>
                      <a:pt x="442" y="67"/>
                    </a:cubicBezTo>
                    <a:cubicBezTo>
                      <a:pt x="444" y="67"/>
                      <a:pt x="444" y="66"/>
                      <a:pt x="444" y="66"/>
                    </a:cubicBezTo>
                    <a:moveTo>
                      <a:pt x="445" y="66"/>
                    </a:moveTo>
                    <a:cubicBezTo>
                      <a:pt x="445" y="67"/>
                      <a:pt x="444" y="67"/>
                      <a:pt x="443" y="68"/>
                    </a:cubicBezTo>
                    <a:cubicBezTo>
                      <a:pt x="442" y="68"/>
                      <a:pt x="442" y="68"/>
                      <a:pt x="442" y="68"/>
                    </a:cubicBezTo>
                    <a:cubicBezTo>
                      <a:pt x="442" y="68"/>
                      <a:pt x="442" y="68"/>
                      <a:pt x="442" y="68"/>
                    </a:cubicBezTo>
                    <a:cubicBezTo>
                      <a:pt x="441" y="68"/>
                      <a:pt x="441" y="68"/>
                      <a:pt x="441" y="68"/>
                    </a:cubicBezTo>
                    <a:cubicBezTo>
                      <a:pt x="441" y="68"/>
                      <a:pt x="441" y="68"/>
                      <a:pt x="441" y="68"/>
                    </a:cubicBezTo>
                    <a:cubicBezTo>
                      <a:pt x="441" y="68"/>
                      <a:pt x="441" y="68"/>
                      <a:pt x="441" y="68"/>
                    </a:cubicBezTo>
                    <a:cubicBezTo>
                      <a:pt x="440" y="68"/>
                      <a:pt x="439" y="69"/>
                      <a:pt x="438" y="70"/>
                    </a:cubicBezTo>
                    <a:cubicBezTo>
                      <a:pt x="438" y="71"/>
                      <a:pt x="438" y="71"/>
                      <a:pt x="438" y="71"/>
                    </a:cubicBezTo>
                    <a:cubicBezTo>
                      <a:pt x="436" y="71"/>
                      <a:pt x="436" y="71"/>
                      <a:pt x="436" y="71"/>
                    </a:cubicBezTo>
                    <a:cubicBezTo>
                      <a:pt x="437" y="71"/>
                      <a:pt x="437" y="71"/>
                      <a:pt x="437" y="71"/>
                    </a:cubicBezTo>
                    <a:cubicBezTo>
                      <a:pt x="438" y="72"/>
                      <a:pt x="438" y="72"/>
                      <a:pt x="439" y="72"/>
                    </a:cubicBezTo>
                    <a:cubicBezTo>
                      <a:pt x="438" y="72"/>
                      <a:pt x="438" y="73"/>
                      <a:pt x="437" y="73"/>
                    </a:cubicBezTo>
                    <a:cubicBezTo>
                      <a:pt x="441" y="73"/>
                      <a:pt x="444" y="72"/>
                      <a:pt x="448" y="72"/>
                    </a:cubicBezTo>
                    <a:cubicBezTo>
                      <a:pt x="448" y="72"/>
                      <a:pt x="448" y="72"/>
                      <a:pt x="448" y="72"/>
                    </a:cubicBezTo>
                    <a:cubicBezTo>
                      <a:pt x="447" y="71"/>
                      <a:pt x="445" y="71"/>
                      <a:pt x="444" y="70"/>
                    </a:cubicBezTo>
                    <a:cubicBezTo>
                      <a:pt x="443" y="70"/>
                      <a:pt x="443" y="70"/>
                      <a:pt x="443" y="70"/>
                    </a:cubicBezTo>
                    <a:cubicBezTo>
                      <a:pt x="443" y="69"/>
                      <a:pt x="443" y="69"/>
                      <a:pt x="443" y="69"/>
                    </a:cubicBezTo>
                    <a:cubicBezTo>
                      <a:pt x="443" y="69"/>
                      <a:pt x="443" y="69"/>
                      <a:pt x="443" y="69"/>
                    </a:cubicBezTo>
                    <a:cubicBezTo>
                      <a:pt x="443" y="68"/>
                      <a:pt x="443" y="68"/>
                      <a:pt x="443" y="68"/>
                    </a:cubicBezTo>
                    <a:cubicBezTo>
                      <a:pt x="443" y="68"/>
                      <a:pt x="443" y="68"/>
                      <a:pt x="444" y="68"/>
                    </a:cubicBezTo>
                    <a:cubicBezTo>
                      <a:pt x="444" y="67"/>
                      <a:pt x="445" y="67"/>
                      <a:pt x="445" y="66"/>
                    </a:cubicBezTo>
                    <a:cubicBezTo>
                      <a:pt x="445" y="66"/>
                      <a:pt x="445" y="66"/>
                      <a:pt x="445" y="66"/>
                    </a:cubicBezTo>
                    <a:moveTo>
                      <a:pt x="445" y="64"/>
                    </a:moveTo>
                    <a:cubicBezTo>
                      <a:pt x="445" y="65"/>
                      <a:pt x="445" y="65"/>
                      <a:pt x="445" y="66"/>
                    </a:cubicBezTo>
                    <a:cubicBezTo>
                      <a:pt x="445" y="66"/>
                      <a:pt x="445" y="66"/>
                      <a:pt x="445" y="66"/>
                    </a:cubicBezTo>
                    <a:cubicBezTo>
                      <a:pt x="445" y="66"/>
                      <a:pt x="446" y="65"/>
                      <a:pt x="445" y="64"/>
                    </a:cubicBezTo>
                    <a:cubicBezTo>
                      <a:pt x="445" y="64"/>
                      <a:pt x="445" y="64"/>
                      <a:pt x="445" y="64"/>
                    </a:cubicBezTo>
                    <a:moveTo>
                      <a:pt x="443" y="64"/>
                    </a:moveTo>
                    <a:cubicBezTo>
                      <a:pt x="443" y="64"/>
                      <a:pt x="443" y="64"/>
                      <a:pt x="443" y="64"/>
                    </a:cubicBezTo>
                    <a:cubicBezTo>
                      <a:pt x="443" y="64"/>
                      <a:pt x="444" y="65"/>
                      <a:pt x="444" y="66"/>
                    </a:cubicBezTo>
                    <a:cubicBezTo>
                      <a:pt x="444" y="66"/>
                      <a:pt x="444" y="66"/>
                      <a:pt x="444" y="66"/>
                    </a:cubicBezTo>
                    <a:cubicBezTo>
                      <a:pt x="444" y="66"/>
                      <a:pt x="444" y="66"/>
                      <a:pt x="444" y="65"/>
                    </a:cubicBezTo>
                    <a:cubicBezTo>
                      <a:pt x="443" y="64"/>
                      <a:pt x="443" y="64"/>
                      <a:pt x="443" y="64"/>
                    </a:cubicBezTo>
                    <a:moveTo>
                      <a:pt x="445" y="64"/>
                    </a:moveTo>
                    <a:cubicBezTo>
                      <a:pt x="445" y="64"/>
                      <a:pt x="445" y="64"/>
                      <a:pt x="445" y="64"/>
                    </a:cubicBezTo>
                    <a:cubicBezTo>
                      <a:pt x="445" y="64"/>
                      <a:pt x="445" y="64"/>
                      <a:pt x="445" y="64"/>
                    </a:cubicBezTo>
                    <a:cubicBezTo>
                      <a:pt x="445" y="64"/>
                      <a:pt x="445" y="64"/>
                      <a:pt x="445" y="64"/>
                    </a:cubicBezTo>
                    <a:moveTo>
                      <a:pt x="443" y="63"/>
                    </a:moveTo>
                    <a:cubicBezTo>
                      <a:pt x="443" y="63"/>
                      <a:pt x="443" y="63"/>
                      <a:pt x="442" y="63"/>
                    </a:cubicBezTo>
                    <a:cubicBezTo>
                      <a:pt x="442" y="63"/>
                      <a:pt x="442" y="63"/>
                      <a:pt x="443" y="64"/>
                    </a:cubicBezTo>
                    <a:cubicBezTo>
                      <a:pt x="443" y="64"/>
                      <a:pt x="443" y="64"/>
                      <a:pt x="443" y="64"/>
                    </a:cubicBezTo>
                    <a:cubicBezTo>
                      <a:pt x="443" y="64"/>
                      <a:pt x="444" y="64"/>
                      <a:pt x="445" y="64"/>
                    </a:cubicBezTo>
                    <a:cubicBezTo>
                      <a:pt x="444" y="63"/>
                      <a:pt x="443" y="63"/>
                      <a:pt x="443" y="63"/>
                    </a:cubicBezTo>
                    <a:moveTo>
                      <a:pt x="441" y="60"/>
                    </a:moveTo>
                    <a:cubicBezTo>
                      <a:pt x="436" y="61"/>
                      <a:pt x="433" y="61"/>
                      <a:pt x="432" y="62"/>
                    </a:cubicBezTo>
                    <a:cubicBezTo>
                      <a:pt x="433" y="62"/>
                      <a:pt x="434" y="62"/>
                      <a:pt x="436" y="62"/>
                    </a:cubicBezTo>
                    <a:cubicBezTo>
                      <a:pt x="437" y="62"/>
                      <a:pt x="439" y="62"/>
                      <a:pt x="440" y="62"/>
                    </a:cubicBezTo>
                    <a:cubicBezTo>
                      <a:pt x="441" y="62"/>
                      <a:pt x="441" y="62"/>
                      <a:pt x="441" y="62"/>
                    </a:cubicBezTo>
                    <a:cubicBezTo>
                      <a:pt x="441" y="62"/>
                      <a:pt x="441" y="62"/>
                      <a:pt x="441" y="62"/>
                    </a:cubicBezTo>
                    <a:cubicBezTo>
                      <a:pt x="441" y="61"/>
                      <a:pt x="441" y="61"/>
                      <a:pt x="441" y="61"/>
                    </a:cubicBezTo>
                    <a:cubicBezTo>
                      <a:pt x="441" y="61"/>
                      <a:pt x="441" y="61"/>
                      <a:pt x="441" y="61"/>
                    </a:cubicBezTo>
                    <a:cubicBezTo>
                      <a:pt x="441" y="61"/>
                      <a:pt x="441" y="61"/>
                      <a:pt x="441" y="61"/>
                    </a:cubicBezTo>
                    <a:cubicBezTo>
                      <a:pt x="441" y="60"/>
                      <a:pt x="441" y="60"/>
                      <a:pt x="441" y="60"/>
                    </a:cubicBezTo>
                    <a:moveTo>
                      <a:pt x="445" y="58"/>
                    </a:moveTo>
                    <a:cubicBezTo>
                      <a:pt x="444" y="59"/>
                      <a:pt x="444" y="59"/>
                      <a:pt x="443" y="59"/>
                    </a:cubicBezTo>
                    <a:cubicBezTo>
                      <a:pt x="443" y="59"/>
                      <a:pt x="444" y="59"/>
                      <a:pt x="445" y="58"/>
                    </a:cubicBezTo>
                    <a:moveTo>
                      <a:pt x="442" y="58"/>
                    </a:moveTo>
                    <a:cubicBezTo>
                      <a:pt x="442" y="58"/>
                      <a:pt x="442" y="58"/>
                      <a:pt x="442" y="58"/>
                    </a:cubicBezTo>
                    <a:cubicBezTo>
                      <a:pt x="442" y="59"/>
                      <a:pt x="442" y="59"/>
                      <a:pt x="443" y="59"/>
                    </a:cubicBezTo>
                    <a:cubicBezTo>
                      <a:pt x="442" y="58"/>
                      <a:pt x="442" y="58"/>
                      <a:pt x="442" y="58"/>
                    </a:cubicBezTo>
                    <a:moveTo>
                      <a:pt x="463" y="57"/>
                    </a:moveTo>
                    <a:cubicBezTo>
                      <a:pt x="463" y="57"/>
                      <a:pt x="463" y="57"/>
                      <a:pt x="463" y="57"/>
                    </a:cubicBezTo>
                    <a:cubicBezTo>
                      <a:pt x="463" y="57"/>
                      <a:pt x="463" y="57"/>
                      <a:pt x="463" y="57"/>
                    </a:cubicBezTo>
                    <a:cubicBezTo>
                      <a:pt x="463" y="57"/>
                      <a:pt x="463" y="57"/>
                      <a:pt x="463" y="57"/>
                    </a:cubicBezTo>
                    <a:cubicBezTo>
                      <a:pt x="463" y="57"/>
                      <a:pt x="463" y="57"/>
                      <a:pt x="463" y="57"/>
                    </a:cubicBezTo>
                    <a:moveTo>
                      <a:pt x="465" y="55"/>
                    </a:moveTo>
                    <a:cubicBezTo>
                      <a:pt x="464" y="56"/>
                      <a:pt x="464" y="56"/>
                      <a:pt x="463" y="57"/>
                    </a:cubicBezTo>
                    <a:cubicBezTo>
                      <a:pt x="464" y="56"/>
                      <a:pt x="464" y="56"/>
                      <a:pt x="465" y="55"/>
                    </a:cubicBezTo>
                    <a:moveTo>
                      <a:pt x="463" y="54"/>
                    </a:moveTo>
                    <a:cubicBezTo>
                      <a:pt x="462" y="55"/>
                      <a:pt x="462" y="55"/>
                      <a:pt x="462" y="55"/>
                    </a:cubicBezTo>
                    <a:cubicBezTo>
                      <a:pt x="461" y="56"/>
                      <a:pt x="461" y="57"/>
                      <a:pt x="462" y="57"/>
                    </a:cubicBezTo>
                    <a:cubicBezTo>
                      <a:pt x="462" y="57"/>
                      <a:pt x="462" y="57"/>
                      <a:pt x="463" y="57"/>
                    </a:cubicBezTo>
                    <a:cubicBezTo>
                      <a:pt x="462" y="55"/>
                      <a:pt x="462" y="55"/>
                      <a:pt x="462" y="55"/>
                    </a:cubicBezTo>
                    <a:cubicBezTo>
                      <a:pt x="463" y="54"/>
                      <a:pt x="463" y="54"/>
                      <a:pt x="463" y="54"/>
                    </a:cubicBezTo>
                    <a:moveTo>
                      <a:pt x="474" y="54"/>
                    </a:moveTo>
                    <a:cubicBezTo>
                      <a:pt x="473" y="54"/>
                      <a:pt x="472" y="55"/>
                      <a:pt x="471" y="55"/>
                    </a:cubicBezTo>
                    <a:cubicBezTo>
                      <a:pt x="471" y="54"/>
                      <a:pt x="471" y="54"/>
                      <a:pt x="471" y="54"/>
                    </a:cubicBezTo>
                    <a:cubicBezTo>
                      <a:pt x="471" y="55"/>
                      <a:pt x="471" y="55"/>
                      <a:pt x="471" y="55"/>
                    </a:cubicBezTo>
                    <a:cubicBezTo>
                      <a:pt x="473" y="55"/>
                      <a:pt x="474" y="54"/>
                      <a:pt x="474" y="54"/>
                    </a:cubicBezTo>
                    <a:cubicBezTo>
                      <a:pt x="474" y="54"/>
                      <a:pt x="474" y="54"/>
                      <a:pt x="474" y="54"/>
                    </a:cubicBezTo>
                    <a:moveTo>
                      <a:pt x="409" y="25"/>
                    </a:moveTo>
                    <a:cubicBezTo>
                      <a:pt x="409" y="25"/>
                      <a:pt x="409" y="25"/>
                      <a:pt x="409" y="25"/>
                    </a:cubicBezTo>
                    <a:cubicBezTo>
                      <a:pt x="407" y="25"/>
                      <a:pt x="406" y="26"/>
                      <a:pt x="404" y="26"/>
                    </a:cubicBezTo>
                    <a:cubicBezTo>
                      <a:pt x="404" y="26"/>
                      <a:pt x="404" y="26"/>
                      <a:pt x="404" y="26"/>
                    </a:cubicBezTo>
                    <a:cubicBezTo>
                      <a:pt x="406" y="26"/>
                      <a:pt x="408" y="25"/>
                      <a:pt x="409" y="25"/>
                    </a:cubicBezTo>
                    <a:moveTo>
                      <a:pt x="411" y="25"/>
                    </a:moveTo>
                    <a:cubicBezTo>
                      <a:pt x="411" y="25"/>
                      <a:pt x="410" y="25"/>
                      <a:pt x="409" y="25"/>
                    </a:cubicBezTo>
                    <a:cubicBezTo>
                      <a:pt x="410" y="25"/>
                      <a:pt x="410" y="25"/>
                      <a:pt x="411" y="25"/>
                    </a:cubicBezTo>
                    <a:moveTo>
                      <a:pt x="427" y="22"/>
                    </a:moveTo>
                    <a:cubicBezTo>
                      <a:pt x="426" y="22"/>
                      <a:pt x="426" y="22"/>
                      <a:pt x="425" y="22"/>
                    </a:cubicBezTo>
                    <a:cubicBezTo>
                      <a:pt x="425" y="22"/>
                      <a:pt x="422" y="22"/>
                      <a:pt x="421" y="23"/>
                    </a:cubicBezTo>
                    <a:cubicBezTo>
                      <a:pt x="423" y="23"/>
                      <a:pt x="424" y="22"/>
                      <a:pt x="427" y="22"/>
                    </a:cubicBezTo>
                    <a:moveTo>
                      <a:pt x="429" y="21"/>
                    </a:moveTo>
                    <a:cubicBezTo>
                      <a:pt x="429" y="21"/>
                      <a:pt x="429" y="21"/>
                      <a:pt x="429" y="21"/>
                    </a:cubicBezTo>
                    <a:cubicBezTo>
                      <a:pt x="428" y="21"/>
                      <a:pt x="428" y="21"/>
                      <a:pt x="428" y="21"/>
                    </a:cubicBezTo>
                    <a:cubicBezTo>
                      <a:pt x="428" y="21"/>
                      <a:pt x="428" y="21"/>
                      <a:pt x="428" y="21"/>
                    </a:cubicBezTo>
                    <a:cubicBezTo>
                      <a:pt x="428" y="21"/>
                      <a:pt x="428" y="21"/>
                      <a:pt x="428" y="21"/>
                    </a:cubicBezTo>
                    <a:cubicBezTo>
                      <a:pt x="427" y="21"/>
                      <a:pt x="427" y="21"/>
                      <a:pt x="427" y="21"/>
                    </a:cubicBezTo>
                    <a:cubicBezTo>
                      <a:pt x="427" y="22"/>
                      <a:pt x="427" y="22"/>
                      <a:pt x="427" y="22"/>
                    </a:cubicBezTo>
                    <a:cubicBezTo>
                      <a:pt x="428" y="21"/>
                      <a:pt x="429" y="21"/>
                      <a:pt x="429" y="21"/>
                    </a:cubicBezTo>
                    <a:moveTo>
                      <a:pt x="896" y="1020"/>
                    </a:moveTo>
                    <a:cubicBezTo>
                      <a:pt x="896" y="1020"/>
                      <a:pt x="896" y="1020"/>
                      <a:pt x="896" y="1020"/>
                    </a:cubicBezTo>
                    <a:cubicBezTo>
                      <a:pt x="896" y="1018"/>
                      <a:pt x="898" y="1017"/>
                      <a:pt x="900" y="1015"/>
                    </a:cubicBezTo>
                    <a:cubicBezTo>
                      <a:pt x="900" y="1015"/>
                      <a:pt x="900" y="1015"/>
                      <a:pt x="900" y="1015"/>
                    </a:cubicBezTo>
                    <a:cubicBezTo>
                      <a:pt x="901" y="1015"/>
                      <a:pt x="901" y="1015"/>
                      <a:pt x="901" y="1015"/>
                    </a:cubicBezTo>
                    <a:cubicBezTo>
                      <a:pt x="901" y="1014"/>
                      <a:pt x="901" y="1014"/>
                      <a:pt x="901" y="1014"/>
                    </a:cubicBezTo>
                    <a:cubicBezTo>
                      <a:pt x="902" y="1014"/>
                      <a:pt x="902" y="1014"/>
                      <a:pt x="902" y="1014"/>
                    </a:cubicBezTo>
                    <a:cubicBezTo>
                      <a:pt x="902" y="1014"/>
                      <a:pt x="902" y="1014"/>
                      <a:pt x="902" y="1014"/>
                    </a:cubicBezTo>
                    <a:cubicBezTo>
                      <a:pt x="903" y="1014"/>
                      <a:pt x="903" y="1014"/>
                      <a:pt x="903" y="1014"/>
                    </a:cubicBezTo>
                    <a:cubicBezTo>
                      <a:pt x="903" y="1014"/>
                      <a:pt x="903" y="1014"/>
                      <a:pt x="903" y="1014"/>
                    </a:cubicBezTo>
                    <a:cubicBezTo>
                      <a:pt x="904" y="1014"/>
                      <a:pt x="904" y="1014"/>
                      <a:pt x="904" y="1014"/>
                    </a:cubicBezTo>
                    <a:cubicBezTo>
                      <a:pt x="904" y="1013"/>
                      <a:pt x="904" y="1013"/>
                      <a:pt x="904" y="1013"/>
                    </a:cubicBezTo>
                    <a:cubicBezTo>
                      <a:pt x="904" y="1013"/>
                      <a:pt x="904" y="1013"/>
                      <a:pt x="904" y="1013"/>
                    </a:cubicBezTo>
                    <a:cubicBezTo>
                      <a:pt x="904" y="1013"/>
                      <a:pt x="904" y="1013"/>
                      <a:pt x="904" y="1013"/>
                    </a:cubicBezTo>
                    <a:cubicBezTo>
                      <a:pt x="904" y="1013"/>
                      <a:pt x="904" y="1013"/>
                      <a:pt x="904" y="1013"/>
                    </a:cubicBezTo>
                    <a:cubicBezTo>
                      <a:pt x="904" y="1014"/>
                      <a:pt x="904" y="1014"/>
                      <a:pt x="904" y="1014"/>
                    </a:cubicBezTo>
                    <a:cubicBezTo>
                      <a:pt x="904" y="1014"/>
                      <a:pt x="904" y="1014"/>
                      <a:pt x="904" y="1014"/>
                    </a:cubicBezTo>
                    <a:cubicBezTo>
                      <a:pt x="904" y="1014"/>
                      <a:pt x="904" y="1014"/>
                      <a:pt x="904" y="1014"/>
                    </a:cubicBezTo>
                    <a:cubicBezTo>
                      <a:pt x="904" y="1015"/>
                      <a:pt x="904" y="1015"/>
                      <a:pt x="904" y="1015"/>
                    </a:cubicBezTo>
                    <a:cubicBezTo>
                      <a:pt x="903" y="1015"/>
                      <a:pt x="903" y="1015"/>
                      <a:pt x="903" y="1015"/>
                    </a:cubicBezTo>
                    <a:cubicBezTo>
                      <a:pt x="903" y="1015"/>
                      <a:pt x="903" y="1015"/>
                      <a:pt x="903" y="1015"/>
                    </a:cubicBezTo>
                    <a:cubicBezTo>
                      <a:pt x="903" y="1016"/>
                      <a:pt x="903" y="1016"/>
                      <a:pt x="903" y="1016"/>
                    </a:cubicBezTo>
                    <a:cubicBezTo>
                      <a:pt x="902" y="1017"/>
                      <a:pt x="902" y="1017"/>
                      <a:pt x="902" y="1017"/>
                    </a:cubicBezTo>
                    <a:cubicBezTo>
                      <a:pt x="902" y="1017"/>
                      <a:pt x="902" y="1017"/>
                      <a:pt x="902" y="1017"/>
                    </a:cubicBezTo>
                    <a:cubicBezTo>
                      <a:pt x="902" y="1017"/>
                      <a:pt x="902" y="1017"/>
                      <a:pt x="902" y="1017"/>
                    </a:cubicBezTo>
                    <a:cubicBezTo>
                      <a:pt x="901" y="1017"/>
                      <a:pt x="901" y="1017"/>
                      <a:pt x="901" y="1017"/>
                    </a:cubicBezTo>
                    <a:cubicBezTo>
                      <a:pt x="901" y="1018"/>
                      <a:pt x="901" y="1018"/>
                      <a:pt x="901" y="1018"/>
                    </a:cubicBezTo>
                    <a:cubicBezTo>
                      <a:pt x="900" y="1019"/>
                      <a:pt x="897" y="1020"/>
                      <a:pt x="896" y="1020"/>
                    </a:cubicBezTo>
                    <a:moveTo>
                      <a:pt x="834" y="983"/>
                    </a:moveTo>
                    <a:cubicBezTo>
                      <a:pt x="834" y="983"/>
                      <a:pt x="834" y="983"/>
                      <a:pt x="834" y="983"/>
                    </a:cubicBezTo>
                    <a:cubicBezTo>
                      <a:pt x="834" y="983"/>
                      <a:pt x="834" y="983"/>
                      <a:pt x="834" y="983"/>
                    </a:cubicBezTo>
                    <a:cubicBezTo>
                      <a:pt x="834" y="983"/>
                      <a:pt x="834" y="984"/>
                      <a:pt x="834" y="984"/>
                    </a:cubicBezTo>
                    <a:cubicBezTo>
                      <a:pt x="834" y="984"/>
                      <a:pt x="834" y="984"/>
                      <a:pt x="834" y="984"/>
                    </a:cubicBezTo>
                    <a:cubicBezTo>
                      <a:pt x="832" y="988"/>
                      <a:pt x="831" y="989"/>
                      <a:pt x="832" y="989"/>
                    </a:cubicBezTo>
                    <a:cubicBezTo>
                      <a:pt x="833" y="989"/>
                      <a:pt x="833" y="989"/>
                      <a:pt x="833" y="989"/>
                    </a:cubicBezTo>
                    <a:cubicBezTo>
                      <a:pt x="834" y="989"/>
                      <a:pt x="835" y="989"/>
                      <a:pt x="836" y="989"/>
                    </a:cubicBezTo>
                    <a:cubicBezTo>
                      <a:pt x="837" y="988"/>
                      <a:pt x="840" y="987"/>
                      <a:pt x="842" y="987"/>
                    </a:cubicBezTo>
                    <a:cubicBezTo>
                      <a:pt x="842" y="987"/>
                      <a:pt x="842" y="986"/>
                      <a:pt x="843" y="986"/>
                    </a:cubicBezTo>
                    <a:cubicBezTo>
                      <a:pt x="843" y="986"/>
                      <a:pt x="844" y="987"/>
                      <a:pt x="844" y="987"/>
                    </a:cubicBezTo>
                    <a:cubicBezTo>
                      <a:pt x="844" y="987"/>
                      <a:pt x="844" y="987"/>
                      <a:pt x="844" y="987"/>
                    </a:cubicBezTo>
                    <a:cubicBezTo>
                      <a:pt x="844" y="988"/>
                      <a:pt x="844" y="988"/>
                      <a:pt x="844" y="989"/>
                    </a:cubicBezTo>
                    <a:cubicBezTo>
                      <a:pt x="843" y="989"/>
                      <a:pt x="843" y="989"/>
                      <a:pt x="843" y="990"/>
                    </a:cubicBezTo>
                    <a:cubicBezTo>
                      <a:pt x="843" y="990"/>
                      <a:pt x="843" y="990"/>
                      <a:pt x="842" y="990"/>
                    </a:cubicBezTo>
                    <a:cubicBezTo>
                      <a:pt x="842" y="991"/>
                      <a:pt x="842" y="991"/>
                      <a:pt x="842" y="991"/>
                    </a:cubicBezTo>
                    <a:cubicBezTo>
                      <a:pt x="842" y="992"/>
                      <a:pt x="842" y="992"/>
                      <a:pt x="842" y="992"/>
                    </a:cubicBezTo>
                    <a:cubicBezTo>
                      <a:pt x="842" y="992"/>
                      <a:pt x="841" y="993"/>
                      <a:pt x="841" y="993"/>
                    </a:cubicBezTo>
                    <a:cubicBezTo>
                      <a:pt x="841" y="993"/>
                      <a:pt x="841" y="993"/>
                      <a:pt x="841" y="993"/>
                    </a:cubicBezTo>
                    <a:cubicBezTo>
                      <a:pt x="841" y="994"/>
                      <a:pt x="840" y="994"/>
                      <a:pt x="840" y="994"/>
                    </a:cubicBezTo>
                    <a:cubicBezTo>
                      <a:pt x="839" y="994"/>
                      <a:pt x="839" y="994"/>
                      <a:pt x="839" y="994"/>
                    </a:cubicBezTo>
                    <a:cubicBezTo>
                      <a:pt x="838" y="994"/>
                      <a:pt x="838" y="994"/>
                      <a:pt x="838" y="994"/>
                    </a:cubicBezTo>
                    <a:cubicBezTo>
                      <a:pt x="837" y="994"/>
                      <a:pt x="837" y="994"/>
                      <a:pt x="837" y="994"/>
                    </a:cubicBezTo>
                    <a:cubicBezTo>
                      <a:pt x="836" y="994"/>
                      <a:pt x="836" y="994"/>
                      <a:pt x="836" y="994"/>
                    </a:cubicBezTo>
                    <a:cubicBezTo>
                      <a:pt x="835" y="994"/>
                      <a:pt x="835" y="994"/>
                      <a:pt x="835" y="994"/>
                    </a:cubicBezTo>
                    <a:cubicBezTo>
                      <a:pt x="835" y="994"/>
                      <a:pt x="835" y="994"/>
                      <a:pt x="835" y="994"/>
                    </a:cubicBezTo>
                    <a:cubicBezTo>
                      <a:pt x="834" y="994"/>
                      <a:pt x="834" y="994"/>
                      <a:pt x="834" y="995"/>
                    </a:cubicBezTo>
                    <a:cubicBezTo>
                      <a:pt x="834" y="995"/>
                      <a:pt x="833" y="995"/>
                      <a:pt x="832" y="995"/>
                    </a:cubicBezTo>
                    <a:cubicBezTo>
                      <a:pt x="832" y="995"/>
                      <a:pt x="832" y="995"/>
                      <a:pt x="832" y="995"/>
                    </a:cubicBezTo>
                    <a:cubicBezTo>
                      <a:pt x="831" y="995"/>
                      <a:pt x="831" y="995"/>
                      <a:pt x="831" y="995"/>
                    </a:cubicBezTo>
                    <a:cubicBezTo>
                      <a:pt x="831" y="996"/>
                      <a:pt x="830" y="996"/>
                      <a:pt x="830" y="996"/>
                    </a:cubicBezTo>
                    <a:cubicBezTo>
                      <a:pt x="830" y="996"/>
                      <a:pt x="829" y="996"/>
                      <a:pt x="829" y="996"/>
                    </a:cubicBezTo>
                    <a:cubicBezTo>
                      <a:pt x="828" y="996"/>
                      <a:pt x="828" y="996"/>
                      <a:pt x="828" y="996"/>
                    </a:cubicBezTo>
                    <a:cubicBezTo>
                      <a:pt x="828" y="996"/>
                      <a:pt x="828" y="996"/>
                      <a:pt x="828" y="996"/>
                    </a:cubicBezTo>
                    <a:cubicBezTo>
                      <a:pt x="826" y="996"/>
                      <a:pt x="826" y="996"/>
                      <a:pt x="826" y="996"/>
                    </a:cubicBezTo>
                    <a:cubicBezTo>
                      <a:pt x="829" y="993"/>
                      <a:pt x="828" y="992"/>
                      <a:pt x="826" y="991"/>
                    </a:cubicBezTo>
                    <a:cubicBezTo>
                      <a:pt x="825" y="990"/>
                      <a:pt x="824" y="989"/>
                      <a:pt x="828" y="985"/>
                    </a:cubicBezTo>
                    <a:cubicBezTo>
                      <a:pt x="828" y="985"/>
                      <a:pt x="828" y="985"/>
                      <a:pt x="829" y="985"/>
                    </a:cubicBezTo>
                    <a:cubicBezTo>
                      <a:pt x="830" y="985"/>
                      <a:pt x="830" y="985"/>
                      <a:pt x="830" y="985"/>
                    </a:cubicBezTo>
                    <a:cubicBezTo>
                      <a:pt x="831" y="985"/>
                      <a:pt x="831" y="985"/>
                      <a:pt x="831" y="985"/>
                    </a:cubicBezTo>
                    <a:cubicBezTo>
                      <a:pt x="832" y="985"/>
                      <a:pt x="832" y="985"/>
                      <a:pt x="832" y="985"/>
                    </a:cubicBezTo>
                    <a:cubicBezTo>
                      <a:pt x="832" y="985"/>
                      <a:pt x="832" y="985"/>
                      <a:pt x="832" y="985"/>
                    </a:cubicBezTo>
                    <a:cubicBezTo>
                      <a:pt x="832" y="984"/>
                      <a:pt x="833" y="984"/>
                      <a:pt x="834" y="984"/>
                    </a:cubicBezTo>
                    <a:cubicBezTo>
                      <a:pt x="834" y="984"/>
                      <a:pt x="834" y="983"/>
                      <a:pt x="834" y="983"/>
                    </a:cubicBezTo>
                    <a:moveTo>
                      <a:pt x="775" y="1073"/>
                    </a:moveTo>
                    <a:cubicBezTo>
                      <a:pt x="780" y="1068"/>
                      <a:pt x="782" y="1061"/>
                      <a:pt x="787" y="1055"/>
                    </a:cubicBezTo>
                    <a:cubicBezTo>
                      <a:pt x="793" y="1048"/>
                      <a:pt x="806" y="1048"/>
                      <a:pt x="809" y="1037"/>
                    </a:cubicBezTo>
                    <a:cubicBezTo>
                      <a:pt x="809" y="1036"/>
                      <a:pt x="809" y="1036"/>
                      <a:pt x="810" y="1035"/>
                    </a:cubicBezTo>
                    <a:cubicBezTo>
                      <a:pt x="810" y="1034"/>
                      <a:pt x="811" y="1034"/>
                      <a:pt x="811" y="1033"/>
                    </a:cubicBezTo>
                    <a:cubicBezTo>
                      <a:pt x="812" y="1032"/>
                      <a:pt x="813" y="1031"/>
                      <a:pt x="813" y="1031"/>
                    </a:cubicBezTo>
                    <a:cubicBezTo>
                      <a:pt x="813" y="1030"/>
                      <a:pt x="814" y="1029"/>
                      <a:pt x="814" y="1028"/>
                    </a:cubicBezTo>
                    <a:cubicBezTo>
                      <a:pt x="815" y="1027"/>
                      <a:pt x="815" y="1027"/>
                      <a:pt x="816" y="1026"/>
                    </a:cubicBezTo>
                    <a:cubicBezTo>
                      <a:pt x="816" y="1025"/>
                      <a:pt x="816" y="1024"/>
                      <a:pt x="817" y="1024"/>
                    </a:cubicBezTo>
                    <a:cubicBezTo>
                      <a:pt x="817" y="1023"/>
                      <a:pt x="818" y="1022"/>
                      <a:pt x="818" y="1022"/>
                    </a:cubicBezTo>
                    <a:cubicBezTo>
                      <a:pt x="818" y="1021"/>
                      <a:pt x="819" y="1020"/>
                      <a:pt x="820" y="1020"/>
                    </a:cubicBezTo>
                    <a:cubicBezTo>
                      <a:pt x="830" y="1012"/>
                      <a:pt x="832" y="1012"/>
                      <a:pt x="832" y="1011"/>
                    </a:cubicBezTo>
                    <a:cubicBezTo>
                      <a:pt x="839" y="1010"/>
                      <a:pt x="839" y="1010"/>
                      <a:pt x="857" y="996"/>
                    </a:cubicBezTo>
                    <a:cubicBezTo>
                      <a:pt x="857" y="996"/>
                      <a:pt x="857" y="996"/>
                      <a:pt x="858" y="996"/>
                    </a:cubicBezTo>
                    <a:cubicBezTo>
                      <a:pt x="859" y="996"/>
                      <a:pt x="859" y="996"/>
                      <a:pt x="859" y="996"/>
                    </a:cubicBezTo>
                    <a:cubicBezTo>
                      <a:pt x="859" y="996"/>
                      <a:pt x="859" y="996"/>
                      <a:pt x="859" y="996"/>
                    </a:cubicBezTo>
                    <a:cubicBezTo>
                      <a:pt x="859" y="996"/>
                      <a:pt x="859" y="996"/>
                      <a:pt x="859" y="996"/>
                    </a:cubicBezTo>
                    <a:cubicBezTo>
                      <a:pt x="875" y="986"/>
                      <a:pt x="879" y="978"/>
                      <a:pt x="879" y="978"/>
                    </a:cubicBezTo>
                    <a:cubicBezTo>
                      <a:pt x="879" y="978"/>
                      <a:pt x="879" y="978"/>
                      <a:pt x="879" y="978"/>
                    </a:cubicBezTo>
                    <a:cubicBezTo>
                      <a:pt x="880" y="978"/>
                      <a:pt x="880" y="978"/>
                      <a:pt x="880" y="978"/>
                    </a:cubicBezTo>
                    <a:cubicBezTo>
                      <a:pt x="880" y="978"/>
                      <a:pt x="880" y="978"/>
                      <a:pt x="880" y="978"/>
                    </a:cubicBezTo>
                    <a:cubicBezTo>
                      <a:pt x="881" y="977"/>
                      <a:pt x="881" y="977"/>
                      <a:pt x="881" y="977"/>
                    </a:cubicBezTo>
                    <a:cubicBezTo>
                      <a:pt x="882" y="977"/>
                      <a:pt x="882" y="976"/>
                      <a:pt x="882" y="976"/>
                    </a:cubicBezTo>
                    <a:cubicBezTo>
                      <a:pt x="883" y="976"/>
                      <a:pt x="883" y="976"/>
                      <a:pt x="883" y="976"/>
                    </a:cubicBezTo>
                    <a:cubicBezTo>
                      <a:pt x="884" y="976"/>
                      <a:pt x="884" y="976"/>
                      <a:pt x="884" y="976"/>
                    </a:cubicBezTo>
                    <a:cubicBezTo>
                      <a:pt x="884" y="976"/>
                      <a:pt x="884" y="976"/>
                      <a:pt x="884" y="976"/>
                    </a:cubicBezTo>
                    <a:cubicBezTo>
                      <a:pt x="885" y="978"/>
                      <a:pt x="884" y="979"/>
                      <a:pt x="884" y="980"/>
                    </a:cubicBezTo>
                    <a:cubicBezTo>
                      <a:pt x="885" y="980"/>
                      <a:pt x="885" y="980"/>
                      <a:pt x="885" y="980"/>
                    </a:cubicBezTo>
                    <a:cubicBezTo>
                      <a:pt x="883" y="986"/>
                      <a:pt x="880" y="992"/>
                      <a:pt x="878" y="997"/>
                    </a:cubicBezTo>
                    <a:cubicBezTo>
                      <a:pt x="876" y="999"/>
                      <a:pt x="876" y="1001"/>
                      <a:pt x="875" y="1002"/>
                    </a:cubicBezTo>
                    <a:cubicBezTo>
                      <a:pt x="858" y="1020"/>
                      <a:pt x="847" y="1031"/>
                      <a:pt x="828" y="1048"/>
                    </a:cubicBezTo>
                    <a:cubicBezTo>
                      <a:pt x="823" y="1051"/>
                      <a:pt x="820" y="1055"/>
                      <a:pt x="814" y="1062"/>
                    </a:cubicBezTo>
                    <a:cubicBezTo>
                      <a:pt x="813" y="1062"/>
                      <a:pt x="813" y="1062"/>
                      <a:pt x="812" y="1063"/>
                    </a:cubicBezTo>
                    <a:cubicBezTo>
                      <a:pt x="808" y="1064"/>
                      <a:pt x="805" y="1068"/>
                      <a:pt x="801" y="1069"/>
                    </a:cubicBezTo>
                    <a:cubicBezTo>
                      <a:pt x="794" y="1071"/>
                      <a:pt x="794" y="1071"/>
                      <a:pt x="792" y="1073"/>
                    </a:cubicBezTo>
                    <a:cubicBezTo>
                      <a:pt x="791" y="1073"/>
                      <a:pt x="791" y="1073"/>
                      <a:pt x="790" y="1073"/>
                    </a:cubicBezTo>
                    <a:cubicBezTo>
                      <a:pt x="789" y="1073"/>
                      <a:pt x="788" y="1074"/>
                      <a:pt x="788" y="1074"/>
                    </a:cubicBezTo>
                    <a:cubicBezTo>
                      <a:pt x="788" y="1074"/>
                      <a:pt x="787" y="1074"/>
                      <a:pt x="786" y="1074"/>
                    </a:cubicBezTo>
                    <a:cubicBezTo>
                      <a:pt x="786" y="1074"/>
                      <a:pt x="786" y="1074"/>
                      <a:pt x="785" y="1074"/>
                    </a:cubicBezTo>
                    <a:cubicBezTo>
                      <a:pt x="785" y="1074"/>
                      <a:pt x="784" y="1074"/>
                      <a:pt x="783" y="1074"/>
                    </a:cubicBezTo>
                    <a:cubicBezTo>
                      <a:pt x="783" y="1074"/>
                      <a:pt x="782" y="1074"/>
                      <a:pt x="782" y="1074"/>
                    </a:cubicBezTo>
                    <a:cubicBezTo>
                      <a:pt x="782" y="1075"/>
                      <a:pt x="781" y="1075"/>
                      <a:pt x="780" y="1075"/>
                    </a:cubicBezTo>
                    <a:cubicBezTo>
                      <a:pt x="780" y="1075"/>
                      <a:pt x="780" y="1076"/>
                      <a:pt x="779" y="1076"/>
                    </a:cubicBezTo>
                    <a:cubicBezTo>
                      <a:pt x="778" y="1074"/>
                      <a:pt x="778" y="1074"/>
                      <a:pt x="775" y="1074"/>
                    </a:cubicBezTo>
                    <a:cubicBezTo>
                      <a:pt x="775" y="1073"/>
                      <a:pt x="775" y="1073"/>
                      <a:pt x="775" y="1073"/>
                    </a:cubicBezTo>
                    <a:cubicBezTo>
                      <a:pt x="775" y="1073"/>
                      <a:pt x="775" y="1073"/>
                      <a:pt x="775" y="1073"/>
                    </a:cubicBezTo>
                    <a:moveTo>
                      <a:pt x="956" y="908"/>
                    </a:moveTo>
                    <a:cubicBezTo>
                      <a:pt x="955" y="908"/>
                      <a:pt x="955" y="907"/>
                      <a:pt x="955" y="905"/>
                    </a:cubicBezTo>
                    <a:cubicBezTo>
                      <a:pt x="956" y="903"/>
                      <a:pt x="957" y="901"/>
                      <a:pt x="957" y="900"/>
                    </a:cubicBezTo>
                    <a:cubicBezTo>
                      <a:pt x="957" y="900"/>
                      <a:pt x="957" y="900"/>
                      <a:pt x="957" y="900"/>
                    </a:cubicBezTo>
                    <a:cubicBezTo>
                      <a:pt x="957" y="900"/>
                      <a:pt x="958" y="900"/>
                      <a:pt x="958" y="899"/>
                    </a:cubicBezTo>
                    <a:cubicBezTo>
                      <a:pt x="959" y="899"/>
                      <a:pt x="959" y="899"/>
                      <a:pt x="959" y="899"/>
                    </a:cubicBezTo>
                    <a:cubicBezTo>
                      <a:pt x="960" y="899"/>
                      <a:pt x="960" y="899"/>
                      <a:pt x="960" y="899"/>
                    </a:cubicBezTo>
                    <a:cubicBezTo>
                      <a:pt x="960" y="899"/>
                      <a:pt x="960" y="899"/>
                      <a:pt x="960" y="899"/>
                    </a:cubicBezTo>
                    <a:cubicBezTo>
                      <a:pt x="960" y="899"/>
                      <a:pt x="960" y="899"/>
                      <a:pt x="960" y="899"/>
                    </a:cubicBezTo>
                    <a:cubicBezTo>
                      <a:pt x="961" y="899"/>
                      <a:pt x="961" y="899"/>
                      <a:pt x="961" y="899"/>
                    </a:cubicBezTo>
                    <a:cubicBezTo>
                      <a:pt x="961" y="898"/>
                      <a:pt x="961" y="898"/>
                      <a:pt x="961" y="898"/>
                    </a:cubicBezTo>
                    <a:cubicBezTo>
                      <a:pt x="962" y="898"/>
                      <a:pt x="962" y="898"/>
                      <a:pt x="962" y="898"/>
                    </a:cubicBezTo>
                    <a:cubicBezTo>
                      <a:pt x="962" y="898"/>
                      <a:pt x="962" y="898"/>
                      <a:pt x="962" y="898"/>
                    </a:cubicBezTo>
                    <a:cubicBezTo>
                      <a:pt x="963" y="898"/>
                      <a:pt x="963" y="898"/>
                      <a:pt x="963" y="898"/>
                    </a:cubicBezTo>
                    <a:cubicBezTo>
                      <a:pt x="963" y="898"/>
                      <a:pt x="963" y="898"/>
                      <a:pt x="963" y="898"/>
                    </a:cubicBezTo>
                    <a:cubicBezTo>
                      <a:pt x="964" y="898"/>
                      <a:pt x="964" y="898"/>
                      <a:pt x="964" y="897"/>
                    </a:cubicBezTo>
                    <a:cubicBezTo>
                      <a:pt x="964" y="898"/>
                      <a:pt x="964" y="898"/>
                      <a:pt x="964" y="898"/>
                    </a:cubicBezTo>
                    <a:cubicBezTo>
                      <a:pt x="963" y="898"/>
                      <a:pt x="963" y="899"/>
                      <a:pt x="963" y="899"/>
                    </a:cubicBezTo>
                    <a:cubicBezTo>
                      <a:pt x="963" y="899"/>
                      <a:pt x="963" y="899"/>
                      <a:pt x="963" y="899"/>
                    </a:cubicBezTo>
                    <a:cubicBezTo>
                      <a:pt x="963" y="900"/>
                      <a:pt x="963" y="900"/>
                      <a:pt x="963" y="900"/>
                    </a:cubicBezTo>
                    <a:cubicBezTo>
                      <a:pt x="963" y="900"/>
                      <a:pt x="963" y="900"/>
                      <a:pt x="963" y="900"/>
                    </a:cubicBezTo>
                    <a:cubicBezTo>
                      <a:pt x="963" y="901"/>
                      <a:pt x="963" y="901"/>
                      <a:pt x="963" y="901"/>
                    </a:cubicBezTo>
                    <a:cubicBezTo>
                      <a:pt x="962" y="902"/>
                      <a:pt x="962" y="902"/>
                      <a:pt x="962" y="902"/>
                    </a:cubicBezTo>
                    <a:cubicBezTo>
                      <a:pt x="962" y="903"/>
                      <a:pt x="962" y="903"/>
                      <a:pt x="962" y="903"/>
                    </a:cubicBezTo>
                    <a:cubicBezTo>
                      <a:pt x="962" y="903"/>
                      <a:pt x="962" y="903"/>
                      <a:pt x="962" y="903"/>
                    </a:cubicBezTo>
                    <a:cubicBezTo>
                      <a:pt x="962" y="904"/>
                      <a:pt x="962" y="904"/>
                      <a:pt x="962" y="904"/>
                    </a:cubicBezTo>
                    <a:cubicBezTo>
                      <a:pt x="961" y="905"/>
                      <a:pt x="961" y="905"/>
                      <a:pt x="961" y="905"/>
                    </a:cubicBezTo>
                    <a:cubicBezTo>
                      <a:pt x="959" y="907"/>
                      <a:pt x="957" y="908"/>
                      <a:pt x="956" y="908"/>
                    </a:cubicBezTo>
                    <a:moveTo>
                      <a:pt x="492" y="865"/>
                    </a:moveTo>
                    <a:cubicBezTo>
                      <a:pt x="482" y="865"/>
                      <a:pt x="480" y="862"/>
                      <a:pt x="483" y="854"/>
                    </a:cubicBezTo>
                    <a:cubicBezTo>
                      <a:pt x="484" y="855"/>
                      <a:pt x="484" y="855"/>
                      <a:pt x="484" y="855"/>
                    </a:cubicBezTo>
                    <a:cubicBezTo>
                      <a:pt x="484" y="855"/>
                      <a:pt x="485" y="855"/>
                      <a:pt x="485" y="855"/>
                    </a:cubicBezTo>
                    <a:cubicBezTo>
                      <a:pt x="486" y="855"/>
                      <a:pt x="486" y="855"/>
                      <a:pt x="486" y="855"/>
                    </a:cubicBezTo>
                    <a:cubicBezTo>
                      <a:pt x="487" y="855"/>
                      <a:pt x="487" y="855"/>
                      <a:pt x="487" y="855"/>
                    </a:cubicBezTo>
                    <a:cubicBezTo>
                      <a:pt x="487" y="855"/>
                      <a:pt x="487" y="855"/>
                      <a:pt x="488" y="855"/>
                    </a:cubicBezTo>
                    <a:cubicBezTo>
                      <a:pt x="489" y="855"/>
                      <a:pt x="489" y="855"/>
                      <a:pt x="489" y="856"/>
                    </a:cubicBezTo>
                    <a:cubicBezTo>
                      <a:pt x="489" y="856"/>
                      <a:pt x="489" y="856"/>
                      <a:pt x="489" y="856"/>
                    </a:cubicBezTo>
                    <a:cubicBezTo>
                      <a:pt x="490" y="856"/>
                      <a:pt x="490" y="856"/>
                      <a:pt x="490" y="856"/>
                    </a:cubicBezTo>
                    <a:cubicBezTo>
                      <a:pt x="491" y="856"/>
                      <a:pt x="491" y="856"/>
                      <a:pt x="491" y="856"/>
                    </a:cubicBezTo>
                    <a:cubicBezTo>
                      <a:pt x="492" y="856"/>
                      <a:pt x="492" y="856"/>
                      <a:pt x="492" y="856"/>
                    </a:cubicBezTo>
                    <a:cubicBezTo>
                      <a:pt x="492" y="856"/>
                      <a:pt x="492" y="856"/>
                      <a:pt x="492" y="856"/>
                    </a:cubicBezTo>
                    <a:cubicBezTo>
                      <a:pt x="493" y="856"/>
                      <a:pt x="493" y="856"/>
                      <a:pt x="493" y="856"/>
                    </a:cubicBezTo>
                    <a:cubicBezTo>
                      <a:pt x="493" y="856"/>
                      <a:pt x="493" y="856"/>
                      <a:pt x="494" y="857"/>
                    </a:cubicBezTo>
                    <a:cubicBezTo>
                      <a:pt x="494" y="857"/>
                      <a:pt x="494" y="857"/>
                      <a:pt x="494" y="857"/>
                    </a:cubicBezTo>
                    <a:cubicBezTo>
                      <a:pt x="493" y="858"/>
                      <a:pt x="493" y="858"/>
                      <a:pt x="493" y="858"/>
                    </a:cubicBezTo>
                    <a:cubicBezTo>
                      <a:pt x="493" y="859"/>
                      <a:pt x="493" y="859"/>
                      <a:pt x="493" y="859"/>
                    </a:cubicBezTo>
                    <a:cubicBezTo>
                      <a:pt x="493" y="860"/>
                      <a:pt x="493" y="860"/>
                      <a:pt x="493" y="860"/>
                    </a:cubicBezTo>
                    <a:cubicBezTo>
                      <a:pt x="493" y="861"/>
                      <a:pt x="493" y="861"/>
                      <a:pt x="493" y="861"/>
                    </a:cubicBezTo>
                    <a:cubicBezTo>
                      <a:pt x="493" y="861"/>
                      <a:pt x="493" y="861"/>
                      <a:pt x="493" y="861"/>
                    </a:cubicBezTo>
                    <a:cubicBezTo>
                      <a:pt x="493" y="862"/>
                      <a:pt x="493" y="862"/>
                      <a:pt x="493" y="862"/>
                    </a:cubicBezTo>
                    <a:cubicBezTo>
                      <a:pt x="493" y="862"/>
                      <a:pt x="493" y="862"/>
                      <a:pt x="493" y="862"/>
                    </a:cubicBezTo>
                    <a:cubicBezTo>
                      <a:pt x="492" y="863"/>
                      <a:pt x="492" y="863"/>
                      <a:pt x="492" y="863"/>
                    </a:cubicBezTo>
                    <a:cubicBezTo>
                      <a:pt x="492" y="864"/>
                      <a:pt x="492" y="864"/>
                      <a:pt x="492" y="864"/>
                    </a:cubicBezTo>
                    <a:cubicBezTo>
                      <a:pt x="492" y="864"/>
                      <a:pt x="492" y="864"/>
                      <a:pt x="492" y="864"/>
                    </a:cubicBezTo>
                    <a:cubicBezTo>
                      <a:pt x="492" y="864"/>
                      <a:pt x="492" y="864"/>
                      <a:pt x="492" y="865"/>
                    </a:cubicBezTo>
                    <a:cubicBezTo>
                      <a:pt x="492" y="865"/>
                      <a:pt x="492" y="865"/>
                      <a:pt x="492" y="865"/>
                    </a:cubicBezTo>
                    <a:moveTo>
                      <a:pt x="492" y="854"/>
                    </a:moveTo>
                    <a:cubicBezTo>
                      <a:pt x="492" y="853"/>
                      <a:pt x="492" y="853"/>
                      <a:pt x="492" y="853"/>
                    </a:cubicBezTo>
                    <a:cubicBezTo>
                      <a:pt x="492" y="853"/>
                      <a:pt x="492" y="853"/>
                      <a:pt x="492" y="853"/>
                    </a:cubicBezTo>
                    <a:cubicBezTo>
                      <a:pt x="492" y="853"/>
                      <a:pt x="492" y="853"/>
                      <a:pt x="492" y="851"/>
                    </a:cubicBezTo>
                    <a:cubicBezTo>
                      <a:pt x="492" y="851"/>
                      <a:pt x="492" y="851"/>
                      <a:pt x="492" y="851"/>
                    </a:cubicBezTo>
                    <a:cubicBezTo>
                      <a:pt x="492" y="850"/>
                      <a:pt x="492" y="850"/>
                      <a:pt x="492" y="850"/>
                    </a:cubicBezTo>
                    <a:cubicBezTo>
                      <a:pt x="492" y="849"/>
                      <a:pt x="492" y="849"/>
                      <a:pt x="492" y="849"/>
                    </a:cubicBezTo>
                    <a:cubicBezTo>
                      <a:pt x="492" y="849"/>
                      <a:pt x="492" y="849"/>
                      <a:pt x="492" y="849"/>
                    </a:cubicBezTo>
                    <a:cubicBezTo>
                      <a:pt x="492" y="849"/>
                      <a:pt x="492" y="849"/>
                      <a:pt x="492" y="848"/>
                    </a:cubicBezTo>
                    <a:cubicBezTo>
                      <a:pt x="492" y="848"/>
                      <a:pt x="492" y="848"/>
                      <a:pt x="492" y="848"/>
                    </a:cubicBezTo>
                    <a:cubicBezTo>
                      <a:pt x="493" y="847"/>
                      <a:pt x="493" y="847"/>
                      <a:pt x="493" y="847"/>
                    </a:cubicBezTo>
                    <a:cubicBezTo>
                      <a:pt x="493" y="847"/>
                      <a:pt x="493" y="847"/>
                      <a:pt x="494" y="847"/>
                    </a:cubicBezTo>
                    <a:cubicBezTo>
                      <a:pt x="494" y="848"/>
                      <a:pt x="494" y="848"/>
                      <a:pt x="494" y="848"/>
                    </a:cubicBezTo>
                    <a:cubicBezTo>
                      <a:pt x="494" y="848"/>
                      <a:pt x="495" y="848"/>
                      <a:pt x="495" y="848"/>
                    </a:cubicBezTo>
                    <a:cubicBezTo>
                      <a:pt x="495" y="848"/>
                      <a:pt x="495" y="848"/>
                      <a:pt x="496" y="848"/>
                    </a:cubicBezTo>
                    <a:cubicBezTo>
                      <a:pt x="496" y="848"/>
                      <a:pt x="496" y="848"/>
                      <a:pt x="496" y="848"/>
                    </a:cubicBezTo>
                    <a:cubicBezTo>
                      <a:pt x="497" y="848"/>
                      <a:pt x="497" y="848"/>
                      <a:pt x="497" y="848"/>
                    </a:cubicBezTo>
                    <a:cubicBezTo>
                      <a:pt x="497" y="848"/>
                      <a:pt x="497" y="848"/>
                      <a:pt x="497" y="848"/>
                    </a:cubicBezTo>
                    <a:cubicBezTo>
                      <a:pt x="498" y="848"/>
                      <a:pt x="498" y="848"/>
                      <a:pt x="498" y="848"/>
                    </a:cubicBezTo>
                    <a:cubicBezTo>
                      <a:pt x="498" y="848"/>
                      <a:pt x="498" y="848"/>
                      <a:pt x="498" y="848"/>
                    </a:cubicBezTo>
                    <a:cubicBezTo>
                      <a:pt x="499" y="848"/>
                      <a:pt x="499" y="848"/>
                      <a:pt x="499" y="848"/>
                    </a:cubicBezTo>
                    <a:cubicBezTo>
                      <a:pt x="499" y="848"/>
                      <a:pt x="499" y="848"/>
                      <a:pt x="499" y="849"/>
                    </a:cubicBezTo>
                    <a:cubicBezTo>
                      <a:pt x="500" y="849"/>
                      <a:pt x="500" y="849"/>
                      <a:pt x="500" y="849"/>
                    </a:cubicBezTo>
                    <a:cubicBezTo>
                      <a:pt x="501" y="849"/>
                      <a:pt x="501" y="849"/>
                      <a:pt x="501" y="849"/>
                    </a:cubicBezTo>
                    <a:cubicBezTo>
                      <a:pt x="501" y="849"/>
                      <a:pt x="501" y="849"/>
                      <a:pt x="501" y="849"/>
                    </a:cubicBezTo>
                    <a:cubicBezTo>
                      <a:pt x="501" y="850"/>
                      <a:pt x="501" y="850"/>
                      <a:pt x="501" y="850"/>
                    </a:cubicBezTo>
                    <a:cubicBezTo>
                      <a:pt x="500" y="850"/>
                      <a:pt x="500" y="850"/>
                      <a:pt x="500" y="850"/>
                    </a:cubicBezTo>
                    <a:cubicBezTo>
                      <a:pt x="500" y="851"/>
                      <a:pt x="500" y="851"/>
                      <a:pt x="500" y="851"/>
                    </a:cubicBezTo>
                    <a:cubicBezTo>
                      <a:pt x="500" y="851"/>
                      <a:pt x="500" y="851"/>
                      <a:pt x="500" y="851"/>
                    </a:cubicBezTo>
                    <a:cubicBezTo>
                      <a:pt x="500" y="853"/>
                      <a:pt x="500" y="853"/>
                      <a:pt x="500" y="853"/>
                    </a:cubicBezTo>
                    <a:cubicBezTo>
                      <a:pt x="500" y="853"/>
                      <a:pt x="500" y="853"/>
                      <a:pt x="500" y="853"/>
                    </a:cubicBezTo>
                    <a:cubicBezTo>
                      <a:pt x="499" y="853"/>
                      <a:pt x="499" y="853"/>
                      <a:pt x="499" y="853"/>
                    </a:cubicBezTo>
                    <a:cubicBezTo>
                      <a:pt x="499" y="853"/>
                      <a:pt x="499" y="853"/>
                      <a:pt x="499" y="854"/>
                    </a:cubicBezTo>
                    <a:cubicBezTo>
                      <a:pt x="499" y="855"/>
                      <a:pt x="499" y="855"/>
                      <a:pt x="499" y="855"/>
                    </a:cubicBezTo>
                    <a:cubicBezTo>
                      <a:pt x="498" y="855"/>
                      <a:pt x="498" y="855"/>
                      <a:pt x="498" y="855"/>
                    </a:cubicBezTo>
                    <a:cubicBezTo>
                      <a:pt x="498" y="855"/>
                      <a:pt x="498" y="855"/>
                      <a:pt x="498" y="855"/>
                    </a:cubicBezTo>
                    <a:cubicBezTo>
                      <a:pt x="498" y="855"/>
                      <a:pt x="498" y="855"/>
                      <a:pt x="497" y="855"/>
                    </a:cubicBezTo>
                    <a:cubicBezTo>
                      <a:pt x="497" y="855"/>
                      <a:pt x="497" y="855"/>
                      <a:pt x="497" y="855"/>
                    </a:cubicBezTo>
                    <a:cubicBezTo>
                      <a:pt x="496" y="855"/>
                      <a:pt x="496" y="855"/>
                      <a:pt x="496" y="855"/>
                    </a:cubicBezTo>
                    <a:cubicBezTo>
                      <a:pt x="496" y="855"/>
                      <a:pt x="496" y="855"/>
                      <a:pt x="495" y="855"/>
                    </a:cubicBezTo>
                    <a:cubicBezTo>
                      <a:pt x="495" y="854"/>
                      <a:pt x="495" y="854"/>
                      <a:pt x="495" y="854"/>
                    </a:cubicBezTo>
                    <a:cubicBezTo>
                      <a:pt x="494" y="854"/>
                      <a:pt x="494" y="854"/>
                      <a:pt x="494" y="854"/>
                    </a:cubicBezTo>
                    <a:cubicBezTo>
                      <a:pt x="494" y="854"/>
                      <a:pt x="494" y="854"/>
                      <a:pt x="494" y="854"/>
                    </a:cubicBezTo>
                    <a:cubicBezTo>
                      <a:pt x="494" y="854"/>
                      <a:pt x="494" y="854"/>
                      <a:pt x="493" y="854"/>
                    </a:cubicBezTo>
                    <a:cubicBezTo>
                      <a:pt x="492" y="854"/>
                      <a:pt x="492" y="854"/>
                      <a:pt x="492" y="854"/>
                    </a:cubicBezTo>
                    <a:cubicBezTo>
                      <a:pt x="492" y="854"/>
                      <a:pt x="492" y="854"/>
                      <a:pt x="492" y="854"/>
                    </a:cubicBezTo>
                    <a:cubicBezTo>
                      <a:pt x="492" y="854"/>
                      <a:pt x="492" y="854"/>
                      <a:pt x="492" y="854"/>
                    </a:cubicBezTo>
                    <a:moveTo>
                      <a:pt x="1074" y="758"/>
                    </a:moveTo>
                    <a:cubicBezTo>
                      <a:pt x="1076" y="749"/>
                      <a:pt x="1078" y="741"/>
                      <a:pt x="1083" y="735"/>
                    </a:cubicBezTo>
                    <a:cubicBezTo>
                      <a:pt x="1083" y="735"/>
                      <a:pt x="1083" y="735"/>
                      <a:pt x="1083" y="735"/>
                    </a:cubicBezTo>
                    <a:cubicBezTo>
                      <a:pt x="1083" y="736"/>
                      <a:pt x="1083" y="736"/>
                      <a:pt x="1083" y="736"/>
                    </a:cubicBezTo>
                    <a:cubicBezTo>
                      <a:pt x="1083" y="737"/>
                      <a:pt x="1083" y="737"/>
                      <a:pt x="1083" y="737"/>
                    </a:cubicBezTo>
                    <a:cubicBezTo>
                      <a:pt x="1083" y="737"/>
                      <a:pt x="1083" y="737"/>
                      <a:pt x="1083" y="738"/>
                    </a:cubicBezTo>
                    <a:cubicBezTo>
                      <a:pt x="1083" y="738"/>
                      <a:pt x="1083" y="738"/>
                      <a:pt x="1083" y="738"/>
                    </a:cubicBezTo>
                    <a:cubicBezTo>
                      <a:pt x="1083" y="739"/>
                      <a:pt x="1083" y="739"/>
                      <a:pt x="1083" y="739"/>
                    </a:cubicBezTo>
                    <a:cubicBezTo>
                      <a:pt x="1083" y="739"/>
                      <a:pt x="1083" y="739"/>
                      <a:pt x="1083" y="739"/>
                    </a:cubicBezTo>
                    <a:cubicBezTo>
                      <a:pt x="1083" y="740"/>
                      <a:pt x="1083" y="740"/>
                      <a:pt x="1083" y="740"/>
                    </a:cubicBezTo>
                    <a:cubicBezTo>
                      <a:pt x="1082" y="740"/>
                      <a:pt x="1082" y="740"/>
                      <a:pt x="1082" y="741"/>
                    </a:cubicBezTo>
                    <a:cubicBezTo>
                      <a:pt x="1082" y="741"/>
                      <a:pt x="1082" y="741"/>
                      <a:pt x="1082" y="741"/>
                    </a:cubicBezTo>
                    <a:cubicBezTo>
                      <a:pt x="1082" y="742"/>
                      <a:pt x="1082" y="742"/>
                      <a:pt x="1082" y="743"/>
                    </a:cubicBezTo>
                    <a:cubicBezTo>
                      <a:pt x="1082" y="743"/>
                      <a:pt x="1082" y="743"/>
                      <a:pt x="1082" y="743"/>
                    </a:cubicBezTo>
                    <a:cubicBezTo>
                      <a:pt x="1082" y="744"/>
                      <a:pt x="1082" y="744"/>
                      <a:pt x="1082" y="744"/>
                    </a:cubicBezTo>
                    <a:cubicBezTo>
                      <a:pt x="1082" y="744"/>
                      <a:pt x="1082" y="744"/>
                      <a:pt x="1082" y="744"/>
                    </a:cubicBezTo>
                    <a:cubicBezTo>
                      <a:pt x="1082" y="745"/>
                      <a:pt x="1082" y="745"/>
                      <a:pt x="1082" y="745"/>
                    </a:cubicBezTo>
                    <a:cubicBezTo>
                      <a:pt x="1082" y="745"/>
                      <a:pt x="1082" y="746"/>
                      <a:pt x="1082" y="746"/>
                    </a:cubicBezTo>
                    <a:cubicBezTo>
                      <a:pt x="1082" y="746"/>
                      <a:pt x="1082" y="746"/>
                      <a:pt x="1082" y="746"/>
                    </a:cubicBezTo>
                    <a:cubicBezTo>
                      <a:pt x="1082" y="747"/>
                      <a:pt x="1082" y="747"/>
                      <a:pt x="1082" y="747"/>
                    </a:cubicBezTo>
                    <a:cubicBezTo>
                      <a:pt x="1082" y="747"/>
                      <a:pt x="1082" y="747"/>
                      <a:pt x="1082" y="747"/>
                    </a:cubicBezTo>
                    <a:cubicBezTo>
                      <a:pt x="1081" y="748"/>
                      <a:pt x="1081" y="748"/>
                      <a:pt x="1081" y="748"/>
                    </a:cubicBezTo>
                    <a:cubicBezTo>
                      <a:pt x="1081" y="749"/>
                      <a:pt x="1081" y="749"/>
                      <a:pt x="1081" y="749"/>
                    </a:cubicBezTo>
                    <a:cubicBezTo>
                      <a:pt x="1081" y="750"/>
                      <a:pt x="1081" y="750"/>
                      <a:pt x="1081" y="750"/>
                    </a:cubicBezTo>
                    <a:cubicBezTo>
                      <a:pt x="1081" y="750"/>
                      <a:pt x="1081" y="750"/>
                      <a:pt x="1081" y="750"/>
                    </a:cubicBezTo>
                    <a:cubicBezTo>
                      <a:pt x="1081" y="751"/>
                      <a:pt x="1081" y="751"/>
                      <a:pt x="1081" y="751"/>
                    </a:cubicBezTo>
                    <a:cubicBezTo>
                      <a:pt x="1081" y="752"/>
                      <a:pt x="1081" y="752"/>
                      <a:pt x="1081" y="752"/>
                    </a:cubicBezTo>
                    <a:cubicBezTo>
                      <a:pt x="1081" y="752"/>
                      <a:pt x="1081" y="752"/>
                      <a:pt x="1081" y="752"/>
                    </a:cubicBezTo>
                    <a:cubicBezTo>
                      <a:pt x="1081" y="753"/>
                      <a:pt x="1081" y="753"/>
                      <a:pt x="1081" y="753"/>
                    </a:cubicBezTo>
                    <a:cubicBezTo>
                      <a:pt x="1080" y="754"/>
                      <a:pt x="1080" y="754"/>
                      <a:pt x="1080" y="754"/>
                    </a:cubicBezTo>
                    <a:cubicBezTo>
                      <a:pt x="1080" y="755"/>
                      <a:pt x="1080" y="755"/>
                      <a:pt x="1080" y="755"/>
                    </a:cubicBezTo>
                    <a:cubicBezTo>
                      <a:pt x="1080" y="755"/>
                      <a:pt x="1080" y="756"/>
                      <a:pt x="1080" y="756"/>
                    </a:cubicBezTo>
                    <a:cubicBezTo>
                      <a:pt x="1080" y="756"/>
                      <a:pt x="1080" y="756"/>
                      <a:pt x="1080" y="756"/>
                    </a:cubicBezTo>
                    <a:cubicBezTo>
                      <a:pt x="1080" y="756"/>
                      <a:pt x="1080" y="756"/>
                      <a:pt x="1080" y="756"/>
                    </a:cubicBezTo>
                    <a:cubicBezTo>
                      <a:pt x="1079" y="757"/>
                      <a:pt x="1079" y="757"/>
                      <a:pt x="1079" y="757"/>
                    </a:cubicBezTo>
                    <a:cubicBezTo>
                      <a:pt x="1079" y="757"/>
                      <a:pt x="1079" y="757"/>
                      <a:pt x="1078" y="757"/>
                    </a:cubicBezTo>
                    <a:cubicBezTo>
                      <a:pt x="1078" y="757"/>
                      <a:pt x="1078" y="757"/>
                      <a:pt x="1078" y="757"/>
                    </a:cubicBezTo>
                    <a:cubicBezTo>
                      <a:pt x="1078" y="757"/>
                      <a:pt x="1078" y="757"/>
                      <a:pt x="1078" y="757"/>
                    </a:cubicBezTo>
                    <a:cubicBezTo>
                      <a:pt x="1077" y="758"/>
                      <a:pt x="1077" y="758"/>
                      <a:pt x="1077" y="758"/>
                    </a:cubicBezTo>
                    <a:cubicBezTo>
                      <a:pt x="1077" y="758"/>
                      <a:pt x="1077" y="758"/>
                      <a:pt x="1077" y="758"/>
                    </a:cubicBezTo>
                    <a:cubicBezTo>
                      <a:pt x="1076" y="758"/>
                      <a:pt x="1076" y="759"/>
                      <a:pt x="1076" y="759"/>
                    </a:cubicBezTo>
                    <a:cubicBezTo>
                      <a:pt x="1076" y="759"/>
                      <a:pt x="1076" y="759"/>
                      <a:pt x="1076" y="759"/>
                    </a:cubicBezTo>
                    <a:cubicBezTo>
                      <a:pt x="1075" y="759"/>
                      <a:pt x="1075" y="759"/>
                      <a:pt x="1075" y="759"/>
                    </a:cubicBezTo>
                    <a:cubicBezTo>
                      <a:pt x="1075" y="760"/>
                      <a:pt x="1075" y="760"/>
                      <a:pt x="1075" y="760"/>
                    </a:cubicBezTo>
                    <a:cubicBezTo>
                      <a:pt x="1075" y="758"/>
                      <a:pt x="1075" y="758"/>
                      <a:pt x="1075" y="758"/>
                    </a:cubicBezTo>
                    <a:cubicBezTo>
                      <a:pt x="1074" y="758"/>
                      <a:pt x="1074" y="758"/>
                      <a:pt x="1074" y="758"/>
                    </a:cubicBezTo>
                    <a:moveTo>
                      <a:pt x="1106" y="706"/>
                    </a:moveTo>
                    <a:cubicBezTo>
                      <a:pt x="1106" y="706"/>
                      <a:pt x="1106" y="706"/>
                      <a:pt x="1106" y="706"/>
                    </a:cubicBezTo>
                    <a:cubicBezTo>
                      <a:pt x="1106" y="706"/>
                      <a:pt x="1106" y="706"/>
                      <a:pt x="1106" y="706"/>
                    </a:cubicBezTo>
                    <a:cubicBezTo>
                      <a:pt x="1108" y="693"/>
                      <a:pt x="1108" y="679"/>
                      <a:pt x="1111" y="666"/>
                    </a:cubicBezTo>
                    <a:cubicBezTo>
                      <a:pt x="1111" y="665"/>
                      <a:pt x="1111" y="665"/>
                      <a:pt x="1111" y="665"/>
                    </a:cubicBezTo>
                    <a:cubicBezTo>
                      <a:pt x="1112" y="665"/>
                      <a:pt x="1112" y="665"/>
                      <a:pt x="1112" y="665"/>
                    </a:cubicBezTo>
                    <a:cubicBezTo>
                      <a:pt x="1114" y="666"/>
                      <a:pt x="1113" y="668"/>
                      <a:pt x="1114" y="670"/>
                    </a:cubicBezTo>
                    <a:cubicBezTo>
                      <a:pt x="1114" y="669"/>
                      <a:pt x="1114" y="669"/>
                      <a:pt x="1114" y="669"/>
                    </a:cubicBezTo>
                    <a:cubicBezTo>
                      <a:pt x="1114" y="678"/>
                      <a:pt x="1114" y="678"/>
                      <a:pt x="1114" y="678"/>
                    </a:cubicBezTo>
                    <a:cubicBezTo>
                      <a:pt x="1114" y="679"/>
                      <a:pt x="1114" y="680"/>
                      <a:pt x="1114" y="680"/>
                    </a:cubicBezTo>
                    <a:cubicBezTo>
                      <a:pt x="1114" y="681"/>
                      <a:pt x="1114" y="681"/>
                      <a:pt x="1114" y="682"/>
                    </a:cubicBezTo>
                    <a:cubicBezTo>
                      <a:pt x="1114" y="683"/>
                      <a:pt x="1114" y="683"/>
                      <a:pt x="1114" y="684"/>
                    </a:cubicBezTo>
                    <a:cubicBezTo>
                      <a:pt x="1114" y="685"/>
                      <a:pt x="1114" y="685"/>
                      <a:pt x="1114" y="685"/>
                    </a:cubicBezTo>
                    <a:cubicBezTo>
                      <a:pt x="1114" y="686"/>
                      <a:pt x="1114" y="687"/>
                      <a:pt x="1113" y="687"/>
                    </a:cubicBezTo>
                    <a:cubicBezTo>
                      <a:pt x="1113" y="687"/>
                      <a:pt x="1113" y="688"/>
                      <a:pt x="1113" y="689"/>
                    </a:cubicBezTo>
                    <a:cubicBezTo>
                      <a:pt x="1113" y="690"/>
                      <a:pt x="1113" y="690"/>
                      <a:pt x="1113" y="691"/>
                    </a:cubicBezTo>
                    <a:cubicBezTo>
                      <a:pt x="1113" y="692"/>
                      <a:pt x="1113" y="692"/>
                      <a:pt x="1113" y="692"/>
                    </a:cubicBezTo>
                    <a:cubicBezTo>
                      <a:pt x="1112" y="695"/>
                      <a:pt x="1111" y="697"/>
                      <a:pt x="1110" y="700"/>
                    </a:cubicBezTo>
                    <a:cubicBezTo>
                      <a:pt x="1110" y="701"/>
                      <a:pt x="1110" y="701"/>
                      <a:pt x="1110" y="701"/>
                    </a:cubicBezTo>
                    <a:cubicBezTo>
                      <a:pt x="1110" y="701"/>
                      <a:pt x="1110" y="702"/>
                      <a:pt x="1110" y="702"/>
                    </a:cubicBezTo>
                    <a:cubicBezTo>
                      <a:pt x="1109" y="702"/>
                      <a:pt x="1109" y="702"/>
                      <a:pt x="1109" y="702"/>
                    </a:cubicBezTo>
                    <a:cubicBezTo>
                      <a:pt x="1109" y="703"/>
                      <a:pt x="1108" y="703"/>
                      <a:pt x="1108" y="703"/>
                    </a:cubicBezTo>
                    <a:cubicBezTo>
                      <a:pt x="1108" y="703"/>
                      <a:pt x="1108" y="704"/>
                      <a:pt x="1108" y="704"/>
                    </a:cubicBezTo>
                    <a:cubicBezTo>
                      <a:pt x="1108" y="704"/>
                      <a:pt x="1108" y="704"/>
                      <a:pt x="1108" y="704"/>
                    </a:cubicBezTo>
                    <a:cubicBezTo>
                      <a:pt x="1107" y="705"/>
                      <a:pt x="1107" y="706"/>
                      <a:pt x="1107" y="706"/>
                    </a:cubicBezTo>
                    <a:cubicBezTo>
                      <a:pt x="1106" y="706"/>
                      <a:pt x="1106" y="706"/>
                      <a:pt x="1106" y="706"/>
                    </a:cubicBezTo>
                    <a:moveTo>
                      <a:pt x="237" y="620"/>
                    </a:moveTo>
                    <a:cubicBezTo>
                      <a:pt x="237" y="620"/>
                      <a:pt x="236" y="619"/>
                      <a:pt x="235" y="619"/>
                    </a:cubicBezTo>
                    <a:cubicBezTo>
                      <a:pt x="232" y="618"/>
                      <a:pt x="230" y="617"/>
                      <a:pt x="227" y="615"/>
                    </a:cubicBezTo>
                    <a:cubicBezTo>
                      <a:pt x="226" y="615"/>
                      <a:pt x="225" y="614"/>
                      <a:pt x="224" y="613"/>
                    </a:cubicBezTo>
                    <a:cubicBezTo>
                      <a:pt x="223" y="611"/>
                      <a:pt x="225" y="607"/>
                      <a:pt x="227" y="607"/>
                    </a:cubicBezTo>
                    <a:cubicBezTo>
                      <a:pt x="227" y="607"/>
                      <a:pt x="228" y="607"/>
                      <a:pt x="229" y="607"/>
                    </a:cubicBezTo>
                    <a:cubicBezTo>
                      <a:pt x="232" y="607"/>
                      <a:pt x="235" y="608"/>
                      <a:pt x="237" y="610"/>
                    </a:cubicBezTo>
                    <a:cubicBezTo>
                      <a:pt x="239" y="610"/>
                      <a:pt x="240" y="611"/>
                      <a:pt x="240" y="611"/>
                    </a:cubicBezTo>
                    <a:cubicBezTo>
                      <a:pt x="240" y="611"/>
                      <a:pt x="240" y="611"/>
                      <a:pt x="240" y="611"/>
                    </a:cubicBezTo>
                    <a:cubicBezTo>
                      <a:pt x="240" y="611"/>
                      <a:pt x="240" y="611"/>
                      <a:pt x="240" y="611"/>
                    </a:cubicBezTo>
                    <a:cubicBezTo>
                      <a:pt x="240" y="612"/>
                      <a:pt x="240" y="612"/>
                      <a:pt x="240" y="612"/>
                    </a:cubicBezTo>
                    <a:cubicBezTo>
                      <a:pt x="240" y="613"/>
                      <a:pt x="240" y="613"/>
                      <a:pt x="240" y="613"/>
                    </a:cubicBezTo>
                    <a:cubicBezTo>
                      <a:pt x="239" y="614"/>
                      <a:pt x="239" y="614"/>
                      <a:pt x="239" y="614"/>
                    </a:cubicBezTo>
                    <a:cubicBezTo>
                      <a:pt x="239" y="615"/>
                      <a:pt x="239" y="615"/>
                      <a:pt x="239" y="615"/>
                    </a:cubicBezTo>
                    <a:cubicBezTo>
                      <a:pt x="239" y="615"/>
                      <a:pt x="239" y="615"/>
                      <a:pt x="239" y="615"/>
                    </a:cubicBezTo>
                    <a:cubicBezTo>
                      <a:pt x="239" y="617"/>
                      <a:pt x="239" y="617"/>
                      <a:pt x="239" y="617"/>
                    </a:cubicBezTo>
                    <a:cubicBezTo>
                      <a:pt x="237" y="617"/>
                      <a:pt x="237" y="617"/>
                      <a:pt x="237" y="617"/>
                    </a:cubicBezTo>
                    <a:cubicBezTo>
                      <a:pt x="237" y="618"/>
                      <a:pt x="237" y="618"/>
                      <a:pt x="237" y="618"/>
                    </a:cubicBezTo>
                    <a:cubicBezTo>
                      <a:pt x="237" y="618"/>
                      <a:pt x="237" y="619"/>
                      <a:pt x="237" y="619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7" y="619"/>
                      <a:pt x="237" y="619"/>
                      <a:pt x="237" y="620"/>
                    </a:cubicBezTo>
                    <a:cubicBezTo>
                      <a:pt x="237" y="620"/>
                      <a:pt x="237" y="620"/>
                      <a:pt x="237" y="620"/>
                    </a:cubicBezTo>
                    <a:moveTo>
                      <a:pt x="235" y="606"/>
                    </a:moveTo>
                    <a:cubicBezTo>
                      <a:pt x="235" y="606"/>
                      <a:pt x="235" y="606"/>
                      <a:pt x="235" y="606"/>
                    </a:cubicBezTo>
                    <a:cubicBezTo>
                      <a:pt x="235" y="606"/>
                      <a:pt x="235" y="606"/>
                      <a:pt x="235" y="605"/>
                    </a:cubicBezTo>
                    <a:cubicBezTo>
                      <a:pt x="235" y="605"/>
                      <a:pt x="235" y="604"/>
                      <a:pt x="236" y="604"/>
                    </a:cubicBezTo>
                    <a:cubicBezTo>
                      <a:pt x="236" y="603"/>
                      <a:pt x="236" y="603"/>
                      <a:pt x="236" y="603"/>
                    </a:cubicBezTo>
                    <a:cubicBezTo>
                      <a:pt x="236" y="602"/>
                      <a:pt x="236" y="602"/>
                      <a:pt x="236" y="602"/>
                    </a:cubicBezTo>
                    <a:cubicBezTo>
                      <a:pt x="236" y="602"/>
                      <a:pt x="236" y="602"/>
                      <a:pt x="236" y="602"/>
                    </a:cubicBezTo>
                    <a:cubicBezTo>
                      <a:pt x="236" y="602"/>
                      <a:pt x="236" y="602"/>
                      <a:pt x="236" y="602"/>
                    </a:cubicBezTo>
                    <a:cubicBezTo>
                      <a:pt x="236" y="601"/>
                      <a:pt x="236" y="601"/>
                      <a:pt x="236" y="601"/>
                    </a:cubicBezTo>
                    <a:cubicBezTo>
                      <a:pt x="236" y="601"/>
                      <a:pt x="236" y="601"/>
                      <a:pt x="236" y="601"/>
                    </a:cubicBezTo>
                    <a:cubicBezTo>
                      <a:pt x="237" y="600"/>
                      <a:pt x="237" y="600"/>
                      <a:pt x="237" y="600"/>
                    </a:cubicBezTo>
                    <a:cubicBezTo>
                      <a:pt x="237" y="600"/>
                      <a:pt x="237" y="600"/>
                      <a:pt x="237" y="600"/>
                    </a:cubicBezTo>
                    <a:cubicBezTo>
                      <a:pt x="237" y="599"/>
                      <a:pt x="237" y="599"/>
                      <a:pt x="237" y="599"/>
                    </a:cubicBezTo>
                    <a:cubicBezTo>
                      <a:pt x="237" y="599"/>
                      <a:pt x="237" y="599"/>
                      <a:pt x="237" y="599"/>
                    </a:cubicBezTo>
                    <a:cubicBezTo>
                      <a:pt x="237" y="599"/>
                      <a:pt x="237" y="599"/>
                      <a:pt x="239" y="599"/>
                    </a:cubicBezTo>
                    <a:cubicBezTo>
                      <a:pt x="239" y="600"/>
                      <a:pt x="239" y="600"/>
                      <a:pt x="239" y="600"/>
                    </a:cubicBezTo>
                    <a:cubicBezTo>
                      <a:pt x="239" y="600"/>
                      <a:pt x="239" y="600"/>
                      <a:pt x="239" y="600"/>
                    </a:cubicBezTo>
                    <a:cubicBezTo>
                      <a:pt x="240" y="600"/>
                      <a:pt x="240" y="600"/>
                      <a:pt x="240" y="600"/>
                    </a:cubicBezTo>
                    <a:cubicBezTo>
                      <a:pt x="240" y="600"/>
                      <a:pt x="240" y="600"/>
                      <a:pt x="240" y="600"/>
                    </a:cubicBezTo>
                    <a:cubicBezTo>
                      <a:pt x="241" y="600"/>
                      <a:pt x="241" y="600"/>
                      <a:pt x="241" y="600"/>
                    </a:cubicBezTo>
                    <a:cubicBezTo>
                      <a:pt x="241" y="601"/>
                      <a:pt x="241" y="601"/>
                      <a:pt x="241" y="601"/>
                    </a:cubicBezTo>
                    <a:cubicBezTo>
                      <a:pt x="242" y="601"/>
                      <a:pt x="242" y="601"/>
                      <a:pt x="242" y="601"/>
                    </a:cubicBezTo>
                    <a:cubicBezTo>
                      <a:pt x="242" y="601"/>
                      <a:pt x="242" y="601"/>
                      <a:pt x="242" y="601"/>
                    </a:cubicBezTo>
                    <a:cubicBezTo>
                      <a:pt x="242" y="601"/>
                      <a:pt x="242" y="601"/>
                      <a:pt x="242" y="601"/>
                    </a:cubicBezTo>
                    <a:cubicBezTo>
                      <a:pt x="242" y="601"/>
                      <a:pt x="242" y="601"/>
                      <a:pt x="242" y="601"/>
                    </a:cubicBezTo>
                    <a:cubicBezTo>
                      <a:pt x="243" y="602"/>
                      <a:pt x="243" y="602"/>
                      <a:pt x="243" y="602"/>
                    </a:cubicBezTo>
                    <a:cubicBezTo>
                      <a:pt x="243" y="602"/>
                      <a:pt x="243" y="602"/>
                      <a:pt x="243" y="602"/>
                    </a:cubicBezTo>
                    <a:cubicBezTo>
                      <a:pt x="243" y="602"/>
                      <a:pt x="243" y="602"/>
                      <a:pt x="242" y="602"/>
                    </a:cubicBezTo>
                    <a:cubicBezTo>
                      <a:pt x="242" y="603"/>
                      <a:pt x="242" y="603"/>
                      <a:pt x="242" y="603"/>
                    </a:cubicBezTo>
                    <a:cubicBezTo>
                      <a:pt x="242" y="604"/>
                      <a:pt x="242" y="604"/>
                      <a:pt x="242" y="604"/>
                    </a:cubicBezTo>
                    <a:cubicBezTo>
                      <a:pt x="242" y="605"/>
                      <a:pt x="242" y="605"/>
                      <a:pt x="242" y="605"/>
                    </a:cubicBezTo>
                    <a:cubicBezTo>
                      <a:pt x="242" y="605"/>
                      <a:pt x="242" y="605"/>
                      <a:pt x="242" y="606"/>
                    </a:cubicBezTo>
                    <a:cubicBezTo>
                      <a:pt x="242" y="606"/>
                      <a:pt x="242" y="606"/>
                      <a:pt x="242" y="606"/>
                    </a:cubicBezTo>
                    <a:cubicBezTo>
                      <a:pt x="242" y="606"/>
                      <a:pt x="242" y="606"/>
                      <a:pt x="242" y="606"/>
                    </a:cubicBezTo>
                    <a:cubicBezTo>
                      <a:pt x="242" y="606"/>
                      <a:pt x="242" y="606"/>
                      <a:pt x="242" y="607"/>
                    </a:cubicBezTo>
                    <a:cubicBezTo>
                      <a:pt x="242" y="607"/>
                      <a:pt x="242" y="607"/>
                      <a:pt x="242" y="607"/>
                    </a:cubicBezTo>
                    <a:cubicBezTo>
                      <a:pt x="242" y="608"/>
                      <a:pt x="242" y="608"/>
                      <a:pt x="242" y="608"/>
                    </a:cubicBezTo>
                    <a:cubicBezTo>
                      <a:pt x="241" y="608"/>
                      <a:pt x="241" y="608"/>
                      <a:pt x="241" y="608"/>
                    </a:cubicBezTo>
                    <a:cubicBezTo>
                      <a:pt x="241" y="609"/>
                      <a:pt x="241" y="609"/>
                      <a:pt x="241" y="609"/>
                    </a:cubicBezTo>
                    <a:cubicBezTo>
                      <a:pt x="241" y="608"/>
                      <a:pt x="241" y="608"/>
                      <a:pt x="241" y="608"/>
                    </a:cubicBezTo>
                    <a:cubicBezTo>
                      <a:pt x="241" y="608"/>
                      <a:pt x="241" y="608"/>
                      <a:pt x="240" y="608"/>
                    </a:cubicBezTo>
                    <a:cubicBezTo>
                      <a:pt x="240" y="608"/>
                      <a:pt x="240" y="608"/>
                      <a:pt x="240" y="608"/>
                    </a:cubicBezTo>
                    <a:cubicBezTo>
                      <a:pt x="239" y="608"/>
                      <a:pt x="239" y="608"/>
                      <a:pt x="239" y="608"/>
                    </a:cubicBezTo>
                    <a:cubicBezTo>
                      <a:pt x="239" y="607"/>
                      <a:pt x="239" y="607"/>
                      <a:pt x="239" y="607"/>
                    </a:cubicBezTo>
                    <a:cubicBezTo>
                      <a:pt x="237" y="607"/>
                      <a:pt x="237" y="607"/>
                      <a:pt x="237" y="607"/>
                    </a:cubicBezTo>
                    <a:cubicBezTo>
                      <a:pt x="237" y="607"/>
                      <a:pt x="237" y="607"/>
                      <a:pt x="237" y="607"/>
                    </a:cubicBezTo>
                    <a:cubicBezTo>
                      <a:pt x="236" y="606"/>
                      <a:pt x="236" y="606"/>
                      <a:pt x="236" y="606"/>
                    </a:cubicBezTo>
                    <a:cubicBezTo>
                      <a:pt x="236" y="606"/>
                      <a:pt x="236" y="606"/>
                      <a:pt x="236" y="606"/>
                    </a:cubicBezTo>
                    <a:cubicBezTo>
                      <a:pt x="236" y="606"/>
                      <a:pt x="236" y="606"/>
                      <a:pt x="235" y="606"/>
                    </a:cubicBezTo>
                    <a:moveTo>
                      <a:pt x="225" y="601"/>
                    </a:moveTo>
                    <a:cubicBezTo>
                      <a:pt x="225" y="600"/>
                      <a:pt x="225" y="600"/>
                      <a:pt x="225" y="600"/>
                    </a:cubicBezTo>
                    <a:cubicBezTo>
                      <a:pt x="225" y="600"/>
                      <a:pt x="225" y="600"/>
                      <a:pt x="225" y="600"/>
                    </a:cubicBezTo>
                    <a:cubicBezTo>
                      <a:pt x="225" y="599"/>
                      <a:pt x="225" y="599"/>
                      <a:pt x="225" y="599"/>
                    </a:cubicBezTo>
                    <a:cubicBezTo>
                      <a:pt x="225" y="599"/>
                      <a:pt x="225" y="599"/>
                      <a:pt x="226" y="599"/>
                    </a:cubicBezTo>
                    <a:cubicBezTo>
                      <a:pt x="226" y="599"/>
                      <a:pt x="226" y="599"/>
                      <a:pt x="226" y="598"/>
                    </a:cubicBezTo>
                    <a:cubicBezTo>
                      <a:pt x="226" y="597"/>
                      <a:pt x="226" y="597"/>
                      <a:pt x="226" y="597"/>
                    </a:cubicBezTo>
                    <a:cubicBezTo>
                      <a:pt x="226" y="596"/>
                      <a:pt x="226" y="596"/>
                      <a:pt x="226" y="596"/>
                    </a:cubicBezTo>
                    <a:cubicBezTo>
                      <a:pt x="226" y="596"/>
                      <a:pt x="226" y="596"/>
                      <a:pt x="226" y="596"/>
                    </a:cubicBezTo>
                    <a:cubicBezTo>
                      <a:pt x="226" y="596"/>
                      <a:pt x="226" y="596"/>
                      <a:pt x="227" y="596"/>
                    </a:cubicBezTo>
                    <a:cubicBezTo>
                      <a:pt x="227" y="596"/>
                      <a:pt x="227" y="596"/>
                      <a:pt x="227" y="595"/>
                    </a:cubicBezTo>
                    <a:cubicBezTo>
                      <a:pt x="227" y="595"/>
                      <a:pt x="227" y="594"/>
                      <a:pt x="227" y="594"/>
                    </a:cubicBezTo>
                    <a:cubicBezTo>
                      <a:pt x="228" y="594"/>
                      <a:pt x="228" y="594"/>
                      <a:pt x="228" y="594"/>
                    </a:cubicBezTo>
                    <a:cubicBezTo>
                      <a:pt x="228" y="594"/>
                      <a:pt x="228" y="594"/>
                      <a:pt x="228" y="594"/>
                    </a:cubicBezTo>
                    <a:cubicBezTo>
                      <a:pt x="228" y="594"/>
                      <a:pt x="228" y="594"/>
                      <a:pt x="228" y="594"/>
                    </a:cubicBezTo>
                    <a:cubicBezTo>
                      <a:pt x="229" y="594"/>
                      <a:pt x="229" y="594"/>
                      <a:pt x="229" y="594"/>
                    </a:cubicBezTo>
                    <a:cubicBezTo>
                      <a:pt x="229" y="594"/>
                      <a:pt x="229" y="594"/>
                      <a:pt x="229" y="594"/>
                    </a:cubicBezTo>
                    <a:cubicBezTo>
                      <a:pt x="230" y="595"/>
                      <a:pt x="230" y="595"/>
                      <a:pt x="230" y="595"/>
                    </a:cubicBezTo>
                    <a:cubicBezTo>
                      <a:pt x="230" y="595"/>
                      <a:pt x="230" y="595"/>
                      <a:pt x="230" y="595"/>
                    </a:cubicBezTo>
                    <a:cubicBezTo>
                      <a:pt x="230" y="595"/>
                      <a:pt x="230" y="595"/>
                      <a:pt x="230" y="595"/>
                    </a:cubicBezTo>
                    <a:cubicBezTo>
                      <a:pt x="231" y="595"/>
                      <a:pt x="231" y="595"/>
                      <a:pt x="231" y="595"/>
                    </a:cubicBezTo>
                    <a:cubicBezTo>
                      <a:pt x="231" y="596"/>
                      <a:pt x="231" y="596"/>
                      <a:pt x="231" y="596"/>
                    </a:cubicBezTo>
                    <a:cubicBezTo>
                      <a:pt x="231" y="596"/>
                      <a:pt x="231" y="596"/>
                      <a:pt x="232" y="596"/>
                    </a:cubicBezTo>
                    <a:cubicBezTo>
                      <a:pt x="232" y="596"/>
                      <a:pt x="232" y="596"/>
                      <a:pt x="232" y="596"/>
                    </a:cubicBezTo>
                    <a:cubicBezTo>
                      <a:pt x="233" y="596"/>
                      <a:pt x="233" y="596"/>
                      <a:pt x="233" y="596"/>
                    </a:cubicBezTo>
                    <a:cubicBezTo>
                      <a:pt x="233" y="596"/>
                      <a:pt x="233" y="596"/>
                      <a:pt x="233" y="596"/>
                    </a:cubicBezTo>
                    <a:cubicBezTo>
                      <a:pt x="233" y="596"/>
                      <a:pt x="233" y="596"/>
                      <a:pt x="233" y="597"/>
                    </a:cubicBezTo>
                    <a:cubicBezTo>
                      <a:pt x="233" y="597"/>
                      <a:pt x="233" y="597"/>
                      <a:pt x="233" y="597"/>
                    </a:cubicBezTo>
                    <a:cubicBezTo>
                      <a:pt x="233" y="598"/>
                      <a:pt x="233" y="598"/>
                      <a:pt x="233" y="598"/>
                    </a:cubicBezTo>
                    <a:cubicBezTo>
                      <a:pt x="233" y="599"/>
                      <a:pt x="233" y="599"/>
                      <a:pt x="233" y="599"/>
                    </a:cubicBezTo>
                    <a:cubicBezTo>
                      <a:pt x="233" y="599"/>
                      <a:pt x="233" y="599"/>
                      <a:pt x="233" y="599"/>
                    </a:cubicBezTo>
                    <a:cubicBezTo>
                      <a:pt x="232" y="599"/>
                      <a:pt x="232" y="599"/>
                      <a:pt x="232" y="599"/>
                    </a:cubicBezTo>
                    <a:cubicBezTo>
                      <a:pt x="232" y="600"/>
                      <a:pt x="232" y="600"/>
                      <a:pt x="232" y="600"/>
                    </a:cubicBezTo>
                    <a:cubicBezTo>
                      <a:pt x="232" y="601"/>
                      <a:pt x="232" y="601"/>
                      <a:pt x="232" y="601"/>
                    </a:cubicBezTo>
                    <a:cubicBezTo>
                      <a:pt x="232" y="601"/>
                      <a:pt x="232" y="601"/>
                      <a:pt x="232" y="601"/>
                    </a:cubicBezTo>
                    <a:cubicBezTo>
                      <a:pt x="232" y="601"/>
                      <a:pt x="232" y="601"/>
                      <a:pt x="232" y="601"/>
                    </a:cubicBezTo>
                    <a:cubicBezTo>
                      <a:pt x="232" y="602"/>
                      <a:pt x="232" y="602"/>
                      <a:pt x="232" y="602"/>
                    </a:cubicBezTo>
                    <a:cubicBezTo>
                      <a:pt x="232" y="602"/>
                      <a:pt x="232" y="602"/>
                      <a:pt x="232" y="602"/>
                    </a:cubicBezTo>
                    <a:cubicBezTo>
                      <a:pt x="231" y="602"/>
                      <a:pt x="231" y="603"/>
                      <a:pt x="231" y="603"/>
                    </a:cubicBezTo>
                    <a:cubicBezTo>
                      <a:pt x="230" y="603"/>
                      <a:pt x="230" y="603"/>
                      <a:pt x="230" y="603"/>
                    </a:cubicBezTo>
                    <a:cubicBezTo>
                      <a:pt x="230" y="603"/>
                      <a:pt x="230" y="603"/>
                      <a:pt x="230" y="603"/>
                    </a:cubicBezTo>
                    <a:cubicBezTo>
                      <a:pt x="229" y="603"/>
                      <a:pt x="229" y="603"/>
                      <a:pt x="229" y="603"/>
                    </a:cubicBezTo>
                    <a:cubicBezTo>
                      <a:pt x="229" y="602"/>
                      <a:pt x="229" y="602"/>
                      <a:pt x="229" y="602"/>
                    </a:cubicBezTo>
                    <a:cubicBezTo>
                      <a:pt x="229" y="602"/>
                      <a:pt x="229" y="602"/>
                      <a:pt x="229" y="602"/>
                    </a:cubicBezTo>
                    <a:cubicBezTo>
                      <a:pt x="229" y="602"/>
                      <a:pt x="229" y="602"/>
                      <a:pt x="228" y="602"/>
                    </a:cubicBezTo>
                    <a:cubicBezTo>
                      <a:pt x="228" y="602"/>
                      <a:pt x="228" y="602"/>
                      <a:pt x="228" y="602"/>
                    </a:cubicBezTo>
                    <a:cubicBezTo>
                      <a:pt x="227" y="602"/>
                      <a:pt x="227" y="602"/>
                      <a:pt x="227" y="602"/>
                    </a:cubicBezTo>
                    <a:cubicBezTo>
                      <a:pt x="227" y="601"/>
                      <a:pt x="227" y="601"/>
                      <a:pt x="227" y="601"/>
                    </a:cubicBezTo>
                    <a:cubicBezTo>
                      <a:pt x="227" y="601"/>
                      <a:pt x="227" y="601"/>
                      <a:pt x="226" y="601"/>
                    </a:cubicBezTo>
                    <a:cubicBezTo>
                      <a:pt x="226" y="601"/>
                      <a:pt x="226" y="601"/>
                      <a:pt x="226" y="601"/>
                    </a:cubicBezTo>
                    <a:cubicBezTo>
                      <a:pt x="226" y="601"/>
                      <a:pt x="226" y="601"/>
                      <a:pt x="226" y="601"/>
                    </a:cubicBezTo>
                    <a:cubicBezTo>
                      <a:pt x="225" y="601"/>
                      <a:pt x="225" y="601"/>
                      <a:pt x="225" y="601"/>
                    </a:cubicBezTo>
                    <a:moveTo>
                      <a:pt x="228" y="594"/>
                    </a:moveTo>
                    <a:cubicBezTo>
                      <a:pt x="227" y="593"/>
                      <a:pt x="226" y="593"/>
                      <a:pt x="226" y="592"/>
                    </a:cubicBezTo>
                    <a:cubicBezTo>
                      <a:pt x="225" y="592"/>
                      <a:pt x="224" y="592"/>
                      <a:pt x="223" y="591"/>
                    </a:cubicBezTo>
                    <a:cubicBezTo>
                      <a:pt x="220" y="590"/>
                      <a:pt x="218" y="589"/>
                      <a:pt x="217" y="588"/>
                    </a:cubicBezTo>
                    <a:cubicBezTo>
                      <a:pt x="215" y="586"/>
                      <a:pt x="216" y="584"/>
                      <a:pt x="217" y="582"/>
                    </a:cubicBezTo>
                    <a:cubicBezTo>
                      <a:pt x="217" y="580"/>
                      <a:pt x="218" y="579"/>
                      <a:pt x="219" y="579"/>
                    </a:cubicBezTo>
                    <a:cubicBezTo>
                      <a:pt x="220" y="579"/>
                      <a:pt x="221" y="579"/>
                      <a:pt x="222" y="580"/>
                    </a:cubicBezTo>
                    <a:cubicBezTo>
                      <a:pt x="224" y="581"/>
                      <a:pt x="225" y="582"/>
                      <a:pt x="227" y="582"/>
                    </a:cubicBezTo>
                    <a:cubicBezTo>
                      <a:pt x="228" y="584"/>
                      <a:pt x="229" y="584"/>
                      <a:pt x="229" y="584"/>
                    </a:cubicBezTo>
                    <a:cubicBezTo>
                      <a:pt x="228" y="585"/>
                      <a:pt x="228" y="585"/>
                      <a:pt x="230" y="587"/>
                    </a:cubicBezTo>
                    <a:cubicBezTo>
                      <a:pt x="229" y="587"/>
                      <a:pt x="229" y="587"/>
                      <a:pt x="229" y="587"/>
                    </a:cubicBezTo>
                    <a:cubicBezTo>
                      <a:pt x="229" y="588"/>
                      <a:pt x="229" y="588"/>
                      <a:pt x="229" y="588"/>
                    </a:cubicBezTo>
                    <a:cubicBezTo>
                      <a:pt x="229" y="589"/>
                      <a:pt x="229" y="590"/>
                      <a:pt x="229" y="590"/>
                    </a:cubicBezTo>
                    <a:cubicBezTo>
                      <a:pt x="229" y="590"/>
                      <a:pt x="229" y="590"/>
                      <a:pt x="229" y="590"/>
                    </a:cubicBezTo>
                    <a:cubicBezTo>
                      <a:pt x="229" y="590"/>
                      <a:pt x="229" y="591"/>
                      <a:pt x="228" y="591"/>
                    </a:cubicBezTo>
                    <a:cubicBezTo>
                      <a:pt x="228" y="592"/>
                      <a:pt x="228" y="592"/>
                      <a:pt x="228" y="592"/>
                    </a:cubicBezTo>
                    <a:cubicBezTo>
                      <a:pt x="228" y="592"/>
                      <a:pt x="228" y="592"/>
                      <a:pt x="228" y="593"/>
                    </a:cubicBezTo>
                    <a:cubicBezTo>
                      <a:pt x="228" y="594"/>
                      <a:pt x="228" y="594"/>
                      <a:pt x="228" y="594"/>
                    </a:cubicBezTo>
                    <a:moveTo>
                      <a:pt x="22" y="459"/>
                    </a:moveTo>
                    <a:cubicBezTo>
                      <a:pt x="19" y="457"/>
                      <a:pt x="19" y="452"/>
                      <a:pt x="24" y="446"/>
                    </a:cubicBezTo>
                    <a:cubicBezTo>
                      <a:pt x="24" y="446"/>
                      <a:pt x="24" y="446"/>
                      <a:pt x="24" y="447"/>
                    </a:cubicBezTo>
                    <a:cubicBezTo>
                      <a:pt x="24" y="447"/>
                      <a:pt x="24" y="447"/>
                      <a:pt x="24" y="447"/>
                    </a:cubicBezTo>
                    <a:cubicBezTo>
                      <a:pt x="24" y="447"/>
                      <a:pt x="24" y="447"/>
                      <a:pt x="24" y="447"/>
                    </a:cubicBezTo>
                    <a:cubicBezTo>
                      <a:pt x="24" y="448"/>
                      <a:pt x="24" y="448"/>
                      <a:pt x="24" y="448"/>
                    </a:cubicBezTo>
                    <a:cubicBezTo>
                      <a:pt x="24" y="449"/>
                      <a:pt x="24" y="449"/>
                      <a:pt x="24" y="449"/>
                    </a:cubicBezTo>
                    <a:cubicBezTo>
                      <a:pt x="24" y="449"/>
                      <a:pt x="24" y="449"/>
                      <a:pt x="24" y="449"/>
                    </a:cubicBezTo>
                    <a:cubicBezTo>
                      <a:pt x="25" y="450"/>
                      <a:pt x="25" y="450"/>
                      <a:pt x="25" y="450"/>
                    </a:cubicBezTo>
                    <a:cubicBezTo>
                      <a:pt x="25" y="450"/>
                      <a:pt x="25" y="450"/>
                      <a:pt x="25" y="450"/>
                    </a:cubicBezTo>
                    <a:cubicBezTo>
                      <a:pt x="25" y="450"/>
                      <a:pt x="25" y="450"/>
                      <a:pt x="25" y="450"/>
                    </a:cubicBezTo>
                    <a:cubicBezTo>
                      <a:pt x="26" y="450"/>
                      <a:pt x="26" y="450"/>
                      <a:pt x="26" y="450"/>
                    </a:cubicBezTo>
                    <a:cubicBezTo>
                      <a:pt x="26" y="451"/>
                      <a:pt x="26" y="451"/>
                      <a:pt x="26" y="451"/>
                    </a:cubicBezTo>
                    <a:cubicBezTo>
                      <a:pt x="26" y="451"/>
                      <a:pt x="26" y="451"/>
                      <a:pt x="26" y="451"/>
                    </a:cubicBezTo>
                    <a:cubicBezTo>
                      <a:pt x="26" y="452"/>
                      <a:pt x="25" y="452"/>
                      <a:pt x="25" y="452"/>
                    </a:cubicBezTo>
                    <a:cubicBezTo>
                      <a:pt x="25" y="453"/>
                      <a:pt x="25" y="453"/>
                      <a:pt x="25" y="453"/>
                    </a:cubicBezTo>
                    <a:cubicBezTo>
                      <a:pt x="25" y="453"/>
                      <a:pt x="25" y="453"/>
                      <a:pt x="24" y="453"/>
                    </a:cubicBezTo>
                    <a:cubicBezTo>
                      <a:pt x="24" y="453"/>
                      <a:pt x="24" y="454"/>
                      <a:pt x="24" y="454"/>
                    </a:cubicBezTo>
                    <a:cubicBezTo>
                      <a:pt x="24" y="455"/>
                      <a:pt x="24" y="455"/>
                      <a:pt x="24" y="455"/>
                    </a:cubicBezTo>
                    <a:cubicBezTo>
                      <a:pt x="24" y="455"/>
                      <a:pt x="24" y="455"/>
                      <a:pt x="24" y="456"/>
                    </a:cubicBezTo>
                    <a:cubicBezTo>
                      <a:pt x="24" y="456"/>
                      <a:pt x="24" y="456"/>
                      <a:pt x="24" y="456"/>
                    </a:cubicBezTo>
                    <a:cubicBezTo>
                      <a:pt x="24" y="457"/>
                      <a:pt x="24" y="457"/>
                      <a:pt x="24" y="457"/>
                    </a:cubicBezTo>
                    <a:cubicBezTo>
                      <a:pt x="23" y="457"/>
                      <a:pt x="23" y="457"/>
                      <a:pt x="23" y="457"/>
                    </a:cubicBezTo>
                    <a:cubicBezTo>
                      <a:pt x="23" y="457"/>
                      <a:pt x="23" y="457"/>
                      <a:pt x="23" y="458"/>
                    </a:cubicBezTo>
                    <a:cubicBezTo>
                      <a:pt x="22" y="458"/>
                      <a:pt x="22" y="458"/>
                      <a:pt x="22" y="458"/>
                    </a:cubicBezTo>
                    <a:cubicBezTo>
                      <a:pt x="22" y="459"/>
                      <a:pt x="22" y="459"/>
                      <a:pt x="22" y="459"/>
                    </a:cubicBezTo>
                    <a:cubicBezTo>
                      <a:pt x="22" y="459"/>
                      <a:pt x="22" y="459"/>
                      <a:pt x="22" y="459"/>
                    </a:cubicBezTo>
                    <a:moveTo>
                      <a:pt x="12" y="452"/>
                    </a:moveTo>
                    <a:cubicBezTo>
                      <a:pt x="12" y="445"/>
                      <a:pt x="15" y="441"/>
                      <a:pt x="19" y="437"/>
                    </a:cubicBezTo>
                    <a:cubicBezTo>
                      <a:pt x="21" y="434"/>
                      <a:pt x="24" y="431"/>
                      <a:pt x="26" y="427"/>
                    </a:cubicBezTo>
                    <a:cubicBezTo>
                      <a:pt x="30" y="416"/>
                      <a:pt x="29" y="414"/>
                      <a:pt x="28" y="413"/>
                    </a:cubicBezTo>
                    <a:cubicBezTo>
                      <a:pt x="28" y="412"/>
                      <a:pt x="28" y="412"/>
                      <a:pt x="28" y="412"/>
                    </a:cubicBezTo>
                    <a:cubicBezTo>
                      <a:pt x="29" y="410"/>
                      <a:pt x="29" y="409"/>
                      <a:pt x="30" y="406"/>
                    </a:cubicBezTo>
                    <a:cubicBezTo>
                      <a:pt x="31" y="404"/>
                      <a:pt x="31" y="403"/>
                      <a:pt x="32" y="403"/>
                    </a:cubicBezTo>
                    <a:cubicBezTo>
                      <a:pt x="32" y="403"/>
                      <a:pt x="32" y="403"/>
                      <a:pt x="32" y="404"/>
                    </a:cubicBezTo>
                    <a:cubicBezTo>
                      <a:pt x="33" y="404"/>
                      <a:pt x="33" y="404"/>
                      <a:pt x="33" y="404"/>
                    </a:cubicBezTo>
                    <a:cubicBezTo>
                      <a:pt x="33" y="406"/>
                      <a:pt x="33" y="407"/>
                      <a:pt x="34" y="409"/>
                    </a:cubicBezTo>
                    <a:cubicBezTo>
                      <a:pt x="34" y="410"/>
                      <a:pt x="34" y="410"/>
                      <a:pt x="34" y="410"/>
                    </a:cubicBezTo>
                    <a:cubicBezTo>
                      <a:pt x="34" y="411"/>
                      <a:pt x="34" y="412"/>
                      <a:pt x="33" y="413"/>
                    </a:cubicBezTo>
                    <a:cubicBezTo>
                      <a:pt x="33" y="415"/>
                      <a:pt x="32" y="417"/>
                      <a:pt x="31" y="419"/>
                    </a:cubicBezTo>
                    <a:cubicBezTo>
                      <a:pt x="31" y="420"/>
                      <a:pt x="30" y="421"/>
                      <a:pt x="30" y="422"/>
                    </a:cubicBezTo>
                    <a:cubicBezTo>
                      <a:pt x="29" y="426"/>
                      <a:pt x="28" y="429"/>
                      <a:pt x="27" y="433"/>
                    </a:cubicBezTo>
                    <a:cubicBezTo>
                      <a:pt x="27" y="434"/>
                      <a:pt x="26" y="434"/>
                      <a:pt x="26" y="434"/>
                    </a:cubicBezTo>
                    <a:cubicBezTo>
                      <a:pt x="22" y="437"/>
                      <a:pt x="19" y="440"/>
                      <a:pt x="12" y="452"/>
                    </a:cubicBezTo>
                    <a:moveTo>
                      <a:pt x="30" y="402"/>
                    </a:moveTo>
                    <a:cubicBezTo>
                      <a:pt x="30" y="402"/>
                      <a:pt x="30" y="402"/>
                      <a:pt x="30" y="402"/>
                    </a:cubicBezTo>
                    <a:cubicBezTo>
                      <a:pt x="30" y="402"/>
                      <a:pt x="30" y="402"/>
                      <a:pt x="30" y="401"/>
                    </a:cubicBezTo>
                    <a:cubicBezTo>
                      <a:pt x="30" y="401"/>
                      <a:pt x="30" y="401"/>
                      <a:pt x="30" y="401"/>
                    </a:cubicBezTo>
                    <a:cubicBezTo>
                      <a:pt x="30" y="400"/>
                      <a:pt x="30" y="400"/>
                      <a:pt x="30" y="400"/>
                    </a:cubicBezTo>
                    <a:cubicBezTo>
                      <a:pt x="30" y="400"/>
                      <a:pt x="30" y="400"/>
                      <a:pt x="30" y="399"/>
                    </a:cubicBezTo>
                    <a:cubicBezTo>
                      <a:pt x="30" y="399"/>
                      <a:pt x="30" y="399"/>
                      <a:pt x="30" y="399"/>
                    </a:cubicBezTo>
                    <a:cubicBezTo>
                      <a:pt x="30" y="397"/>
                      <a:pt x="30" y="397"/>
                      <a:pt x="31" y="394"/>
                    </a:cubicBezTo>
                    <a:cubicBezTo>
                      <a:pt x="32" y="391"/>
                      <a:pt x="32" y="389"/>
                      <a:pt x="34" y="386"/>
                    </a:cubicBezTo>
                    <a:cubicBezTo>
                      <a:pt x="35" y="390"/>
                      <a:pt x="35" y="390"/>
                      <a:pt x="34" y="392"/>
                    </a:cubicBezTo>
                    <a:cubicBezTo>
                      <a:pt x="35" y="391"/>
                      <a:pt x="37" y="388"/>
                      <a:pt x="38" y="388"/>
                    </a:cubicBezTo>
                    <a:cubicBezTo>
                      <a:pt x="38" y="388"/>
                      <a:pt x="38" y="389"/>
                      <a:pt x="38" y="389"/>
                    </a:cubicBezTo>
                    <a:cubicBezTo>
                      <a:pt x="39" y="390"/>
                      <a:pt x="39" y="391"/>
                      <a:pt x="39" y="392"/>
                    </a:cubicBezTo>
                    <a:cubicBezTo>
                      <a:pt x="39" y="392"/>
                      <a:pt x="39" y="392"/>
                      <a:pt x="38" y="392"/>
                    </a:cubicBezTo>
                    <a:cubicBezTo>
                      <a:pt x="39" y="392"/>
                      <a:pt x="39" y="392"/>
                      <a:pt x="39" y="392"/>
                    </a:cubicBezTo>
                    <a:cubicBezTo>
                      <a:pt x="39" y="392"/>
                      <a:pt x="39" y="392"/>
                      <a:pt x="39" y="392"/>
                    </a:cubicBezTo>
                    <a:cubicBezTo>
                      <a:pt x="39" y="393"/>
                      <a:pt x="39" y="393"/>
                      <a:pt x="39" y="393"/>
                    </a:cubicBezTo>
                    <a:cubicBezTo>
                      <a:pt x="39" y="394"/>
                      <a:pt x="39" y="394"/>
                      <a:pt x="39" y="394"/>
                    </a:cubicBezTo>
                    <a:cubicBezTo>
                      <a:pt x="39" y="394"/>
                      <a:pt x="39" y="394"/>
                      <a:pt x="39" y="394"/>
                    </a:cubicBezTo>
                    <a:cubicBezTo>
                      <a:pt x="39" y="394"/>
                      <a:pt x="39" y="394"/>
                      <a:pt x="39" y="394"/>
                    </a:cubicBezTo>
                    <a:cubicBezTo>
                      <a:pt x="40" y="394"/>
                      <a:pt x="40" y="394"/>
                      <a:pt x="40" y="394"/>
                    </a:cubicBezTo>
                    <a:cubicBezTo>
                      <a:pt x="40" y="396"/>
                      <a:pt x="40" y="396"/>
                      <a:pt x="40" y="396"/>
                    </a:cubicBezTo>
                    <a:cubicBezTo>
                      <a:pt x="40" y="396"/>
                      <a:pt x="40" y="396"/>
                      <a:pt x="40" y="396"/>
                    </a:cubicBezTo>
                    <a:cubicBezTo>
                      <a:pt x="40" y="396"/>
                      <a:pt x="40" y="396"/>
                      <a:pt x="40" y="396"/>
                    </a:cubicBezTo>
                    <a:cubicBezTo>
                      <a:pt x="40" y="397"/>
                      <a:pt x="40" y="397"/>
                      <a:pt x="40" y="397"/>
                    </a:cubicBezTo>
                    <a:cubicBezTo>
                      <a:pt x="40" y="397"/>
                      <a:pt x="40" y="397"/>
                      <a:pt x="40" y="397"/>
                    </a:cubicBezTo>
                    <a:cubicBezTo>
                      <a:pt x="40" y="397"/>
                      <a:pt x="40" y="397"/>
                      <a:pt x="40" y="397"/>
                    </a:cubicBezTo>
                    <a:cubicBezTo>
                      <a:pt x="40" y="397"/>
                      <a:pt x="40" y="397"/>
                      <a:pt x="40" y="398"/>
                    </a:cubicBezTo>
                    <a:cubicBezTo>
                      <a:pt x="40" y="399"/>
                      <a:pt x="40" y="399"/>
                      <a:pt x="40" y="399"/>
                    </a:cubicBezTo>
                    <a:cubicBezTo>
                      <a:pt x="40" y="399"/>
                      <a:pt x="40" y="401"/>
                      <a:pt x="39" y="402"/>
                    </a:cubicBezTo>
                    <a:cubicBezTo>
                      <a:pt x="38" y="404"/>
                      <a:pt x="37" y="405"/>
                      <a:pt x="36" y="405"/>
                    </a:cubicBezTo>
                    <a:cubicBezTo>
                      <a:pt x="36" y="405"/>
                      <a:pt x="36" y="405"/>
                      <a:pt x="35" y="404"/>
                    </a:cubicBezTo>
                    <a:cubicBezTo>
                      <a:pt x="35" y="403"/>
                      <a:pt x="35" y="402"/>
                      <a:pt x="35" y="402"/>
                    </a:cubicBezTo>
                    <a:cubicBezTo>
                      <a:pt x="35" y="402"/>
                      <a:pt x="35" y="402"/>
                      <a:pt x="35" y="402"/>
                    </a:cubicBezTo>
                    <a:cubicBezTo>
                      <a:pt x="35" y="401"/>
                      <a:pt x="35" y="401"/>
                      <a:pt x="35" y="401"/>
                    </a:cubicBezTo>
                    <a:cubicBezTo>
                      <a:pt x="35" y="401"/>
                      <a:pt x="35" y="401"/>
                      <a:pt x="35" y="401"/>
                    </a:cubicBezTo>
                    <a:cubicBezTo>
                      <a:pt x="34" y="401"/>
                      <a:pt x="34" y="401"/>
                      <a:pt x="34" y="401"/>
                    </a:cubicBezTo>
                    <a:cubicBezTo>
                      <a:pt x="35" y="400"/>
                      <a:pt x="35" y="400"/>
                      <a:pt x="35" y="400"/>
                    </a:cubicBezTo>
                    <a:cubicBezTo>
                      <a:pt x="35" y="400"/>
                      <a:pt x="35" y="400"/>
                      <a:pt x="35" y="400"/>
                    </a:cubicBezTo>
                    <a:cubicBezTo>
                      <a:pt x="35" y="400"/>
                      <a:pt x="35" y="400"/>
                      <a:pt x="34" y="401"/>
                    </a:cubicBezTo>
                    <a:cubicBezTo>
                      <a:pt x="34" y="399"/>
                      <a:pt x="34" y="399"/>
                      <a:pt x="34" y="399"/>
                    </a:cubicBezTo>
                    <a:cubicBezTo>
                      <a:pt x="34" y="398"/>
                      <a:pt x="34" y="397"/>
                      <a:pt x="34" y="397"/>
                    </a:cubicBezTo>
                    <a:cubicBezTo>
                      <a:pt x="33" y="397"/>
                      <a:pt x="33" y="398"/>
                      <a:pt x="32" y="399"/>
                    </a:cubicBezTo>
                    <a:cubicBezTo>
                      <a:pt x="32" y="399"/>
                      <a:pt x="32" y="399"/>
                      <a:pt x="32" y="399"/>
                    </a:cubicBezTo>
                    <a:cubicBezTo>
                      <a:pt x="31" y="401"/>
                      <a:pt x="31" y="402"/>
                      <a:pt x="30" y="402"/>
                    </a:cubicBezTo>
                    <a:moveTo>
                      <a:pt x="36" y="388"/>
                    </a:moveTo>
                    <a:cubicBezTo>
                      <a:pt x="34" y="385"/>
                      <a:pt x="36" y="380"/>
                      <a:pt x="40" y="373"/>
                    </a:cubicBezTo>
                    <a:cubicBezTo>
                      <a:pt x="40" y="374"/>
                      <a:pt x="40" y="374"/>
                      <a:pt x="40" y="374"/>
                    </a:cubicBezTo>
                    <a:cubicBezTo>
                      <a:pt x="40" y="375"/>
                      <a:pt x="40" y="375"/>
                      <a:pt x="40" y="375"/>
                    </a:cubicBezTo>
                    <a:cubicBezTo>
                      <a:pt x="40" y="375"/>
                      <a:pt x="40" y="375"/>
                      <a:pt x="40" y="375"/>
                    </a:cubicBezTo>
                    <a:cubicBezTo>
                      <a:pt x="41" y="375"/>
                      <a:pt x="41" y="375"/>
                      <a:pt x="41" y="375"/>
                    </a:cubicBezTo>
                    <a:cubicBezTo>
                      <a:pt x="41" y="376"/>
                      <a:pt x="41" y="376"/>
                      <a:pt x="41" y="376"/>
                    </a:cubicBezTo>
                    <a:cubicBezTo>
                      <a:pt x="41" y="376"/>
                      <a:pt x="41" y="376"/>
                      <a:pt x="41" y="376"/>
                    </a:cubicBezTo>
                    <a:cubicBezTo>
                      <a:pt x="40" y="378"/>
                      <a:pt x="40" y="379"/>
                      <a:pt x="40" y="380"/>
                    </a:cubicBezTo>
                    <a:cubicBezTo>
                      <a:pt x="40" y="381"/>
                      <a:pt x="40" y="381"/>
                      <a:pt x="40" y="381"/>
                    </a:cubicBezTo>
                    <a:cubicBezTo>
                      <a:pt x="40" y="381"/>
                      <a:pt x="40" y="381"/>
                      <a:pt x="40" y="381"/>
                    </a:cubicBezTo>
                    <a:cubicBezTo>
                      <a:pt x="39" y="382"/>
                      <a:pt x="39" y="382"/>
                      <a:pt x="39" y="382"/>
                    </a:cubicBezTo>
                    <a:cubicBezTo>
                      <a:pt x="39" y="382"/>
                      <a:pt x="39" y="382"/>
                      <a:pt x="39" y="383"/>
                    </a:cubicBezTo>
                    <a:cubicBezTo>
                      <a:pt x="38" y="384"/>
                      <a:pt x="38" y="384"/>
                      <a:pt x="38" y="384"/>
                    </a:cubicBezTo>
                    <a:cubicBezTo>
                      <a:pt x="38" y="385"/>
                      <a:pt x="38" y="385"/>
                      <a:pt x="38" y="385"/>
                    </a:cubicBezTo>
                    <a:cubicBezTo>
                      <a:pt x="38" y="385"/>
                      <a:pt x="38" y="385"/>
                      <a:pt x="38" y="385"/>
                    </a:cubicBezTo>
                    <a:cubicBezTo>
                      <a:pt x="37" y="385"/>
                      <a:pt x="37" y="385"/>
                      <a:pt x="37" y="385"/>
                    </a:cubicBezTo>
                    <a:cubicBezTo>
                      <a:pt x="37" y="386"/>
                      <a:pt x="37" y="386"/>
                      <a:pt x="37" y="386"/>
                    </a:cubicBezTo>
                    <a:cubicBezTo>
                      <a:pt x="37" y="386"/>
                      <a:pt x="37" y="386"/>
                      <a:pt x="37" y="386"/>
                    </a:cubicBezTo>
                    <a:cubicBezTo>
                      <a:pt x="37" y="387"/>
                      <a:pt x="37" y="387"/>
                      <a:pt x="37" y="387"/>
                    </a:cubicBezTo>
                    <a:cubicBezTo>
                      <a:pt x="37" y="387"/>
                      <a:pt x="37" y="387"/>
                      <a:pt x="37" y="387"/>
                    </a:cubicBezTo>
                    <a:cubicBezTo>
                      <a:pt x="36" y="388"/>
                      <a:pt x="36" y="388"/>
                      <a:pt x="36" y="388"/>
                    </a:cubicBezTo>
                    <a:moveTo>
                      <a:pt x="33" y="380"/>
                    </a:moveTo>
                    <a:cubicBezTo>
                      <a:pt x="33" y="376"/>
                      <a:pt x="33" y="372"/>
                      <a:pt x="33" y="367"/>
                    </a:cubicBezTo>
                    <a:cubicBezTo>
                      <a:pt x="33" y="367"/>
                      <a:pt x="33" y="366"/>
                      <a:pt x="33" y="365"/>
                    </a:cubicBezTo>
                    <a:cubicBezTo>
                      <a:pt x="33" y="365"/>
                      <a:pt x="33" y="364"/>
                      <a:pt x="34" y="363"/>
                    </a:cubicBezTo>
                    <a:cubicBezTo>
                      <a:pt x="34" y="362"/>
                      <a:pt x="34" y="362"/>
                      <a:pt x="34" y="362"/>
                    </a:cubicBezTo>
                    <a:cubicBezTo>
                      <a:pt x="34" y="362"/>
                      <a:pt x="34" y="361"/>
                      <a:pt x="35" y="361"/>
                    </a:cubicBezTo>
                    <a:cubicBezTo>
                      <a:pt x="35" y="361"/>
                      <a:pt x="35" y="361"/>
                      <a:pt x="35" y="360"/>
                    </a:cubicBezTo>
                    <a:cubicBezTo>
                      <a:pt x="36" y="359"/>
                      <a:pt x="36" y="359"/>
                      <a:pt x="36" y="359"/>
                    </a:cubicBezTo>
                    <a:cubicBezTo>
                      <a:pt x="37" y="357"/>
                      <a:pt x="37" y="357"/>
                      <a:pt x="37" y="357"/>
                    </a:cubicBezTo>
                    <a:cubicBezTo>
                      <a:pt x="37" y="357"/>
                      <a:pt x="37" y="356"/>
                      <a:pt x="38" y="356"/>
                    </a:cubicBezTo>
                    <a:cubicBezTo>
                      <a:pt x="38" y="356"/>
                      <a:pt x="38" y="356"/>
                      <a:pt x="38" y="355"/>
                    </a:cubicBezTo>
                    <a:cubicBezTo>
                      <a:pt x="38" y="356"/>
                      <a:pt x="38" y="356"/>
                      <a:pt x="38" y="356"/>
                    </a:cubicBezTo>
                    <a:cubicBezTo>
                      <a:pt x="38" y="356"/>
                      <a:pt x="38" y="356"/>
                      <a:pt x="38" y="356"/>
                    </a:cubicBezTo>
                    <a:cubicBezTo>
                      <a:pt x="38" y="356"/>
                      <a:pt x="38" y="356"/>
                      <a:pt x="38" y="356"/>
                    </a:cubicBezTo>
                    <a:cubicBezTo>
                      <a:pt x="38" y="357"/>
                      <a:pt x="38" y="357"/>
                      <a:pt x="38" y="357"/>
                    </a:cubicBezTo>
                    <a:cubicBezTo>
                      <a:pt x="38" y="358"/>
                      <a:pt x="38" y="358"/>
                      <a:pt x="38" y="358"/>
                    </a:cubicBezTo>
                    <a:cubicBezTo>
                      <a:pt x="38" y="359"/>
                      <a:pt x="38" y="359"/>
                      <a:pt x="38" y="359"/>
                    </a:cubicBezTo>
                    <a:cubicBezTo>
                      <a:pt x="38" y="359"/>
                      <a:pt x="38" y="359"/>
                      <a:pt x="38" y="359"/>
                    </a:cubicBezTo>
                    <a:cubicBezTo>
                      <a:pt x="38" y="359"/>
                      <a:pt x="38" y="360"/>
                      <a:pt x="38" y="361"/>
                    </a:cubicBezTo>
                    <a:cubicBezTo>
                      <a:pt x="39" y="361"/>
                      <a:pt x="39" y="361"/>
                      <a:pt x="39" y="361"/>
                    </a:cubicBezTo>
                    <a:cubicBezTo>
                      <a:pt x="39" y="361"/>
                      <a:pt x="39" y="361"/>
                      <a:pt x="39" y="361"/>
                    </a:cubicBezTo>
                    <a:cubicBezTo>
                      <a:pt x="39" y="362"/>
                      <a:pt x="39" y="362"/>
                      <a:pt x="39" y="362"/>
                    </a:cubicBezTo>
                    <a:cubicBezTo>
                      <a:pt x="39" y="362"/>
                      <a:pt x="39" y="362"/>
                      <a:pt x="39" y="362"/>
                    </a:cubicBezTo>
                    <a:cubicBezTo>
                      <a:pt x="39" y="363"/>
                      <a:pt x="39" y="363"/>
                      <a:pt x="39" y="363"/>
                    </a:cubicBezTo>
                    <a:cubicBezTo>
                      <a:pt x="39" y="363"/>
                      <a:pt x="39" y="363"/>
                      <a:pt x="39" y="363"/>
                    </a:cubicBezTo>
                    <a:cubicBezTo>
                      <a:pt x="39" y="364"/>
                      <a:pt x="39" y="364"/>
                      <a:pt x="39" y="364"/>
                    </a:cubicBezTo>
                    <a:cubicBezTo>
                      <a:pt x="38" y="366"/>
                      <a:pt x="37" y="367"/>
                      <a:pt x="37" y="369"/>
                    </a:cubicBezTo>
                    <a:cubicBezTo>
                      <a:pt x="36" y="372"/>
                      <a:pt x="36" y="374"/>
                      <a:pt x="35" y="376"/>
                    </a:cubicBezTo>
                    <a:cubicBezTo>
                      <a:pt x="35" y="376"/>
                      <a:pt x="35" y="378"/>
                      <a:pt x="34" y="378"/>
                    </a:cubicBezTo>
                    <a:cubicBezTo>
                      <a:pt x="34" y="379"/>
                      <a:pt x="33" y="380"/>
                      <a:pt x="33" y="380"/>
                    </a:cubicBezTo>
                    <a:moveTo>
                      <a:pt x="68" y="282"/>
                    </a:moveTo>
                    <a:cubicBezTo>
                      <a:pt x="68" y="282"/>
                      <a:pt x="68" y="282"/>
                      <a:pt x="68" y="282"/>
                    </a:cubicBezTo>
                    <a:cubicBezTo>
                      <a:pt x="68" y="281"/>
                      <a:pt x="68" y="281"/>
                      <a:pt x="68" y="281"/>
                    </a:cubicBezTo>
                    <a:cubicBezTo>
                      <a:pt x="68" y="281"/>
                      <a:pt x="68" y="281"/>
                      <a:pt x="68" y="282"/>
                    </a:cubicBezTo>
                    <a:cubicBezTo>
                      <a:pt x="68" y="282"/>
                      <a:pt x="68" y="282"/>
                      <a:pt x="68" y="282"/>
                    </a:cubicBezTo>
                    <a:cubicBezTo>
                      <a:pt x="67" y="283"/>
                      <a:pt x="67" y="283"/>
                      <a:pt x="67" y="283"/>
                    </a:cubicBezTo>
                    <a:cubicBezTo>
                      <a:pt x="67" y="284"/>
                      <a:pt x="67" y="286"/>
                      <a:pt x="66" y="287"/>
                    </a:cubicBezTo>
                    <a:cubicBezTo>
                      <a:pt x="66" y="288"/>
                      <a:pt x="66" y="288"/>
                      <a:pt x="65" y="289"/>
                    </a:cubicBezTo>
                    <a:cubicBezTo>
                      <a:pt x="64" y="290"/>
                      <a:pt x="64" y="290"/>
                      <a:pt x="64" y="290"/>
                    </a:cubicBezTo>
                    <a:cubicBezTo>
                      <a:pt x="63" y="290"/>
                      <a:pt x="64" y="289"/>
                      <a:pt x="64" y="289"/>
                    </a:cubicBezTo>
                    <a:cubicBezTo>
                      <a:pt x="64" y="288"/>
                      <a:pt x="65" y="285"/>
                      <a:pt x="68" y="282"/>
                    </a:cubicBezTo>
                    <a:moveTo>
                      <a:pt x="513" y="284"/>
                    </a:moveTo>
                    <a:cubicBezTo>
                      <a:pt x="513" y="284"/>
                      <a:pt x="514" y="283"/>
                      <a:pt x="514" y="282"/>
                    </a:cubicBezTo>
                    <a:cubicBezTo>
                      <a:pt x="524" y="280"/>
                      <a:pt x="528" y="280"/>
                      <a:pt x="530" y="280"/>
                    </a:cubicBezTo>
                    <a:cubicBezTo>
                      <a:pt x="532" y="280"/>
                      <a:pt x="532" y="280"/>
                      <a:pt x="534" y="280"/>
                    </a:cubicBezTo>
                    <a:cubicBezTo>
                      <a:pt x="536" y="281"/>
                      <a:pt x="537" y="282"/>
                      <a:pt x="539" y="283"/>
                    </a:cubicBezTo>
                    <a:cubicBezTo>
                      <a:pt x="539" y="283"/>
                      <a:pt x="539" y="284"/>
                      <a:pt x="538" y="284"/>
                    </a:cubicBezTo>
                    <a:cubicBezTo>
                      <a:pt x="538" y="284"/>
                      <a:pt x="538" y="285"/>
                      <a:pt x="538" y="286"/>
                    </a:cubicBezTo>
                    <a:cubicBezTo>
                      <a:pt x="538" y="286"/>
                      <a:pt x="537" y="286"/>
                      <a:pt x="537" y="287"/>
                    </a:cubicBezTo>
                    <a:cubicBezTo>
                      <a:pt x="537" y="288"/>
                      <a:pt x="537" y="288"/>
                      <a:pt x="536" y="289"/>
                    </a:cubicBezTo>
                    <a:cubicBezTo>
                      <a:pt x="536" y="290"/>
                      <a:pt x="536" y="290"/>
                      <a:pt x="536" y="290"/>
                    </a:cubicBezTo>
                    <a:cubicBezTo>
                      <a:pt x="535" y="291"/>
                      <a:pt x="535" y="291"/>
                      <a:pt x="535" y="291"/>
                    </a:cubicBezTo>
                    <a:cubicBezTo>
                      <a:pt x="535" y="292"/>
                      <a:pt x="535" y="293"/>
                      <a:pt x="535" y="293"/>
                    </a:cubicBezTo>
                    <a:cubicBezTo>
                      <a:pt x="535" y="294"/>
                      <a:pt x="534" y="294"/>
                      <a:pt x="534" y="295"/>
                    </a:cubicBezTo>
                    <a:cubicBezTo>
                      <a:pt x="531" y="295"/>
                      <a:pt x="530" y="296"/>
                      <a:pt x="529" y="300"/>
                    </a:cubicBezTo>
                    <a:cubicBezTo>
                      <a:pt x="529" y="300"/>
                      <a:pt x="528" y="300"/>
                      <a:pt x="528" y="300"/>
                    </a:cubicBezTo>
                    <a:cubicBezTo>
                      <a:pt x="527" y="300"/>
                      <a:pt x="526" y="302"/>
                      <a:pt x="525" y="306"/>
                    </a:cubicBezTo>
                    <a:cubicBezTo>
                      <a:pt x="524" y="308"/>
                      <a:pt x="524" y="308"/>
                      <a:pt x="523" y="309"/>
                    </a:cubicBezTo>
                    <a:cubicBezTo>
                      <a:pt x="523" y="309"/>
                      <a:pt x="523" y="309"/>
                      <a:pt x="523" y="309"/>
                    </a:cubicBezTo>
                    <a:cubicBezTo>
                      <a:pt x="522" y="309"/>
                      <a:pt x="521" y="310"/>
                      <a:pt x="521" y="311"/>
                    </a:cubicBezTo>
                    <a:cubicBezTo>
                      <a:pt x="520" y="311"/>
                      <a:pt x="520" y="311"/>
                      <a:pt x="519" y="311"/>
                    </a:cubicBezTo>
                    <a:cubicBezTo>
                      <a:pt x="518" y="310"/>
                      <a:pt x="518" y="310"/>
                      <a:pt x="518" y="310"/>
                    </a:cubicBezTo>
                    <a:cubicBezTo>
                      <a:pt x="517" y="310"/>
                      <a:pt x="517" y="310"/>
                      <a:pt x="516" y="310"/>
                    </a:cubicBezTo>
                    <a:cubicBezTo>
                      <a:pt x="515" y="310"/>
                      <a:pt x="515" y="310"/>
                      <a:pt x="514" y="311"/>
                    </a:cubicBezTo>
                    <a:cubicBezTo>
                      <a:pt x="511" y="311"/>
                      <a:pt x="508" y="311"/>
                      <a:pt x="506" y="313"/>
                    </a:cubicBezTo>
                    <a:cubicBezTo>
                      <a:pt x="506" y="313"/>
                      <a:pt x="506" y="313"/>
                      <a:pt x="505" y="313"/>
                    </a:cubicBezTo>
                    <a:cubicBezTo>
                      <a:pt x="504" y="313"/>
                      <a:pt x="504" y="313"/>
                      <a:pt x="504" y="312"/>
                    </a:cubicBezTo>
                    <a:cubicBezTo>
                      <a:pt x="503" y="312"/>
                      <a:pt x="503" y="312"/>
                      <a:pt x="503" y="312"/>
                    </a:cubicBezTo>
                    <a:cubicBezTo>
                      <a:pt x="502" y="312"/>
                      <a:pt x="502" y="312"/>
                      <a:pt x="502" y="312"/>
                    </a:cubicBezTo>
                    <a:cubicBezTo>
                      <a:pt x="502" y="312"/>
                      <a:pt x="501" y="312"/>
                      <a:pt x="501" y="311"/>
                    </a:cubicBezTo>
                    <a:cubicBezTo>
                      <a:pt x="500" y="311"/>
                      <a:pt x="500" y="311"/>
                      <a:pt x="500" y="311"/>
                    </a:cubicBezTo>
                    <a:cubicBezTo>
                      <a:pt x="499" y="311"/>
                      <a:pt x="499" y="311"/>
                      <a:pt x="499" y="311"/>
                    </a:cubicBezTo>
                    <a:cubicBezTo>
                      <a:pt x="499" y="309"/>
                      <a:pt x="499" y="308"/>
                      <a:pt x="498" y="308"/>
                    </a:cubicBezTo>
                    <a:cubicBezTo>
                      <a:pt x="502" y="299"/>
                      <a:pt x="508" y="292"/>
                      <a:pt x="513" y="283"/>
                    </a:cubicBezTo>
                    <a:cubicBezTo>
                      <a:pt x="513" y="283"/>
                      <a:pt x="513" y="284"/>
                      <a:pt x="513" y="284"/>
                    </a:cubicBezTo>
                    <a:moveTo>
                      <a:pt x="74" y="273"/>
                    </a:moveTo>
                    <a:cubicBezTo>
                      <a:pt x="74" y="272"/>
                      <a:pt x="74" y="272"/>
                      <a:pt x="74" y="272"/>
                    </a:cubicBezTo>
                    <a:cubicBezTo>
                      <a:pt x="75" y="272"/>
                      <a:pt x="75" y="272"/>
                      <a:pt x="75" y="272"/>
                    </a:cubicBezTo>
                    <a:cubicBezTo>
                      <a:pt x="75" y="273"/>
                      <a:pt x="74" y="273"/>
                      <a:pt x="74" y="273"/>
                    </a:cubicBezTo>
                    <a:cubicBezTo>
                      <a:pt x="74" y="273"/>
                      <a:pt x="74" y="273"/>
                      <a:pt x="74" y="273"/>
                    </a:cubicBezTo>
                    <a:cubicBezTo>
                      <a:pt x="74" y="273"/>
                      <a:pt x="74" y="273"/>
                      <a:pt x="74" y="273"/>
                    </a:cubicBezTo>
                    <a:cubicBezTo>
                      <a:pt x="74" y="274"/>
                      <a:pt x="74" y="274"/>
                      <a:pt x="74" y="274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74" y="275"/>
                      <a:pt x="74" y="276"/>
                      <a:pt x="73" y="276"/>
                    </a:cubicBezTo>
                    <a:cubicBezTo>
                      <a:pt x="73" y="276"/>
                      <a:pt x="73" y="276"/>
                      <a:pt x="73" y="276"/>
                    </a:cubicBezTo>
                    <a:cubicBezTo>
                      <a:pt x="73" y="276"/>
                      <a:pt x="73" y="276"/>
                      <a:pt x="73" y="276"/>
                    </a:cubicBezTo>
                    <a:cubicBezTo>
                      <a:pt x="72" y="277"/>
                      <a:pt x="72" y="277"/>
                      <a:pt x="72" y="277"/>
                    </a:cubicBezTo>
                    <a:cubicBezTo>
                      <a:pt x="72" y="278"/>
                      <a:pt x="72" y="278"/>
                      <a:pt x="72" y="278"/>
                    </a:cubicBezTo>
                    <a:cubicBezTo>
                      <a:pt x="72" y="278"/>
                      <a:pt x="72" y="278"/>
                      <a:pt x="72" y="278"/>
                    </a:cubicBezTo>
                    <a:cubicBezTo>
                      <a:pt x="72" y="279"/>
                      <a:pt x="72" y="279"/>
                      <a:pt x="72" y="279"/>
                    </a:cubicBezTo>
                    <a:cubicBezTo>
                      <a:pt x="71" y="280"/>
                      <a:pt x="71" y="280"/>
                      <a:pt x="71" y="280"/>
                    </a:cubicBezTo>
                    <a:cubicBezTo>
                      <a:pt x="70" y="280"/>
                      <a:pt x="70" y="280"/>
                      <a:pt x="70" y="280"/>
                    </a:cubicBezTo>
                    <a:cubicBezTo>
                      <a:pt x="70" y="280"/>
                      <a:pt x="70" y="280"/>
                      <a:pt x="70" y="281"/>
                    </a:cubicBezTo>
                    <a:cubicBezTo>
                      <a:pt x="70" y="281"/>
                      <a:pt x="70" y="281"/>
                      <a:pt x="69" y="281"/>
                    </a:cubicBezTo>
                    <a:cubicBezTo>
                      <a:pt x="69" y="282"/>
                      <a:pt x="69" y="282"/>
                      <a:pt x="69" y="282"/>
                    </a:cubicBezTo>
                    <a:cubicBezTo>
                      <a:pt x="69" y="282"/>
                      <a:pt x="69" y="282"/>
                      <a:pt x="69" y="282"/>
                    </a:cubicBezTo>
                    <a:cubicBezTo>
                      <a:pt x="68" y="282"/>
                      <a:pt x="68" y="282"/>
                      <a:pt x="68" y="282"/>
                    </a:cubicBezTo>
                    <a:cubicBezTo>
                      <a:pt x="68" y="281"/>
                      <a:pt x="71" y="278"/>
                      <a:pt x="74" y="273"/>
                    </a:cubicBezTo>
                    <a:moveTo>
                      <a:pt x="540" y="301"/>
                    </a:moveTo>
                    <a:cubicBezTo>
                      <a:pt x="542" y="301"/>
                      <a:pt x="543" y="298"/>
                      <a:pt x="545" y="296"/>
                    </a:cubicBezTo>
                    <a:cubicBezTo>
                      <a:pt x="545" y="295"/>
                      <a:pt x="546" y="294"/>
                      <a:pt x="546" y="293"/>
                    </a:cubicBezTo>
                    <a:cubicBezTo>
                      <a:pt x="542" y="291"/>
                      <a:pt x="535" y="288"/>
                      <a:pt x="545" y="267"/>
                    </a:cubicBezTo>
                    <a:cubicBezTo>
                      <a:pt x="547" y="267"/>
                      <a:pt x="547" y="267"/>
                      <a:pt x="552" y="261"/>
                    </a:cubicBezTo>
                    <a:cubicBezTo>
                      <a:pt x="553" y="261"/>
                      <a:pt x="553" y="261"/>
                      <a:pt x="554" y="261"/>
                    </a:cubicBezTo>
                    <a:cubicBezTo>
                      <a:pt x="554" y="261"/>
                      <a:pt x="554" y="261"/>
                      <a:pt x="554" y="261"/>
                    </a:cubicBezTo>
                    <a:cubicBezTo>
                      <a:pt x="554" y="262"/>
                      <a:pt x="554" y="262"/>
                      <a:pt x="554" y="262"/>
                    </a:cubicBezTo>
                    <a:cubicBezTo>
                      <a:pt x="556" y="262"/>
                      <a:pt x="556" y="262"/>
                      <a:pt x="556" y="262"/>
                    </a:cubicBezTo>
                    <a:cubicBezTo>
                      <a:pt x="556" y="262"/>
                      <a:pt x="556" y="262"/>
                      <a:pt x="556" y="262"/>
                    </a:cubicBezTo>
                    <a:cubicBezTo>
                      <a:pt x="557" y="262"/>
                      <a:pt x="557" y="262"/>
                      <a:pt x="557" y="262"/>
                    </a:cubicBezTo>
                    <a:cubicBezTo>
                      <a:pt x="558" y="263"/>
                      <a:pt x="558" y="263"/>
                      <a:pt x="558" y="263"/>
                    </a:cubicBezTo>
                    <a:cubicBezTo>
                      <a:pt x="559" y="263"/>
                      <a:pt x="559" y="263"/>
                      <a:pt x="559" y="263"/>
                    </a:cubicBezTo>
                    <a:cubicBezTo>
                      <a:pt x="556" y="267"/>
                      <a:pt x="558" y="267"/>
                      <a:pt x="559" y="269"/>
                    </a:cubicBezTo>
                    <a:cubicBezTo>
                      <a:pt x="561" y="270"/>
                      <a:pt x="561" y="270"/>
                      <a:pt x="561" y="272"/>
                    </a:cubicBezTo>
                    <a:cubicBezTo>
                      <a:pt x="560" y="275"/>
                      <a:pt x="557" y="277"/>
                      <a:pt x="556" y="281"/>
                    </a:cubicBezTo>
                    <a:cubicBezTo>
                      <a:pt x="556" y="281"/>
                      <a:pt x="556" y="281"/>
                      <a:pt x="556" y="281"/>
                    </a:cubicBezTo>
                    <a:cubicBezTo>
                      <a:pt x="557" y="281"/>
                      <a:pt x="557" y="281"/>
                      <a:pt x="557" y="281"/>
                    </a:cubicBezTo>
                    <a:cubicBezTo>
                      <a:pt x="559" y="282"/>
                      <a:pt x="559" y="282"/>
                      <a:pt x="559" y="284"/>
                    </a:cubicBezTo>
                    <a:cubicBezTo>
                      <a:pt x="560" y="286"/>
                      <a:pt x="559" y="289"/>
                      <a:pt x="560" y="291"/>
                    </a:cubicBezTo>
                    <a:cubicBezTo>
                      <a:pt x="560" y="292"/>
                      <a:pt x="561" y="293"/>
                      <a:pt x="561" y="293"/>
                    </a:cubicBezTo>
                    <a:cubicBezTo>
                      <a:pt x="559" y="299"/>
                      <a:pt x="559" y="301"/>
                      <a:pt x="561" y="303"/>
                    </a:cubicBezTo>
                    <a:cubicBezTo>
                      <a:pt x="559" y="309"/>
                      <a:pt x="561" y="310"/>
                      <a:pt x="564" y="311"/>
                    </a:cubicBezTo>
                    <a:cubicBezTo>
                      <a:pt x="567" y="312"/>
                      <a:pt x="568" y="313"/>
                      <a:pt x="567" y="316"/>
                    </a:cubicBezTo>
                    <a:cubicBezTo>
                      <a:pt x="565" y="323"/>
                      <a:pt x="559" y="326"/>
                      <a:pt x="556" y="332"/>
                    </a:cubicBezTo>
                    <a:cubicBezTo>
                      <a:pt x="554" y="331"/>
                      <a:pt x="554" y="330"/>
                      <a:pt x="552" y="330"/>
                    </a:cubicBezTo>
                    <a:cubicBezTo>
                      <a:pt x="550" y="330"/>
                      <a:pt x="548" y="329"/>
                      <a:pt x="546" y="329"/>
                    </a:cubicBezTo>
                    <a:cubicBezTo>
                      <a:pt x="544" y="329"/>
                      <a:pt x="541" y="330"/>
                      <a:pt x="538" y="330"/>
                    </a:cubicBezTo>
                    <a:cubicBezTo>
                      <a:pt x="534" y="330"/>
                      <a:pt x="532" y="331"/>
                      <a:pt x="530" y="331"/>
                    </a:cubicBezTo>
                    <a:cubicBezTo>
                      <a:pt x="528" y="331"/>
                      <a:pt x="527" y="331"/>
                      <a:pt x="525" y="330"/>
                    </a:cubicBezTo>
                    <a:cubicBezTo>
                      <a:pt x="521" y="329"/>
                      <a:pt x="520" y="327"/>
                      <a:pt x="520" y="322"/>
                    </a:cubicBezTo>
                    <a:cubicBezTo>
                      <a:pt x="521" y="321"/>
                      <a:pt x="522" y="321"/>
                      <a:pt x="523" y="321"/>
                    </a:cubicBezTo>
                    <a:cubicBezTo>
                      <a:pt x="524" y="321"/>
                      <a:pt x="525" y="321"/>
                      <a:pt x="525" y="321"/>
                    </a:cubicBezTo>
                    <a:cubicBezTo>
                      <a:pt x="526" y="321"/>
                      <a:pt x="527" y="321"/>
                      <a:pt x="528" y="320"/>
                    </a:cubicBezTo>
                    <a:cubicBezTo>
                      <a:pt x="528" y="320"/>
                      <a:pt x="528" y="320"/>
                      <a:pt x="528" y="320"/>
                    </a:cubicBezTo>
                    <a:cubicBezTo>
                      <a:pt x="527" y="320"/>
                      <a:pt x="526" y="321"/>
                      <a:pt x="525" y="321"/>
                    </a:cubicBezTo>
                    <a:cubicBezTo>
                      <a:pt x="525" y="320"/>
                      <a:pt x="526" y="320"/>
                      <a:pt x="526" y="320"/>
                    </a:cubicBezTo>
                    <a:cubicBezTo>
                      <a:pt x="528" y="319"/>
                      <a:pt x="528" y="318"/>
                      <a:pt x="529" y="318"/>
                    </a:cubicBezTo>
                    <a:cubicBezTo>
                      <a:pt x="528" y="318"/>
                      <a:pt x="527" y="315"/>
                      <a:pt x="526" y="314"/>
                    </a:cubicBezTo>
                    <a:cubicBezTo>
                      <a:pt x="526" y="314"/>
                      <a:pt x="526" y="314"/>
                      <a:pt x="526" y="313"/>
                    </a:cubicBezTo>
                    <a:cubicBezTo>
                      <a:pt x="527" y="313"/>
                      <a:pt x="527" y="313"/>
                      <a:pt x="527" y="313"/>
                    </a:cubicBezTo>
                    <a:cubicBezTo>
                      <a:pt x="527" y="313"/>
                      <a:pt x="527" y="313"/>
                      <a:pt x="527" y="313"/>
                    </a:cubicBezTo>
                    <a:cubicBezTo>
                      <a:pt x="527" y="312"/>
                      <a:pt x="527" y="312"/>
                      <a:pt x="527" y="312"/>
                    </a:cubicBezTo>
                    <a:cubicBezTo>
                      <a:pt x="527" y="311"/>
                      <a:pt x="527" y="311"/>
                      <a:pt x="528" y="311"/>
                    </a:cubicBezTo>
                    <a:cubicBezTo>
                      <a:pt x="528" y="311"/>
                      <a:pt x="528" y="311"/>
                      <a:pt x="528" y="310"/>
                    </a:cubicBezTo>
                    <a:cubicBezTo>
                      <a:pt x="529" y="309"/>
                      <a:pt x="529" y="308"/>
                      <a:pt x="529" y="308"/>
                    </a:cubicBezTo>
                    <a:cubicBezTo>
                      <a:pt x="530" y="308"/>
                      <a:pt x="532" y="308"/>
                      <a:pt x="535" y="301"/>
                    </a:cubicBezTo>
                    <a:cubicBezTo>
                      <a:pt x="535" y="301"/>
                      <a:pt x="535" y="302"/>
                      <a:pt x="535" y="302"/>
                    </a:cubicBezTo>
                    <a:cubicBezTo>
                      <a:pt x="536" y="302"/>
                      <a:pt x="536" y="301"/>
                      <a:pt x="537" y="300"/>
                    </a:cubicBezTo>
                    <a:cubicBezTo>
                      <a:pt x="538" y="300"/>
                      <a:pt x="538" y="300"/>
                      <a:pt x="538" y="300"/>
                    </a:cubicBezTo>
                    <a:cubicBezTo>
                      <a:pt x="539" y="300"/>
                      <a:pt x="539" y="301"/>
                      <a:pt x="540" y="301"/>
                    </a:cubicBezTo>
                    <a:moveTo>
                      <a:pt x="532" y="189"/>
                    </a:moveTo>
                    <a:cubicBezTo>
                      <a:pt x="533" y="189"/>
                      <a:pt x="533" y="189"/>
                      <a:pt x="534" y="188"/>
                    </a:cubicBezTo>
                    <a:cubicBezTo>
                      <a:pt x="537" y="191"/>
                      <a:pt x="540" y="191"/>
                      <a:pt x="544" y="191"/>
                    </a:cubicBezTo>
                    <a:cubicBezTo>
                      <a:pt x="548" y="191"/>
                      <a:pt x="549" y="192"/>
                      <a:pt x="551" y="192"/>
                    </a:cubicBezTo>
                    <a:cubicBezTo>
                      <a:pt x="552" y="192"/>
                      <a:pt x="552" y="193"/>
                      <a:pt x="553" y="193"/>
                    </a:cubicBezTo>
                    <a:cubicBezTo>
                      <a:pt x="553" y="195"/>
                      <a:pt x="553" y="195"/>
                      <a:pt x="554" y="197"/>
                    </a:cubicBezTo>
                    <a:cubicBezTo>
                      <a:pt x="553" y="198"/>
                      <a:pt x="552" y="200"/>
                      <a:pt x="551" y="202"/>
                    </a:cubicBezTo>
                    <a:cubicBezTo>
                      <a:pt x="549" y="205"/>
                      <a:pt x="546" y="206"/>
                      <a:pt x="543" y="208"/>
                    </a:cubicBezTo>
                    <a:cubicBezTo>
                      <a:pt x="538" y="209"/>
                      <a:pt x="538" y="209"/>
                      <a:pt x="536" y="210"/>
                    </a:cubicBezTo>
                    <a:cubicBezTo>
                      <a:pt x="536" y="210"/>
                      <a:pt x="536" y="210"/>
                      <a:pt x="535" y="210"/>
                    </a:cubicBezTo>
                    <a:cubicBezTo>
                      <a:pt x="534" y="209"/>
                      <a:pt x="531" y="209"/>
                      <a:pt x="529" y="209"/>
                    </a:cubicBezTo>
                    <a:cubicBezTo>
                      <a:pt x="528" y="209"/>
                      <a:pt x="526" y="209"/>
                      <a:pt x="525" y="209"/>
                    </a:cubicBezTo>
                    <a:cubicBezTo>
                      <a:pt x="523" y="209"/>
                      <a:pt x="522" y="209"/>
                      <a:pt x="520" y="208"/>
                    </a:cubicBezTo>
                    <a:cubicBezTo>
                      <a:pt x="520" y="207"/>
                      <a:pt x="520" y="207"/>
                      <a:pt x="519" y="205"/>
                    </a:cubicBezTo>
                    <a:cubicBezTo>
                      <a:pt x="521" y="202"/>
                      <a:pt x="520" y="201"/>
                      <a:pt x="518" y="201"/>
                    </a:cubicBezTo>
                    <a:cubicBezTo>
                      <a:pt x="516" y="200"/>
                      <a:pt x="516" y="200"/>
                      <a:pt x="517" y="198"/>
                    </a:cubicBezTo>
                    <a:cubicBezTo>
                      <a:pt x="517" y="198"/>
                      <a:pt x="517" y="198"/>
                      <a:pt x="517" y="197"/>
                    </a:cubicBezTo>
                    <a:cubicBezTo>
                      <a:pt x="518" y="197"/>
                      <a:pt x="518" y="197"/>
                      <a:pt x="518" y="197"/>
                    </a:cubicBezTo>
                    <a:cubicBezTo>
                      <a:pt x="518" y="197"/>
                      <a:pt x="518" y="196"/>
                      <a:pt x="518" y="196"/>
                    </a:cubicBezTo>
                    <a:cubicBezTo>
                      <a:pt x="518" y="196"/>
                      <a:pt x="518" y="195"/>
                      <a:pt x="519" y="195"/>
                    </a:cubicBezTo>
                    <a:cubicBezTo>
                      <a:pt x="519" y="195"/>
                      <a:pt x="519" y="195"/>
                      <a:pt x="519" y="195"/>
                    </a:cubicBezTo>
                    <a:cubicBezTo>
                      <a:pt x="520" y="194"/>
                      <a:pt x="520" y="194"/>
                      <a:pt x="520" y="194"/>
                    </a:cubicBezTo>
                    <a:cubicBezTo>
                      <a:pt x="520" y="194"/>
                      <a:pt x="520" y="194"/>
                      <a:pt x="520" y="194"/>
                    </a:cubicBezTo>
                    <a:cubicBezTo>
                      <a:pt x="521" y="193"/>
                      <a:pt x="521" y="193"/>
                      <a:pt x="521" y="193"/>
                    </a:cubicBezTo>
                    <a:cubicBezTo>
                      <a:pt x="523" y="192"/>
                      <a:pt x="524" y="191"/>
                      <a:pt x="526" y="189"/>
                    </a:cubicBezTo>
                    <a:cubicBezTo>
                      <a:pt x="527" y="189"/>
                      <a:pt x="528" y="189"/>
                      <a:pt x="528" y="191"/>
                    </a:cubicBezTo>
                    <a:cubicBezTo>
                      <a:pt x="530" y="191"/>
                      <a:pt x="530" y="191"/>
                      <a:pt x="531" y="189"/>
                    </a:cubicBezTo>
                    <a:cubicBezTo>
                      <a:pt x="531" y="189"/>
                      <a:pt x="532" y="189"/>
                      <a:pt x="532" y="189"/>
                    </a:cubicBezTo>
                    <a:moveTo>
                      <a:pt x="424" y="186"/>
                    </a:moveTo>
                    <a:cubicBezTo>
                      <a:pt x="424" y="185"/>
                      <a:pt x="423" y="185"/>
                      <a:pt x="423" y="184"/>
                    </a:cubicBezTo>
                    <a:cubicBezTo>
                      <a:pt x="423" y="184"/>
                      <a:pt x="423" y="184"/>
                      <a:pt x="422" y="184"/>
                    </a:cubicBezTo>
                    <a:cubicBezTo>
                      <a:pt x="422" y="184"/>
                      <a:pt x="422" y="183"/>
                      <a:pt x="422" y="183"/>
                    </a:cubicBezTo>
                    <a:cubicBezTo>
                      <a:pt x="422" y="183"/>
                      <a:pt x="422" y="183"/>
                      <a:pt x="421" y="183"/>
                    </a:cubicBezTo>
                    <a:cubicBezTo>
                      <a:pt x="425" y="169"/>
                      <a:pt x="425" y="169"/>
                      <a:pt x="433" y="162"/>
                    </a:cubicBezTo>
                    <a:cubicBezTo>
                      <a:pt x="433" y="161"/>
                      <a:pt x="434" y="161"/>
                      <a:pt x="434" y="161"/>
                    </a:cubicBezTo>
                    <a:cubicBezTo>
                      <a:pt x="435" y="160"/>
                      <a:pt x="436" y="160"/>
                      <a:pt x="436" y="159"/>
                    </a:cubicBezTo>
                    <a:cubicBezTo>
                      <a:pt x="437" y="159"/>
                      <a:pt x="438" y="159"/>
                      <a:pt x="438" y="158"/>
                    </a:cubicBezTo>
                    <a:cubicBezTo>
                      <a:pt x="439" y="158"/>
                      <a:pt x="439" y="158"/>
                      <a:pt x="440" y="157"/>
                    </a:cubicBezTo>
                    <a:cubicBezTo>
                      <a:pt x="441" y="157"/>
                      <a:pt x="441" y="157"/>
                      <a:pt x="441" y="156"/>
                    </a:cubicBezTo>
                    <a:cubicBezTo>
                      <a:pt x="442" y="156"/>
                      <a:pt x="443" y="156"/>
                      <a:pt x="443" y="155"/>
                    </a:cubicBezTo>
                    <a:cubicBezTo>
                      <a:pt x="444" y="155"/>
                      <a:pt x="444" y="154"/>
                      <a:pt x="445" y="154"/>
                    </a:cubicBezTo>
                    <a:cubicBezTo>
                      <a:pt x="446" y="154"/>
                      <a:pt x="446" y="154"/>
                      <a:pt x="447" y="153"/>
                    </a:cubicBezTo>
                    <a:cubicBezTo>
                      <a:pt x="449" y="152"/>
                      <a:pt x="452" y="151"/>
                      <a:pt x="453" y="149"/>
                    </a:cubicBezTo>
                    <a:cubicBezTo>
                      <a:pt x="453" y="149"/>
                      <a:pt x="454" y="149"/>
                      <a:pt x="454" y="149"/>
                    </a:cubicBezTo>
                    <a:cubicBezTo>
                      <a:pt x="455" y="148"/>
                      <a:pt x="455" y="148"/>
                      <a:pt x="455" y="148"/>
                    </a:cubicBezTo>
                    <a:cubicBezTo>
                      <a:pt x="456" y="147"/>
                      <a:pt x="457" y="147"/>
                      <a:pt x="457" y="147"/>
                    </a:cubicBezTo>
                    <a:cubicBezTo>
                      <a:pt x="458" y="146"/>
                      <a:pt x="458" y="146"/>
                      <a:pt x="459" y="146"/>
                    </a:cubicBezTo>
                    <a:cubicBezTo>
                      <a:pt x="460" y="145"/>
                      <a:pt x="460" y="145"/>
                      <a:pt x="460" y="145"/>
                    </a:cubicBezTo>
                    <a:cubicBezTo>
                      <a:pt x="460" y="145"/>
                      <a:pt x="460" y="145"/>
                      <a:pt x="461" y="144"/>
                    </a:cubicBezTo>
                    <a:cubicBezTo>
                      <a:pt x="462" y="144"/>
                      <a:pt x="463" y="144"/>
                      <a:pt x="463" y="143"/>
                    </a:cubicBezTo>
                    <a:cubicBezTo>
                      <a:pt x="463" y="143"/>
                      <a:pt x="464" y="143"/>
                      <a:pt x="465" y="143"/>
                    </a:cubicBezTo>
                    <a:cubicBezTo>
                      <a:pt x="466" y="143"/>
                      <a:pt x="466" y="143"/>
                      <a:pt x="468" y="141"/>
                    </a:cubicBezTo>
                    <a:cubicBezTo>
                      <a:pt x="471" y="139"/>
                      <a:pt x="474" y="139"/>
                      <a:pt x="477" y="139"/>
                    </a:cubicBezTo>
                    <a:cubicBezTo>
                      <a:pt x="479" y="138"/>
                      <a:pt x="480" y="138"/>
                      <a:pt x="482" y="138"/>
                    </a:cubicBezTo>
                    <a:cubicBezTo>
                      <a:pt x="486" y="136"/>
                      <a:pt x="489" y="136"/>
                      <a:pt x="493" y="135"/>
                    </a:cubicBezTo>
                    <a:cubicBezTo>
                      <a:pt x="499" y="133"/>
                      <a:pt x="499" y="133"/>
                      <a:pt x="506" y="126"/>
                    </a:cubicBezTo>
                    <a:cubicBezTo>
                      <a:pt x="508" y="123"/>
                      <a:pt x="513" y="123"/>
                      <a:pt x="516" y="120"/>
                    </a:cubicBezTo>
                    <a:cubicBezTo>
                      <a:pt x="516" y="120"/>
                      <a:pt x="529" y="114"/>
                      <a:pt x="531" y="109"/>
                    </a:cubicBezTo>
                    <a:cubicBezTo>
                      <a:pt x="534" y="106"/>
                      <a:pt x="528" y="104"/>
                      <a:pt x="527" y="101"/>
                    </a:cubicBezTo>
                    <a:cubicBezTo>
                      <a:pt x="528" y="101"/>
                      <a:pt x="529" y="101"/>
                      <a:pt x="529" y="100"/>
                    </a:cubicBezTo>
                    <a:cubicBezTo>
                      <a:pt x="530" y="100"/>
                      <a:pt x="530" y="100"/>
                      <a:pt x="531" y="100"/>
                    </a:cubicBezTo>
                    <a:cubicBezTo>
                      <a:pt x="532" y="99"/>
                      <a:pt x="532" y="99"/>
                      <a:pt x="533" y="99"/>
                    </a:cubicBezTo>
                    <a:cubicBezTo>
                      <a:pt x="534" y="99"/>
                      <a:pt x="534" y="99"/>
                      <a:pt x="535" y="98"/>
                    </a:cubicBezTo>
                    <a:cubicBezTo>
                      <a:pt x="536" y="98"/>
                      <a:pt x="536" y="98"/>
                      <a:pt x="536" y="98"/>
                    </a:cubicBezTo>
                    <a:cubicBezTo>
                      <a:pt x="538" y="98"/>
                      <a:pt x="538" y="97"/>
                      <a:pt x="539" y="97"/>
                    </a:cubicBezTo>
                    <a:cubicBezTo>
                      <a:pt x="540" y="97"/>
                      <a:pt x="540" y="97"/>
                      <a:pt x="541" y="96"/>
                    </a:cubicBezTo>
                    <a:cubicBezTo>
                      <a:pt x="541" y="96"/>
                      <a:pt x="542" y="96"/>
                      <a:pt x="543" y="96"/>
                    </a:cubicBezTo>
                    <a:cubicBezTo>
                      <a:pt x="543" y="96"/>
                      <a:pt x="544" y="96"/>
                      <a:pt x="545" y="95"/>
                    </a:cubicBezTo>
                    <a:cubicBezTo>
                      <a:pt x="545" y="96"/>
                      <a:pt x="545" y="96"/>
                      <a:pt x="545" y="96"/>
                    </a:cubicBezTo>
                    <a:cubicBezTo>
                      <a:pt x="545" y="96"/>
                      <a:pt x="545" y="96"/>
                      <a:pt x="545" y="96"/>
                    </a:cubicBezTo>
                    <a:cubicBezTo>
                      <a:pt x="545" y="96"/>
                      <a:pt x="545" y="96"/>
                      <a:pt x="545" y="96"/>
                    </a:cubicBezTo>
                    <a:cubicBezTo>
                      <a:pt x="545" y="96"/>
                      <a:pt x="545" y="96"/>
                      <a:pt x="546" y="96"/>
                    </a:cubicBezTo>
                    <a:cubicBezTo>
                      <a:pt x="547" y="96"/>
                      <a:pt x="548" y="96"/>
                      <a:pt x="548" y="96"/>
                    </a:cubicBezTo>
                    <a:cubicBezTo>
                      <a:pt x="549" y="96"/>
                      <a:pt x="549" y="96"/>
                      <a:pt x="549" y="96"/>
                    </a:cubicBezTo>
                    <a:cubicBezTo>
                      <a:pt x="550" y="98"/>
                      <a:pt x="553" y="98"/>
                      <a:pt x="556" y="98"/>
                    </a:cubicBezTo>
                    <a:cubicBezTo>
                      <a:pt x="559" y="98"/>
                      <a:pt x="562" y="98"/>
                      <a:pt x="566" y="97"/>
                    </a:cubicBezTo>
                    <a:cubicBezTo>
                      <a:pt x="569" y="97"/>
                      <a:pt x="571" y="97"/>
                      <a:pt x="573" y="96"/>
                    </a:cubicBezTo>
                    <a:cubicBezTo>
                      <a:pt x="574" y="96"/>
                      <a:pt x="574" y="96"/>
                      <a:pt x="575" y="96"/>
                    </a:cubicBezTo>
                    <a:cubicBezTo>
                      <a:pt x="576" y="97"/>
                      <a:pt x="576" y="97"/>
                      <a:pt x="577" y="98"/>
                    </a:cubicBezTo>
                    <a:cubicBezTo>
                      <a:pt x="578" y="98"/>
                      <a:pt x="578" y="98"/>
                      <a:pt x="578" y="98"/>
                    </a:cubicBezTo>
                    <a:cubicBezTo>
                      <a:pt x="578" y="99"/>
                      <a:pt x="578" y="99"/>
                      <a:pt x="578" y="99"/>
                    </a:cubicBezTo>
                    <a:cubicBezTo>
                      <a:pt x="583" y="102"/>
                      <a:pt x="589" y="104"/>
                      <a:pt x="602" y="105"/>
                    </a:cubicBezTo>
                    <a:cubicBezTo>
                      <a:pt x="602" y="105"/>
                      <a:pt x="602" y="105"/>
                      <a:pt x="603" y="105"/>
                    </a:cubicBezTo>
                    <a:cubicBezTo>
                      <a:pt x="603" y="105"/>
                      <a:pt x="603" y="106"/>
                      <a:pt x="603" y="106"/>
                    </a:cubicBezTo>
                    <a:cubicBezTo>
                      <a:pt x="603" y="106"/>
                      <a:pt x="603" y="106"/>
                      <a:pt x="604" y="105"/>
                    </a:cubicBezTo>
                    <a:cubicBezTo>
                      <a:pt x="604" y="105"/>
                      <a:pt x="605" y="105"/>
                      <a:pt x="605" y="105"/>
                    </a:cubicBezTo>
                    <a:cubicBezTo>
                      <a:pt x="606" y="105"/>
                      <a:pt x="607" y="105"/>
                      <a:pt x="608" y="105"/>
                    </a:cubicBezTo>
                    <a:cubicBezTo>
                      <a:pt x="608" y="105"/>
                      <a:pt x="608" y="105"/>
                      <a:pt x="608" y="105"/>
                    </a:cubicBezTo>
                    <a:cubicBezTo>
                      <a:pt x="608" y="105"/>
                      <a:pt x="608" y="105"/>
                      <a:pt x="608" y="106"/>
                    </a:cubicBezTo>
                    <a:cubicBezTo>
                      <a:pt x="610" y="107"/>
                      <a:pt x="611" y="109"/>
                      <a:pt x="612" y="110"/>
                    </a:cubicBezTo>
                    <a:cubicBezTo>
                      <a:pt x="612" y="110"/>
                      <a:pt x="612" y="110"/>
                      <a:pt x="613" y="110"/>
                    </a:cubicBezTo>
                    <a:cubicBezTo>
                      <a:pt x="613" y="110"/>
                      <a:pt x="613" y="110"/>
                      <a:pt x="613" y="110"/>
                    </a:cubicBezTo>
                    <a:cubicBezTo>
                      <a:pt x="613" y="110"/>
                      <a:pt x="613" y="110"/>
                      <a:pt x="613" y="110"/>
                    </a:cubicBezTo>
                    <a:cubicBezTo>
                      <a:pt x="611" y="113"/>
                      <a:pt x="611" y="113"/>
                      <a:pt x="611" y="115"/>
                    </a:cubicBezTo>
                    <a:cubicBezTo>
                      <a:pt x="611" y="115"/>
                      <a:pt x="611" y="115"/>
                      <a:pt x="611" y="116"/>
                    </a:cubicBezTo>
                    <a:cubicBezTo>
                      <a:pt x="612" y="116"/>
                      <a:pt x="612" y="115"/>
                      <a:pt x="613" y="115"/>
                    </a:cubicBezTo>
                    <a:cubicBezTo>
                      <a:pt x="613" y="115"/>
                      <a:pt x="613" y="115"/>
                      <a:pt x="613" y="115"/>
                    </a:cubicBezTo>
                    <a:cubicBezTo>
                      <a:pt x="614" y="115"/>
                      <a:pt x="614" y="115"/>
                      <a:pt x="614" y="116"/>
                    </a:cubicBezTo>
                    <a:cubicBezTo>
                      <a:pt x="616" y="116"/>
                      <a:pt x="616" y="116"/>
                      <a:pt x="616" y="116"/>
                    </a:cubicBezTo>
                    <a:cubicBezTo>
                      <a:pt x="616" y="116"/>
                      <a:pt x="616" y="116"/>
                      <a:pt x="616" y="116"/>
                    </a:cubicBezTo>
                    <a:cubicBezTo>
                      <a:pt x="616" y="117"/>
                      <a:pt x="616" y="118"/>
                      <a:pt x="615" y="119"/>
                    </a:cubicBezTo>
                    <a:cubicBezTo>
                      <a:pt x="614" y="120"/>
                      <a:pt x="613" y="121"/>
                      <a:pt x="612" y="122"/>
                    </a:cubicBezTo>
                    <a:cubicBezTo>
                      <a:pt x="611" y="122"/>
                      <a:pt x="611" y="122"/>
                      <a:pt x="611" y="122"/>
                    </a:cubicBezTo>
                    <a:cubicBezTo>
                      <a:pt x="611" y="122"/>
                      <a:pt x="611" y="122"/>
                      <a:pt x="610" y="122"/>
                    </a:cubicBezTo>
                    <a:cubicBezTo>
                      <a:pt x="608" y="122"/>
                      <a:pt x="607" y="123"/>
                      <a:pt x="607" y="123"/>
                    </a:cubicBezTo>
                    <a:cubicBezTo>
                      <a:pt x="606" y="123"/>
                      <a:pt x="606" y="122"/>
                      <a:pt x="605" y="122"/>
                    </a:cubicBezTo>
                    <a:cubicBezTo>
                      <a:pt x="603" y="124"/>
                      <a:pt x="601" y="126"/>
                      <a:pt x="597" y="128"/>
                    </a:cubicBezTo>
                    <a:cubicBezTo>
                      <a:pt x="597" y="129"/>
                      <a:pt x="597" y="129"/>
                      <a:pt x="597" y="129"/>
                    </a:cubicBezTo>
                    <a:cubicBezTo>
                      <a:pt x="597" y="129"/>
                      <a:pt x="597" y="130"/>
                      <a:pt x="596" y="130"/>
                    </a:cubicBezTo>
                    <a:cubicBezTo>
                      <a:pt x="596" y="130"/>
                      <a:pt x="596" y="131"/>
                      <a:pt x="595" y="131"/>
                    </a:cubicBezTo>
                    <a:cubicBezTo>
                      <a:pt x="595" y="132"/>
                      <a:pt x="595" y="132"/>
                      <a:pt x="595" y="132"/>
                    </a:cubicBezTo>
                    <a:cubicBezTo>
                      <a:pt x="594" y="132"/>
                      <a:pt x="594" y="132"/>
                      <a:pt x="594" y="132"/>
                    </a:cubicBezTo>
                    <a:cubicBezTo>
                      <a:pt x="594" y="133"/>
                      <a:pt x="594" y="133"/>
                      <a:pt x="594" y="133"/>
                    </a:cubicBezTo>
                    <a:cubicBezTo>
                      <a:pt x="592" y="133"/>
                      <a:pt x="592" y="133"/>
                      <a:pt x="592" y="133"/>
                    </a:cubicBezTo>
                    <a:cubicBezTo>
                      <a:pt x="592" y="135"/>
                      <a:pt x="592" y="135"/>
                      <a:pt x="592" y="135"/>
                    </a:cubicBezTo>
                    <a:cubicBezTo>
                      <a:pt x="592" y="135"/>
                      <a:pt x="592" y="135"/>
                      <a:pt x="591" y="135"/>
                    </a:cubicBezTo>
                    <a:cubicBezTo>
                      <a:pt x="578" y="144"/>
                      <a:pt x="578" y="144"/>
                      <a:pt x="562" y="149"/>
                    </a:cubicBezTo>
                    <a:cubicBezTo>
                      <a:pt x="561" y="150"/>
                      <a:pt x="561" y="150"/>
                      <a:pt x="561" y="150"/>
                    </a:cubicBezTo>
                    <a:cubicBezTo>
                      <a:pt x="561" y="150"/>
                      <a:pt x="561" y="150"/>
                      <a:pt x="562" y="150"/>
                    </a:cubicBezTo>
                    <a:cubicBezTo>
                      <a:pt x="562" y="151"/>
                      <a:pt x="562" y="152"/>
                      <a:pt x="562" y="152"/>
                    </a:cubicBezTo>
                    <a:cubicBezTo>
                      <a:pt x="562" y="154"/>
                      <a:pt x="562" y="154"/>
                      <a:pt x="562" y="157"/>
                    </a:cubicBezTo>
                    <a:cubicBezTo>
                      <a:pt x="553" y="165"/>
                      <a:pt x="546" y="169"/>
                      <a:pt x="537" y="169"/>
                    </a:cubicBezTo>
                    <a:cubicBezTo>
                      <a:pt x="533" y="169"/>
                      <a:pt x="528" y="168"/>
                      <a:pt x="521" y="166"/>
                    </a:cubicBezTo>
                    <a:cubicBezTo>
                      <a:pt x="521" y="166"/>
                      <a:pt x="521" y="166"/>
                      <a:pt x="521" y="166"/>
                    </a:cubicBezTo>
                    <a:cubicBezTo>
                      <a:pt x="520" y="165"/>
                      <a:pt x="520" y="165"/>
                      <a:pt x="519" y="165"/>
                    </a:cubicBezTo>
                    <a:cubicBezTo>
                      <a:pt x="518" y="165"/>
                      <a:pt x="516" y="166"/>
                      <a:pt x="511" y="167"/>
                    </a:cubicBezTo>
                    <a:cubicBezTo>
                      <a:pt x="510" y="167"/>
                      <a:pt x="510" y="167"/>
                      <a:pt x="510" y="167"/>
                    </a:cubicBezTo>
                    <a:cubicBezTo>
                      <a:pt x="509" y="167"/>
                      <a:pt x="507" y="168"/>
                      <a:pt x="505" y="170"/>
                    </a:cubicBezTo>
                    <a:cubicBezTo>
                      <a:pt x="502" y="171"/>
                      <a:pt x="498" y="171"/>
                      <a:pt x="495" y="171"/>
                    </a:cubicBezTo>
                    <a:cubicBezTo>
                      <a:pt x="494" y="172"/>
                      <a:pt x="494" y="172"/>
                      <a:pt x="493" y="172"/>
                    </a:cubicBezTo>
                    <a:cubicBezTo>
                      <a:pt x="490" y="172"/>
                      <a:pt x="487" y="170"/>
                      <a:pt x="484" y="170"/>
                    </a:cubicBezTo>
                    <a:cubicBezTo>
                      <a:pt x="482" y="170"/>
                      <a:pt x="482" y="170"/>
                      <a:pt x="482" y="170"/>
                    </a:cubicBezTo>
                    <a:cubicBezTo>
                      <a:pt x="482" y="170"/>
                      <a:pt x="482" y="170"/>
                      <a:pt x="482" y="169"/>
                    </a:cubicBezTo>
                    <a:cubicBezTo>
                      <a:pt x="446" y="181"/>
                      <a:pt x="446" y="181"/>
                      <a:pt x="446" y="181"/>
                    </a:cubicBezTo>
                    <a:cubicBezTo>
                      <a:pt x="427" y="187"/>
                      <a:pt x="427" y="187"/>
                      <a:pt x="427" y="187"/>
                    </a:cubicBezTo>
                    <a:cubicBezTo>
                      <a:pt x="427" y="187"/>
                      <a:pt x="427" y="187"/>
                      <a:pt x="427" y="187"/>
                    </a:cubicBezTo>
                    <a:cubicBezTo>
                      <a:pt x="427" y="186"/>
                      <a:pt x="427" y="186"/>
                      <a:pt x="427" y="186"/>
                    </a:cubicBezTo>
                    <a:cubicBezTo>
                      <a:pt x="425" y="186"/>
                      <a:pt x="425" y="186"/>
                      <a:pt x="425" y="186"/>
                    </a:cubicBezTo>
                    <a:cubicBezTo>
                      <a:pt x="424" y="186"/>
                      <a:pt x="424" y="186"/>
                      <a:pt x="424" y="186"/>
                    </a:cubicBezTo>
                    <a:moveTo>
                      <a:pt x="458" y="92"/>
                    </a:moveTo>
                    <a:cubicBezTo>
                      <a:pt x="458" y="92"/>
                      <a:pt x="458" y="92"/>
                      <a:pt x="458" y="92"/>
                    </a:cubicBezTo>
                    <a:cubicBezTo>
                      <a:pt x="458" y="92"/>
                      <a:pt x="458" y="92"/>
                      <a:pt x="458" y="92"/>
                    </a:cubicBezTo>
                    <a:cubicBezTo>
                      <a:pt x="457" y="91"/>
                      <a:pt x="457" y="91"/>
                      <a:pt x="457" y="91"/>
                    </a:cubicBezTo>
                    <a:cubicBezTo>
                      <a:pt x="457" y="90"/>
                      <a:pt x="457" y="90"/>
                      <a:pt x="457" y="90"/>
                    </a:cubicBezTo>
                    <a:cubicBezTo>
                      <a:pt x="457" y="90"/>
                      <a:pt x="457" y="90"/>
                      <a:pt x="457" y="90"/>
                    </a:cubicBezTo>
                    <a:cubicBezTo>
                      <a:pt x="457" y="90"/>
                      <a:pt x="457" y="90"/>
                      <a:pt x="457" y="90"/>
                    </a:cubicBezTo>
                    <a:cubicBezTo>
                      <a:pt x="458" y="88"/>
                      <a:pt x="458" y="88"/>
                      <a:pt x="459" y="87"/>
                    </a:cubicBezTo>
                    <a:cubicBezTo>
                      <a:pt x="460" y="87"/>
                      <a:pt x="460" y="87"/>
                      <a:pt x="460" y="87"/>
                    </a:cubicBezTo>
                    <a:cubicBezTo>
                      <a:pt x="461" y="87"/>
                      <a:pt x="462" y="87"/>
                      <a:pt x="463" y="87"/>
                    </a:cubicBezTo>
                    <a:cubicBezTo>
                      <a:pt x="463" y="87"/>
                      <a:pt x="463" y="86"/>
                      <a:pt x="464" y="86"/>
                    </a:cubicBezTo>
                    <a:cubicBezTo>
                      <a:pt x="464" y="86"/>
                      <a:pt x="465" y="86"/>
                      <a:pt x="465" y="86"/>
                    </a:cubicBezTo>
                    <a:cubicBezTo>
                      <a:pt x="466" y="86"/>
                      <a:pt x="466" y="86"/>
                      <a:pt x="467" y="86"/>
                    </a:cubicBezTo>
                    <a:cubicBezTo>
                      <a:pt x="468" y="86"/>
                      <a:pt x="468" y="86"/>
                      <a:pt x="468" y="86"/>
                    </a:cubicBezTo>
                    <a:cubicBezTo>
                      <a:pt x="470" y="85"/>
                      <a:pt x="470" y="85"/>
                      <a:pt x="470" y="85"/>
                    </a:cubicBezTo>
                    <a:cubicBezTo>
                      <a:pt x="471" y="85"/>
                      <a:pt x="471" y="85"/>
                      <a:pt x="471" y="85"/>
                    </a:cubicBezTo>
                    <a:cubicBezTo>
                      <a:pt x="472" y="85"/>
                      <a:pt x="472" y="85"/>
                      <a:pt x="473" y="85"/>
                    </a:cubicBezTo>
                    <a:cubicBezTo>
                      <a:pt x="477" y="84"/>
                      <a:pt x="480" y="84"/>
                      <a:pt x="483" y="84"/>
                    </a:cubicBezTo>
                    <a:cubicBezTo>
                      <a:pt x="491" y="84"/>
                      <a:pt x="492" y="86"/>
                      <a:pt x="493" y="87"/>
                    </a:cubicBezTo>
                    <a:cubicBezTo>
                      <a:pt x="494" y="88"/>
                      <a:pt x="494" y="88"/>
                      <a:pt x="493" y="94"/>
                    </a:cubicBezTo>
                    <a:cubicBezTo>
                      <a:pt x="487" y="96"/>
                      <a:pt x="487" y="96"/>
                      <a:pt x="487" y="97"/>
                    </a:cubicBezTo>
                    <a:cubicBezTo>
                      <a:pt x="486" y="98"/>
                      <a:pt x="486" y="98"/>
                      <a:pt x="485" y="98"/>
                    </a:cubicBezTo>
                    <a:cubicBezTo>
                      <a:pt x="486" y="99"/>
                      <a:pt x="486" y="99"/>
                      <a:pt x="486" y="99"/>
                    </a:cubicBezTo>
                    <a:cubicBezTo>
                      <a:pt x="486" y="99"/>
                      <a:pt x="487" y="99"/>
                      <a:pt x="487" y="98"/>
                    </a:cubicBezTo>
                    <a:cubicBezTo>
                      <a:pt x="488" y="98"/>
                      <a:pt x="488" y="98"/>
                      <a:pt x="488" y="98"/>
                    </a:cubicBezTo>
                    <a:cubicBezTo>
                      <a:pt x="488" y="98"/>
                      <a:pt x="488" y="98"/>
                      <a:pt x="488" y="99"/>
                    </a:cubicBezTo>
                    <a:cubicBezTo>
                      <a:pt x="488" y="100"/>
                      <a:pt x="487" y="101"/>
                      <a:pt x="482" y="105"/>
                    </a:cubicBezTo>
                    <a:cubicBezTo>
                      <a:pt x="476" y="108"/>
                      <a:pt x="474" y="110"/>
                      <a:pt x="475" y="111"/>
                    </a:cubicBezTo>
                    <a:cubicBezTo>
                      <a:pt x="476" y="112"/>
                      <a:pt x="476" y="112"/>
                      <a:pt x="476" y="112"/>
                    </a:cubicBezTo>
                    <a:cubicBezTo>
                      <a:pt x="476" y="112"/>
                      <a:pt x="476" y="112"/>
                      <a:pt x="476" y="112"/>
                    </a:cubicBezTo>
                    <a:cubicBezTo>
                      <a:pt x="475" y="112"/>
                      <a:pt x="475" y="112"/>
                      <a:pt x="474" y="113"/>
                    </a:cubicBezTo>
                    <a:cubicBezTo>
                      <a:pt x="473" y="113"/>
                      <a:pt x="473" y="113"/>
                      <a:pt x="472" y="113"/>
                    </a:cubicBezTo>
                    <a:cubicBezTo>
                      <a:pt x="471" y="114"/>
                      <a:pt x="471" y="114"/>
                      <a:pt x="471" y="114"/>
                    </a:cubicBezTo>
                    <a:cubicBezTo>
                      <a:pt x="470" y="114"/>
                      <a:pt x="470" y="114"/>
                      <a:pt x="470" y="115"/>
                    </a:cubicBezTo>
                    <a:cubicBezTo>
                      <a:pt x="468" y="115"/>
                      <a:pt x="468" y="115"/>
                      <a:pt x="468" y="115"/>
                    </a:cubicBezTo>
                    <a:cubicBezTo>
                      <a:pt x="467" y="115"/>
                      <a:pt x="466" y="116"/>
                      <a:pt x="466" y="116"/>
                    </a:cubicBezTo>
                    <a:cubicBezTo>
                      <a:pt x="465" y="116"/>
                      <a:pt x="465" y="116"/>
                      <a:pt x="465" y="116"/>
                    </a:cubicBezTo>
                    <a:cubicBezTo>
                      <a:pt x="463" y="117"/>
                      <a:pt x="463" y="117"/>
                      <a:pt x="463" y="117"/>
                    </a:cubicBezTo>
                    <a:cubicBezTo>
                      <a:pt x="457" y="121"/>
                      <a:pt x="455" y="122"/>
                      <a:pt x="456" y="123"/>
                    </a:cubicBezTo>
                    <a:cubicBezTo>
                      <a:pt x="454" y="125"/>
                      <a:pt x="454" y="125"/>
                      <a:pt x="453" y="127"/>
                    </a:cubicBezTo>
                    <a:cubicBezTo>
                      <a:pt x="452" y="127"/>
                      <a:pt x="452" y="127"/>
                      <a:pt x="451" y="127"/>
                    </a:cubicBezTo>
                    <a:cubicBezTo>
                      <a:pt x="451" y="128"/>
                      <a:pt x="451" y="128"/>
                      <a:pt x="450" y="128"/>
                    </a:cubicBezTo>
                    <a:cubicBezTo>
                      <a:pt x="449" y="128"/>
                      <a:pt x="449" y="129"/>
                      <a:pt x="448" y="129"/>
                    </a:cubicBezTo>
                    <a:cubicBezTo>
                      <a:pt x="448" y="129"/>
                      <a:pt x="447" y="129"/>
                      <a:pt x="447" y="129"/>
                    </a:cubicBezTo>
                    <a:cubicBezTo>
                      <a:pt x="446" y="130"/>
                      <a:pt x="445" y="130"/>
                      <a:pt x="445" y="130"/>
                    </a:cubicBezTo>
                    <a:cubicBezTo>
                      <a:pt x="444" y="131"/>
                      <a:pt x="444" y="131"/>
                      <a:pt x="443" y="131"/>
                    </a:cubicBezTo>
                    <a:cubicBezTo>
                      <a:pt x="442" y="132"/>
                      <a:pt x="442" y="132"/>
                      <a:pt x="442" y="132"/>
                    </a:cubicBezTo>
                    <a:cubicBezTo>
                      <a:pt x="441" y="132"/>
                      <a:pt x="441" y="132"/>
                      <a:pt x="440" y="133"/>
                    </a:cubicBezTo>
                    <a:cubicBezTo>
                      <a:pt x="438" y="133"/>
                      <a:pt x="436" y="133"/>
                      <a:pt x="433" y="133"/>
                    </a:cubicBezTo>
                    <a:cubicBezTo>
                      <a:pt x="432" y="133"/>
                      <a:pt x="432" y="133"/>
                      <a:pt x="432" y="133"/>
                    </a:cubicBezTo>
                    <a:cubicBezTo>
                      <a:pt x="432" y="133"/>
                      <a:pt x="432" y="133"/>
                      <a:pt x="432" y="133"/>
                    </a:cubicBezTo>
                    <a:cubicBezTo>
                      <a:pt x="432" y="133"/>
                      <a:pt x="432" y="133"/>
                      <a:pt x="432" y="133"/>
                    </a:cubicBezTo>
                    <a:cubicBezTo>
                      <a:pt x="432" y="133"/>
                      <a:pt x="432" y="133"/>
                      <a:pt x="431" y="133"/>
                    </a:cubicBezTo>
                    <a:cubicBezTo>
                      <a:pt x="430" y="132"/>
                      <a:pt x="430" y="132"/>
                      <a:pt x="430" y="132"/>
                    </a:cubicBezTo>
                    <a:cubicBezTo>
                      <a:pt x="430" y="131"/>
                      <a:pt x="430" y="131"/>
                      <a:pt x="430" y="131"/>
                    </a:cubicBezTo>
                    <a:cubicBezTo>
                      <a:pt x="430" y="131"/>
                      <a:pt x="430" y="131"/>
                      <a:pt x="430" y="131"/>
                    </a:cubicBezTo>
                    <a:cubicBezTo>
                      <a:pt x="432" y="129"/>
                      <a:pt x="432" y="129"/>
                      <a:pt x="432" y="127"/>
                    </a:cubicBezTo>
                    <a:cubicBezTo>
                      <a:pt x="433" y="126"/>
                      <a:pt x="433" y="126"/>
                      <a:pt x="434" y="126"/>
                    </a:cubicBezTo>
                    <a:cubicBezTo>
                      <a:pt x="433" y="125"/>
                      <a:pt x="433" y="125"/>
                      <a:pt x="433" y="125"/>
                    </a:cubicBezTo>
                    <a:cubicBezTo>
                      <a:pt x="432" y="125"/>
                      <a:pt x="428" y="127"/>
                      <a:pt x="427" y="128"/>
                    </a:cubicBezTo>
                    <a:cubicBezTo>
                      <a:pt x="427" y="128"/>
                      <a:pt x="412" y="135"/>
                      <a:pt x="408" y="136"/>
                    </a:cubicBezTo>
                    <a:cubicBezTo>
                      <a:pt x="407" y="135"/>
                      <a:pt x="407" y="135"/>
                      <a:pt x="407" y="135"/>
                    </a:cubicBezTo>
                    <a:cubicBezTo>
                      <a:pt x="406" y="134"/>
                      <a:pt x="405" y="134"/>
                      <a:pt x="405" y="134"/>
                    </a:cubicBezTo>
                    <a:cubicBezTo>
                      <a:pt x="403" y="134"/>
                      <a:pt x="401" y="135"/>
                      <a:pt x="396" y="138"/>
                    </a:cubicBezTo>
                    <a:cubicBezTo>
                      <a:pt x="396" y="138"/>
                      <a:pt x="396" y="138"/>
                      <a:pt x="396" y="136"/>
                    </a:cubicBezTo>
                    <a:cubicBezTo>
                      <a:pt x="395" y="136"/>
                      <a:pt x="395" y="136"/>
                      <a:pt x="395" y="136"/>
                    </a:cubicBezTo>
                    <a:cubicBezTo>
                      <a:pt x="395" y="135"/>
                      <a:pt x="395" y="135"/>
                      <a:pt x="395" y="135"/>
                    </a:cubicBezTo>
                    <a:cubicBezTo>
                      <a:pt x="395" y="135"/>
                      <a:pt x="395" y="135"/>
                      <a:pt x="394" y="135"/>
                    </a:cubicBezTo>
                    <a:cubicBezTo>
                      <a:pt x="394" y="133"/>
                      <a:pt x="394" y="133"/>
                      <a:pt x="394" y="133"/>
                    </a:cubicBezTo>
                    <a:cubicBezTo>
                      <a:pt x="393" y="133"/>
                      <a:pt x="393" y="133"/>
                      <a:pt x="393" y="133"/>
                    </a:cubicBezTo>
                    <a:cubicBezTo>
                      <a:pt x="393" y="133"/>
                      <a:pt x="393" y="133"/>
                      <a:pt x="393" y="133"/>
                    </a:cubicBezTo>
                    <a:cubicBezTo>
                      <a:pt x="392" y="132"/>
                      <a:pt x="392" y="132"/>
                      <a:pt x="392" y="132"/>
                    </a:cubicBezTo>
                    <a:cubicBezTo>
                      <a:pt x="397" y="127"/>
                      <a:pt x="397" y="127"/>
                      <a:pt x="397" y="126"/>
                    </a:cubicBezTo>
                    <a:cubicBezTo>
                      <a:pt x="397" y="126"/>
                      <a:pt x="397" y="126"/>
                      <a:pt x="397" y="126"/>
                    </a:cubicBezTo>
                    <a:cubicBezTo>
                      <a:pt x="400" y="123"/>
                      <a:pt x="402" y="121"/>
                      <a:pt x="411" y="116"/>
                    </a:cubicBezTo>
                    <a:cubicBezTo>
                      <a:pt x="412" y="115"/>
                      <a:pt x="412" y="115"/>
                      <a:pt x="412" y="115"/>
                    </a:cubicBezTo>
                    <a:cubicBezTo>
                      <a:pt x="412" y="115"/>
                      <a:pt x="412" y="114"/>
                      <a:pt x="412" y="114"/>
                    </a:cubicBezTo>
                    <a:cubicBezTo>
                      <a:pt x="411" y="114"/>
                      <a:pt x="411" y="114"/>
                      <a:pt x="410" y="115"/>
                    </a:cubicBezTo>
                    <a:cubicBezTo>
                      <a:pt x="410" y="114"/>
                      <a:pt x="410" y="114"/>
                      <a:pt x="410" y="114"/>
                    </a:cubicBezTo>
                    <a:cubicBezTo>
                      <a:pt x="409" y="112"/>
                      <a:pt x="405" y="113"/>
                      <a:pt x="405" y="110"/>
                    </a:cubicBezTo>
                    <a:cubicBezTo>
                      <a:pt x="406" y="109"/>
                      <a:pt x="407" y="109"/>
                      <a:pt x="407" y="109"/>
                    </a:cubicBezTo>
                    <a:cubicBezTo>
                      <a:pt x="412" y="107"/>
                      <a:pt x="415" y="106"/>
                      <a:pt x="417" y="106"/>
                    </a:cubicBezTo>
                    <a:cubicBezTo>
                      <a:pt x="419" y="106"/>
                      <a:pt x="419" y="107"/>
                      <a:pt x="421" y="110"/>
                    </a:cubicBezTo>
                    <a:cubicBezTo>
                      <a:pt x="421" y="111"/>
                      <a:pt x="421" y="111"/>
                      <a:pt x="421" y="111"/>
                    </a:cubicBezTo>
                    <a:cubicBezTo>
                      <a:pt x="421" y="112"/>
                      <a:pt x="421" y="112"/>
                      <a:pt x="420" y="112"/>
                    </a:cubicBezTo>
                    <a:cubicBezTo>
                      <a:pt x="434" y="111"/>
                      <a:pt x="434" y="111"/>
                      <a:pt x="434" y="111"/>
                    </a:cubicBezTo>
                    <a:cubicBezTo>
                      <a:pt x="437" y="111"/>
                      <a:pt x="436" y="115"/>
                      <a:pt x="436" y="117"/>
                    </a:cubicBezTo>
                    <a:cubicBezTo>
                      <a:pt x="436" y="117"/>
                      <a:pt x="436" y="117"/>
                      <a:pt x="436" y="117"/>
                    </a:cubicBezTo>
                    <a:cubicBezTo>
                      <a:pt x="439" y="115"/>
                      <a:pt x="440" y="114"/>
                      <a:pt x="444" y="111"/>
                    </a:cubicBezTo>
                    <a:cubicBezTo>
                      <a:pt x="446" y="110"/>
                      <a:pt x="448" y="109"/>
                      <a:pt x="450" y="108"/>
                    </a:cubicBezTo>
                    <a:cubicBezTo>
                      <a:pt x="452" y="105"/>
                      <a:pt x="457" y="106"/>
                      <a:pt x="460" y="103"/>
                    </a:cubicBezTo>
                    <a:cubicBezTo>
                      <a:pt x="460" y="102"/>
                      <a:pt x="460" y="102"/>
                      <a:pt x="460" y="102"/>
                    </a:cubicBezTo>
                    <a:cubicBezTo>
                      <a:pt x="462" y="101"/>
                      <a:pt x="463" y="101"/>
                      <a:pt x="465" y="100"/>
                    </a:cubicBezTo>
                    <a:cubicBezTo>
                      <a:pt x="463" y="99"/>
                      <a:pt x="463" y="99"/>
                      <a:pt x="460" y="99"/>
                    </a:cubicBezTo>
                    <a:cubicBezTo>
                      <a:pt x="459" y="100"/>
                      <a:pt x="459" y="100"/>
                      <a:pt x="459" y="100"/>
                    </a:cubicBezTo>
                    <a:cubicBezTo>
                      <a:pt x="459" y="99"/>
                      <a:pt x="459" y="99"/>
                      <a:pt x="459" y="99"/>
                    </a:cubicBezTo>
                    <a:cubicBezTo>
                      <a:pt x="458" y="99"/>
                      <a:pt x="458" y="99"/>
                      <a:pt x="458" y="99"/>
                    </a:cubicBezTo>
                    <a:cubicBezTo>
                      <a:pt x="458" y="99"/>
                      <a:pt x="458" y="99"/>
                      <a:pt x="458" y="99"/>
                    </a:cubicBezTo>
                    <a:cubicBezTo>
                      <a:pt x="458" y="98"/>
                      <a:pt x="458" y="98"/>
                      <a:pt x="458" y="98"/>
                    </a:cubicBezTo>
                    <a:cubicBezTo>
                      <a:pt x="458" y="98"/>
                      <a:pt x="458" y="98"/>
                      <a:pt x="458" y="98"/>
                    </a:cubicBezTo>
                    <a:cubicBezTo>
                      <a:pt x="458" y="97"/>
                      <a:pt x="458" y="97"/>
                      <a:pt x="458" y="97"/>
                    </a:cubicBezTo>
                    <a:cubicBezTo>
                      <a:pt x="457" y="97"/>
                      <a:pt x="457" y="96"/>
                      <a:pt x="458" y="96"/>
                    </a:cubicBezTo>
                    <a:cubicBezTo>
                      <a:pt x="460" y="94"/>
                      <a:pt x="460" y="94"/>
                      <a:pt x="460" y="94"/>
                    </a:cubicBezTo>
                    <a:cubicBezTo>
                      <a:pt x="460" y="92"/>
                      <a:pt x="459" y="92"/>
                      <a:pt x="458" y="92"/>
                    </a:cubicBezTo>
                    <a:cubicBezTo>
                      <a:pt x="458" y="92"/>
                      <a:pt x="458" y="92"/>
                      <a:pt x="458" y="92"/>
                    </a:cubicBezTo>
                    <a:moveTo>
                      <a:pt x="498" y="83"/>
                    </a:moveTo>
                    <a:cubicBezTo>
                      <a:pt x="499" y="82"/>
                      <a:pt x="499" y="82"/>
                      <a:pt x="499" y="82"/>
                    </a:cubicBezTo>
                    <a:cubicBezTo>
                      <a:pt x="500" y="82"/>
                      <a:pt x="501" y="82"/>
                      <a:pt x="501" y="82"/>
                    </a:cubicBezTo>
                    <a:cubicBezTo>
                      <a:pt x="502" y="82"/>
                      <a:pt x="502" y="82"/>
                      <a:pt x="503" y="82"/>
                    </a:cubicBezTo>
                    <a:cubicBezTo>
                      <a:pt x="503" y="82"/>
                      <a:pt x="504" y="82"/>
                      <a:pt x="504" y="82"/>
                    </a:cubicBezTo>
                    <a:cubicBezTo>
                      <a:pt x="505" y="82"/>
                      <a:pt x="505" y="82"/>
                      <a:pt x="506" y="82"/>
                    </a:cubicBezTo>
                    <a:cubicBezTo>
                      <a:pt x="506" y="81"/>
                      <a:pt x="506" y="81"/>
                      <a:pt x="507" y="81"/>
                    </a:cubicBezTo>
                    <a:cubicBezTo>
                      <a:pt x="508" y="81"/>
                      <a:pt x="508" y="81"/>
                      <a:pt x="508" y="81"/>
                    </a:cubicBezTo>
                    <a:cubicBezTo>
                      <a:pt x="510" y="81"/>
                      <a:pt x="510" y="81"/>
                      <a:pt x="510" y="81"/>
                    </a:cubicBezTo>
                    <a:cubicBezTo>
                      <a:pt x="517" y="81"/>
                      <a:pt x="517" y="81"/>
                      <a:pt x="518" y="81"/>
                    </a:cubicBezTo>
                    <a:cubicBezTo>
                      <a:pt x="518" y="81"/>
                      <a:pt x="518" y="81"/>
                      <a:pt x="518" y="81"/>
                    </a:cubicBezTo>
                    <a:cubicBezTo>
                      <a:pt x="518" y="82"/>
                      <a:pt x="518" y="82"/>
                      <a:pt x="518" y="82"/>
                    </a:cubicBezTo>
                    <a:cubicBezTo>
                      <a:pt x="518" y="82"/>
                      <a:pt x="518" y="82"/>
                      <a:pt x="518" y="82"/>
                    </a:cubicBezTo>
                    <a:cubicBezTo>
                      <a:pt x="518" y="83"/>
                      <a:pt x="518" y="83"/>
                      <a:pt x="518" y="83"/>
                    </a:cubicBezTo>
                    <a:cubicBezTo>
                      <a:pt x="516" y="84"/>
                      <a:pt x="514" y="84"/>
                      <a:pt x="514" y="85"/>
                    </a:cubicBezTo>
                    <a:cubicBezTo>
                      <a:pt x="514" y="85"/>
                      <a:pt x="514" y="85"/>
                      <a:pt x="514" y="85"/>
                    </a:cubicBezTo>
                    <a:cubicBezTo>
                      <a:pt x="513" y="85"/>
                      <a:pt x="513" y="85"/>
                      <a:pt x="513" y="85"/>
                    </a:cubicBezTo>
                    <a:cubicBezTo>
                      <a:pt x="513" y="86"/>
                      <a:pt x="513" y="86"/>
                      <a:pt x="513" y="86"/>
                    </a:cubicBezTo>
                    <a:cubicBezTo>
                      <a:pt x="513" y="86"/>
                      <a:pt x="513" y="86"/>
                      <a:pt x="513" y="86"/>
                    </a:cubicBezTo>
                    <a:cubicBezTo>
                      <a:pt x="513" y="86"/>
                      <a:pt x="513" y="86"/>
                      <a:pt x="513" y="86"/>
                    </a:cubicBezTo>
                    <a:cubicBezTo>
                      <a:pt x="513" y="87"/>
                      <a:pt x="513" y="87"/>
                      <a:pt x="513" y="87"/>
                    </a:cubicBezTo>
                    <a:cubicBezTo>
                      <a:pt x="513" y="87"/>
                      <a:pt x="513" y="87"/>
                      <a:pt x="513" y="87"/>
                    </a:cubicBezTo>
                    <a:cubicBezTo>
                      <a:pt x="513" y="87"/>
                      <a:pt x="513" y="87"/>
                      <a:pt x="513" y="87"/>
                    </a:cubicBezTo>
                    <a:cubicBezTo>
                      <a:pt x="513" y="88"/>
                      <a:pt x="513" y="88"/>
                      <a:pt x="513" y="88"/>
                    </a:cubicBezTo>
                    <a:cubicBezTo>
                      <a:pt x="514" y="88"/>
                      <a:pt x="514" y="88"/>
                      <a:pt x="514" y="88"/>
                    </a:cubicBezTo>
                    <a:cubicBezTo>
                      <a:pt x="514" y="88"/>
                      <a:pt x="514" y="88"/>
                      <a:pt x="514" y="88"/>
                    </a:cubicBezTo>
                    <a:cubicBezTo>
                      <a:pt x="514" y="90"/>
                      <a:pt x="514" y="90"/>
                      <a:pt x="514" y="90"/>
                    </a:cubicBezTo>
                    <a:cubicBezTo>
                      <a:pt x="515" y="90"/>
                      <a:pt x="515" y="90"/>
                      <a:pt x="515" y="90"/>
                    </a:cubicBezTo>
                    <a:cubicBezTo>
                      <a:pt x="514" y="90"/>
                      <a:pt x="514" y="90"/>
                      <a:pt x="514" y="91"/>
                    </a:cubicBezTo>
                    <a:cubicBezTo>
                      <a:pt x="515" y="91"/>
                      <a:pt x="516" y="91"/>
                      <a:pt x="516" y="91"/>
                    </a:cubicBezTo>
                    <a:cubicBezTo>
                      <a:pt x="516" y="91"/>
                      <a:pt x="517" y="91"/>
                      <a:pt x="517" y="91"/>
                    </a:cubicBezTo>
                    <a:cubicBezTo>
                      <a:pt x="519" y="90"/>
                      <a:pt x="519" y="90"/>
                      <a:pt x="519" y="90"/>
                    </a:cubicBezTo>
                    <a:cubicBezTo>
                      <a:pt x="518" y="90"/>
                      <a:pt x="518" y="90"/>
                      <a:pt x="518" y="90"/>
                    </a:cubicBezTo>
                    <a:cubicBezTo>
                      <a:pt x="517" y="89"/>
                      <a:pt x="517" y="89"/>
                      <a:pt x="517" y="89"/>
                    </a:cubicBezTo>
                    <a:cubicBezTo>
                      <a:pt x="517" y="90"/>
                      <a:pt x="517" y="90"/>
                      <a:pt x="517" y="90"/>
                    </a:cubicBezTo>
                    <a:cubicBezTo>
                      <a:pt x="517" y="90"/>
                      <a:pt x="517" y="90"/>
                      <a:pt x="517" y="90"/>
                    </a:cubicBezTo>
                    <a:cubicBezTo>
                      <a:pt x="516" y="90"/>
                      <a:pt x="516" y="90"/>
                      <a:pt x="516" y="90"/>
                    </a:cubicBezTo>
                    <a:cubicBezTo>
                      <a:pt x="516" y="90"/>
                      <a:pt x="516" y="90"/>
                      <a:pt x="516" y="90"/>
                    </a:cubicBezTo>
                    <a:cubicBezTo>
                      <a:pt x="516" y="90"/>
                      <a:pt x="516" y="90"/>
                      <a:pt x="516" y="90"/>
                    </a:cubicBezTo>
                    <a:cubicBezTo>
                      <a:pt x="516" y="90"/>
                      <a:pt x="516" y="90"/>
                      <a:pt x="515" y="90"/>
                    </a:cubicBezTo>
                    <a:cubicBezTo>
                      <a:pt x="514" y="90"/>
                      <a:pt x="514" y="90"/>
                      <a:pt x="514" y="90"/>
                    </a:cubicBezTo>
                    <a:cubicBezTo>
                      <a:pt x="514" y="89"/>
                      <a:pt x="514" y="89"/>
                      <a:pt x="514" y="89"/>
                    </a:cubicBezTo>
                    <a:cubicBezTo>
                      <a:pt x="514" y="88"/>
                      <a:pt x="514" y="88"/>
                      <a:pt x="514" y="88"/>
                    </a:cubicBezTo>
                    <a:cubicBezTo>
                      <a:pt x="514" y="88"/>
                      <a:pt x="514" y="88"/>
                      <a:pt x="514" y="88"/>
                    </a:cubicBezTo>
                    <a:cubicBezTo>
                      <a:pt x="514" y="88"/>
                      <a:pt x="514" y="88"/>
                      <a:pt x="514" y="88"/>
                    </a:cubicBezTo>
                    <a:cubicBezTo>
                      <a:pt x="514" y="88"/>
                      <a:pt x="514" y="88"/>
                      <a:pt x="513" y="88"/>
                    </a:cubicBezTo>
                    <a:cubicBezTo>
                      <a:pt x="513" y="87"/>
                      <a:pt x="513" y="87"/>
                      <a:pt x="513" y="87"/>
                    </a:cubicBezTo>
                    <a:cubicBezTo>
                      <a:pt x="514" y="87"/>
                      <a:pt x="514" y="87"/>
                      <a:pt x="514" y="87"/>
                    </a:cubicBezTo>
                    <a:cubicBezTo>
                      <a:pt x="514" y="87"/>
                      <a:pt x="514" y="87"/>
                      <a:pt x="514" y="87"/>
                    </a:cubicBezTo>
                    <a:cubicBezTo>
                      <a:pt x="514" y="87"/>
                      <a:pt x="514" y="87"/>
                      <a:pt x="514" y="87"/>
                    </a:cubicBezTo>
                    <a:cubicBezTo>
                      <a:pt x="515" y="87"/>
                      <a:pt x="515" y="87"/>
                      <a:pt x="515" y="87"/>
                    </a:cubicBezTo>
                    <a:cubicBezTo>
                      <a:pt x="516" y="87"/>
                      <a:pt x="516" y="87"/>
                      <a:pt x="516" y="87"/>
                    </a:cubicBezTo>
                    <a:cubicBezTo>
                      <a:pt x="516" y="87"/>
                      <a:pt x="516" y="87"/>
                      <a:pt x="516" y="87"/>
                    </a:cubicBezTo>
                    <a:cubicBezTo>
                      <a:pt x="517" y="86"/>
                      <a:pt x="517" y="86"/>
                      <a:pt x="517" y="86"/>
                    </a:cubicBezTo>
                    <a:cubicBezTo>
                      <a:pt x="519" y="85"/>
                      <a:pt x="519" y="85"/>
                      <a:pt x="520" y="85"/>
                    </a:cubicBezTo>
                    <a:cubicBezTo>
                      <a:pt x="520" y="85"/>
                      <a:pt x="520" y="85"/>
                      <a:pt x="520" y="85"/>
                    </a:cubicBezTo>
                    <a:cubicBezTo>
                      <a:pt x="521" y="85"/>
                      <a:pt x="521" y="85"/>
                      <a:pt x="521" y="85"/>
                    </a:cubicBezTo>
                    <a:cubicBezTo>
                      <a:pt x="521" y="85"/>
                      <a:pt x="521" y="85"/>
                      <a:pt x="521" y="85"/>
                    </a:cubicBezTo>
                    <a:cubicBezTo>
                      <a:pt x="522" y="85"/>
                      <a:pt x="522" y="84"/>
                      <a:pt x="522" y="84"/>
                    </a:cubicBezTo>
                    <a:cubicBezTo>
                      <a:pt x="523" y="84"/>
                      <a:pt x="523" y="84"/>
                      <a:pt x="523" y="84"/>
                    </a:cubicBezTo>
                    <a:cubicBezTo>
                      <a:pt x="524" y="84"/>
                      <a:pt x="524" y="84"/>
                      <a:pt x="524" y="84"/>
                    </a:cubicBezTo>
                    <a:cubicBezTo>
                      <a:pt x="524" y="84"/>
                      <a:pt x="524" y="84"/>
                      <a:pt x="524" y="84"/>
                    </a:cubicBezTo>
                    <a:cubicBezTo>
                      <a:pt x="525" y="84"/>
                      <a:pt x="525" y="84"/>
                      <a:pt x="525" y="84"/>
                    </a:cubicBezTo>
                    <a:cubicBezTo>
                      <a:pt x="526" y="84"/>
                      <a:pt x="526" y="84"/>
                      <a:pt x="526" y="84"/>
                    </a:cubicBezTo>
                    <a:cubicBezTo>
                      <a:pt x="527" y="84"/>
                      <a:pt x="527" y="84"/>
                      <a:pt x="527" y="84"/>
                    </a:cubicBezTo>
                    <a:cubicBezTo>
                      <a:pt x="527" y="84"/>
                      <a:pt x="527" y="84"/>
                      <a:pt x="527" y="84"/>
                    </a:cubicBezTo>
                    <a:cubicBezTo>
                      <a:pt x="527" y="85"/>
                      <a:pt x="527" y="85"/>
                      <a:pt x="528" y="85"/>
                    </a:cubicBezTo>
                    <a:cubicBezTo>
                      <a:pt x="528" y="85"/>
                      <a:pt x="528" y="85"/>
                      <a:pt x="528" y="85"/>
                    </a:cubicBezTo>
                    <a:cubicBezTo>
                      <a:pt x="528" y="86"/>
                      <a:pt x="528" y="86"/>
                      <a:pt x="528" y="86"/>
                    </a:cubicBezTo>
                    <a:cubicBezTo>
                      <a:pt x="527" y="86"/>
                      <a:pt x="527" y="86"/>
                      <a:pt x="526" y="86"/>
                    </a:cubicBezTo>
                    <a:cubicBezTo>
                      <a:pt x="527" y="87"/>
                      <a:pt x="527" y="87"/>
                      <a:pt x="529" y="87"/>
                    </a:cubicBezTo>
                    <a:cubicBezTo>
                      <a:pt x="529" y="87"/>
                      <a:pt x="530" y="87"/>
                      <a:pt x="530" y="87"/>
                    </a:cubicBezTo>
                    <a:cubicBezTo>
                      <a:pt x="530" y="87"/>
                      <a:pt x="531" y="87"/>
                      <a:pt x="532" y="87"/>
                    </a:cubicBezTo>
                    <a:cubicBezTo>
                      <a:pt x="532" y="87"/>
                      <a:pt x="532" y="86"/>
                      <a:pt x="539" y="85"/>
                    </a:cubicBezTo>
                    <a:cubicBezTo>
                      <a:pt x="539" y="86"/>
                      <a:pt x="539" y="86"/>
                      <a:pt x="539" y="86"/>
                    </a:cubicBezTo>
                    <a:cubicBezTo>
                      <a:pt x="540" y="86"/>
                      <a:pt x="540" y="86"/>
                      <a:pt x="540" y="86"/>
                    </a:cubicBezTo>
                    <a:cubicBezTo>
                      <a:pt x="540" y="87"/>
                      <a:pt x="540" y="87"/>
                      <a:pt x="540" y="87"/>
                    </a:cubicBezTo>
                    <a:cubicBezTo>
                      <a:pt x="540" y="87"/>
                      <a:pt x="540" y="87"/>
                      <a:pt x="540" y="87"/>
                    </a:cubicBezTo>
                    <a:cubicBezTo>
                      <a:pt x="541" y="87"/>
                      <a:pt x="541" y="87"/>
                      <a:pt x="541" y="87"/>
                    </a:cubicBezTo>
                    <a:cubicBezTo>
                      <a:pt x="542" y="86"/>
                      <a:pt x="542" y="86"/>
                      <a:pt x="542" y="86"/>
                    </a:cubicBezTo>
                    <a:cubicBezTo>
                      <a:pt x="542" y="86"/>
                      <a:pt x="543" y="86"/>
                      <a:pt x="543" y="86"/>
                    </a:cubicBezTo>
                    <a:cubicBezTo>
                      <a:pt x="543" y="86"/>
                      <a:pt x="544" y="86"/>
                      <a:pt x="545" y="86"/>
                    </a:cubicBezTo>
                    <a:cubicBezTo>
                      <a:pt x="545" y="86"/>
                      <a:pt x="545" y="86"/>
                      <a:pt x="546" y="86"/>
                    </a:cubicBezTo>
                    <a:cubicBezTo>
                      <a:pt x="547" y="86"/>
                      <a:pt x="547" y="86"/>
                      <a:pt x="547" y="86"/>
                    </a:cubicBezTo>
                    <a:cubicBezTo>
                      <a:pt x="547" y="86"/>
                      <a:pt x="548" y="85"/>
                      <a:pt x="548" y="85"/>
                    </a:cubicBezTo>
                    <a:cubicBezTo>
                      <a:pt x="548" y="85"/>
                      <a:pt x="549" y="85"/>
                      <a:pt x="549" y="85"/>
                    </a:cubicBezTo>
                    <a:cubicBezTo>
                      <a:pt x="549" y="85"/>
                      <a:pt x="549" y="85"/>
                      <a:pt x="552" y="85"/>
                    </a:cubicBezTo>
                    <a:cubicBezTo>
                      <a:pt x="552" y="85"/>
                      <a:pt x="552" y="85"/>
                      <a:pt x="552" y="85"/>
                    </a:cubicBezTo>
                    <a:cubicBezTo>
                      <a:pt x="552" y="86"/>
                      <a:pt x="552" y="86"/>
                      <a:pt x="552" y="86"/>
                    </a:cubicBezTo>
                    <a:cubicBezTo>
                      <a:pt x="552" y="86"/>
                      <a:pt x="552" y="86"/>
                      <a:pt x="552" y="86"/>
                    </a:cubicBezTo>
                    <a:cubicBezTo>
                      <a:pt x="553" y="86"/>
                      <a:pt x="553" y="86"/>
                      <a:pt x="553" y="86"/>
                    </a:cubicBezTo>
                    <a:cubicBezTo>
                      <a:pt x="553" y="86"/>
                      <a:pt x="553" y="86"/>
                      <a:pt x="553" y="86"/>
                    </a:cubicBezTo>
                    <a:cubicBezTo>
                      <a:pt x="553" y="87"/>
                      <a:pt x="553" y="87"/>
                      <a:pt x="553" y="87"/>
                    </a:cubicBezTo>
                    <a:cubicBezTo>
                      <a:pt x="552" y="87"/>
                      <a:pt x="552" y="87"/>
                      <a:pt x="552" y="87"/>
                    </a:cubicBezTo>
                    <a:cubicBezTo>
                      <a:pt x="552" y="87"/>
                      <a:pt x="552" y="87"/>
                      <a:pt x="552" y="87"/>
                    </a:cubicBezTo>
                    <a:cubicBezTo>
                      <a:pt x="553" y="87"/>
                      <a:pt x="553" y="87"/>
                      <a:pt x="553" y="87"/>
                    </a:cubicBezTo>
                    <a:cubicBezTo>
                      <a:pt x="554" y="87"/>
                      <a:pt x="554" y="87"/>
                      <a:pt x="554" y="87"/>
                    </a:cubicBezTo>
                    <a:cubicBezTo>
                      <a:pt x="554" y="87"/>
                      <a:pt x="554" y="87"/>
                      <a:pt x="556" y="87"/>
                    </a:cubicBezTo>
                    <a:cubicBezTo>
                      <a:pt x="556" y="86"/>
                      <a:pt x="556" y="86"/>
                      <a:pt x="556" y="86"/>
                    </a:cubicBezTo>
                    <a:cubicBezTo>
                      <a:pt x="556" y="86"/>
                      <a:pt x="556" y="86"/>
                      <a:pt x="556" y="86"/>
                    </a:cubicBezTo>
                    <a:cubicBezTo>
                      <a:pt x="555" y="86"/>
                      <a:pt x="555" y="86"/>
                      <a:pt x="555" y="86"/>
                    </a:cubicBezTo>
                    <a:cubicBezTo>
                      <a:pt x="554" y="86"/>
                      <a:pt x="554" y="86"/>
                      <a:pt x="554" y="86"/>
                    </a:cubicBezTo>
                    <a:cubicBezTo>
                      <a:pt x="554" y="87"/>
                      <a:pt x="554" y="87"/>
                      <a:pt x="554" y="87"/>
                    </a:cubicBezTo>
                    <a:cubicBezTo>
                      <a:pt x="554" y="87"/>
                      <a:pt x="554" y="87"/>
                      <a:pt x="554" y="87"/>
                    </a:cubicBezTo>
                    <a:cubicBezTo>
                      <a:pt x="553" y="87"/>
                      <a:pt x="553" y="87"/>
                      <a:pt x="553" y="87"/>
                    </a:cubicBezTo>
                    <a:cubicBezTo>
                      <a:pt x="553" y="86"/>
                      <a:pt x="553" y="86"/>
                      <a:pt x="553" y="86"/>
                    </a:cubicBezTo>
                    <a:cubicBezTo>
                      <a:pt x="553" y="86"/>
                      <a:pt x="553" y="86"/>
                      <a:pt x="553" y="86"/>
                    </a:cubicBezTo>
                    <a:cubicBezTo>
                      <a:pt x="552" y="86"/>
                      <a:pt x="552" y="86"/>
                      <a:pt x="552" y="86"/>
                    </a:cubicBezTo>
                    <a:cubicBezTo>
                      <a:pt x="553" y="86"/>
                      <a:pt x="553" y="86"/>
                      <a:pt x="553" y="86"/>
                    </a:cubicBezTo>
                    <a:cubicBezTo>
                      <a:pt x="554" y="85"/>
                      <a:pt x="554" y="85"/>
                      <a:pt x="554" y="85"/>
                    </a:cubicBezTo>
                    <a:cubicBezTo>
                      <a:pt x="554" y="85"/>
                      <a:pt x="554" y="85"/>
                      <a:pt x="554" y="85"/>
                    </a:cubicBezTo>
                    <a:cubicBezTo>
                      <a:pt x="554" y="85"/>
                      <a:pt x="554" y="85"/>
                      <a:pt x="554" y="85"/>
                    </a:cubicBezTo>
                    <a:cubicBezTo>
                      <a:pt x="556" y="85"/>
                      <a:pt x="561" y="84"/>
                      <a:pt x="561" y="84"/>
                    </a:cubicBezTo>
                    <a:cubicBezTo>
                      <a:pt x="569" y="86"/>
                      <a:pt x="575" y="90"/>
                      <a:pt x="583" y="92"/>
                    </a:cubicBezTo>
                    <a:cubicBezTo>
                      <a:pt x="583" y="92"/>
                      <a:pt x="583" y="92"/>
                      <a:pt x="583" y="92"/>
                    </a:cubicBezTo>
                    <a:cubicBezTo>
                      <a:pt x="582" y="93"/>
                      <a:pt x="582" y="93"/>
                      <a:pt x="582" y="93"/>
                    </a:cubicBezTo>
                    <a:cubicBezTo>
                      <a:pt x="582" y="93"/>
                      <a:pt x="582" y="93"/>
                      <a:pt x="582" y="93"/>
                    </a:cubicBezTo>
                    <a:cubicBezTo>
                      <a:pt x="581" y="93"/>
                      <a:pt x="581" y="93"/>
                      <a:pt x="581" y="93"/>
                    </a:cubicBezTo>
                    <a:cubicBezTo>
                      <a:pt x="581" y="94"/>
                      <a:pt x="581" y="94"/>
                      <a:pt x="581" y="94"/>
                    </a:cubicBezTo>
                    <a:cubicBezTo>
                      <a:pt x="580" y="94"/>
                      <a:pt x="580" y="94"/>
                      <a:pt x="580" y="94"/>
                    </a:cubicBezTo>
                    <a:cubicBezTo>
                      <a:pt x="580" y="94"/>
                      <a:pt x="579" y="94"/>
                      <a:pt x="579" y="94"/>
                    </a:cubicBezTo>
                    <a:cubicBezTo>
                      <a:pt x="578" y="94"/>
                      <a:pt x="578" y="94"/>
                      <a:pt x="578" y="94"/>
                    </a:cubicBezTo>
                    <a:cubicBezTo>
                      <a:pt x="577" y="95"/>
                      <a:pt x="575" y="95"/>
                      <a:pt x="573" y="95"/>
                    </a:cubicBezTo>
                    <a:cubicBezTo>
                      <a:pt x="564" y="96"/>
                      <a:pt x="559" y="96"/>
                      <a:pt x="557" y="96"/>
                    </a:cubicBezTo>
                    <a:cubicBezTo>
                      <a:pt x="554" y="96"/>
                      <a:pt x="553" y="96"/>
                      <a:pt x="553" y="95"/>
                    </a:cubicBezTo>
                    <a:cubicBezTo>
                      <a:pt x="552" y="95"/>
                      <a:pt x="551" y="95"/>
                      <a:pt x="550" y="95"/>
                    </a:cubicBezTo>
                    <a:cubicBezTo>
                      <a:pt x="550" y="95"/>
                      <a:pt x="550" y="95"/>
                      <a:pt x="550" y="95"/>
                    </a:cubicBezTo>
                    <a:cubicBezTo>
                      <a:pt x="549" y="95"/>
                      <a:pt x="549" y="94"/>
                      <a:pt x="546" y="94"/>
                    </a:cubicBezTo>
                    <a:cubicBezTo>
                      <a:pt x="544" y="94"/>
                      <a:pt x="540" y="95"/>
                      <a:pt x="533" y="95"/>
                    </a:cubicBezTo>
                    <a:cubicBezTo>
                      <a:pt x="532" y="95"/>
                      <a:pt x="532" y="95"/>
                      <a:pt x="532" y="95"/>
                    </a:cubicBezTo>
                    <a:cubicBezTo>
                      <a:pt x="532" y="94"/>
                      <a:pt x="532" y="94"/>
                      <a:pt x="532" y="94"/>
                    </a:cubicBezTo>
                    <a:cubicBezTo>
                      <a:pt x="532" y="94"/>
                      <a:pt x="531" y="94"/>
                      <a:pt x="530" y="94"/>
                    </a:cubicBezTo>
                    <a:cubicBezTo>
                      <a:pt x="528" y="94"/>
                      <a:pt x="526" y="94"/>
                      <a:pt x="524" y="94"/>
                    </a:cubicBezTo>
                    <a:cubicBezTo>
                      <a:pt x="522" y="94"/>
                      <a:pt x="519" y="94"/>
                      <a:pt x="516" y="94"/>
                    </a:cubicBezTo>
                    <a:cubicBezTo>
                      <a:pt x="515" y="94"/>
                      <a:pt x="515" y="93"/>
                      <a:pt x="515" y="93"/>
                    </a:cubicBezTo>
                    <a:cubicBezTo>
                      <a:pt x="515" y="93"/>
                      <a:pt x="514" y="93"/>
                      <a:pt x="514" y="93"/>
                    </a:cubicBezTo>
                    <a:cubicBezTo>
                      <a:pt x="513" y="93"/>
                      <a:pt x="511" y="93"/>
                      <a:pt x="508" y="94"/>
                    </a:cubicBezTo>
                    <a:cubicBezTo>
                      <a:pt x="505" y="94"/>
                      <a:pt x="502" y="94"/>
                      <a:pt x="499" y="94"/>
                    </a:cubicBezTo>
                    <a:cubicBezTo>
                      <a:pt x="497" y="90"/>
                      <a:pt x="499" y="87"/>
                      <a:pt x="498" y="83"/>
                    </a:cubicBezTo>
                    <a:cubicBezTo>
                      <a:pt x="498" y="83"/>
                      <a:pt x="498" y="83"/>
                      <a:pt x="498" y="83"/>
                    </a:cubicBezTo>
                    <a:moveTo>
                      <a:pt x="541" y="84"/>
                    </a:moveTo>
                    <a:cubicBezTo>
                      <a:pt x="539" y="84"/>
                      <a:pt x="538" y="84"/>
                      <a:pt x="537" y="84"/>
                    </a:cubicBezTo>
                    <a:cubicBezTo>
                      <a:pt x="533" y="84"/>
                      <a:pt x="536" y="80"/>
                      <a:pt x="536" y="80"/>
                    </a:cubicBezTo>
                    <a:cubicBezTo>
                      <a:pt x="536" y="80"/>
                      <a:pt x="536" y="80"/>
                      <a:pt x="536" y="80"/>
                    </a:cubicBezTo>
                    <a:cubicBezTo>
                      <a:pt x="537" y="80"/>
                      <a:pt x="537" y="80"/>
                      <a:pt x="537" y="80"/>
                    </a:cubicBezTo>
                    <a:cubicBezTo>
                      <a:pt x="538" y="80"/>
                      <a:pt x="538" y="80"/>
                      <a:pt x="539" y="80"/>
                    </a:cubicBezTo>
                    <a:cubicBezTo>
                      <a:pt x="539" y="80"/>
                      <a:pt x="540" y="80"/>
                      <a:pt x="540" y="80"/>
                    </a:cubicBezTo>
                    <a:cubicBezTo>
                      <a:pt x="541" y="80"/>
                      <a:pt x="541" y="80"/>
                      <a:pt x="541" y="80"/>
                    </a:cubicBezTo>
                    <a:cubicBezTo>
                      <a:pt x="542" y="80"/>
                      <a:pt x="542" y="80"/>
                      <a:pt x="542" y="80"/>
                    </a:cubicBezTo>
                    <a:cubicBezTo>
                      <a:pt x="542" y="79"/>
                      <a:pt x="543" y="79"/>
                      <a:pt x="543" y="79"/>
                    </a:cubicBezTo>
                    <a:cubicBezTo>
                      <a:pt x="543" y="79"/>
                      <a:pt x="544" y="79"/>
                      <a:pt x="545" y="79"/>
                    </a:cubicBezTo>
                    <a:cubicBezTo>
                      <a:pt x="545" y="79"/>
                      <a:pt x="545" y="79"/>
                      <a:pt x="546" y="79"/>
                    </a:cubicBezTo>
                    <a:cubicBezTo>
                      <a:pt x="548" y="79"/>
                      <a:pt x="550" y="79"/>
                      <a:pt x="552" y="79"/>
                    </a:cubicBezTo>
                    <a:cubicBezTo>
                      <a:pt x="553" y="79"/>
                      <a:pt x="553" y="79"/>
                      <a:pt x="554" y="79"/>
                    </a:cubicBezTo>
                    <a:cubicBezTo>
                      <a:pt x="554" y="79"/>
                      <a:pt x="554" y="80"/>
                      <a:pt x="555" y="80"/>
                    </a:cubicBezTo>
                    <a:cubicBezTo>
                      <a:pt x="556" y="80"/>
                      <a:pt x="557" y="81"/>
                      <a:pt x="557" y="81"/>
                    </a:cubicBezTo>
                    <a:cubicBezTo>
                      <a:pt x="557" y="81"/>
                      <a:pt x="557" y="82"/>
                      <a:pt x="553" y="83"/>
                    </a:cubicBezTo>
                    <a:cubicBezTo>
                      <a:pt x="547" y="84"/>
                      <a:pt x="544" y="84"/>
                      <a:pt x="541" y="84"/>
                    </a:cubicBezTo>
                    <a:moveTo>
                      <a:pt x="562" y="0"/>
                    </a:moveTo>
                    <a:cubicBezTo>
                      <a:pt x="437" y="0"/>
                      <a:pt x="321" y="39"/>
                      <a:pt x="227" y="107"/>
                    </a:cubicBezTo>
                    <a:cubicBezTo>
                      <a:pt x="262" y="84"/>
                      <a:pt x="274" y="78"/>
                      <a:pt x="310" y="59"/>
                    </a:cubicBezTo>
                    <a:cubicBezTo>
                      <a:pt x="341" y="45"/>
                      <a:pt x="379" y="32"/>
                      <a:pt x="400" y="27"/>
                    </a:cubicBezTo>
                    <a:cubicBezTo>
                      <a:pt x="402" y="26"/>
                      <a:pt x="403" y="26"/>
                      <a:pt x="404" y="26"/>
                    </a:cubicBezTo>
                    <a:cubicBezTo>
                      <a:pt x="403" y="26"/>
                      <a:pt x="403" y="26"/>
                      <a:pt x="403" y="26"/>
                    </a:cubicBezTo>
                    <a:cubicBezTo>
                      <a:pt x="403" y="26"/>
                      <a:pt x="404" y="26"/>
                      <a:pt x="404" y="26"/>
                    </a:cubicBezTo>
                    <a:cubicBezTo>
                      <a:pt x="404" y="25"/>
                      <a:pt x="404" y="25"/>
                      <a:pt x="404" y="25"/>
                    </a:cubicBezTo>
                    <a:cubicBezTo>
                      <a:pt x="405" y="25"/>
                      <a:pt x="405" y="25"/>
                      <a:pt x="405" y="25"/>
                    </a:cubicBezTo>
                    <a:cubicBezTo>
                      <a:pt x="405" y="25"/>
                      <a:pt x="405" y="25"/>
                      <a:pt x="405" y="25"/>
                    </a:cubicBezTo>
                    <a:cubicBezTo>
                      <a:pt x="406" y="25"/>
                      <a:pt x="406" y="25"/>
                      <a:pt x="406" y="25"/>
                    </a:cubicBezTo>
                    <a:cubicBezTo>
                      <a:pt x="406" y="25"/>
                      <a:pt x="406" y="25"/>
                      <a:pt x="406" y="25"/>
                    </a:cubicBezTo>
                    <a:cubicBezTo>
                      <a:pt x="406" y="25"/>
                      <a:pt x="406" y="25"/>
                      <a:pt x="407" y="25"/>
                    </a:cubicBezTo>
                    <a:cubicBezTo>
                      <a:pt x="408" y="25"/>
                      <a:pt x="408" y="25"/>
                      <a:pt x="408" y="25"/>
                    </a:cubicBezTo>
                    <a:cubicBezTo>
                      <a:pt x="408" y="25"/>
                      <a:pt x="409" y="24"/>
                      <a:pt x="410" y="24"/>
                    </a:cubicBezTo>
                    <a:cubicBezTo>
                      <a:pt x="411" y="24"/>
                      <a:pt x="411" y="24"/>
                      <a:pt x="411" y="24"/>
                    </a:cubicBezTo>
                    <a:cubicBezTo>
                      <a:pt x="412" y="24"/>
                      <a:pt x="412" y="24"/>
                      <a:pt x="412" y="24"/>
                    </a:cubicBezTo>
                    <a:cubicBezTo>
                      <a:pt x="412" y="24"/>
                      <a:pt x="412" y="24"/>
                      <a:pt x="412" y="24"/>
                    </a:cubicBezTo>
                    <a:cubicBezTo>
                      <a:pt x="412" y="24"/>
                      <a:pt x="412" y="24"/>
                      <a:pt x="412" y="24"/>
                    </a:cubicBezTo>
                    <a:cubicBezTo>
                      <a:pt x="412" y="24"/>
                      <a:pt x="413" y="24"/>
                      <a:pt x="413" y="23"/>
                    </a:cubicBezTo>
                    <a:cubicBezTo>
                      <a:pt x="414" y="23"/>
                      <a:pt x="414" y="23"/>
                      <a:pt x="414" y="23"/>
                    </a:cubicBezTo>
                    <a:cubicBezTo>
                      <a:pt x="414" y="23"/>
                      <a:pt x="414" y="23"/>
                      <a:pt x="414" y="23"/>
                    </a:cubicBezTo>
                    <a:cubicBezTo>
                      <a:pt x="415" y="23"/>
                      <a:pt x="415" y="23"/>
                      <a:pt x="415" y="23"/>
                    </a:cubicBezTo>
                    <a:cubicBezTo>
                      <a:pt x="415" y="23"/>
                      <a:pt x="415" y="23"/>
                      <a:pt x="415" y="23"/>
                    </a:cubicBezTo>
                    <a:cubicBezTo>
                      <a:pt x="415" y="23"/>
                      <a:pt x="415" y="23"/>
                      <a:pt x="416" y="23"/>
                    </a:cubicBezTo>
                    <a:cubicBezTo>
                      <a:pt x="416" y="23"/>
                      <a:pt x="416" y="23"/>
                      <a:pt x="416" y="23"/>
                    </a:cubicBezTo>
                    <a:cubicBezTo>
                      <a:pt x="416" y="23"/>
                      <a:pt x="417" y="23"/>
                      <a:pt x="417" y="23"/>
                    </a:cubicBezTo>
                    <a:cubicBezTo>
                      <a:pt x="417" y="23"/>
                      <a:pt x="417" y="23"/>
                      <a:pt x="417" y="23"/>
                    </a:cubicBezTo>
                    <a:cubicBezTo>
                      <a:pt x="417" y="23"/>
                      <a:pt x="417" y="23"/>
                      <a:pt x="417" y="23"/>
                    </a:cubicBezTo>
                    <a:cubicBezTo>
                      <a:pt x="417" y="23"/>
                      <a:pt x="417" y="23"/>
                      <a:pt x="417" y="23"/>
                    </a:cubicBezTo>
                    <a:cubicBezTo>
                      <a:pt x="417" y="23"/>
                      <a:pt x="417" y="23"/>
                      <a:pt x="417" y="23"/>
                    </a:cubicBezTo>
                    <a:cubicBezTo>
                      <a:pt x="417" y="23"/>
                      <a:pt x="417" y="23"/>
                      <a:pt x="417" y="23"/>
                    </a:cubicBezTo>
                    <a:cubicBezTo>
                      <a:pt x="416" y="23"/>
                      <a:pt x="416" y="23"/>
                      <a:pt x="416" y="23"/>
                    </a:cubicBezTo>
                    <a:cubicBezTo>
                      <a:pt x="416" y="24"/>
                      <a:pt x="416" y="24"/>
                      <a:pt x="416" y="24"/>
                    </a:cubicBezTo>
                    <a:cubicBezTo>
                      <a:pt x="415" y="24"/>
                      <a:pt x="414" y="24"/>
                      <a:pt x="414" y="24"/>
                    </a:cubicBezTo>
                    <a:cubicBezTo>
                      <a:pt x="414" y="24"/>
                      <a:pt x="414" y="24"/>
                      <a:pt x="413" y="24"/>
                    </a:cubicBezTo>
                    <a:cubicBezTo>
                      <a:pt x="412" y="24"/>
                      <a:pt x="412" y="24"/>
                      <a:pt x="411" y="25"/>
                    </a:cubicBezTo>
                    <a:cubicBezTo>
                      <a:pt x="415" y="24"/>
                      <a:pt x="416" y="24"/>
                      <a:pt x="418" y="23"/>
                    </a:cubicBezTo>
                    <a:cubicBezTo>
                      <a:pt x="420" y="23"/>
                      <a:pt x="420" y="23"/>
                      <a:pt x="420" y="23"/>
                    </a:cubicBezTo>
                    <a:cubicBezTo>
                      <a:pt x="421" y="22"/>
                      <a:pt x="421" y="22"/>
                      <a:pt x="421" y="22"/>
                    </a:cubicBezTo>
                    <a:cubicBezTo>
                      <a:pt x="421" y="22"/>
                      <a:pt x="421" y="22"/>
                      <a:pt x="421" y="22"/>
                    </a:cubicBezTo>
                    <a:cubicBezTo>
                      <a:pt x="422" y="22"/>
                      <a:pt x="422" y="22"/>
                      <a:pt x="422" y="22"/>
                    </a:cubicBezTo>
                    <a:cubicBezTo>
                      <a:pt x="422" y="22"/>
                      <a:pt x="422" y="22"/>
                      <a:pt x="422" y="22"/>
                    </a:cubicBezTo>
                    <a:cubicBezTo>
                      <a:pt x="423" y="22"/>
                      <a:pt x="423" y="22"/>
                      <a:pt x="423" y="22"/>
                    </a:cubicBezTo>
                    <a:cubicBezTo>
                      <a:pt x="423" y="21"/>
                      <a:pt x="424" y="21"/>
                      <a:pt x="424" y="21"/>
                    </a:cubicBezTo>
                    <a:cubicBezTo>
                      <a:pt x="425" y="21"/>
                      <a:pt x="425" y="21"/>
                      <a:pt x="425" y="21"/>
                    </a:cubicBezTo>
                    <a:cubicBezTo>
                      <a:pt x="427" y="21"/>
                      <a:pt x="427" y="21"/>
                      <a:pt x="427" y="21"/>
                    </a:cubicBezTo>
                    <a:cubicBezTo>
                      <a:pt x="427" y="21"/>
                      <a:pt x="427" y="21"/>
                      <a:pt x="427" y="21"/>
                    </a:cubicBezTo>
                    <a:cubicBezTo>
                      <a:pt x="428" y="21"/>
                      <a:pt x="428" y="21"/>
                      <a:pt x="428" y="21"/>
                    </a:cubicBezTo>
                    <a:cubicBezTo>
                      <a:pt x="428" y="20"/>
                      <a:pt x="428" y="20"/>
                      <a:pt x="429" y="20"/>
                    </a:cubicBezTo>
                    <a:cubicBezTo>
                      <a:pt x="430" y="20"/>
                      <a:pt x="430" y="20"/>
                      <a:pt x="430" y="20"/>
                    </a:cubicBezTo>
                    <a:cubicBezTo>
                      <a:pt x="431" y="20"/>
                      <a:pt x="431" y="20"/>
                      <a:pt x="431" y="20"/>
                    </a:cubicBezTo>
                    <a:cubicBezTo>
                      <a:pt x="430" y="20"/>
                      <a:pt x="430" y="20"/>
                      <a:pt x="430" y="20"/>
                    </a:cubicBezTo>
                    <a:cubicBezTo>
                      <a:pt x="430" y="21"/>
                      <a:pt x="430" y="21"/>
                      <a:pt x="430" y="21"/>
                    </a:cubicBezTo>
                    <a:cubicBezTo>
                      <a:pt x="431" y="21"/>
                      <a:pt x="431" y="21"/>
                      <a:pt x="432" y="20"/>
                    </a:cubicBezTo>
                    <a:cubicBezTo>
                      <a:pt x="433" y="20"/>
                      <a:pt x="433" y="20"/>
                      <a:pt x="433" y="20"/>
                    </a:cubicBezTo>
                    <a:cubicBezTo>
                      <a:pt x="433" y="20"/>
                      <a:pt x="433" y="20"/>
                      <a:pt x="433" y="20"/>
                    </a:cubicBezTo>
                    <a:cubicBezTo>
                      <a:pt x="433" y="20"/>
                      <a:pt x="433" y="20"/>
                      <a:pt x="433" y="20"/>
                    </a:cubicBezTo>
                    <a:cubicBezTo>
                      <a:pt x="434" y="20"/>
                      <a:pt x="434" y="20"/>
                      <a:pt x="434" y="20"/>
                    </a:cubicBezTo>
                    <a:cubicBezTo>
                      <a:pt x="434" y="20"/>
                      <a:pt x="434" y="20"/>
                      <a:pt x="434" y="20"/>
                    </a:cubicBezTo>
                    <a:cubicBezTo>
                      <a:pt x="438" y="19"/>
                      <a:pt x="442" y="19"/>
                      <a:pt x="446" y="18"/>
                    </a:cubicBezTo>
                    <a:cubicBezTo>
                      <a:pt x="447" y="18"/>
                      <a:pt x="447" y="18"/>
                      <a:pt x="447" y="18"/>
                    </a:cubicBezTo>
                    <a:cubicBezTo>
                      <a:pt x="454" y="16"/>
                      <a:pt x="460" y="15"/>
                      <a:pt x="468" y="14"/>
                    </a:cubicBezTo>
                    <a:cubicBezTo>
                      <a:pt x="470" y="13"/>
                      <a:pt x="470" y="13"/>
                      <a:pt x="470" y="13"/>
                    </a:cubicBezTo>
                    <a:cubicBezTo>
                      <a:pt x="470" y="13"/>
                      <a:pt x="471" y="13"/>
                      <a:pt x="472" y="13"/>
                    </a:cubicBezTo>
                    <a:cubicBezTo>
                      <a:pt x="473" y="12"/>
                      <a:pt x="474" y="12"/>
                      <a:pt x="475" y="12"/>
                    </a:cubicBezTo>
                    <a:cubicBezTo>
                      <a:pt x="475" y="12"/>
                      <a:pt x="475" y="12"/>
                      <a:pt x="476" y="11"/>
                    </a:cubicBezTo>
                    <a:cubicBezTo>
                      <a:pt x="480" y="11"/>
                      <a:pt x="480" y="11"/>
                      <a:pt x="483" y="11"/>
                    </a:cubicBezTo>
                    <a:cubicBezTo>
                      <a:pt x="487" y="10"/>
                      <a:pt x="487" y="10"/>
                      <a:pt x="491" y="9"/>
                    </a:cubicBezTo>
                    <a:cubicBezTo>
                      <a:pt x="489" y="9"/>
                      <a:pt x="488" y="9"/>
                      <a:pt x="487" y="9"/>
                    </a:cubicBezTo>
                    <a:cubicBezTo>
                      <a:pt x="487" y="9"/>
                      <a:pt x="487" y="9"/>
                      <a:pt x="487" y="9"/>
                    </a:cubicBezTo>
                    <a:cubicBezTo>
                      <a:pt x="508" y="7"/>
                      <a:pt x="508" y="7"/>
                      <a:pt x="508" y="7"/>
                    </a:cubicBezTo>
                    <a:cubicBezTo>
                      <a:pt x="529" y="6"/>
                      <a:pt x="529" y="6"/>
                      <a:pt x="529" y="6"/>
                    </a:cubicBezTo>
                    <a:cubicBezTo>
                      <a:pt x="527" y="6"/>
                      <a:pt x="527" y="6"/>
                      <a:pt x="527" y="6"/>
                    </a:cubicBezTo>
                    <a:cubicBezTo>
                      <a:pt x="528" y="6"/>
                      <a:pt x="528" y="6"/>
                      <a:pt x="528" y="6"/>
                    </a:cubicBezTo>
                    <a:cubicBezTo>
                      <a:pt x="529" y="6"/>
                      <a:pt x="529" y="6"/>
                      <a:pt x="529" y="6"/>
                    </a:cubicBezTo>
                    <a:cubicBezTo>
                      <a:pt x="530" y="6"/>
                      <a:pt x="530" y="6"/>
                      <a:pt x="530" y="6"/>
                    </a:cubicBezTo>
                    <a:cubicBezTo>
                      <a:pt x="530" y="6"/>
                      <a:pt x="530" y="6"/>
                      <a:pt x="530" y="6"/>
                    </a:cubicBezTo>
                    <a:cubicBezTo>
                      <a:pt x="531" y="6"/>
                      <a:pt x="531" y="6"/>
                      <a:pt x="531" y="6"/>
                    </a:cubicBezTo>
                    <a:cubicBezTo>
                      <a:pt x="532" y="6"/>
                      <a:pt x="532" y="6"/>
                      <a:pt x="532" y="6"/>
                    </a:cubicBezTo>
                    <a:cubicBezTo>
                      <a:pt x="532" y="6"/>
                      <a:pt x="532" y="6"/>
                      <a:pt x="533" y="6"/>
                    </a:cubicBezTo>
                    <a:cubicBezTo>
                      <a:pt x="533" y="6"/>
                      <a:pt x="533" y="6"/>
                      <a:pt x="533" y="6"/>
                    </a:cubicBezTo>
                    <a:cubicBezTo>
                      <a:pt x="533" y="6"/>
                      <a:pt x="533" y="6"/>
                      <a:pt x="533" y="6"/>
                    </a:cubicBezTo>
                    <a:cubicBezTo>
                      <a:pt x="533" y="6"/>
                      <a:pt x="533" y="6"/>
                      <a:pt x="532" y="7"/>
                    </a:cubicBezTo>
                    <a:cubicBezTo>
                      <a:pt x="523" y="8"/>
                      <a:pt x="521" y="8"/>
                      <a:pt x="518" y="9"/>
                    </a:cubicBezTo>
                    <a:cubicBezTo>
                      <a:pt x="519" y="9"/>
                      <a:pt x="519" y="9"/>
                      <a:pt x="520" y="9"/>
                    </a:cubicBezTo>
                    <a:cubicBezTo>
                      <a:pt x="521" y="9"/>
                      <a:pt x="523" y="9"/>
                      <a:pt x="529" y="8"/>
                    </a:cubicBezTo>
                    <a:cubicBezTo>
                      <a:pt x="533" y="8"/>
                      <a:pt x="533" y="8"/>
                      <a:pt x="536" y="9"/>
                    </a:cubicBezTo>
                    <a:cubicBezTo>
                      <a:pt x="534" y="11"/>
                      <a:pt x="532" y="11"/>
                      <a:pt x="524" y="12"/>
                    </a:cubicBezTo>
                    <a:cubicBezTo>
                      <a:pt x="524" y="12"/>
                      <a:pt x="524" y="12"/>
                      <a:pt x="524" y="12"/>
                    </a:cubicBezTo>
                    <a:cubicBezTo>
                      <a:pt x="523" y="12"/>
                      <a:pt x="523" y="12"/>
                      <a:pt x="523" y="12"/>
                    </a:cubicBezTo>
                    <a:cubicBezTo>
                      <a:pt x="523" y="12"/>
                      <a:pt x="523" y="12"/>
                      <a:pt x="523" y="12"/>
                    </a:cubicBezTo>
                    <a:cubicBezTo>
                      <a:pt x="523" y="12"/>
                      <a:pt x="523" y="12"/>
                      <a:pt x="523" y="12"/>
                    </a:cubicBezTo>
                    <a:cubicBezTo>
                      <a:pt x="524" y="12"/>
                      <a:pt x="525" y="13"/>
                      <a:pt x="525" y="13"/>
                    </a:cubicBezTo>
                    <a:cubicBezTo>
                      <a:pt x="526" y="13"/>
                      <a:pt x="526" y="13"/>
                      <a:pt x="526" y="13"/>
                    </a:cubicBezTo>
                    <a:cubicBezTo>
                      <a:pt x="527" y="13"/>
                      <a:pt x="527" y="13"/>
                      <a:pt x="527" y="13"/>
                    </a:cubicBezTo>
                    <a:cubicBezTo>
                      <a:pt x="528" y="13"/>
                      <a:pt x="528" y="13"/>
                      <a:pt x="529" y="13"/>
                    </a:cubicBezTo>
                    <a:cubicBezTo>
                      <a:pt x="529" y="13"/>
                      <a:pt x="529" y="13"/>
                      <a:pt x="529" y="13"/>
                    </a:cubicBezTo>
                    <a:cubicBezTo>
                      <a:pt x="530" y="14"/>
                      <a:pt x="530" y="14"/>
                      <a:pt x="530" y="14"/>
                    </a:cubicBezTo>
                    <a:cubicBezTo>
                      <a:pt x="530" y="14"/>
                      <a:pt x="530" y="14"/>
                      <a:pt x="530" y="14"/>
                    </a:cubicBezTo>
                    <a:cubicBezTo>
                      <a:pt x="531" y="14"/>
                      <a:pt x="531" y="14"/>
                      <a:pt x="532" y="14"/>
                    </a:cubicBezTo>
                    <a:cubicBezTo>
                      <a:pt x="532" y="14"/>
                      <a:pt x="532" y="14"/>
                      <a:pt x="532" y="14"/>
                    </a:cubicBezTo>
                    <a:cubicBezTo>
                      <a:pt x="532" y="14"/>
                      <a:pt x="532" y="14"/>
                      <a:pt x="532" y="14"/>
                    </a:cubicBezTo>
                    <a:cubicBezTo>
                      <a:pt x="532" y="14"/>
                      <a:pt x="532" y="14"/>
                      <a:pt x="532" y="14"/>
                    </a:cubicBezTo>
                    <a:cubicBezTo>
                      <a:pt x="531" y="15"/>
                      <a:pt x="530" y="15"/>
                      <a:pt x="528" y="16"/>
                    </a:cubicBezTo>
                    <a:cubicBezTo>
                      <a:pt x="527" y="17"/>
                      <a:pt x="526" y="18"/>
                      <a:pt x="526" y="19"/>
                    </a:cubicBezTo>
                    <a:cubicBezTo>
                      <a:pt x="525" y="20"/>
                      <a:pt x="524" y="21"/>
                      <a:pt x="517" y="24"/>
                    </a:cubicBezTo>
                    <a:cubicBezTo>
                      <a:pt x="517" y="24"/>
                      <a:pt x="517" y="24"/>
                      <a:pt x="515" y="24"/>
                    </a:cubicBezTo>
                    <a:cubicBezTo>
                      <a:pt x="497" y="30"/>
                      <a:pt x="493" y="30"/>
                      <a:pt x="487" y="32"/>
                    </a:cubicBezTo>
                    <a:cubicBezTo>
                      <a:pt x="479" y="33"/>
                      <a:pt x="479" y="33"/>
                      <a:pt x="476" y="34"/>
                    </a:cubicBezTo>
                    <a:cubicBezTo>
                      <a:pt x="474" y="36"/>
                      <a:pt x="474" y="36"/>
                      <a:pt x="474" y="39"/>
                    </a:cubicBezTo>
                    <a:cubicBezTo>
                      <a:pt x="475" y="41"/>
                      <a:pt x="475" y="41"/>
                      <a:pt x="474" y="44"/>
                    </a:cubicBezTo>
                    <a:cubicBezTo>
                      <a:pt x="474" y="44"/>
                      <a:pt x="474" y="44"/>
                      <a:pt x="473" y="44"/>
                    </a:cubicBezTo>
                    <a:cubicBezTo>
                      <a:pt x="465" y="45"/>
                      <a:pt x="460" y="51"/>
                      <a:pt x="452" y="54"/>
                    </a:cubicBezTo>
                    <a:cubicBezTo>
                      <a:pt x="452" y="54"/>
                      <a:pt x="452" y="54"/>
                      <a:pt x="452" y="54"/>
                    </a:cubicBezTo>
                    <a:cubicBezTo>
                      <a:pt x="451" y="54"/>
                      <a:pt x="451" y="54"/>
                      <a:pt x="451" y="54"/>
                    </a:cubicBezTo>
                    <a:cubicBezTo>
                      <a:pt x="449" y="55"/>
                      <a:pt x="448" y="55"/>
                      <a:pt x="443" y="55"/>
                    </a:cubicBezTo>
                    <a:cubicBezTo>
                      <a:pt x="441" y="56"/>
                      <a:pt x="441" y="56"/>
                      <a:pt x="441" y="56"/>
                    </a:cubicBezTo>
                    <a:cubicBezTo>
                      <a:pt x="442" y="57"/>
                      <a:pt x="442" y="57"/>
                      <a:pt x="442" y="57"/>
                    </a:cubicBezTo>
                    <a:cubicBezTo>
                      <a:pt x="442" y="58"/>
                      <a:pt x="442" y="58"/>
                      <a:pt x="442" y="58"/>
                    </a:cubicBezTo>
                    <a:cubicBezTo>
                      <a:pt x="443" y="57"/>
                      <a:pt x="443" y="57"/>
                      <a:pt x="443" y="57"/>
                    </a:cubicBezTo>
                    <a:cubicBezTo>
                      <a:pt x="444" y="57"/>
                      <a:pt x="444" y="57"/>
                      <a:pt x="444" y="57"/>
                    </a:cubicBezTo>
                    <a:cubicBezTo>
                      <a:pt x="444" y="57"/>
                      <a:pt x="444" y="57"/>
                      <a:pt x="444" y="57"/>
                    </a:cubicBezTo>
                    <a:cubicBezTo>
                      <a:pt x="445" y="57"/>
                      <a:pt x="445" y="57"/>
                      <a:pt x="445" y="57"/>
                    </a:cubicBezTo>
                    <a:cubicBezTo>
                      <a:pt x="445" y="57"/>
                      <a:pt x="445" y="58"/>
                      <a:pt x="445" y="58"/>
                    </a:cubicBezTo>
                    <a:cubicBezTo>
                      <a:pt x="445" y="58"/>
                      <a:pt x="445" y="58"/>
                      <a:pt x="445" y="58"/>
                    </a:cubicBezTo>
                    <a:cubicBezTo>
                      <a:pt x="447" y="57"/>
                      <a:pt x="449" y="56"/>
                      <a:pt x="451" y="55"/>
                    </a:cubicBezTo>
                    <a:cubicBezTo>
                      <a:pt x="452" y="55"/>
                      <a:pt x="454" y="54"/>
                      <a:pt x="456" y="54"/>
                    </a:cubicBezTo>
                    <a:cubicBezTo>
                      <a:pt x="460" y="54"/>
                      <a:pt x="460" y="54"/>
                      <a:pt x="463" y="54"/>
                    </a:cubicBezTo>
                    <a:cubicBezTo>
                      <a:pt x="463" y="54"/>
                      <a:pt x="463" y="54"/>
                      <a:pt x="463" y="54"/>
                    </a:cubicBezTo>
                    <a:cubicBezTo>
                      <a:pt x="463" y="54"/>
                      <a:pt x="463" y="54"/>
                      <a:pt x="463" y="54"/>
                    </a:cubicBezTo>
                    <a:cubicBezTo>
                      <a:pt x="464" y="54"/>
                      <a:pt x="464" y="54"/>
                      <a:pt x="464" y="54"/>
                    </a:cubicBezTo>
                    <a:cubicBezTo>
                      <a:pt x="465" y="54"/>
                      <a:pt x="465" y="54"/>
                      <a:pt x="465" y="54"/>
                    </a:cubicBezTo>
                    <a:cubicBezTo>
                      <a:pt x="465" y="54"/>
                      <a:pt x="465" y="54"/>
                      <a:pt x="465" y="54"/>
                    </a:cubicBezTo>
                    <a:cubicBezTo>
                      <a:pt x="466" y="54"/>
                      <a:pt x="466" y="54"/>
                      <a:pt x="471" y="54"/>
                    </a:cubicBezTo>
                    <a:cubicBezTo>
                      <a:pt x="472" y="54"/>
                      <a:pt x="472" y="54"/>
                      <a:pt x="472" y="54"/>
                    </a:cubicBezTo>
                    <a:cubicBezTo>
                      <a:pt x="473" y="54"/>
                      <a:pt x="473" y="54"/>
                      <a:pt x="473" y="54"/>
                    </a:cubicBezTo>
                    <a:cubicBezTo>
                      <a:pt x="473" y="54"/>
                      <a:pt x="473" y="54"/>
                      <a:pt x="473" y="54"/>
                    </a:cubicBezTo>
                    <a:cubicBezTo>
                      <a:pt x="474" y="54"/>
                      <a:pt x="474" y="54"/>
                      <a:pt x="474" y="54"/>
                    </a:cubicBezTo>
                    <a:cubicBezTo>
                      <a:pt x="474" y="54"/>
                      <a:pt x="474" y="54"/>
                      <a:pt x="474" y="54"/>
                    </a:cubicBezTo>
                    <a:cubicBezTo>
                      <a:pt x="474" y="54"/>
                      <a:pt x="474" y="54"/>
                      <a:pt x="474" y="54"/>
                    </a:cubicBezTo>
                    <a:cubicBezTo>
                      <a:pt x="474" y="54"/>
                      <a:pt x="474" y="54"/>
                      <a:pt x="474" y="54"/>
                    </a:cubicBezTo>
                    <a:cubicBezTo>
                      <a:pt x="474" y="54"/>
                      <a:pt x="474" y="54"/>
                      <a:pt x="474" y="54"/>
                    </a:cubicBezTo>
                    <a:cubicBezTo>
                      <a:pt x="474" y="52"/>
                      <a:pt x="471" y="51"/>
                      <a:pt x="470" y="51"/>
                    </a:cubicBezTo>
                    <a:cubicBezTo>
                      <a:pt x="470" y="51"/>
                      <a:pt x="470" y="51"/>
                      <a:pt x="470" y="51"/>
                    </a:cubicBezTo>
                    <a:cubicBezTo>
                      <a:pt x="470" y="51"/>
                      <a:pt x="470" y="50"/>
                      <a:pt x="470" y="50"/>
                    </a:cubicBezTo>
                    <a:cubicBezTo>
                      <a:pt x="470" y="50"/>
                      <a:pt x="470" y="50"/>
                      <a:pt x="470" y="50"/>
                    </a:cubicBezTo>
                    <a:cubicBezTo>
                      <a:pt x="470" y="50"/>
                      <a:pt x="470" y="50"/>
                      <a:pt x="470" y="50"/>
                    </a:cubicBezTo>
                    <a:cubicBezTo>
                      <a:pt x="470" y="49"/>
                      <a:pt x="470" y="49"/>
                      <a:pt x="470" y="49"/>
                    </a:cubicBezTo>
                    <a:cubicBezTo>
                      <a:pt x="471" y="49"/>
                      <a:pt x="471" y="49"/>
                      <a:pt x="471" y="49"/>
                    </a:cubicBezTo>
                    <a:cubicBezTo>
                      <a:pt x="472" y="49"/>
                      <a:pt x="474" y="49"/>
                      <a:pt x="476" y="49"/>
                    </a:cubicBezTo>
                    <a:cubicBezTo>
                      <a:pt x="476" y="49"/>
                      <a:pt x="477" y="49"/>
                      <a:pt x="477" y="49"/>
                    </a:cubicBezTo>
                    <a:cubicBezTo>
                      <a:pt x="477" y="49"/>
                      <a:pt x="478" y="49"/>
                      <a:pt x="478" y="49"/>
                    </a:cubicBezTo>
                    <a:cubicBezTo>
                      <a:pt x="479" y="49"/>
                      <a:pt x="479" y="49"/>
                      <a:pt x="479" y="49"/>
                    </a:cubicBezTo>
                    <a:cubicBezTo>
                      <a:pt x="479" y="49"/>
                      <a:pt x="480" y="49"/>
                      <a:pt x="481" y="49"/>
                    </a:cubicBezTo>
                    <a:cubicBezTo>
                      <a:pt x="482" y="49"/>
                      <a:pt x="482" y="49"/>
                      <a:pt x="482" y="49"/>
                    </a:cubicBezTo>
                    <a:cubicBezTo>
                      <a:pt x="484" y="49"/>
                      <a:pt x="484" y="49"/>
                      <a:pt x="484" y="49"/>
                    </a:cubicBezTo>
                    <a:cubicBezTo>
                      <a:pt x="485" y="49"/>
                      <a:pt x="485" y="49"/>
                      <a:pt x="485" y="49"/>
                    </a:cubicBezTo>
                    <a:cubicBezTo>
                      <a:pt x="491" y="50"/>
                      <a:pt x="493" y="51"/>
                      <a:pt x="499" y="52"/>
                    </a:cubicBezTo>
                    <a:cubicBezTo>
                      <a:pt x="499" y="52"/>
                      <a:pt x="501" y="53"/>
                      <a:pt x="501" y="54"/>
                    </a:cubicBezTo>
                    <a:cubicBezTo>
                      <a:pt x="502" y="54"/>
                      <a:pt x="502" y="54"/>
                      <a:pt x="502" y="54"/>
                    </a:cubicBezTo>
                    <a:cubicBezTo>
                      <a:pt x="500" y="57"/>
                      <a:pt x="498" y="57"/>
                      <a:pt x="485" y="61"/>
                    </a:cubicBezTo>
                    <a:cubicBezTo>
                      <a:pt x="484" y="62"/>
                      <a:pt x="484" y="62"/>
                      <a:pt x="484" y="62"/>
                    </a:cubicBezTo>
                    <a:cubicBezTo>
                      <a:pt x="485" y="63"/>
                      <a:pt x="486" y="63"/>
                      <a:pt x="486" y="63"/>
                    </a:cubicBezTo>
                    <a:cubicBezTo>
                      <a:pt x="487" y="63"/>
                      <a:pt x="487" y="63"/>
                      <a:pt x="487" y="63"/>
                    </a:cubicBezTo>
                    <a:cubicBezTo>
                      <a:pt x="487" y="63"/>
                      <a:pt x="487" y="63"/>
                      <a:pt x="487" y="63"/>
                    </a:cubicBezTo>
                    <a:cubicBezTo>
                      <a:pt x="487" y="63"/>
                      <a:pt x="487" y="63"/>
                      <a:pt x="487" y="63"/>
                    </a:cubicBezTo>
                    <a:cubicBezTo>
                      <a:pt x="487" y="63"/>
                      <a:pt x="487" y="63"/>
                      <a:pt x="487" y="63"/>
                    </a:cubicBezTo>
                    <a:cubicBezTo>
                      <a:pt x="487" y="64"/>
                      <a:pt x="487" y="64"/>
                      <a:pt x="487" y="64"/>
                    </a:cubicBezTo>
                    <a:cubicBezTo>
                      <a:pt x="487" y="64"/>
                      <a:pt x="487" y="64"/>
                      <a:pt x="486" y="64"/>
                    </a:cubicBezTo>
                    <a:cubicBezTo>
                      <a:pt x="485" y="64"/>
                      <a:pt x="484" y="65"/>
                      <a:pt x="483" y="65"/>
                    </a:cubicBezTo>
                    <a:cubicBezTo>
                      <a:pt x="485" y="65"/>
                      <a:pt x="485" y="65"/>
                      <a:pt x="485" y="65"/>
                    </a:cubicBezTo>
                    <a:cubicBezTo>
                      <a:pt x="486" y="65"/>
                      <a:pt x="486" y="65"/>
                      <a:pt x="486" y="65"/>
                    </a:cubicBezTo>
                    <a:cubicBezTo>
                      <a:pt x="486" y="66"/>
                      <a:pt x="486" y="66"/>
                      <a:pt x="486" y="66"/>
                    </a:cubicBezTo>
                    <a:cubicBezTo>
                      <a:pt x="486" y="67"/>
                      <a:pt x="486" y="67"/>
                      <a:pt x="486" y="67"/>
                    </a:cubicBezTo>
                    <a:cubicBezTo>
                      <a:pt x="486" y="67"/>
                      <a:pt x="486" y="67"/>
                      <a:pt x="486" y="67"/>
                    </a:cubicBezTo>
                    <a:cubicBezTo>
                      <a:pt x="486" y="67"/>
                      <a:pt x="486" y="67"/>
                      <a:pt x="486" y="67"/>
                    </a:cubicBezTo>
                    <a:cubicBezTo>
                      <a:pt x="520" y="64"/>
                      <a:pt x="556" y="62"/>
                      <a:pt x="591" y="62"/>
                    </a:cubicBezTo>
                    <a:cubicBezTo>
                      <a:pt x="649" y="62"/>
                      <a:pt x="708" y="67"/>
                      <a:pt x="764" y="77"/>
                    </a:cubicBezTo>
                    <a:cubicBezTo>
                      <a:pt x="714" y="69"/>
                      <a:pt x="662" y="65"/>
                      <a:pt x="609" y="65"/>
                    </a:cubicBezTo>
                    <a:cubicBezTo>
                      <a:pt x="567" y="65"/>
                      <a:pt x="525" y="68"/>
                      <a:pt x="484" y="72"/>
                    </a:cubicBezTo>
                    <a:cubicBezTo>
                      <a:pt x="484" y="72"/>
                      <a:pt x="485" y="72"/>
                      <a:pt x="485" y="73"/>
                    </a:cubicBezTo>
                    <a:cubicBezTo>
                      <a:pt x="486" y="73"/>
                      <a:pt x="487" y="73"/>
                      <a:pt x="488" y="73"/>
                    </a:cubicBezTo>
                    <a:cubicBezTo>
                      <a:pt x="490" y="73"/>
                      <a:pt x="490" y="73"/>
                      <a:pt x="490" y="73"/>
                    </a:cubicBezTo>
                    <a:cubicBezTo>
                      <a:pt x="492" y="73"/>
                      <a:pt x="492" y="74"/>
                      <a:pt x="493" y="75"/>
                    </a:cubicBezTo>
                    <a:cubicBezTo>
                      <a:pt x="493" y="76"/>
                      <a:pt x="493" y="76"/>
                      <a:pt x="493" y="76"/>
                    </a:cubicBezTo>
                    <a:cubicBezTo>
                      <a:pt x="492" y="76"/>
                      <a:pt x="490" y="77"/>
                      <a:pt x="489" y="78"/>
                    </a:cubicBezTo>
                    <a:cubicBezTo>
                      <a:pt x="493" y="78"/>
                      <a:pt x="493" y="78"/>
                      <a:pt x="495" y="81"/>
                    </a:cubicBezTo>
                    <a:cubicBezTo>
                      <a:pt x="495" y="82"/>
                      <a:pt x="495" y="82"/>
                      <a:pt x="495" y="82"/>
                    </a:cubicBezTo>
                    <a:cubicBezTo>
                      <a:pt x="494" y="82"/>
                      <a:pt x="494" y="82"/>
                      <a:pt x="493" y="82"/>
                    </a:cubicBezTo>
                    <a:cubicBezTo>
                      <a:pt x="489" y="83"/>
                      <a:pt x="487" y="84"/>
                      <a:pt x="484" y="84"/>
                    </a:cubicBezTo>
                    <a:cubicBezTo>
                      <a:pt x="483" y="84"/>
                      <a:pt x="481" y="83"/>
                      <a:pt x="479" y="82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6" y="81"/>
                      <a:pt x="474" y="81"/>
                      <a:pt x="473" y="80"/>
                    </a:cubicBezTo>
                    <a:cubicBezTo>
                      <a:pt x="476" y="79"/>
                      <a:pt x="476" y="79"/>
                      <a:pt x="484" y="77"/>
                    </a:cubicBezTo>
                    <a:cubicBezTo>
                      <a:pt x="480" y="78"/>
                      <a:pt x="480" y="78"/>
                      <a:pt x="473" y="78"/>
                    </a:cubicBezTo>
                    <a:cubicBezTo>
                      <a:pt x="471" y="79"/>
                      <a:pt x="471" y="79"/>
                      <a:pt x="471" y="79"/>
                    </a:cubicBezTo>
                    <a:cubicBezTo>
                      <a:pt x="472" y="80"/>
                      <a:pt x="472" y="80"/>
                      <a:pt x="472" y="80"/>
                    </a:cubicBezTo>
                    <a:cubicBezTo>
                      <a:pt x="470" y="81"/>
                      <a:pt x="470" y="81"/>
                      <a:pt x="454" y="83"/>
                    </a:cubicBezTo>
                    <a:cubicBezTo>
                      <a:pt x="453" y="84"/>
                      <a:pt x="451" y="85"/>
                      <a:pt x="451" y="86"/>
                    </a:cubicBezTo>
                    <a:cubicBezTo>
                      <a:pt x="451" y="87"/>
                      <a:pt x="451" y="87"/>
                      <a:pt x="451" y="87"/>
                    </a:cubicBezTo>
                    <a:cubicBezTo>
                      <a:pt x="449" y="87"/>
                      <a:pt x="447" y="88"/>
                      <a:pt x="437" y="90"/>
                    </a:cubicBezTo>
                    <a:cubicBezTo>
                      <a:pt x="436" y="90"/>
                      <a:pt x="436" y="90"/>
                      <a:pt x="436" y="90"/>
                    </a:cubicBezTo>
                    <a:cubicBezTo>
                      <a:pt x="437" y="90"/>
                      <a:pt x="438" y="90"/>
                      <a:pt x="439" y="91"/>
                    </a:cubicBezTo>
                    <a:cubicBezTo>
                      <a:pt x="440" y="91"/>
                      <a:pt x="441" y="91"/>
                      <a:pt x="442" y="91"/>
                    </a:cubicBezTo>
                    <a:cubicBezTo>
                      <a:pt x="445" y="91"/>
                      <a:pt x="449" y="90"/>
                      <a:pt x="453" y="90"/>
                    </a:cubicBezTo>
                    <a:cubicBezTo>
                      <a:pt x="455" y="90"/>
                      <a:pt x="455" y="90"/>
                      <a:pt x="455" y="90"/>
                    </a:cubicBezTo>
                    <a:cubicBezTo>
                      <a:pt x="455" y="91"/>
                      <a:pt x="455" y="91"/>
                      <a:pt x="455" y="91"/>
                    </a:cubicBezTo>
                    <a:cubicBezTo>
                      <a:pt x="455" y="92"/>
                      <a:pt x="455" y="92"/>
                      <a:pt x="455" y="92"/>
                    </a:cubicBezTo>
                    <a:cubicBezTo>
                      <a:pt x="455" y="92"/>
                      <a:pt x="455" y="92"/>
                      <a:pt x="455" y="92"/>
                    </a:cubicBezTo>
                    <a:cubicBezTo>
                      <a:pt x="455" y="92"/>
                      <a:pt x="455" y="92"/>
                      <a:pt x="455" y="92"/>
                    </a:cubicBezTo>
                    <a:cubicBezTo>
                      <a:pt x="455" y="91"/>
                      <a:pt x="455" y="91"/>
                      <a:pt x="455" y="91"/>
                    </a:cubicBezTo>
                    <a:cubicBezTo>
                      <a:pt x="455" y="90"/>
                      <a:pt x="455" y="90"/>
                      <a:pt x="455" y="90"/>
                    </a:cubicBezTo>
                    <a:cubicBezTo>
                      <a:pt x="455" y="90"/>
                      <a:pt x="455" y="90"/>
                      <a:pt x="455" y="90"/>
                    </a:cubicBezTo>
                    <a:cubicBezTo>
                      <a:pt x="456" y="90"/>
                      <a:pt x="456" y="90"/>
                      <a:pt x="456" y="90"/>
                    </a:cubicBezTo>
                    <a:cubicBezTo>
                      <a:pt x="457" y="90"/>
                      <a:pt x="457" y="90"/>
                      <a:pt x="457" y="90"/>
                    </a:cubicBezTo>
                    <a:cubicBezTo>
                      <a:pt x="457" y="90"/>
                      <a:pt x="457" y="90"/>
                      <a:pt x="457" y="90"/>
                    </a:cubicBezTo>
                    <a:cubicBezTo>
                      <a:pt x="457" y="91"/>
                      <a:pt x="457" y="91"/>
                      <a:pt x="457" y="91"/>
                    </a:cubicBezTo>
                    <a:cubicBezTo>
                      <a:pt x="458" y="92"/>
                      <a:pt x="458" y="92"/>
                      <a:pt x="458" y="92"/>
                    </a:cubicBezTo>
                    <a:cubicBezTo>
                      <a:pt x="458" y="92"/>
                      <a:pt x="458" y="92"/>
                      <a:pt x="458" y="92"/>
                    </a:cubicBezTo>
                    <a:cubicBezTo>
                      <a:pt x="458" y="92"/>
                      <a:pt x="458" y="92"/>
                      <a:pt x="458" y="92"/>
                    </a:cubicBezTo>
                    <a:cubicBezTo>
                      <a:pt x="457" y="92"/>
                      <a:pt x="457" y="92"/>
                      <a:pt x="457" y="92"/>
                    </a:cubicBezTo>
                    <a:cubicBezTo>
                      <a:pt x="457" y="93"/>
                      <a:pt x="457" y="93"/>
                      <a:pt x="457" y="93"/>
                    </a:cubicBezTo>
                    <a:cubicBezTo>
                      <a:pt x="456" y="93"/>
                      <a:pt x="456" y="93"/>
                      <a:pt x="456" y="93"/>
                    </a:cubicBezTo>
                    <a:cubicBezTo>
                      <a:pt x="455" y="93"/>
                      <a:pt x="455" y="93"/>
                      <a:pt x="455" y="93"/>
                    </a:cubicBezTo>
                    <a:cubicBezTo>
                      <a:pt x="455" y="93"/>
                      <a:pt x="455" y="94"/>
                      <a:pt x="456" y="94"/>
                    </a:cubicBezTo>
                    <a:cubicBezTo>
                      <a:pt x="456" y="94"/>
                      <a:pt x="456" y="94"/>
                      <a:pt x="456" y="94"/>
                    </a:cubicBezTo>
                    <a:cubicBezTo>
                      <a:pt x="455" y="95"/>
                      <a:pt x="455" y="95"/>
                      <a:pt x="454" y="96"/>
                    </a:cubicBezTo>
                    <a:cubicBezTo>
                      <a:pt x="454" y="96"/>
                      <a:pt x="454" y="96"/>
                      <a:pt x="454" y="96"/>
                    </a:cubicBezTo>
                    <a:cubicBezTo>
                      <a:pt x="454" y="96"/>
                      <a:pt x="453" y="96"/>
                      <a:pt x="453" y="96"/>
                    </a:cubicBezTo>
                    <a:cubicBezTo>
                      <a:pt x="452" y="96"/>
                      <a:pt x="452" y="96"/>
                      <a:pt x="452" y="96"/>
                    </a:cubicBezTo>
                    <a:cubicBezTo>
                      <a:pt x="451" y="97"/>
                      <a:pt x="451" y="97"/>
                      <a:pt x="449" y="97"/>
                    </a:cubicBezTo>
                    <a:cubicBezTo>
                      <a:pt x="448" y="97"/>
                      <a:pt x="448" y="97"/>
                      <a:pt x="448" y="97"/>
                    </a:cubicBezTo>
                    <a:cubicBezTo>
                      <a:pt x="448" y="98"/>
                      <a:pt x="447" y="98"/>
                      <a:pt x="447" y="98"/>
                    </a:cubicBezTo>
                    <a:cubicBezTo>
                      <a:pt x="446" y="98"/>
                      <a:pt x="446" y="98"/>
                      <a:pt x="445" y="98"/>
                    </a:cubicBezTo>
                    <a:cubicBezTo>
                      <a:pt x="444" y="99"/>
                      <a:pt x="444" y="99"/>
                      <a:pt x="444" y="99"/>
                    </a:cubicBezTo>
                    <a:cubicBezTo>
                      <a:pt x="443" y="99"/>
                      <a:pt x="443" y="99"/>
                      <a:pt x="441" y="99"/>
                    </a:cubicBezTo>
                    <a:cubicBezTo>
                      <a:pt x="435" y="99"/>
                      <a:pt x="429" y="100"/>
                      <a:pt x="423" y="100"/>
                    </a:cubicBezTo>
                    <a:cubicBezTo>
                      <a:pt x="421" y="99"/>
                      <a:pt x="421" y="99"/>
                      <a:pt x="421" y="99"/>
                    </a:cubicBezTo>
                    <a:cubicBezTo>
                      <a:pt x="421" y="98"/>
                      <a:pt x="421" y="97"/>
                      <a:pt x="421" y="96"/>
                    </a:cubicBezTo>
                    <a:cubicBezTo>
                      <a:pt x="420" y="94"/>
                      <a:pt x="418" y="94"/>
                      <a:pt x="416" y="94"/>
                    </a:cubicBezTo>
                    <a:cubicBezTo>
                      <a:pt x="415" y="94"/>
                      <a:pt x="415" y="94"/>
                      <a:pt x="415" y="94"/>
                    </a:cubicBezTo>
                    <a:cubicBezTo>
                      <a:pt x="415" y="94"/>
                      <a:pt x="415" y="94"/>
                      <a:pt x="415" y="94"/>
                    </a:cubicBezTo>
                    <a:cubicBezTo>
                      <a:pt x="415" y="95"/>
                      <a:pt x="415" y="95"/>
                      <a:pt x="415" y="95"/>
                    </a:cubicBezTo>
                    <a:cubicBezTo>
                      <a:pt x="415" y="95"/>
                      <a:pt x="415" y="95"/>
                      <a:pt x="415" y="95"/>
                    </a:cubicBezTo>
                    <a:cubicBezTo>
                      <a:pt x="415" y="96"/>
                      <a:pt x="415" y="96"/>
                      <a:pt x="415" y="96"/>
                    </a:cubicBezTo>
                    <a:cubicBezTo>
                      <a:pt x="416" y="96"/>
                      <a:pt x="416" y="96"/>
                      <a:pt x="414" y="97"/>
                    </a:cubicBezTo>
                    <a:cubicBezTo>
                      <a:pt x="413" y="98"/>
                      <a:pt x="411" y="100"/>
                      <a:pt x="410" y="101"/>
                    </a:cubicBezTo>
                    <a:cubicBezTo>
                      <a:pt x="410" y="102"/>
                      <a:pt x="410" y="102"/>
                      <a:pt x="410" y="102"/>
                    </a:cubicBezTo>
                    <a:cubicBezTo>
                      <a:pt x="409" y="102"/>
                      <a:pt x="408" y="102"/>
                      <a:pt x="408" y="102"/>
                    </a:cubicBezTo>
                    <a:cubicBezTo>
                      <a:pt x="407" y="102"/>
                      <a:pt x="407" y="102"/>
                      <a:pt x="406" y="103"/>
                    </a:cubicBezTo>
                    <a:cubicBezTo>
                      <a:pt x="405" y="103"/>
                      <a:pt x="405" y="103"/>
                      <a:pt x="405" y="103"/>
                    </a:cubicBezTo>
                    <a:cubicBezTo>
                      <a:pt x="404" y="104"/>
                      <a:pt x="403" y="104"/>
                      <a:pt x="403" y="104"/>
                    </a:cubicBezTo>
                    <a:cubicBezTo>
                      <a:pt x="402" y="104"/>
                      <a:pt x="401" y="104"/>
                      <a:pt x="401" y="104"/>
                    </a:cubicBezTo>
                    <a:cubicBezTo>
                      <a:pt x="400" y="105"/>
                      <a:pt x="400" y="105"/>
                      <a:pt x="399" y="105"/>
                    </a:cubicBezTo>
                    <a:cubicBezTo>
                      <a:pt x="398" y="105"/>
                      <a:pt x="398" y="105"/>
                      <a:pt x="398" y="105"/>
                    </a:cubicBezTo>
                    <a:cubicBezTo>
                      <a:pt x="397" y="106"/>
                      <a:pt x="396" y="106"/>
                      <a:pt x="395" y="106"/>
                    </a:cubicBezTo>
                    <a:cubicBezTo>
                      <a:pt x="395" y="106"/>
                      <a:pt x="394" y="106"/>
                      <a:pt x="393" y="106"/>
                    </a:cubicBezTo>
                    <a:cubicBezTo>
                      <a:pt x="393" y="106"/>
                      <a:pt x="393" y="106"/>
                      <a:pt x="393" y="106"/>
                    </a:cubicBezTo>
                    <a:cubicBezTo>
                      <a:pt x="393" y="105"/>
                      <a:pt x="393" y="105"/>
                      <a:pt x="393" y="105"/>
                    </a:cubicBezTo>
                    <a:cubicBezTo>
                      <a:pt x="393" y="105"/>
                      <a:pt x="393" y="105"/>
                      <a:pt x="393" y="105"/>
                    </a:cubicBezTo>
                    <a:cubicBezTo>
                      <a:pt x="393" y="104"/>
                      <a:pt x="393" y="104"/>
                      <a:pt x="393" y="104"/>
                    </a:cubicBezTo>
                    <a:cubicBezTo>
                      <a:pt x="392" y="104"/>
                      <a:pt x="392" y="104"/>
                      <a:pt x="392" y="104"/>
                    </a:cubicBezTo>
                    <a:cubicBezTo>
                      <a:pt x="393" y="104"/>
                      <a:pt x="394" y="103"/>
                      <a:pt x="395" y="102"/>
                    </a:cubicBezTo>
                    <a:cubicBezTo>
                      <a:pt x="395" y="102"/>
                      <a:pt x="396" y="101"/>
                      <a:pt x="396" y="100"/>
                    </a:cubicBezTo>
                    <a:cubicBezTo>
                      <a:pt x="395" y="99"/>
                      <a:pt x="395" y="99"/>
                      <a:pt x="395" y="99"/>
                    </a:cubicBezTo>
                    <a:cubicBezTo>
                      <a:pt x="394" y="99"/>
                      <a:pt x="393" y="98"/>
                      <a:pt x="393" y="97"/>
                    </a:cubicBezTo>
                    <a:cubicBezTo>
                      <a:pt x="393" y="97"/>
                      <a:pt x="393" y="97"/>
                      <a:pt x="394" y="96"/>
                    </a:cubicBezTo>
                    <a:cubicBezTo>
                      <a:pt x="399" y="94"/>
                      <a:pt x="399" y="94"/>
                      <a:pt x="401" y="92"/>
                    </a:cubicBezTo>
                    <a:cubicBezTo>
                      <a:pt x="396" y="91"/>
                      <a:pt x="396" y="90"/>
                      <a:pt x="395" y="87"/>
                    </a:cubicBezTo>
                    <a:cubicBezTo>
                      <a:pt x="395" y="87"/>
                      <a:pt x="394" y="87"/>
                      <a:pt x="392" y="87"/>
                    </a:cubicBezTo>
                    <a:cubicBezTo>
                      <a:pt x="370" y="91"/>
                      <a:pt x="349" y="97"/>
                      <a:pt x="328" y="102"/>
                    </a:cubicBezTo>
                    <a:cubicBezTo>
                      <a:pt x="326" y="103"/>
                      <a:pt x="325" y="104"/>
                      <a:pt x="323" y="106"/>
                    </a:cubicBezTo>
                    <a:cubicBezTo>
                      <a:pt x="320" y="108"/>
                      <a:pt x="319" y="112"/>
                      <a:pt x="315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6"/>
                      <a:pt x="313" y="116"/>
                      <a:pt x="313" y="116"/>
                    </a:cubicBezTo>
                    <a:cubicBezTo>
                      <a:pt x="313" y="116"/>
                      <a:pt x="312" y="116"/>
                      <a:pt x="312" y="116"/>
                    </a:cubicBezTo>
                    <a:cubicBezTo>
                      <a:pt x="312" y="117"/>
                      <a:pt x="312" y="117"/>
                      <a:pt x="312" y="117"/>
                    </a:cubicBezTo>
                    <a:cubicBezTo>
                      <a:pt x="311" y="117"/>
                      <a:pt x="310" y="117"/>
                      <a:pt x="310" y="117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08" y="118"/>
                      <a:pt x="308" y="118"/>
                      <a:pt x="308" y="118"/>
                    </a:cubicBezTo>
                    <a:cubicBezTo>
                      <a:pt x="307" y="118"/>
                      <a:pt x="307" y="119"/>
                      <a:pt x="307" y="119"/>
                    </a:cubicBezTo>
                    <a:cubicBezTo>
                      <a:pt x="295" y="122"/>
                      <a:pt x="295" y="122"/>
                      <a:pt x="283" y="129"/>
                    </a:cubicBezTo>
                    <a:cubicBezTo>
                      <a:pt x="284" y="129"/>
                      <a:pt x="285" y="130"/>
                      <a:pt x="286" y="130"/>
                    </a:cubicBezTo>
                    <a:cubicBezTo>
                      <a:pt x="287" y="130"/>
                      <a:pt x="289" y="130"/>
                      <a:pt x="291" y="129"/>
                    </a:cubicBezTo>
                    <a:cubicBezTo>
                      <a:pt x="303" y="124"/>
                      <a:pt x="310" y="123"/>
                      <a:pt x="315" y="123"/>
                    </a:cubicBezTo>
                    <a:cubicBezTo>
                      <a:pt x="317" y="123"/>
                      <a:pt x="319" y="123"/>
                      <a:pt x="321" y="123"/>
                    </a:cubicBezTo>
                    <a:cubicBezTo>
                      <a:pt x="325" y="124"/>
                      <a:pt x="327" y="124"/>
                      <a:pt x="328" y="124"/>
                    </a:cubicBezTo>
                    <a:cubicBezTo>
                      <a:pt x="330" y="124"/>
                      <a:pt x="331" y="124"/>
                      <a:pt x="333" y="123"/>
                    </a:cubicBezTo>
                    <a:cubicBezTo>
                      <a:pt x="336" y="123"/>
                      <a:pt x="336" y="123"/>
                      <a:pt x="357" y="115"/>
                    </a:cubicBezTo>
                    <a:cubicBezTo>
                      <a:pt x="360" y="115"/>
                      <a:pt x="360" y="115"/>
                      <a:pt x="360" y="115"/>
                    </a:cubicBezTo>
                    <a:cubicBezTo>
                      <a:pt x="361" y="115"/>
                      <a:pt x="362" y="114"/>
                      <a:pt x="364" y="114"/>
                    </a:cubicBezTo>
                    <a:cubicBezTo>
                      <a:pt x="364" y="114"/>
                      <a:pt x="365" y="114"/>
                      <a:pt x="365" y="115"/>
                    </a:cubicBezTo>
                    <a:cubicBezTo>
                      <a:pt x="366" y="115"/>
                      <a:pt x="366" y="115"/>
                      <a:pt x="367" y="115"/>
                    </a:cubicBezTo>
                    <a:cubicBezTo>
                      <a:pt x="368" y="115"/>
                      <a:pt x="369" y="114"/>
                      <a:pt x="370" y="114"/>
                    </a:cubicBezTo>
                    <a:cubicBezTo>
                      <a:pt x="379" y="112"/>
                      <a:pt x="383" y="112"/>
                      <a:pt x="386" y="112"/>
                    </a:cubicBezTo>
                    <a:cubicBezTo>
                      <a:pt x="388" y="112"/>
                      <a:pt x="389" y="112"/>
                      <a:pt x="390" y="113"/>
                    </a:cubicBezTo>
                    <a:cubicBezTo>
                      <a:pt x="390" y="113"/>
                      <a:pt x="390" y="113"/>
                      <a:pt x="391" y="115"/>
                    </a:cubicBezTo>
                    <a:cubicBezTo>
                      <a:pt x="391" y="117"/>
                      <a:pt x="391" y="119"/>
                      <a:pt x="392" y="121"/>
                    </a:cubicBezTo>
                    <a:cubicBezTo>
                      <a:pt x="391" y="122"/>
                      <a:pt x="390" y="122"/>
                      <a:pt x="390" y="123"/>
                    </a:cubicBezTo>
                    <a:cubicBezTo>
                      <a:pt x="388" y="125"/>
                      <a:pt x="385" y="127"/>
                      <a:pt x="384" y="129"/>
                    </a:cubicBezTo>
                    <a:cubicBezTo>
                      <a:pt x="383" y="130"/>
                      <a:pt x="383" y="130"/>
                      <a:pt x="383" y="130"/>
                    </a:cubicBezTo>
                    <a:cubicBezTo>
                      <a:pt x="382" y="131"/>
                      <a:pt x="381" y="131"/>
                      <a:pt x="380" y="131"/>
                    </a:cubicBezTo>
                    <a:cubicBezTo>
                      <a:pt x="380" y="132"/>
                      <a:pt x="379" y="132"/>
                      <a:pt x="379" y="132"/>
                    </a:cubicBezTo>
                    <a:cubicBezTo>
                      <a:pt x="379" y="132"/>
                      <a:pt x="378" y="133"/>
                      <a:pt x="377" y="133"/>
                    </a:cubicBezTo>
                    <a:cubicBezTo>
                      <a:pt x="376" y="133"/>
                      <a:pt x="376" y="133"/>
                      <a:pt x="376" y="133"/>
                    </a:cubicBezTo>
                    <a:cubicBezTo>
                      <a:pt x="374" y="133"/>
                      <a:pt x="374" y="134"/>
                      <a:pt x="373" y="135"/>
                    </a:cubicBezTo>
                    <a:cubicBezTo>
                      <a:pt x="373" y="135"/>
                      <a:pt x="372" y="135"/>
                      <a:pt x="371" y="135"/>
                    </a:cubicBezTo>
                    <a:cubicBezTo>
                      <a:pt x="371" y="135"/>
                      <a:pt x="370" y="136"/>
                      <a:pt x="369" y="136"/>
                    </a:cubicBezTo>
                    <a:cubicBezTo>
                      <a:pt x="368" y="136"/>
                      <a:pt x="368" y="136"/>
                      <a:pt x="367" y="138"/>
                    </a:cubicBezTo>
                    <a:cubicBezTo>
                      <a:pt x="367" y="138"/>
                      <a:pt x="367" y="138"/>
                      <a:pt x="367" y="138"/>
                    </a:cubicBezTo>
                    <a:cubicBezTo>
                      <a:pt x="366" y="138"/>
                      <a:pt x="366" y="138"/>
                      <a:pt x="366" y="138"/>
                    </a:cubicBezTo>
                    <a:cubicBezTo>
                      <a:pt x="366" y="138"/>
                      <a:pt x="366" y="138"/>
                      <a:pt x="366" y="138"/>
                    </a:cubicBezTo>
                    <a:cubicBezTo>
                      <a:pt x="366" y="138"/>
                      <a:pt x="366" y="138"/>
                      <a:pt x="365" y="138"/>
                    </a:cubicBezTo>
                    <a:cubicBezTo>
                      <a:pt x="365" y="138"/>
                      <a:pt x="365" y="138"/>
                      <a:pt x="365" y="138"/>
                    </a:cubicBezTo>
                    <a:cubicBezTo>
                      <a:pt x="364" y="139"/>
                      <a:pt x="362" y="140"/>
                      <a:pt x="361" y="143"/>
                    </a:cubicBezTo>
                    <a:cubicBezTo>
                      <a:pt x="362" y="143"/>
                      <a:pt x="362" y="143"/>
                      <a:pt x="362" y="143"/>
                    </a:cubicBezTo>
                    <a:cubicBezTo>
                      <a:pt x="363" y="143"/>
                      <a:pt x="364" y="143"/>
                      <a:pt x="365" y="142"/>
                    </a:cubicBezTo>
                    <a:cubicBezTo>
                      <a:pt x="365" y="142"/>
                      <a:pt x="365" y="142"/>
                      <a:pt x="367" y="143"/>
                    </a:cubicBezTo>
                    <a:cubicBezTo>
                      <a:pt x="367" y="143"/>
                      <a:pt x="368" y="143"/>
                      <a:pt x="369" y="143"/>
                    </a:cubicBezTo>
                    <a:cubicBezTo>
                      <a:pt x="371" y="142"/>
                      <a:pt x="371" y="142"/>
                      <a:pt x="371" y="142"/>
                    </a:cubicBezTo>
                    <a:cubicBezTo>
                      <a:pt x="371" y="142"/>
                      <a:pt x="372" y="143"/>
                      <a:pt x="373" y="143"/>
                    </a:cubicBezTo>
                    <a:cubicBezTo>
                      <a:pt x="374" y="143"/>
                      <a:pt x="376" y="142"/>
                      <a:pt x="379" y="141"/>
                    </a:cubicBezTo>
                    <a:cubicBezTo>
                      <a:pt x="379" y="141"/>
                      <a:pt x="379" y="141"/>
                      <a:pt x="379" y="141"/>
                    </a:cubicBezTo>
                    <a:cubicBezTo>
                      <a:pt x="380" y="141"/>
                      <a:pt x="380" y="141"/>
                      <a:pt x="381" y="141"/>
                    </a:cubicBezTo>
                    <a:cubicBezTo>
                      <a:pt x="381" y="141"/>
                      <a:pt x="381" y="141"/>
                      <a:pt x="381" y="141"/>
                    </a:cubicBezTo>
                    <a:cubicBezTo>
                      <a:pt x="381" y="142"/>
                      <a:pt x="381" y="142"/>
                      <a:pt x="381" y="142"/>
                    </a:cubicBezTo>
                    <a:cubicBezTo>
                      <a:pt x="382" y="143"/>
                      <a:pt x="382" y="143"/>
                      <a:pt x="382" y="143"/>
                    </a:cubicBezTo>
                    <a:cubicBezTo>
                      <a:pt x="382" y="143"/>
                      <a:pt x="382" y="143"/>
                      <a:pt x="382" y="143"/>
                    </a:cubicBezTo>
                    <a:cubicBezTo>
                      <a:pt x="383" y="143"/>
                      <a:pt x="383" y="143"/>
                      <a:pt x="383" y="143"/>
                    </a:cubicBezTo>
                    <a:cubicBezTo>
                      <a:pt x="384" y="143"/>
                      <a:pt x="384" y="143"/>
                      <a:pt x="384" y="143"/>
                    </a:cubicBezTo>
                    <a:cubicBezTo>
                      <a:pt x="384" y="144"/>
                      <a:pt x="384" y="144"/>
                      <a:pt x="384" y="144"/>
                    </a:cubicBezTo>
                    <a:cubicBezTo>
                      <a:pt x="374" y="150"/>
                      <a:pt x="362" y="156"/>
                      <a:pt x="352" y="163"/>
                    </a:cubicBezTo>
                    <a:cubicBezTo>
                      <a:pt x="344" y="170"/>
                      <a:pt x="344" y="170"/>
                      <a:pt x="342" y="171"/>
                    </a:cubicBezTo>
                    <a:cubicBezTo>
                      <a:pt x="341" y="174"/>
                      <a:pt x="338" y="175"/>
                      <a:pt x="336" y="177"/>
                    </a:cubicBezTo>
                    <a:cubicBezTo>
                      <a:pt x="336" y="178"/>
                      <a:pt x="336" y="179"/>
                      <a:pt x="336" y="180"/>
                    </a:cubicBezTo>
                    <a:cubicBezTo>
                      <a:pt x="337" y="181"/>
                      <a:pt x="338" y="182"/>
                      <a:pt x="339" y="182"/>
                    </a:cubicBezTo>
                    <a:cubicBezTo>
                      <a:pt x="339" y="183"/>
                      <a:pt x="339" y="183"/>
                      <a:pt x="339" y="183"/>
                    </a:cubicBezTo>
                    <a:cubicBezTo>
                      <a:pt x="338" y="183"/>
                      <a:pt x="337" y="186"/>
                      <a:pt x="336" y="186"/>
                    </a:cubicBezTo>
                    <a:cubicBezTo>
                      <a:pt x="336" y="187"/>
                      <a:pt x="336" y="187"/>
                      <a:pt x="336" y="187"/>
                    </a:cubicBezTo>
                    <a:cubicBezTo>
                      <a:pt x="336" y="188"/>
                      <a:pt x="336" y="188"/>
                      <a:pt x="336" y="188"/>
                    </a:cubicBezTo>
                    <a:cubicBezTo>
                      <a:pt x="334" y="188"/>
                      <a:pt x="334" y="188"/>
                      <a:pt x="333" y="188"/>
                    </a:cubicBezTo>
                    <a:cubicBezTo>
                      <a:pt x="333" y="189"/>
                      <a:pt x="333" y="189"/>
                      <a:pt x="333" y="189"/>
                    </a:cubicBezTo>
                    <a:cubicBezTo>
                      <a:pt x="333" y="189"/>
                      <a:pt x="332" y="191"/>
                      <a:pt x="331" y="191"/>
                    </a:cubicBezTo>
                    <a:cubicBezTo>
                      <a:pt x="331" y="191"/>
                      <a:pt x="331" y="191"/>
                      <a:pt x="330" y="191"/>
                    </a:cubicBezTo>
                    <a:cubicBezTo>
                      <a:pt x="329" y="192"/>
                      <a:pt x="329" y="192"/>
                      <a:pt x="329" y="192"/>
                    </a:cubicBezTo>
                    <a:cubicBezTo>
                      <a:pt x="328" y="192"/>
                      <a:pt x="328" y="192"/>
                      <a:pt x="328" y="193"/>
                    </a:cubicBezTo>
                    <a:cubicBezTo>
                      <a:pt x="328" y="193"/>
                      <a:pt x="327" y="193"/>
                      <a:pt x="327" y="194"/>
                    </a:cubicBezTo>
                    <a:cubicBezTo>
                      <a:pt x="326" y="193"/>
                      <a:pt x="326" y="193"/>
                      <a:pt x="326" y="193"/>
                    </a:cubicBezTo>
                    <a:cubicBezTo>
                      <a:pt x="326" y="193"/>
                      <a:pt x="326" y="193"/>
                      <a:pt x="326" y="193"/>
                    </a:cubicBezTo>
                    <a:cubicBezTo>
                      <a:pt x="326" y="193"/>
                      <a:pt x="325" y="193"/>
                      <a:pt x="325" y="194"/>
                    </a:cubicBezTo>
                    <a:cubicBezTo>
                      <a:pt x="322" y="195"/>
                      <a:pt x="322" y="195"/>
                      <a:pt x="308" y="197"/>
                    </a:cubicBezTo>
                    <a:cubicBezTo>
                      <a:pt x="309" y="198"/>
                      <a:pt x="309" y="198"/>
                      <a:pt x="309" y="198"/>
                    </a:cubicBezTo>
                    <a:cubicBezTo>
                      <a:pt x="309" y="198"/>
                      <a:pt x="309" y="198"/>
                      <a:pt x="309" y="198"/>
                    </a:cubicBezTo>
                    <a:cubicBezTo>
                      <a:pt x="307" y="201"/>
                      <a:pt x="307" y="201"/>
                      <a:pt x="303" y="204"/>
                    </a:cubicBezTo>
                    <a:cubicBezTo>
                      <a:pt x="298" y="205"/>
                      <a:pt x="296" y="206"/>
                      <a:pt x="296" y="211"/>
                    </a:cubicBezTo>
                    <a:cubicBezTo>
                      <a:pt x="298" y="212"/>
                      <a:pt x="298" y="212"/>
                      <a:pt x="298" y="212"/>
                    </a:cubicBezTo>
                    <a:cubicBezTo>
                      <a:pt x="297" y="213"/>
                      <a:pt x="297" y="214"/>
                      <a:pt x="295" y="220"/>
                    </a:cubicBezTo>
                    <a:cubicBezTo>
                      <a:pt x="293" y="222"/>
                      <a:pt x="293" y="222"/>
                      <a:pt x="293" y="222"/>
                    </a:cubicBezTo>
                    <a:cubicBezTo>
                      <a:pt x="292" y="222"/>
                      <a:pt x="292" y="222"/>
                      <a:pt x="292" y="222"/>
                    </a:cubicBezTo>
                    <a:cubicBezTo>
                      <a:pt x="291" y="222"/>
                      <a:pt x="291" y="222"/>
                      <a:pt x="291" y="222"/>
                    </a:cubicBezTo>
                    <a:cubicBezTo>
                      <a:pt x="291" y="222"/>
                      <a:pt x="290" y="223"/>
                      <a:pt x="290" y="224"/>
                    </a:cubicBezTo>
                    <a:cubicBezTo>
                      <a:pt x="290" y="224"/>
                      <a:pt x="290" y="224"/>
                      <a:pt x="290" y="224"/>
                    </a:cubicBezTo>
                    <a:cubicBezTo>
                      <a:pt x="290" y="224"/>
                      <a:pt x="290" y="224"/>
                      <a:pt x="289" y="225"/>
                    </a:cubicBezTo>
                    <a:cubicBezTo>
                      <a:pt x="288" y="225"/>
                      <a:pt x="288" y="225"/>
                      <a:pt x="288" y="225"/>
                    </a:cubicBezTo>
                    <a:cubicBezTo>
                      <a:pt x="287" y="226"/>
                      <a:pt x="287" y="226"/>
                      <a:pt x="287" y="226"/>
                    </a:cubicBezTo>
                    <a:cubicBezTo>
                      <a:pt x="287" y="226"/>
                      <a:pt x="286" y="227"/>
                      <a:pt x="286" y="227"/>
                    </a:cubicBezTo>
                    <a:cubicBezTo>
                      <a:pt x="286" y="227"/>
                      <a:pt x="285" y="227"/>
                      <a:pt x="285" y="226"/>
                    </a:cubicBezTo>
                    <a:cubicBezTo>
                      <a:pt x="284" y="227"/>
                      <a:pt x="284" y="227"/>
                      <a:pt x="283" y="227"/>
                    </a:cubicBezTo>
                    <a:cubicBezTo>
                      <a:pt x="278" y="224"/>
                      <a:pt x="276" y="223"/>
                      <a:pt x="273" y="219"/>
                    </a:cubicBezTo>
                    <a:cubicBezTo>
                      <a:pt x="273" y="219"/>
                      <a:pt x="273" y="219"/>
                      <a:pt x="273" y="219"/>
                    </a:cubicBezTo>
                    <a:cubicBezTo>
                      <a:pt x="273" y="219"/>
                      <a:pt x="273" y="219"/>
                      <a:pt x="271" y="218"/>
                    </a:cubicBezTo>
                    <a:cubicBezTo>
                      <a:pt x="264" y="205"/>
                      <a:pt x="268" y="204"/>
                      <a:pt x="280" y="201"/>
                    </a:cubicBezTo>
                    <a:cubicBezTo>
                      <a:pt x="286" y="199"/>
                      <a:pt x="291" y="200"/>
                      <a:pt x="297" y="197"/>
                    </a:cubicBezTo>
                    <a:cubicBezTo>
                      <a:pt x="300" y="195"/>
                      <a:pt x="300" y="195"/>
                      <a:pt x="300" y="195"/>
                    </a:cubicBezTo>
                    <a:cubicBezTo>
                      <a:pt x="300" y="195"/>
                      <a:pt x="300" y="195"/>
                      <a:pt x="299" y="195"/>
                    </a:cubicBezTo>
                    <a:cubicBezTo>
                      <a:pt x="299" y="195"/>
                      <a:pt x="298" y="195"/>
                      <a:pt x="297" y="195"/>
                    </a:cubicBezTo>
                    <a:cubicBezTo>
                      <a:pt x="291" y="193"/>
                      <a:pt x="290" y="192"/>
                      <a:pt x="285" y="185"/>
                    </a:cubicBezTo>
                    <a:cubicBezTo>
                      <a:pt x="285" y="184"/>
                      <a:pt x="284" y="183"/>
                      <a:pt x="284" y="182"/>
                    </a:cubicBezTo>
                    <a:cubicBezTo>
                      <a:pt x="280" y="176"/>
                      <a:pt x="278" y="175"/>
                      <a:pt x="273" y="174"/>
                    </a:cubicBezTo>
                    <a:cubicBezTo>
                      <a:pt x="272" y="175"/>
                      <a:pt x="271" y="176"/>
                      <a:pt x="271" y="177"/>
                    </a:cubicBezTo>
                    <a:cubicBezTo>
                      <a:pt x="271" y="177"/>
                      <a:pt x="271" y="177"/>
                      <a:pt x="271" y="178"/>
                    </a:cubicBezTo>
                    <a:cubicBezTo>
                      <a:pt x="273" y="179"/>
                      <a:pt x="273" y="181"/>
                      <a:pt x="274" y="181"/>
                    </a:cubicBezTo>
                    <a:cubicBezTo>
                      <a:pt x="274" y="182"/>
                      <a:pt x="273" y="182"/>
                      <a:pt x="273" y="182"/>
                    </a:cubicBezTo>
                    <a:cubicBezTo>
                      <a:pt x="272" y="183"/>
                      <a:pt x="272" y="183"/>
                      <a:pt x="272" y="183"/>
                    </a:cubicBezTo>
                    <a:cubicBezTo>
                      <a:pt x="271" y="183"/>
                      <a:pt x="271" y="183"/>
                      <a:pt x="271" y="183"/>
                    </a:cubicBezTo>
                    <a:cubicBezTo>
                      <a:pt x="271" y="184"/>
                      <a:pt x="270" y="184"/>
                      <a:pt x="270" y="184"/>
                    </a:cubicBezTo>
                    <a:cubicBezTo>
                      <a:pt x="269" y="184"/>
                      <a:pt x="269" y="185"/>
                      <a:pt x="269" y="186"/>
                    </a:cubicBezTo>
                    <a:cubicBezTo>
                      <a:pt x="268" y="186"/>
                      <a:pt x="268" y="186"/>
                      <a:pt x="268" y="186"/>
                    </a:cubicBezTo>
                    <a:cubicBezTo>
                      <a:pt x="267" y="186"/>
                      <a:pt x="267" y="186"/>
                      <a:pt x="267" y="186"/>
                    </a:cubicBezTo>
                    <a:cubicBezTo>
                      <a:pt x="267" y="186"/>
                      <a:pt x="266" y="186"/>
                      <a:pt x="265" y="187"/>
                    </a:cubicBezTo>
                    <a:cubicBezTo>
                      <a:pt x="250" y="191"/>
                      <a:pt x="248" y="195"/>
                      <a:pt x="247" y="198"/>
                    </a:cubicBezTo>
                    <a:cubicBezTo>
                      <a:pt x="247" y="199"/>
                      <a:pt x="247" y="201"/>
                      <a:pt x="247" y="202"/>
                    </a:cubicBezTo>
                    <a:cubicBezTo>
                      <a:pt x="247" y="203"/>
                      <a:pt x="247" y="203"/>
                      <a:pt x="247" y="203"/>
                    </a:cubicBezTo>
                    <a:cubicBezTo>
                      <a:pt x="248" y="205"/>
                      <a:pt x="249" y="205"/>
                      <a:pt x="249" y="206"/>
                    </a:cubicBezTo>
                    <a:cubicBezTo>
                      <a:pt x="249" y="206"/>
                      <a:pt x="253" y="213"/>
                      <a:pt x="242" y="213"/>
                    </a:cubicBezTo>
                    <a:cubicBezTo>
                      <a:pt x="241" y="213"/>
                      <a:pt x="238" y="213"/>
                      <a:pt x="236" y="213"/>
                    </a:cubicBezTo>
                    <a:cubicBezTo>
                      <a:pt x="233" y="211"/>
                      <a:pt x="233" y="211"/>
                      <a:pt x="233" y="211"/>
                    </a:cubicBezTo>
                    <a:cubicBezTo>
                      <a:pt x="233" y="211"/>
                      <a:pt x="233" y="211"/>
                      <a:pt x="233" y="211"/>
                    </a:cubicBezTo>
                    <a:cubicBezTo>
                      <a:pt x="232" y="210"/>
                      <a:pt x="232" y="210"/>
                      <a:pt x="232" y="210"/>
                    </a:cubicBezTo>
                    <a:cubicBezTo>
                      <a:pt x="232" y="210"/>
                      <a:pt x="231" y="210"/>
                      <a:pt x="230" y="210"/>
                    </a:cubicBezTo>
                    <a:cubicBezTo>
                      <a:pt x="228" y="209"/>
                      <a:pt x="226" y="208"/>
                      <a:pt x="224" y="208"/>
                    </a:cubicBezTo>
                    <a:cubicBezTo>
                      <a:pt x="223" y="208"/>
                      <a:pt x="221" y="208"/>
                      <a:pt x="218" y="209"/>
                    </a:cubicBezTo>
                    <a:cubicBezTo>
                      <a:pt x="218" y="208"/>
                      <a:pt x="218" y="208"/>
                      <a:pt x="218" y="208"/>
                    </a:cubicBezTo>
                    <a:cubicBezTo>
                      <a:pt x="218" y="207"/>
                      <a:pt x="218" y="207"/>
                      <a:pt x="218" y="207"/>
                    </a:cubicBezTo>
                    <a:cubicBezTo>
                      <a:pt x="218" y="206"/>
                      <a:pt x="218" y="206"/>
                      <a:pt x="218" y="206"/>
                    </a:cubicBezTo>
                    <a:cubicBezTo>
                      <a:pt x="218" y="206"/>
                      <a:pt x="218" y="206"/>
                      <a:pt x="218" y="206"/>
                    </a:cubicBezTo>
                    <a:cubicBezTo>
                      <a:pt x="218" y="205"/>
                      <a:pt x="218" y="205"/>
                      <a:pt x="218" y="205"/>
                    </a:cubicBezTo>
                    <a:cubicBezTo>
                      <a:pt x="217" y="205"/>
                      <a:pt x="217" y="205"/>
                      <a:pt x="217" y="205"/>
                    </a:cubicBezTo>
                    <a:cubicBezTo>
                      <a:pt x="217" y="204"/>
                      <a:pt x="217" y="204"/>
                      <a:pt x="217" y="204"/>
                    </a:cubicBezTo>
                    <a:cubicBezTo>
                      <a:pt x="217" y="203"/>
                      <a:pt x="217" y="203"/>
                      <a:pt x="217" y="203"/>
                    </a:cubicBezTo>
                    <a:cubicBezTo>
                      <a:pt x="217" y="203"/>
                      <a:pt x="218" y="202"/>
                      <a:pt x="218" y="201"/>
                    </a:cubicBezTo>
                    <a:cubicBezTo>
                      <a:pt x="218" y="201"/>
                      <a:pt x="218" y="201"/>
                      <a:pt x="218" y="201"/>
                    </a:cubicBezTo>
                    <a:cubicBezTo>
                      <a:pt x="223" y="198"/>
                      <a:pt x="224" y="197"/>
                      <a:pt x="228" y="195"/>
                    </a:cubicBezTo>
                    <a:cubicBezTo>
                      <a:pt x="228" y="195"/>
                      <a:pt x="228" y="195"/>
                      <a:pt x="229" y="195"/>
                    </a:cubicBezTo>
                    <a:cubicBezTo>
                      <a:pt x="227" y="194"/>
                      <a:pt x="226" y="194"/>
                      <a:pt x="225" y="194"/>
                    </a:cubicBezTo>
                    <a:cubicBezTo>
                      <a:pt x="224" y="194"/>
                      <a:pt x="224" y="194"/>
                      <a:pt x="224" y="194"/>
                    </a:cubicBezTo>
                    <a:cubicBezTo>
                      <a:pt x="223" y="194"/>
                      <a:pt x="223" y="194"/>
                      <a:pt x="223" y="194"/>
                    </a:cubicBezTo>
                    <a:cubicBezTo>
                      <a:pt x="216" y="191"/>
                      <a:pt x="216" y="191"/>
                      <a:pt x="211" y="191"/>
                    </a:cubicBezTo>
                    <a:cubicBezTo>
                      <a:pt x="210" y="191"/>
                      <a:pt x="210" y="190"/>
                      <a:pt x="209" y="189"/>
                    </a:cubicBezTo>
                    <a:cubicBezTo>
                      <a:pt x="206" y="191"/>
                      <a:pt x="206" y="191"/>
                      <a:pt x="202" y="194"/>
                    </a:cubicBezTo>
                    <a:cubicBezTo>
                      <a:pt x="200" y="195"/>
                      <a:pt x="200" y="195"/>
                      <a:pt x="198" y="195"/>
                    </a:cubicBezTo>
                    <a:cubicBezTo>
                      <a:pt x="196" y="195"/>
                      <a:pt x="195" y="195"/>
                      <a:pt x="193" y="195"/>
                    </a:cubicBezTo>
                    <a:cubicBezTo>
                      <a:pt x="192" y="194"/>
                      <a:pt x="192" y="194"/>
                      <a:pt x="192" y="194"/>
                    </a:cubicBezTo>
                    <a:cubicBezTo>
                      <a:pt x="192" y="193"/>
                      <a:pt x="192" y="193"/>
                      <a:pt x="192" y="193"/>
                    </a:cubicBezTo>
                    <a:cubicBezTo>
                      <a:pt x="190" y="192"/>
                      <a:pt x="190" y="192"/>
                      <a:pt x="190" y="192"/>
                    </a:cubicBezTo>
                    <a:cubicBezTo>
                      <a:pt x="190" y="192"/>
                      <a:pt x="190" y="191"/>
                      <a:pt x="189" y="191"/>
                    </a:cubicBezTo>
                    <a:cubicBezTo>
                      <a:pt x="189" y="191"/>
                      <a:pt x="187" y="190"/>
                      <a:pt x="184" y="190"/>
                    </a:cubicBezTo>
                    <a:cubicBezTo>
                      <a:pt x="180" y="190"/>
                      <a:pt x="173" y="191"/>
                      <a:pt x="167" y="193"/>
                    </a:cubicBezTo>
                    <a:cubicBezTo>
                      <a:pt x="165" y="194"/>
                      <a:pt x="163" y="195"/>
                      <a:pt x="162" y="195"/>
                    </a:cubicBezTo>
                    <a:cubicBezTo>
                      <a:pt x="162" y="194"/>
                      <a:pt x="163" y="193"/>
                      <a:pt x="164" y="192"/>
                    </a:cubicBezTo>
                    <a:cubicBezTo>
                      <a:pt x="164" y="192"/>
                      <a:pt x="164" y="192"/>
                      <a:pt x="164" y="191"/>
                    </a:cubicBezTo>
                    <a:cubicBezTo>
                      <a:pt x="148" y="204"/>
                      <a:pt x="148" y="204"/>
                      <a:pt x="137" y="210"/>
                    </a:cubicBezTo>
                    <a:cubicBezTo>
                      <a:pt x="137" y="210"/>
                      <a:pt x="137" y="210"/>
                      <a:pt x="137" y="209"/>
                    </a:cubicBezTo>
                    <a:cubicBezTo>
                      <a:pt x="136" y="210"/>
                      <a:pt x="136" y="210"/>
                      <a:pt x="135" y="210"/>
                    </a:cubicBezTo>
                    <a:cubicBezTo>
                      <a:pt x="134" y="210"/>
                      <a:pt x="134" y="208"/>
                      <a:pt x="134" y="207"/>
                    </a:cubicBezTo>
                    <a:cubicBezTo>
                      <a:pt x="133" y="208"/>
                      <a:pt x="132" y="208"/>
                      <a:pt x="131" y="209"/>
                    </a:cubicBezTo>
                    <a:cubicBezTo>
                      <a:pt x="130" y="208"/>
                      <a:pt x="130" y="208"/>
                      <a:pt x="130" y="208"/>
                    </a:cubicBezTo>
                    <a:cubicBezTo>
                      <a:pt x="129" y="209"/>
                      <a:pt x="128" y="210"/>
                      <a:pt x="128" y="210"/>
                    </a:cubicBezTo>
                    <a:cubicBezTo>
                      <a:pt x="128" y="210"/>
                      <a:pt x="128" y="210"/>
                      <a:pt x="127" y="209"/>
                    </a:cubicBezTo>
                    <a:cubicBezTo>
                      <a:pt x="124" y="209"/>
                      <a:pt x="122" y="209"/>
                      <a:pt x="115" y="216"/>
                    </a:cubicBezTo>
                    <a:cubicBezTo>
                      <a:pt x="115" y="215"/>
                      <a:pt x="115" y="215"/>
                      <a:pt x="115" y="215"/>
                    </a:cubicBezTo>
                    <a:cubicBezTo>
                      <a:pt x="108" y="223"/>
                      <a:pt x="101" y="231"/>
                      <a:pt x="94" y="240"/>
                    </a:cubicBezTo>
                    <a:cubicBezTo>
                      <a:pt x="92" y="243"/>
                      <a:pt x="89" y="247"/>
                      <a:pt x="87" y="250"/>
                    </a:cubicBezTo>
                    <a:cubicBezTo>
                      <a:pt x="89" y="247"/>
                      <a:pt x="92" y="244"/>
                      <a:pt x="94" y="241"/>
                    </a:cubicBezTo>
                    <a:cubicBezTo>
                      <a:pt x="94" y="241"/>
                      <a:pt x="94" y="241"/>
                      <a:pt x="94" y="241"/>
                    </a:cubicBezTo>
                    <a:cubicBezTo>
                      <a:pt x="94" y="241"/>
                      <a:pt x="94" y="241"/>
                      <a:pt x="94" y="241"/>
                    </a:cubicBezTo>
                    <a:cubicBezTo>
                      <a:pt x="93" y="242"/>
                      <a:pt x="93" y="242"/>
                      <a:pt x="93" y="242"/>
                    </a:cubicBezTo>
                    <a:cubicBezTo>
                      <a:pt x="93" y="243"/>
                      <a:pt x="93" y="243"/>
                      <a:pt x="93" y="243"/>
                    </a:cubicBezTo>
                    <a:cubicBezTo>
                      <a:pt x="93" y="243"/>
                      <a:pt x="93" y="243"/>
                      <a:pt x="93" y="243"/>
                    </a:cubicBezTo>
                    <a:cubicBezTo>
                      <a:pt x="93" y="244"/>
                      <a:pt x="93" y="244"/>
                      <a:pt x="93" y="244"/>
                    </a:cubicBezTo>
                    <a:cubicBezTo>
                      <a:pt x="93" y="245"/>
                      <a:pt x="93" y="245"/>
                      <a:pt x="93" y="245"/>
                    </a:cubicBezTo>
                    <a:cubicBezTo>
                      <a:pt x="92" y="246"/>
                      <a:pt x="92" y="246"/>
                      <a:pt x="92" y="246"/>
                    </a:cubicBezTo>
                    <a:cubicBezTo>
                      <a:pt x="92" y="246"/>
                      <a:pt x="92" y="246"/>
                      <a:pt x="92" y="246"/>
                    </a:cubicBezTo>
                    <a:cubicBezTo>
                      <a:pt x="92" y="246"/>
                      <a:pt x="92" y="246"/>
                      <a:pt x="92" y="247"/>
                    </a:cubicBezTo>
                    <a:cubicBezTo>
                      <a:pt x="92" y="248"/>
                      <a:pt x="92" y="248"/>
                      <a:pt x="92" y="248"/>
                    </a:cubicBezTo>
                    <a:cubicBezTo>
                      <a:pt x="91" y="248"/>
                      <a:pt x="91" y="248"/>
                      <a:pt x="91" y="248"/>
                    </a:cubicBezTo>
                    <a:cubicBezTo>
                      <a:pt x="91" y="249"/>
                      <a:pt x="91" y="249"/>
                      <a:pt x="91" y="249"/>
                    </a:cubicBezTo>
                    <a:cubicBezTo>
                      <a:pt x="91" y="250"/>
                      <a:pt x="91" y="250"/>
                      <a:pt x="91" y="250"/>
                    </a:cubicBezTo>
                    <a:cubicBezTo>
                      <a:pt x="91" y="250"/>
                      <a:pt x="91" y="250"/>
                      <a:pt x="91" y="251"/>
                    </a:cubicBezTo>
                    <a:cubicBezTo>
                      <a:pt x="91" y="251"/>
                      <a:pt x="91" y="251"/>
                      <a:pt x="91" y="251"/>
                    </a:cubicBezTo>
                    <a:cubicBezTo>
                      <a:pt x="90" y="251"/>
                      <a:pt x="90" y="252"/>
                      <a:pt x="90" y="253"/>
                    </a:cubicBezTo>
                    <a:cubicBezTo>
                      <a:pt x="88" y="254"/>
                      <a:pt x="88" y="254"/>
                      <a:pt x="88" y="254"/>
                    </a:cubicBezTo>
                    <a:cubicBezTo>
                      <a:pt x="88" y="254"/>
                      <a:pt x="88" y="254"/>
                      <a:pt x="87" y="255"/>
                    </a:cubicBezTo>
                    <a:cubicBezTo>
                      <a:pt x="87" y="255"/>
                      <a:pt x="87" y="256"/>
                      <a:pt x="86" y="256"/>
                    </a:cubicBezTo>
                    <a:cubicBezTo>
                      <a:pt x="86" y="257"/>
                      <a:pt x="85" y="257"/>
                      <a:pt x="85" y="258"/>
                    </a:cubicBezTo>
                    <a:cubicBezTo>
                      <a:pt x="85" y="258"/>
                      <a:pt x="84" y="259"/>
                      <a:pt x="84" y="259"/>
                    </a:cubicBezTo>
                    <a:cubicBezTo>
                      <a:pt x="84" y="259"/>
                      <a:pt x="83" y="260"/>
                      <a:pt x="83" y="261"/>
                    </a:cubicBezTo>
                    <a:cubicBezTo>
                      <a:pt x="83" y="261"/>
                      <a:pt x="83" y="261"/>
                      <a:pt x="82" y="261"/>
                    </a:cubicBezTo>
                    <a:cubicBezTo>
                      <a:pt x="82" y="261"/>
                      <a:pt x="82" y="262"/>
                      <a:pt x="82" y="262"/>
                    </a:cubicBezTo>
                    <a:cubicBezTo>
                      <a:pt x="82" y="261"/>
                      <a:pt x="82" y="261"/>
                      <a:pt x="82" y="261"/>
                    </a:cubicBezTo>
                    <a:cubicBezTo>
                      <a:pt x="83" y="259"/>
                      <a:pt x="83" y="259"/>
                      <a:pt x="83" y="259"/>
                    </a:cubicBezTo>
                    <a:cubicBezTo>
                      <a:pt x="81" y="259"/>
                      <a:pt x="81" y="260"/>
                      <a:pt x="77" y="265"/>
                    </a:cubicBezTo>
                    <a:cubicBezTo>
                      <a:pt x="77" y="265"/>
                      <a:pt x="77" y="265"/>
                      <a:pt x="77" y="265"/>
                    </a:cubicBezTo>
                    <a:cubicBezTo>
                      <a:pt x="70" y="275"/>
                      <a:pt x="64" y="286"/>
                      <a:pt x="58" y="296"/>
                    </a:cubicBezTo>
                    <a:cubicBezTo>
                      <a:pt x="58" y="296"/>
                      <a:pt x="58" y="296"/>
                      <a:pt x="58" y="296"/>
                    </a:cubicBezTo>
                    <a:cubicBezTo>
                      <a:pt x="59" y="296"/>
                      <a:pt x="59" y="296"/>
                      <a:pt x="59" y="296"/>
                    </a:cubicBezTo>
                    <a:cubicBezTo>
                      <a:pt x="59" y="295"/>
                      <a:pt x="59" y="295"/>
                      <a:pt x="59" y="295"/>
                    </a:cubicBezTo>
                    <a:cubicBezTo>
                      <a:pt x="59" y="295"/>
                      <a:pt x="59" y="295"/>
                      <a:pt x="59" y="296"/>
                    </a:cubicBezTo>
                    <a:cubicBezTo>
                      <a:pt x="59" y="295"/>
                      <a:pt x="59" y="295"/>
                      <a:pt x="60" y="295"/>
                    </a:cubicBezTo>
                    <a:cubicBezTo>
                      <a:pt x="60" y="294"/>
                      <a:pt x="60" y="294"/>
                      <a:pt x="61" y="294"/>
                    </a:cubicBezTo>
                    <a:cubicBezTo>
                      <a:pt x="61" y="294"/>
                      <a:pt x="61" y="294"/>
                      <a:pt x="61" y="294"/>
                    </a:cubicBezTo>
                    <a:cubicBezTo>
                      <a:pt x="61" y="294"/>
                      <a:pt x="61" y="294"/>
                      <a:pt x="61" y="294"/>
                    </a:cubicBezTo>
                    <a:cubicBezTo>
                      <a:pt x="60" y="294"/>
                      <a:pt x="60" y="294"/>
                      <a:pt x="60" y="295"/>
                    </a:cubicBezTo>
                    <a:cubicBezTo>
                      <a:pt x="60" y="295"/>
                      <a:pt x="60" y="295"/>
                      <a:pt x="60" y="295"/>
                    </a:cubicBezTo>
                    <a:cubicBezTo>
                      <a:pt x="60" y="296"/>
                      <a:pt x="60" y="297"/>
                      <a:pt x="60" y="298"/>
                    </a:cubicBezTo>
                    <a:cubicBezTo>
                      <a:pt x="59" y="299"/>
                      <a:pt x="59" y="300"/>
                      <a:pt x="57" y="301"/>
                    </a:cubicBezTo>
                    <a:cubicBezTo>
                      <a:pt x="57" y="303"/>
                      <a:pt x="56" y="303"/>
                      <a:pt x="56" y="305"/>
                    </a:cubicBezTo>
                    <a:cubicBezTo>
                      <a:pt x="55" y="305"/>
                      <a:pt x="55" y="306"/>
                      <a:pt x="55" y="306"/>
                    </a:cubicBezTo>
                    <a:cubicBezTo>
                      <a:pt x="55" y="306"/>
                      <a:pt x="55" y="306"/>
                      <a:pt x="55" y="306"/>
                    </a:cubicBezTo>
                    <a:cubicBezTo>
                      <a:pt x="55" y="305"/>
                      <a:pt x="55" y="305"/>
                      <a:pt x="55" y="305"/>
                    </a:cubicBezTo>
                    <a:cubicBezTo>
                      <a:pt x="55" y="304"/>
                      <a:pt x="55" y="304"/>
                      <a:pt x="55" y="304"/>
                    </a:cubicBezTo>
                    <a:cubicBezTo>
                      <a:pt x="55" y="303"/>
                      <a:pt x="55" y="303"/>
                      <a:pt x="55" y="303"/>
                    </a:cubicBezTo>
                    <a:cubicBezTo>
                      <a:pt x="54" y="304"/>
                      <a:pt x="53" y="306"/>
                      <a:pt x="52" y="307"/>
                    </a:cubicBezTo>
                    <a:cubicBezTo>
                      <a:pt x="52" y="309"/>
                      <a:pt x="51" y="311"/>
                      <a:pt x="51" y="311"/>
                    </a:cubicBezTo>
                    <a:cubicBezTo>
                      <a:pt x="51" y="311"/>
                      <a:pt x="51" y="311"/>
                      <a:pt x="51" y="311"/>
                    </a:cubicBezTo>
                    <a:cubicBezTo>
                      <a:pt x="50" y="311"/>
                      <a:pt x="50" y="311"/>
                      <a:pt x="50" y="311"/>
                    </a:cubicBezTo>
                    <a:cubicBezTo>
                      <a:pt x="50" y="312"/>
                      <a:pt x="50" y="312"/>
                      <a:pt x="50" y="312"/>
                    </a:cubicBezTo>
                    <a:cubicBezTo>
                      <a:pt x="50" y="313"/>
                      <a:pt x="50" y="313"/>
                      <a:pt x="50" y="313"/>
                    </a:cubicBezTo>
                    <a:cubicBezTo>
                      <a:pt x="49" y="313"/>
                      <a:pt x="49" y="313"/>
                      <a:pt x="49" y="313"/>
                    </a:cubicBezTo>
                    <a:cubicBezTo>
                      <a:pt x="49" y="313"/>
                      <a:pt x="49" y="313"/>
                      <a:pt x="49" y="313"/>
                    </a:cubicBezTo>
                    <a:cubicBezTo>
                      <a:pt x="47" y="317"/>
                      <a:pt x="45" y="322"/>
                      <a:pt x="43" y="326"/>
                    </a:cubicBezTo>
                    <a:cubicBezTo>
                      <a:pt x="44" y="324"/>
                      <a:pt x="45" y="322"/>
                      <a:pt x="46" y="320"/>
                    </a:cubicBezTo>
                    <a:cubicBezTo>
                      <a:pt x="46" y="320"/>
                      <a:pt x="46" y="320"/>
                      <a:pt x="46" y="320"/>
                    </a:cubicBezTo>
                    <a:cubicBezTo>
                      <a:pt x="46" y="320"/>
                      <a:pt x="46" y="320"/>
                      <a:pt x="46" y="320"/>
                    </a:cubicBezTo>
                    <a:cubicBezTo>
                      <a:pt x="46" y="321"/>
                      <a:pt x="45" y="321"/>
                      <a:pt x="45" y="323"/>
                    </a:cubicBezTo>
                    <a:cubicBezTo>
                      <a:pt x="45" y="323"/>
                      <a:pt x="45" y="323"/>
                      <a:pt x="45" y="324"/>
                    </a:cubicBezTo>
                    <a:cubicBezTo>
                      <a:pt x="45" y="325"/>
                      <a:pt x="45" y="325"/>
                      <a:pt x="45" y="326"/>
                    </a:cubicBezTo>
                    <a:cubicBezTo>
                      <a:pt x="45" y="327"/>
                      <a:pt x="45" y="327"/>
                      <a:pt x="45" y="328"/>
                    </a:cubicBezTo>
                    <a:cubicBezTo>
                      <a:pt x="44" y="329"/>
                      <a:pt x="44" y="329"/>
                      <a:pt x="44" y="330"/>
                    </a:cubicBezTo>
                    <a:cubicBezTo>
                      <a:pt x="44" y="331"/>
                      <a:pt x="44" y="331"/>
                      <a:pt x="44" y="332"/>
                    </a:cubicBezTo>
                    <a:cubicBezTo>
                      <a:pt x="44" y="332"/>
                      <a:pt x="44" y="333"/>
                      <a:pt x="44" y="334"/>
                    </a:cubicBezTo>
                    <a:cubicBezTo>
                      <a:pt x="44" y="334"/>
                      <a:pt x="44" y="335"/>
                      <a:pt x="44" y="336"/>
                    </a:cubicBezTo>
                    <a:cubicBezTo>
                      <a:pt x="44" y="337"/>
                      <a:pt x="43" y="337"/>
                      <a:pt x="43" y="338"/>
                    </a:cubicBezTo>
                    <a:cubicBezTo>
                      <a:pt x="43" y="339"/>
                      <a:pt x="43" y="340"/>
                      <a:pt x="43" y="342"/>
                    </a:cubicBezTo>
                    <a:cubicBezTo>
                      <a:pt x="42" y="343"/>
                      <a:pt x="41" y="344"/>
                      <a:pt x="41" y="345"/>
                    </a:cubicBezTo>
                    <a:cubicBezTo>
                      <a:pt x="40" y="346"/>
                      <a:pt x="40" y="347"/>
                      <a:pt x="40" y="348"/>
                    </a:cubicBezTo>
                    <a:cubicBezTo>
                      <a:pt x="40" y="350"/>
                      <a:pt x="40" y="351"/>
                      <a:pt x="39" y="351"/>
                    </a:cubicBezTo>
                    <a:cubicBezTo>
                      <a:pt x="38" y="353"/>
                      <a:pt x="38" y="353"/>
                      <a:pt x="38" y="353"/>
                    </a:cubicBezTo>
                    <a:cubicBezTo>
                      <a:pt x="37" y="353"/>
                      <a:pt x="37" y="354"/>
                      <a:pt x="36" y="354"/>
                    </a:cubicBezTo>
                    <a:cubicBezTo>
                      <a:pt x="33" y="354"/>
                      <a:pt x="34" y="348"/>
                      <a:pt x="34" y="345"/>
                    </a:cubicBezTo>
                    <a:cubicBezTo>
                      <a:pt x="23" y="370"/>
                      <a:pt x="14" y="396"/>
                      <a:pt x="7" y="422"/>
                    </a:cubicBezTo>
                    <a:cubicBezTo>
                      <a:pt x="6" y="434"/>
                      <a:pt x="0" y="446"/>
                      <a:pt x="7" y="457"/>
                    </a:cubicBezTo>
                    <a:cubicBezTo>
                      <a:pt x="8" y="457"/>
                      <a:pt x="9" y="456"/>
                      <a:pt x="10" y="456"/>
                    </a:cubicBezTo>
                    <a:cubicBezTo>
                      <a:pt x="11" y="456"/>
                      <a:pt x="12" y="457"/>
                      <a:pt x="12" y="457"/>
                    </a:cubicBezTo>
                    <a:cubicBezTo>
                      <a:pt x="13" y="458"/>
                      <a:pt x="13" y="458"/>
                      <a:pt x="13" y="458"/>
                    </a:cubicBezTo>
                    <a:cubicBezTo>
                      <a:pt x="13" y="458"/>
                      <a:pt x="13" y="458"/>
                      <a:pt x="13" y="459"/>
                    </a:cubicBezTo>
                    <a:cubicBezTo>
                      <a:pt x="13" y="459"/>
                      <a:pt x="13" y="461"/>
                      <a:pt x="13" y="462"/>
                    </a:cubicBezTo>
                    <a:cubicBezTo>
                      <a:pt x="9" y="464"/>
                      <a:pt x="9" y="464"/>
                      <a:pt x="7" y="469"/>
                    </a:cubicBezTo>
                    <a:cubicBezTo>
                      <a:pt x="7" y="470"/>
                      <a:pt x="7" y="470"/>
                      <a:pt x="7" y="470"/>
                    </a:cubicBezTo>
                    <a:cubicBezTo>
                      <a:pt x="7" y="469"/>
                      <a:pt x="7" y="469"/>
                      <a:pt x="7" y="469"/>
                    </a:cubicBezTo>
                    <a:cubicBezTo>
                      <a:pt x="7" y="469"/>
                      <a:pt x="7" y="469"/>
                      <a:pt x="7" y="469"/>
                    </a:cubicBezTo>
                    <a:cubicBezTo>
                      <a:pt x="7" y="469"/>
                      <a:pt x="7" y="469"/>
                      <a:pt x="7" y="469"/>
                    </a:cubicBezTo>
                    <a:cubicBezTo>
                      <a:pt x="4" y="496"/>
                      <a:pt x="3" y="503"/>
                      <a:pt x="4" y="518"/>
                    </a:cubicBezTo>
                    <a:cubicBezTo>
                      <a:pt x="4" y="522"/>
                      <a:pt x="4" y="526"/>
                      <a:pt x="5" y="530"/>
                    </a:cubicBezTo>
                    <a:cubicBezTo>
                      <a:pt x="5" y="531"/>
                      <a:pt x="6" y="533"/>
                      <a:pt x="6" y="534"/>
                    </a:cubicBezTo>
                    <a:cubicBezTo>
                      <a:pt x="75" y="423"/>
                      <a:pt x="310" y="346"/>
                      <a:pt x="556" y="334"/>
                    </a:cubicBezTo>
                    <a:cubicBezTo>
                      <a:pt x="556" y="334"/>
                      <a:pt x="556" y="334"/>
                      <a:pt x="556" y="334"/>
                    </a:cubicBezTo>
                    <a:cubicBezTo>
                      <a:pt x="558" y="332"/>
                      <a:pt x="561" y="329"/>
                      <a:pt x="564" y="327"/>
                    </a:cubicBezTo>
                    <a:cubicBezTo>
                      <a:pt x="568" y="327"/>
                      <a:pt x="572" y="324"/>
                      <a:pt x="575" y="322"/>
                    </a:cubicBezTo>
                    <a:cubicBezTo>
                      <a:pt x="576" y="320"/>
                      <a:pt x="576" y="320"/>
                      <a:pt x="576" y="320"/>
                    </a:cubicBezTo>
                    <a:cubicBezTo>
                      <a:pt x="576" y="320"/>
                      <a:pt x="576" y="320"/>
                      <a:pt x="576" y="320"/>
                    </a:cubicBezTo>
                    <a:cubicBezTo>
                      <a:pt x="577" y="320"/>
                      <a:pt x="577" y="320"/>
                      <a:pt x="577" y="320"/>
                    </a:cubicBezTo>
                    <a:cubicBezTo>
                      <a:pt x="577" y="321"/>
                      <a:pt x="577" y="321"/>
                      <a:pt x="577" y="321"/>
                    </a:cubicBezTo>
                    <a:cubicBezTo>
                      <a:pt x="577" y="321"/>
                      <a:pt x="577" y="321"/>
                      <a:pt x="577" y="321"/>
                    </a:cubicBezTo>
                    <a:cubicBezTo>
                      <a:pt x="577" y="321"/>
                      <a:pt x="577" y="321"/>
                      <a:pt x="581" y="318"/>
                    </a:cubicBezTo>
                    <a:cubicBezTo>
                      <a:pt x="583" y="317"/>
                      <a:pt x="585" y="315"/>
                      <a:pt x="586" y="313"/>
                    </a:cubicBezTo>
                    <a:cubicBezTo>
                      <a:pt x="588" y="313"/>
                      <a:pt x="588" y="313"/>
                      <a:pt x="588" y="313"/>
                    </a:cubicBezTo>
                    <a:cubicBezTo>
                      <a:pt x="591" y="311"/>
                      <a:pt x="591" y="311"/>
                      <a:pt x="591" y="311"/>
                    </a:cubicBezTo>
                    <a:cubicBezTo>
                      <a:pt x="595" y="312"/>
                      <a:pt x="595" y="312"/>
                      <a:pt x="595" y="312"/>
                    </a:cubicBezTo>
                    <a:cubicBezTo>
                      <a:pt x="595" y="312"/>
                      <a:pt x="595" y="312"/>
                      <a:pt x="600" y="312"/>
                    </a:cubicBezTo>
                    <a:cubicBezTo>
                      <a:pt x="602" y="312"/>
                      <a:pt x="603" y="311"/>
                      <a:pt x="605" y="310"/>
                    </a:cubicBezTo>
                    <a:cubicBezTo>
                      <a:pt x="610" y="282"/>
                      <a:pt x="610" y="282"/>
                      <a:pt x="619" y="280"/>
                    </a:cubicBezTo>
                    <a:cubicBezTo>
                      <a:pt x="619" y="280"/>
                      <a:pt x="619" y="280"/>
                      <a:pt x="619" y="280"/>
                    </a:cubicBezTo>
                    <a:cubicBezTo>
                      <a:pt x="620" y="280"/>
                      <a:pt x="620" y="280"/>
                      <a:pt x="620" y="280"/>
                    </a:cubicBezTo>
                    <a:cubicBezTo>
                      <a:pt x="619" y="287"/>
                      <a:pt x="619" y="287"/>
                      <a:pt x="621" y="293"/>
                    </a:cubicBezTo>
                    <a:cubicBezTo>
                      <a:pt x="623" y="291"/>
                      <a:pt x="623" y="291"/>
                      <a:pt x="623" y="291"/>
                    </a:cubicBezTo>
                    <a:cubicBezTo>
                      <a:pt x="624" y="291"/>
                      <a:pt x="624" y="291"/>
                      <a:pt x="625" y="291"/>
                    </a:cubicBezTo>
                    <a:cubicBezTo>
                      <a:pt x="627" y="284"/>
                      <a:pt x="627" y="282"/>
                      <a:pt x="622" y="275"/>
                    </a:cubicBezTo>
                    <a:cubicBezTo>
                      <a:pt x="619" y="276"/>
                      <a:pt x="619" y="276"/>
                      <a:pt x="619" y="276"/>
                    </a:cubicBezTo>
                    <a:cubicBezTo>
                      <a:pt x="617" y="276"/>
                      <a:pt x="615" y="276"/>
                      <a:pt x="613" y="276"/>
                    </a:cubicBezTo>
                    <a:cubicBezTo>
                      <a:pt x="612" y="276"/>
                      <a:pt x="610" y="276"/>
                      <a:pt x="608" y="276"/>
                    </a:cubicBezTo>
                    <a:cubicBezTo>
                      <a:pt x="600" y="272"/>
                      <a:pt x="597" y="270"/>
                      <a:pt x="603" y="243"/>
                    </a:cubicBezTo>
                    <a:cubicBezTo>
                      <a:pt x="605" y="241"/>
                      <a:pt x="607" y="239"/>
                      <a:pt x="610" y="237"/>
                    </a:cubicBezTo>
                    <a:cubicBezTo>
                      <a:pt x="613" y="235"/>
                      <a:pt x="613" y="235"/>
                      <a:pt x="613" y="235"/>
                    </a:cubicBezTo>
                    <a:cubicBezTo>
                      <a:pt x="613" y="235"/>
                      <a:pt x="613" y="235"/>
                      <a:pt x="616" y="235"/>
                    </a:cubicBezTo>
                    <a:cubicBezTo>
                      <a:pt x="616" y="235"/>
                      <a:pt x="616" y="235"/>
                      <a:pt x="618" y="234"/>
                    </a:cubicBezTo>
                    <a:cubicBezTo>
                      <a:pt x="620" y="232"/>
                      <a:pt x="620" y="232"/>
                      <a:pt x="620" y="232"/>
                    </a:cubicBezTo>
                    <a:cubicBezTo>
                      <a:pt x="621" y="232"/>
                      <a:pt x="621" y="232"/>
                      <a:pt x="621" y="232"/>
                    </a:cubicBezTo>
                    <a:cubicBezTo>
                      <a:pt x="621" y="232"/>
                      <a:pt x="622" y="232"/>
                      <a:pt x="622" y="232"/>
                    </a:cubicBezTo>
                    <a:cubicBezTo>
                      <a:pt x="624" y="231"/>
                      <a:pt x="625" y="229"/>
                      <a:pt x="626" y="227"/>
                    </a:cubicBezTo>
                    <a:cubicBezTo>
                      <a:pt x="626" y="227"/>
                      <a:pt x="626" y="227"/>
                      <a:pt x="626" y="227"/>
                    </a:cubicBezTo>
                    <a:cubicBezTo>
                      <a:pt x="626" y="227"/>
                      <a:pt x="626" y="227"/>
                      <a:pt x="629" y="225"/>
                    </a:cubicBezTo>
                    <a:cubicBezTo>
                      <a:pt x="632" y="224"/>
                      <a:pt x="635" y="220"/>
                      <a:pt x="636" y="218"/>
                    </a:cubicBezTo>
                    <a:cubicBezTo>
                      <a:pt x="638" y="213"/>
                      <a:pt x="638" y="213"/>
                      <a:pt x="638" y="213"/>
                    </a:cubicBezTo>
                    <a:cubicBezTo>
                      <a:pt x="638" y="211"/>
                      <a:pt x="640" y="209"/>
                      <a:pt x="642" y="207"/>
                    </a:cubicBezTo>
                    <a:cubicBezTo>
                      <a:pt x="642" y="205"/>
                      <a:pt x="642" y="205"/>
                      <a:pt x="642" y="205"/>
                    </a:cubicBezTo>
                    <a:cubicBezTo>
                      <a:pt x="643" y="205"/>
                      <a:pt x="643" y="205"/>
                      <a:pt x="643" y="205"/>
                    </a:cubicBezTo>
                    <a:cubicBezTo>
                      <a:pt x="643" y="205"/>
                      <a:pt x="643" y="205"/>
                      <a:pt x="643" y="205"/>
                    </a:cubicBezTo>
                    <a:cubicBezTo>
                      <a:pt x="650" y="195"/>
                      <a:pt x="650" y="195"/>
                      <a:pt x="655" y="193"/>
                    </a:cubicBezTo>
                    <a:cubicBezTo>
                      <a:pt x="657" y="191"/>
                      <a:pt x="660" y="189"/>
                      <a:pt x="662" y="187"/>
                    </a:cubicBezTo>
                    <a:cubicBezTo>
                      <a:pt x="664" y="186"/>
                      <a:pt x="670" y="186"/>
                      <a:pt x="674" y="186"/>
                    </a:cubicBezTo>
                    <a:cubicBezTo>
                      <a:pt x="675" y="186"/>
                      <a:pt x="675" y="186"/>
                      <a:pt x="675" y="186"/>
                    </a:cubicBezTo>
                    <a:cubicBezTo>
                      <a:pt x="675" y="186"/>
                      <a:pt x="675" y="186"/>
                      <a:pt x="678" y="186"/>
                    </a:cubicBezTo>
                    <a:cubicBezTo>
                      <a:pt x="724" y="201"/>
                      <a:pt x="727" y="213"/>
                      <a:pt x="728" y="219"/>
                    </a:cubicBezTo>
                    <a:cubicBezTo>
                      <a:pt x="728" y="219"/>
                      <a:pt x="728" y="219"/>
                      <a:pt x="728" y="219"/>
                    </a:cubicBezTo>
                    <a:cubicBezTo>
                      <a:pt x="729" y="218"/>
                      <a:pt x="732" y="217"/>
                      <a:pt x="733" y="216"/>
                    </a:cubicBezTo>
                    <a:cubicBezTo>
                      <a:pt x="733" y="214"/>
                      <a:pt x="733" y="214"/>
                      <a:pt x="733" y="214"/>
                    </a:cubicBezTo>
                    <a:cubicBezTo>
                      <a:pt x="733" y="214"/>
                      <a:pt x="733" y="214"/>
                      <a:pt x="733" y="214"/>
                    </a:cubicBezTo>
                    <a:cubicBezTo>
                      <a:pt x="733" y="214"/>
                      <a:pt x="733" y="214"/>
                      <a:pt x="733" y="214"/>
                    </a:cubicBezTo>
                    <a:cubicBezTo>
                      <a:pt x="733" y="213"/>
                      <a:pt x="733" y="213"/>
                      <a:pt x="733" y="213"/>
                    </a:cubicBezTo>
                    <a:cubicBezTo>
                      <a:pt x="733" y="213"/>
                      <a:pt x="733" y="213"/>
                      <a:pt x="731" y="210"/>
                    </a:cubicBezTo>
                    <a:cubicBezTo>
                      <a:pt x="730" y="208"/>
                      <a:pt x="729" y="205"/>
                      <a:pt x="729" y="204"/>
                    </a:cubicBezTo>
                    <a:cubicBezTo>
                      <a:pt x="729" y="204"/>
                      <a:pt x="729" y="204"/>
                      <a:pt x="729" y="204"/>
                    </a:cubicBezTo>
                    <a:cubicBezTo>
                      <a:pt x="730" y="204"/>
                      <a:pt x="730" y="204"/>
                      <a:pt x="730" y="204"/>
                    </a:cubicBezTo>
                    <a:cubicBezTo>
                      <a:pt x="733" y="203"/>
                      <a:pt x="733" y="203"/>
                      <a:pt x="733" y="203"/>
                    </a:cubicBezTo>
                    <a:cubicBezTo>
                      <a:pt x="734" y="203"/>
                      <a:pt x="734" y="203"/>
                      <a:pt x="734" y="203"/>
                    </a:cubicBezTo>
                    <a:cubicBezTo>
                      <a:pt x="735" y="205"/>
                      <a:pt x="739" y="209"/>
                      <a:pt x="741" y="211"/>
                    </a:cubicBezTo>
                    <a:cubicBezTo>
                      <a:pt x="741" y="209"/>
                      <a:pt x="741" y="209"/>
                      <a:pt x="741" y="209"/>
                    </a:cubicBezTo>
                    <a:cubicBezTo>
                      <a:pt x="742" y="207"/>
                      <a:pt x="744" y="204"/>
                      <a:pt x="744" y="201"/>
                    </a:cubicBezTo>
                    <a:cubicBezTo>
                      <a:pt x="745" y="200"/>
                      <a:pt x="748" y="198"/>
                      <a:pt x="750" y="197"/>
                    </a:cubicBezTo>
                    <a:cubicBezTo>
                      <a:pt x="750" y="197"/>
                      <a:pt x="750" y="197"/>
                      <a:pt x="753" y="197"/>
                    </a:cubicBezTo>
                    <a:cubicBezTo>
                      <a:pt x="755" y="199"/>
                      <a:pt x="755" y="199"/>
                      <a:pt x="755" y="199"/>
                    </a:cubicBezTo>
                    <a:cubicBezTo>
                      <a:pt x="758" y="198"/>
                      <a:pt x="760" y="195"/>
                      <a:pt x="763" y="193"/>
                    </a:cubicBezTo>
                    <a:cubicBezTo>
                      <a:pt x="763" y="189"/>
                      <a:pt x="763" y="189"/>
                      <a:pt x="763" y="189"/>
                    </a:cubicBezTo>
                    <a:cubicBezTo>
                      <a:pt x="763" y="188"/>
                      <a:pt x="763" y="188"/>
                      <a:pt x="763" y="188"/>
                    </a:cubicBezTo>
                    <a:cubicBezTo>
                      <a:pt x="766" y="188"/>
                      <a:pt x="770" y="189"/>
                      <a:pt x="772" y="190"/>
                    </a:cubicBezTo>
                    <a:cubicBezTo>
                      <a:pt x="775" y="191"/>
                      <a:pt x="778" y="191"/>
                      <a:pt x="780" y="191"/>
                    </a:cubicBezTo>
                    <a:cubicBezTo>
                      <a:pt x="782" y="191"/>
                      <a:pt x="782" y="191"/>
                      <a:pt x="782" y="191"/>
                    </a:cubicBezTo>
                    <a:cubicBezTo>
                      <a:pt x="775" y="188"/>
                      <a:pt x="772" y="186"/>
                      <a:pt x="767" y="182"/>
                    </a:cubicBezTo>
                    <a:cubicBezTo>
                      <a:pt x="767" y="181"/>
                      <a:pt x="766" y="181"/>
                      <a:pt x="766" y="181"/>
                    </a:cubicBezTo>
                    <a:cubicBezTo>
                      <a:pt x="766" y="180"/>
                      <a:pt x="765" y="179"/>
                      <a:pt x="765" y="179"/>
                    </a:cubicBezTo>
                    <a:cubicBezTo>
                      <a:pt x="765" y="179"/>
                      <a:pt x="764" y="179"/>
                      <a:pt x="764" y="178"/>
                    </a:cubicBezTo>
                    <a:cubicBezTo>
                      <a:pt x="764" y="177"/>
                      <a:pt x="763" y="177"/>
                      <a:pt x="763" y="176"/>
                    </a:cubicBezTo>
                    <a:cubicBezTo>
                      <a:pt x="763" y="176"/>
                      <a:pt x="763" y="176"/>
                      <a:pt x="762" y="176"/>
                    </a:cubicBezTo>
                    <a:cubicBezTo>
                      <a:pt x="761" y="175"/>
                      <a:pt x="761" y="175"/>
                      <a:pt x="761" y="174"/>
                    </a:cubicBezTo>
                    <a:cubicBezTo>
                      <a:pt x="760" y="174"/>
                      <a:pt x="760" y="174"/>
                      <a:pt x="760" y="173"/>
                    </a:cubicBezTo>
                    <a:cubicBezTo>
                      <a:pt x="759" y="173"/>
                      <a:pt x="759" y="172"/>
                      <a:pt x="757" y="166"/>
                    </a:cubicBezTo>
                    <a:cubicBezTo>
                      <a:pt x="757" y="166"/>
                      <a:pt x="757" y="166"/>
                      <a:pt x="757" y="166"/>
                    </a:cubicBezTo>
                    <a:cubicBezTo>
                      <a:pt x="757" y="166"/>
                      <a:pt x="757" y="166"/>
                      <a:pt x="758" y="166"/>
                    </a:cubicBezTo>
                    <a:cubicBezTo>
                      <a:pt x="758" y="166"/>
                      <a:pt x="758" y="166"/>
                      <a:pt x="758" y="166"/>
                    </a:cubicBezTo>
                    <a:cubicBezTo>
                      <a:pt x="758" y="166"/>
                      <a:pt x="758" y="166"/>
                      <a:pt x="759" y="166"/>
                    </a:cubicBezTo>
                    <a:cubicBezTo>
                      <a:pt x="759" y="165"/>
                      <a:pt x="759" y="165"/>
                      <a:pt x="759" y="165"/>
                    </a:cubicBezTo>
                    <a:cubicBezTo>
                      <a:pt x="760" y="165"/>
                      <a:pt x="760" y="165"/>
                      <a:pt x="760" y="165"/>
                    </a:cubicBezTo>
                    <a:cubicBezTo>
                      <a:pt x="760" y="165"/>
                      <a:pt x="760" y="165"/>
                      <a:pt x="760" y="165"/>
                    </a:cubicBezTo>
                    <a:cubicBezTo>
                      <a:pt x="760" y="165"/>
                      <a:pt x="761" y="165"/>
                      <a:pt x="765" y="167"/>
                    </a:cubicBezTo>
                    <a:cubicBezTo>
                      <a:pt x="769" y="170"/>
                      <a:pt x="772" y="173"/>
                      <a:pt x="775" y="176"/>
                    </a:cubicBezTo>
                    <a:cubicBezTo>
                      <a:pt x="775" y="173"/>
                      <a:pt x="775" y="173"/>
                      <a:pt x="775" y="173"/>
                    </a:cubicBezTo>
                    <a:cubicBezTo>
                      <a:pt x="775" y="173"/>
                      <a:pt x="775" y="173"/>
                      <a:pt x="774" y="173"/>
                    </a:cubicBezTo>
                    <a:cubicBezTo>
                      <a:pt x="773" y="172"/>
                      <a:pt x="773" y="172"/>
                      <a:pt x="773" y="172"/>
                    </a:cubicBezTo>
                    <a:cubicBezTo>
                      <a:pt x="772" y="171"/>
                      <a:pt x="772" y="171"/>
                      <a:pt x="772" y="171"/>
                    </a:cubicBezTo>
                    <a:cubicBezTo>
                      <a:pt x="772" y="171"/>
                      <a:pt x="772" y="171"/>
                      <a:pt x="772" y="171"/>
                    </a:cubicBezTo>
                    <a:cubicBezTo>
                      <a:pt x="772" y="170"/>
                      <a:pt x="772" y="170"/>
                      <a:pt x="772" y="170"/>
                    </a:cubicBezTo>
                    <a:cubicBezTo>
                      <a:pt x="772" y="170"/>
                      <a:pt x="771" y="170"/>
                      <a:pt x="772" y="170"/>
                    </a:cubicBezTo>
                    <a:cubicBezTo>
                      <a:pt x="772" y="169"/>
                      <a:pt x="772" y="169"/>
                      <a:pt x="772" y="169"/>
                    </a:cubicBezTo>
                    <a:cubicBezTo>
                      <a:pt x="775" y="169"/>
                      <a:pt x="775" y="169"/>
                      <a:pt x="775" y="169"/>
                    </a:cubicBezTo>
                    <a:cubicBezTo>
                      <a:pt x="775" y="169"/>
                      <a:pt x="775" y="169"/>
                      <a:pt x="775" y="167"/>
                    </a:cubicBezTo>
                    <a:cubicBezTo>
                      <a:pt x="773" y="165"/>
                      <a:pt x="773" y="165"/>
                      <a:pt x="773" y="165"/>
                    </a:cubicBezTo>
                    <a:cubicBezTo>
                      <a:pt x="772" y="163"/>
                      <a:pt x="770" y="160"/>
                      <a:pt x="769" y="159"/>
                    </a:cubicBezTo>
                    <a:cubicBezTo>
                      <a:pt x="769" y="157"/>
                      <a:pt x="769" y="157"/>
                      <a:pt x="769" y="157"/>
                    </a:cubicBezTo>
                    <a:cubicBezTo>
                      <a:pt x="768" y="156"/>
                      <a:pt x="768" y="156"/>
                      <a:pt x="768" y="156"/>
                    </a:cubicBezTo>
                    <a:cubicBezTo>
                      <a:pt x="767" y="154"/>
                      <a:pt x="767" y="154"/>
                      <a:pt x="767" y="154"/>
                    </a:cubicBezTo>
                    <a:cubicBezTo>
                      <a:pt x="767" y="154"/>
                      <a:pt x="767" y="154"/>
                      <a:pt x="767" y="154"/>
                    </a:cubicBezTo>
                    <a:cubicBezTo>
                      <a:pt x="767" y="154"/>
                      <a:pt x="767" y="154"/>
                      <a:pt x="767" y="154"/>
                    </a:cubicBezTo>
                    <a:cubicBezTo>
                      <a:pt x="768" y="153"/>
                      <a:pt x="768" y="153"/>
                      <a:pt x="768" y="153"/>
                    </a:cubicBezTo>
                    <a:cubicBezTo>
                      <a:pt x="769" y="153"/>
                      <a:pt x="769" y="153"/>
                      <a:pt x="769" y="153"/>
                    </a:cubicBezTo>
                    <a:cubicBezTo>
                      <a:pt x="769" y="153"/>
                      <a:pt x="769" y="152"/>
                      <a:pt x="770" y="152"/>
                    </a:cubicBezTo>
                    <a:cubicBezTo>
                      <a:pt x="770" y="152"/>
                      <a:pt x="770" y="152"/>
                      <a:pt x="770" y="152"/>
                    </a:cubicBezTo>
                    <a:cubicBezTo>
                      <a:pt x="768" y="149"/>
                      <a:pt x="765" y="146"/>
                      <a:pt x="762" y="143"/>
                    </a:cubicBezTo>
                    <a:cubicBezTo>
                      <a:pt x="763" y="141"/>
                      <a:pt x="763" y="138"/>
                      <a:pt x="763" y="136"/>
                    </a:cubicBezTo>
                    <a:cubicBezTo>
                      <a:pt x="764" y="135"/>
                      <a:pt x="764" y="135"/>
                      <a:pt x="764" y="135"/>
                    </a:cubicBezTo>
                    <a:cubicBezTo>
                      <a:pt x="764" y="135"/>
                      <a:pt x="764" y="135"/>
                      <a:pt x="762" y="133"/>
                    </a:cubicBezTo>
                    <a:cubicBezTo>
                      <a:pt x="761" y="132"/>
                      <a:pt x="761" y="132"/>
                      <a:pt x="761" y="132"/>
                    </a:cubicBezTo>
                    <a:cubicBezTo>
                      <a:pt x="760" y="130"/>
                      <a:pt x="757" y="129"/>
                      <a:pt x="756" y="128"/>
                    </a:cubicBezTo>
                    <a:cubicBezTo>
                      <a:pt x="756" y="127"/>
                      <a:pt x="756" y="127"/>
                      <a:pt x="756" y="127"/>
                    </a:cubicBezTo>
                    <a:cubicBezTo>
                      <a:pt x="756" y="127"/>
                      <a:pt x="756" y="127"/>
                      <a:pt x="756" y="127"/>
                    </a:cubicBezTo>
                    <a:cubicBezTo>
                      <a:pt x="756" y="127"/>
                      <a:pt x="756" y="127"/>
                      <a:pt x="756" y="127"/>
                    </a:cubicBezTo>
                    <a:cubicBezTo>
                      <a:pt x="757" y="126"/>
                      <a:pt x="757" y="126"/>
                      <a:pt x="757" y="126"/>
                    </a:cubicBezTo>
                    <a:cubicBezTo>
                      <a:pt x="757" y="126"/>
                      <a:pt x="757" y="126"/>
                      <a:pt x="757" y="126"/>
                    </a:cubicBezTo>
                    <a:cubicBezTo>
                      <a:pt x="758" y="126"/>
                      <a:pt x="758" y="126"/>
                      <a:pt x="758" y="126"/>
                    </a:cubicBezTo>
                    <a:cubicBezTo>
                      <a:pt x="758" y="126"/>
                      <a:pt x="758" y="126"/>
                      <a:pt x="758" y="126"/>
                    </a:cubicBezTo>
                    <a:cubicBezTo>
                      <a:pt x="758" y="126"/>
                      <a:pt x="758" y="125"/>
                      <a:pt x="759" y="125"/>
                    </a:cubicBezTo>
                    <a:cubicBezTo>
                      <a:pt x="759" y="125"/>
                      <a:pt x="759" y="125"/>
                      <a:pt x="760" y="126"/>
                    </a:cubicBezTo>
                    <a:cubicBezTo>
                      <a:pt x="762" y="127"/>
                      <a:pt x="765" y="127"/>
                      <a:pt x="766" y="128"/>
                    </a:cubicBezTo>
                    <a:cubicBezTo>
                      <a:pt x="767" y="127"/>
                      <a:pt x="767" y="127"/>
                      <a:pt x="767" y="127"/>
                    </a:cubicBezTo>
                    <a:cubicBezTo>
                      <a:pt x="767" y="127"/>
                      <a:pt x="767" y="127"/>
                      <a:pt x="772" y="125"/>
                    </a:cubicBezTo>
                    <a:cubicBezTo>
                      <a:pt x="784" y="129"/>
                      <a:pt x="787" y="131"/>
                      <a:pt x="792" y="135"/>
                    </a:cubicBezTo>
                    <a:cubicBezTo>
                      <a:pt x="794" y="135"/>
                      <a:pt x="794" y="135"/>
                      <a:pt x="794" y="135"/>
                    </a:cubicBezTo>
                    <a:cubicBezTo>
                      <a:pt x="794" y="135"/>
                      <a:pt x="794" y="135"/>
                      <a:pt x="794" y="133"/>
                    </a:cubicBezTo>
                    <a:cubicBezTo>
                      <a:pt x="797" y="132"/>
                      <a:pt x="800" y="128"/>
                      <a:pt x="802" y="126"/>
                    </a:cubicBezTo>
                    <a:cubicBezTo>
                      <a:pt x="802" y="121"/>
                      <a:pt x="802" y="121"/>
                      <a:pt x="802" y="121"/>
                    </a:cubicBezTo>
                    <a:cubicBezTo>
                      <a:pt x="802" y="120"/>
                      <a:pt x="802" y="120"/>
                      <a:pt x="802" y="120"/>
                    </a:cubicBezTo>
                    <a:cubicBezTo>
                      <a:pt x="804" y="120"/>
                      <a:pt x="806" y="120"/>
                      <a:pt x="808" y="121"/>
                    </a:cubicBezTo>
                    <a:cubicBezTo>
                      <a:pt x="810" y="121"/>
                      <a:pt x="813" y="122"/>
                      <a:pt x="815" y="122"/>
                    </a:cubicBezTo>
                    <a:cubicBezTo>
                      <a:pt x="818" y="120"/>
                      <a:pt x="818" y="120"/>
                      <a:pt x="818" y="120"/>
                    </a:cubicBezTo>
                    <a:cubicBezTo>
                      <a:pt x="816" y="118"/>
                      <a:pt x="816" y="118"/>
                      <a:pt x="816" y="118"/>
                    </a:cubicBezTo>
                    <a:cubicBezTo>
                      <a:pt x="816" y="118"/>
                      <a:pt x="816" y="118"/>
                      <a:pt x="817" y="117"/>
                    </a:cubicBezTo>
                    <a:cubicBezTo>
                      <a:pt x="818" y="115"/>
                      <a:pt x="818" y="115"/>
                      <a:pt x="818" y="115"/>
                    </a:cubicBezTo>
                    <a:cubicBezTo>
                      <a:pt x="815" y="110"/>
                      <a:pt x="808" y="109"/>
                      <a:pt x="804" y="106"/>
                    </a:cubicBezTo>
                    <a:cubicBezTo>
                      <a:pt x="803" y="104"/>
                      <a:pt x="804" y="102"/>
                      <a:pt x="804" y="100"/>
                    </a:cubicBezTo>
                    <a:cubicBezTo>
                      <a:pt x="804" y="99"/>
                      <a:pt x="804" y="99"/>
                      <a:pt x="804" y="99"/>
                    </a:cubicBezTo>
                    <a:cubicBezTo>
                      <a:pt x="805" y="99"/>
                      <a:pt x="807" y="98"/>
                      <a:pt x="809" y="98"/>
                    </a:cubicBezTo>
                    <a:cubicBezTo>
                      <a:pt x="809" y="96"/>
                      <a:pt x="808" y="94"/>
                      <a:pt x="808" y="93"/>
                    </a:cubicBezTo>
                    <a:cubicBezTo>
                      <a:pt x="807" y="91"/>
                      <a:pt x="804" y="88"/>
                      <a:pt x="802" y="87"/>
                    </a:cubicBezTo>
                    <a:cubicBezTo>
                      <a:pt x="803" y="86"/>
                      <a:pt x="804" y="84"/>
                      <a:pt x="804" y="83"/>
                    </a:cubicBezTo>
                    <a:cubicBezTo>
                      <a:pt x="796" y="77"/>
                      <a:pt x="788" y="73"/>
                      <a:pt x="782" y="65"/>
                    </a:cubicBezTo>
                    <a:cubicBezTo>
                      <a:pt x="780" y="64"/>
                      <a:pt x="778" y="62"/>
                      <a:pt x="777" y="61"/>
                    </a:cubicBezTo>
                    <a:cubicBezTo>
                      <a:pt x="775" y="60"/>
                      <a:pt x="775" y="60"/>
                      <a:pt x="775" y="60"/>
                    </a:cubicBezTo>
                    <a:cubicBezTo>
                      <a:pt x="775" y="58"/>
                      <a:pt x="775" y="58"/>
                      <a:pt x="764" y="50"/>
                    </a:cubicBezTo>
                    <a:cubicBezTo>
                      <a:pt x="763" y="50"/>
                      <a:pt x="763" y="50"/>
                      <a:pt x="763" y="50"/>
                    </a:cubicBezTo>
                    <a:cubicBezTo>
                      <a:pt x="763" y="49"/>
                      <a:pt x="763" y="49"/>
                      <a:pt x="763" y="49"/>
                    </a:cubicBezTo>
                    <a:cubicBezTo>
                      <a:pt x="762" y="49"/>
                      <a:pt x="762" y="49"/>
                      <a:pt x="762" y="49"/>
                    </a:cubicBezTo>
                    <a:cubicBezTo>
                      <a:pt x="761" y="49"/>
                      <a:pt x="761" y="49"/>
                      <a:pt x="761" y="49"/>
                    </a:cubicBezTo>
                    <a:cubicBezTo>
                      <a:pt x="761" y="49"/>
                      <a:pt x="760" y="49"/>
                      <a:pt x="760" y="49"/>
                    </a:cubicBezTo>
                    <a:cubicBezTo>
                      <a:pt x="759" y="49"/>
                      <a:pt x="759" y="49"/>
                      <a:pt x="759" y="49"/>
                    </a:cubicBezTo>
                    <a:cubicBezTo>
                      <a:pt x="759" y="48"/>
                      <a:pt x="759" y="48"/>
                      <a:pt x="759" y="48"/>
                    </a:cubicBezTo>
                    <a:cubicBezTo>
                      <a:pt x="758" y="47"/>
                      <a:pt x="758" y="47"/>
                      <a:pt x="758" y="47"/>
                    </a:cubicBezTo>
                    <a:cubicBezTo>
                      <a:pt x="757" y="46"/>
                      <a:pt x="757" y="46"/>
                      <a:pt x="757" y="46"/>
                    </a:cubicBezTo>
                    <a:cubicBezTo>
                      <a:pt x="758" y="45"/>
                      <a:pt x="758" y="45"/>
                      <a:pt x="758" y="45"/>
                    </a:cubicBezTo>
                    <a:cubicBezTo>
                      <a:pt x="758" y="45"/>
                      <a:pt x="758" y="45"/>
                      <a:pt x="758" y="45"/>
                    </a:cubicBezTo>
                    <a:cubicBezTo>
                      <a:pt x="758" y="45"/>
                      <a:pt x="758" y="45"/>
                      <a:pt x="758" y="45"/>
                    </a:cubicBezTo>
                    <a:cubicBezTo>
                      <a:pt x="759" y="45"/>
                      <a:pt x="759" y="45"/>
                      <a:pt x="759" y="45"/>
                    </a:cubicBezTo>
                    <a:cubicBezTo>
                      <a:pt x="759" y="45"/>
                      <a:pt x="759" y="45"/>
                      <a:pt x="759" y="45"/>
                    </a:cubicBezTo>
                    <a:cubicBezTo>
                      <a:pt x="760" y="45"/>
                      <a:pt x="760" y="45"/>
                      <a:pt x="760" y="45"/>
                    </a:cubicBezTo>
                    <a:cubicBezTo>
                      <a:pt x="760" y="45"/>
                      <a:pt x="760" y="45"/>
                      <a:pt x="763" y="46"/>
                    </a:cubicBezTo>
                    <a:cubicBezTo>
                      <a:pt x="763" y="46"/>
                      <a:pt x="763" y="46"/>
                      <a:pt x="763" y="46"/>
                    </a:cubicBezTo>
                    <a:cubicBezTo>
                      <a:pt x="764" y="47"/>
                      <a:pt x="764" y="47"/>
                      <a:pt x="765" y="47"/>
                    </a:cubicBezTo>
                    <a:cubicBezTo>
                      <a:pt x="765" y="47"/>
                      <a:pt x="765" y="47"/>
                      <a:pt x="766" y="48"/>
                    </a:cubicBezTo>
                    <a:cubicBezTo>
                      <a:pt x="766" y="49"/>
                      <a:pt x="766" y="49"/>
                      <a:pt x="766" y="49"/>
                    </a:cubicBezTo>
                    <a:cubicBezTo>
                      <a:pt x="767" y="49"/>
                      <a:pt x="767" y="49"/>
                      <a:pt x="767" y="49"/>
                    </a:cubicBezTo>
                    <a:cubicBezTo>
                      <a:pt x="768" y="49"/>
                      <a:pt x="768" y="49"/>
                      <a:pt x="769" y="49"/>
                    </a:cubicBezTo>
                    <a:cubicBezTo>
                      <a:pt x="769" y="49"/>
                      <a:pt x="769" y="49"/>
                      <a:pt x="770" y="49"/>
                    </a:cubicBezTo>
                    <a:cubicBezTo>
                      <a:pt x="770" y="49"/>
                      <a:pt x="770" y="50"/>
                      <a:pt x="774" y="52"/>
                    </a:cubicBezTo>
                    <a:cubicBezTo>
                      <a:pt x="777" y="54"/>
                      <a:pt x="777" y="54"/>
                      <a:pt x="777" y="54"/>
                    </a:cubicBezTo>
                    <a:cubicBezTo>
                      <a:pt x="777" y="54"/>
                      <a:pt x="777" y="54"/>
                      <a:pt x="777" y="54"/>
                    </a:cubicBezTo>
                    <a:cubicBezTo>
                      <a:pt x="777" y="55"/>
                      <a:pt x="777" y="55"/>
                      <a:pt x="777" y="55"/>
                    </a:cubicBezTo>
                    <a:cubicBezTo>
                      <a:pt x="778" y="55"/>
                      <a:pt x="778" y="55"/>
                      <a:pt x="778" y="55"/>
                    </a:cubicBezTo>
                    <a:cubicBezTo>
                      <a:pt x="778" y="55"/>
                      <a:pt x="778" y="55"/>
                      <a:pt x="778" y="55"/>
                    </a:cubicBezTo>
                    <a:cubicBezTo>
                      <a:pt x="779" y="55"/>
                      <a:pt x="779" y="55"/>
                      <a:pt x="779" y="55"/>
                    </a:cubicBezTo>
                    <a:cubicBezTo>
                      <a:pt x="780" y="55"/>
                      <a:pt x="780" y="55"/>
                      <a:pt x="780" y="55"/>
                    </a:cubicBezTo>
                    <a:cubicBezTo>
                      <a:pt x="780" y="55"/>
                      <a:pt x="780" y="55"/>
                      <a:pt x="780" y="55"/>
                    </a:cubicBezTo>
                    <a:cubicBezTo>
                      <a:pt x="781" y="55"/>
                      <a:pt x="781" y="55"/>
                      <a:pt x="781" y="55"/>
                    </a:cubicBezTo>
                    <a:cubicBezTo>
                      <a:pt x="782" y="56"/>
                      <a:pt x="782" y="56"/>
                      <a:pt x="782" y="56"/>
                    </a:cubicBezTo>
                    <a:cubicBezTo>
                      <a:pt x="782" y="56"/>
                      <a:pt x="782" y="56"/>
                      <a:pt x="782" y="56"/>
                    </a:cubicBezTo>
                    <a:cubicBezTo>
                      <a:pt x="783" y="56"/>
                      <a:pt x="783" y="56"/>
                      <a:pt x="783" y="56"/>
                    </a:cubicBezTo>
                    <a:cubicBezTo>
                      <a:pt x="783" y="56"/>
                      <a:pt x="783" y="56"/>
                      <a:pt x="783" y="56"/>
                    </a:cubicBezTo>
                    <a:cubicBezTo>
                      <a:pt x="783" y="56"/>
                      <a:pt x="783" y="56"/>
                      <a:pt x="780" y="54"/>
                    </a:cubicBezTo>
                    <a:cubicBezTo>
                      <a:pt x="780" y="54"/>
                      <a:pt x="780" y="54"/>
                      <a:pt x="780" y="54"/>
                    </a:cubicBezTo>
                    <a:cubicBezTo>
                      <a:pt x="780" y="54"/>
                      <a:pt x="780" y="54"/>
                      <a:pt x="780" y="54"/>
                    </a:cubicBezTo>
                    <a:cubicBezTo>
                      <a:pt x="781" y="54"/>
                      <a:pt x="781" y="54"/>
                      <a:pt x="781" y="54"/>
                    </a:cubicBezTo>
                    <a:cubicBezTo>
                      <a:pt x="782" y="54"/>
                      <a:pt x="782" y="54"/>
                      <a:pt x="782" y="54"/>
                    </a:cubicBezTo>
                    <a:cubicBezTo>
                      <a:pt x="782" y="54"/>
                      <a:pt x="782" y="54"/>
                      <a:pt x="782" y="54"/>
                    </a:cubicBezTo>
                    <a:cubicBezTo>
                      <a:pt x="783" y="54"/>
                      <a:pt x="783" y="54"/>
                      <a:pt x="783" y="54"/>
                    </a:cubicBezTo>
                    <a:cubicBezTo>
                      <a:pt x="783" y="54"/>
                      <a:pt x="783" y="54"/>
                      <a:pt x="785" y="55"/>
                    </a:cubicBezTo>
                    <a:cubicBezTo>
                      <a:pt x="785" y="55"/>
                      <a:pt x="786" y="55"/>
                      <a:pt x="786" y="55"/>
                    </a:cubicBezTo>
                    <a:cubicBezTo>
                      <a:pt x="786" y="55"/>
                      <a:pt x="786" y="56"/>
                      <a:pt x="787" y="56"/>
                    </a:cubicBezTo>
                    <a:cubicBezTo>
                      <a:pt x="787" y="56"/>
                      <a:pt x="788" y="56"/>
                      <a:pt x="788" y="56"/>
                    </a:cubicBezTo>
                    <a:cubicBezTo>
                      <a:pt x="788" y="57"/>
                      <a:pt x="788" y="57"/>
                      <a:pt x="788" y="57"/>
                    </a:cubicBezTo>
                    <a:cubicBezTo>
                      <a:pt x="789" y="57"/>
                      <a:pt x="789" y="57"/>
                      <a:pt x="789" y="57"/>
                    </a:cubicBezTo>
                    <a:cubicBezTo>
                      <a:pt x="789" y="57"/>
                      <a:pt x="789" y="57"/>
                      <a:pt x="790" y="57"/>
                    </a:cubicBezTo>
                    <a:cubicBezTo>
                      <a:pt x="790" y="57"/>
                      <a:pt x="791" y="57"/>
                      <a:pt x="795" y="60"/>
                    </a:cubicBezTo>
                    <a:cubicBezTo>
                      <a:pt x="799" y="62"/>
                      <a:pt x="804" y="63"/>
                      <a:pt x="809" y="66"/>
                    </a:cubicBezTo>
                    <a:cubicBezTo>
                      <a:pt x="809" y="66"/>
                      <a:pt x="809" y="66"/>
                      <a:pt x="810" y="66"/>
                    </a:cubicBezTo>
                    <a:cubicBezTo>
                      <a:pt x="810" y="67"/>
                      <a:pt x="810" y="67"/>
                      <a:pt x="810" y="67"/>
                    </a:cubicBezTo>
                    <a:cubicBezTo>
                      <a:pt x="811" y="67"/>
                      <a:pt x="811" y="67"/>
                      <a:pt x="811" y="67"/>
                    </a:cubicBezTo>
                    <a:cubicBezTo>
                      <a:pt x="812" y="67"/>
                      <a:pt x="812" y="67"/>
                      <a:pt x="812" y="67"/>
                    </a:cubicBezTo>
                    <a:cubicBezTo>
                      <a:pt x="812" y="68"/>
                      <a:pt x="812" y="68"/>
                      <a:pt x="812" y="68"/>
                    </a:cubicBezTo>
                    <a:cubicBezTo>
                      <a:pt x="813" y="68"/>
                      <a:pt x="813" y="68"/>
                      <a:pt x="813" y="68"/>
                    </a:cubicBezTo>
                    <a:cubicBezTo>
                      <a:pt x="813" y="68"/>
                      <a:pt x="813" y="68"/>
                      <a:pt x="813" y="68"/>
                    </a:cubicBezTo>
                    <a:cubicBezTo>
                      <a:pt x="814" y="68"/>
                      <a:pt x="814" y="68"/>
                      <a:pt x="814" y="69"/>
                    </a:cubicBezTo>
                    <a:cubicBezTo>
                      <a:pt x="816" y="69"/>
                      <a:pt x="818" y="71"/>
                      <a:pt x="819" y="71"/>
                    </a:cubicBezTo>
                    <a:cubicBezTo>
                      <a:pt x="821" y="73"/>
                      <a:pt x="821" y="73"/>
                      <a:pt x="821" y="73"/>
                    </a:cubicBezTo>
                    <a:cubicBezTo>
                      <a:pt x="822" y="73"/>
                      <a:pt x="822" y="73"/>
                      <a:pt x="822" y="73"/>
                    </a:cubicBezTo>
                    <a:cubicBezTo>
                      <a:pt x="825" y="74"/>
                      <a:pt x="825" y="74"/>
                      <a:pt x="825" y="74"/>
                    </a:cubicBezTo>
                    <a:cubicBezTo>
                      <a:pt x="825" y="75"/>
                      <a:pt x="825" y="75"/>
                      <a:pt x="825" y="75"/>
                    </a:cubicBezTo>
                    <a:cubicBezTo>
                      <a:pt x="828" y="76"/>
                      <a:pt x="829" y="77"/>
                      <a:pt x="831" y="78"/>
                    </a:cubicBezTo>
                    <a:cubicBezTo>
                      <a:pt x="832" y="78"/>
                      <a:pt x="832" y="78"/>
                      <a:pt x="832" y="78"/>
                    </a:cubicBezTo>
                    <a:cubicBezTo>
                      <a:pt x="832" y="78"/>
                      <a:pt x="832" y="78"/>
                      <a:pt x="831" y="77"/>
                    </a:cubicBezTo>
                    <a:cubicBezTo>
                      <a:pt x="831" y="77"/>
                      <a:pt x="831" y="77"/>
                      <a:pt x="831" y="77"/>
                    </a:cubicBezTo>
                    <a:cubicBezTo>
                      <a:pt x="831" y="77"/>
                      <a:pt x="831" y="77"/>
                      <a:pt x="831" y="77"/>
                    </a:cubicBezTo>
                    <a:cubicBezTo>
                      <a:pt x="831" y="77"/>
                      <a:pt x="831" y="77"/>
                      <a:pt x="831" y="77"/>
                    </a:cubicBezTo>
                    <a:cubicBezTo>
                      <a:pt x="831" y="77"/>
                      <a:pt x="831" y="77"/>
                      <a:pt x="831" y="77"/>
                    </a:cubicBezTo>
                    <a:cubicBezTo>
                      <a:pt x="831" y="77"/>
                      <a:pt x="831" y="77"/>
                      <a:pt x="831" y="77"/>
                    </a:cubicBezTo>
                    <a:cubicBezTo>
                      <a:pt x="831" y="77"/>
                      <a:pt x="831" y="77"/>
                      <a:pt x="831" y="77"/>
                    </a:cubicBezTo>
                    <a:cubicBezTo>
                      <a:pt x="831" y="77"/>
                      <a:pt x="831" y="77"/>
                      <a:pt x="831" y="77"/>
                    </a:cubicBezTo>
                    <a:cubicBezTo>
                      <a:pt x="831" y="77"/>
                      <a:pt x="831" y="77"/>
                      <a:pt x="831" y="77"/>
                    </a:cubicBezTo>
                    <a:cubicBezTo>
                      <a:pt x="831" y="77"/>
                      <a:pt x="831" y="77"/>
                      <a:pt x="831" y="77"/>
                    </a:cubicBezTo>
                    <a:cubicBezTo>
                      <a:pt x="831" y="77"/>
                      <a:pt x="831" y="77"/>
                      <a:pt x="831" y="77"/>
                    </a:cubicBezTo>
                    <a:cubicBezTo>
                      <a:pt x="831" y="77"/>
                      <a:pt x="831" y="77"/>
                      <a:pt x="831" y="77"/>
                    </a:cubicBezTo>
                    <a:cubicBezTo>
                      <a:pt x="831" y="77"/>
                      <a:pt x="831" y="77"/>
                      <a:pt x="831" y="77"/>
                    </a:cubicBezTo>
                    <a:cubicBezTo>
                      <a:pt x="831" y="77"/>
                      <a:pt x="831" y="77"/>
                      <a:pt x="831" y="77"/>
                    </a:cubicBezTo>
                    <a:cubicBezTo>
                      <a:pt x="831" y="77"/>
                      <a:pt x="831" y="77"/>
                      <a:pt x="831" y="77"/>
                    </a:cubicBezTo>
                    <a:cubicBezTo>
                      <a:pt x="831" y="77"/>
                      <a:pt x="831" y="77"/>
                      <a:pt x="831" y="77"/>
                    </a:cubicBezTo>
                    <a:cubicBezTo>
                      <a:pt x="831" y="77"/>
                      <a:pt x="830" y="77"/>
                      <a:pt x="830" y="77"/>
                    </a:cubicBezTo>
                    <a:cubicBezTo>
                      <a:pt x="830" y="77"/>
                      <a:pt x="830" y="77"/>
                      <a:pt x="830" y="77"/>
                    </a:cubicBezTo>
                    <a:cubicBezTo>
                      <a:pt x="830" y="77"/>
                      <a:pt x="830" y="77"/>
                      <a:pt x="830" y="77"/>
                    </a:cubicBezTo>
                    <a:cubicBezTo>
                      <a:pt x="831" y="77"/>
                      <a:pt x="831" y="77"/>
                      <a:pt x="831" y="77"/>
                    </a:cubicBezTo>
                    <a:cubicBezTo>
                      <a:pt x="838" y="81"/>
                      <a:pt x="848" y="87"/>
                      <a:pt x="856" y="92"/>
                    </a:cubicBezTo>
                    <a:cubicBezTo>
                      <a:pt x="857" y="92"/>
                      <a:pt x="857" y="92"/>
                      <a:pt x="857" y="92"/>
                    </a:cubicBezTo>
                    <a:cubicBezTo>
                      <a:pt x="857" y="92"/>
                      <a:pt x="857" y="92"/>
                      <a:pt x="857" y="92"/>
                    </a:cubicBezTo>
                    <a:cubicBezTo>
                      <a:pt x="858" y="93"/>
                      <a:pt x="858" y="93"/>
                      <a:pt x="858" y="93"/>
                    </a:cubicBezTo>
                    <a:cubicBezTo>
                      <a:pt x="858" y="93"/>
                      <a:pt x="858" y="93"/>
                      <a:pt x="858" y="93"/>
                    </a:cubicBezTo>
                    <a:cubicBezTo>
                      <a:pt x="859" y="94"/>
                      <a:pt x="859" y="94"/>
                      <a:pt x="859" y="94"/>
                    </a:cubicBezTo>
                    <a:cubicBezTo>
                      <a:pt x="858" y="93"/>
                      <a:pt x="858" y="93"/>
                      <a:pt x="858" y="93"/>
                    </a:cubicBezTo>
                    <a:cubicBezTo>
                      <a:pt x="858" y="93"/>
                      <a:pt x="858" y="93"/>
                      <a:pt x="858" y="93"/>
                    </a:cubicBezTo>
                    <a:cubicBezTo>
                      <a:pt x="858" y="93"/>
                      <a:pt x="858" y="93"/>
                      <a:pt x="858" y="93"/>
                    </a:cubicBezTo>
                    <a:cubicBezTo>
                      <a:pt x="857" y="92"/>
                      <a:pt x="857" y="92"/>
                      <a:pt x="857" y="92"/>
                    </a:cubicBezTo>
                    <a:cubicBezTo>
                      <a:pt x="856" y="92"/>
                      <a:pt x="856" y="92"/>
                      <a:pt x="856" y="92"/>
                    </a:cubicBezTo>
                    <a:cubicBezTo>
                      <a:pt x="856" y="92"/>
                      <a:pt x="856" y="92"/>
                      <a:pt x="856" y="92"/>
                    </a:cubicBezTo>
                    <a:cubicBezTo>
                      <a:pt x="855" y="92"/>
                      <a:pt x="855" y="92"/>
                      <a:pt x="855" y="92"/>
                    </a:cubicBezTo>
                    <a:cubicBezTo>
                      <a:pt x="854" y="92"/>
                      <a:pt x="854" y="92"/>
                      <a:pt x="854" y="92"/>
                    </a:cubicBezTo>
                    <a:cubicBezTo>
                      <a:pt x="854" y="91"/>
                      <a:pt x="853" y="90"/>
                      <a:pt x="853" y="90"/>
                    </a:cubicBezTo>
                    <a:cubicBezTo>
                      <a:pt x="853" y="90"/>
                      <a:pt x="853" y="90"/>
                      <a:pt x="848" y="87"/>
                    </a:cubicBezTo>
                    <a:cubicBezTo>
                      <a:pt x="844" y="86"/>
                      <a:pt x="844" y="86"/>
                      <a:pt x="832" y="80"/>
                    </a:cubicBezTo>
                    <a:cubicBezTo>
                      <a:pt x="831" y="79"/>
                      <a:pt x="831" y="79"/>
                      <a:pt x="831" y="79"/>
                    </a:cubicBezTo>
                    <a:cubicBezTo>
                      <a:pt x="831" y="79"/>
                      <a:pt x="831" y="79"/>
                      <a:pt x="828" y="79"/>
                    </a:cubicBezTo>
                    <a:cubicBezTo>
                      <a:pt x="830" y="80"/>
                      <a:pt x="830" y="80"/>
                      <a:pt x="830" y="80"/>
                    </a:cubicBezTo>
                    <a:cubicBezTo>
                      <a:pt x="831" y="80"/>
                      <a:pt x="831" y="80"/>
                      <a:pt x="831" y="80"/>
                    </a:cubicBezTo>
                    <a:cubicBezTo>
                      <a:pt x="831" y="80"/>
                      <a:pt x="831" y="80"/>
                      <a:pt x="831" y="80"/>
                    </a:cubicBezTo>
                    <a:cubicBezTo>
                      <a:pt x="831" y="80"/>
                      <a:pt x="832" y="81"/>
                      <a:pt x="832" y="81"/>
                    </a:cubicBezTo>
                    <a:cubicBezTo>
                      <a:pt x="833" y="81"/>
                      <a:pt x="834" y="81"/>
                      <a:pt x="834" y="81"/>
                    </a:cubicBezTo>
                    <a:cubicBezTo>
                      <a:pt x="834" y="81"/>
                      <a:pt x="834" y="82"/>
                      <a:pt x="834" y="82"/>
                    </a:cubicBezTo>
                    <a:cubicBezTo>
                      <a:pt x="835" y="82"/>
                      <a:pt x="835" y="82"/>
                      <a:pt x="835" y="82"/>
                    </a:cubicBezTo>
                    <a:cubicBezTo>
                      <a:pt x="835" y="82"/>
                      <a:pt x="835" y="82"/>
                      <a:pt x="836" y="82"/>
                    </a:cubicBezTo>
                    <a:cubicBezTo>
                      <a:pt x="836" y="83"/>
                      <a:pt x="836" y="83"/>
                      <a:pt x="836" y="83"/>
                    </a:cubicBezTo>
                    <a:cubicBezTo>
                      <a:pt x="837" y="83"/>
                      <a:pt x="837" y="83"/>
                      <a:pt x="837" y="83"/>
                    </a:cubicBezTo>
                    <a:cubicBezTo>
                      <a:pt x="837" y="83"/>
                      <a:pt x="837" y="83"/>
                      <a:pt x="837" y="83"/>
                    </a:cubicBezTo>
                    <a:cubicBezTo>
                      <a:pt x="838" y="84"/>
                      <a:pt x="838" y="84"/>
                      <a:pt x="838" y="84"/>
                    </a:cubicBezTo>
                    <a:cubicBezTo>
                      <a:pt x="838" y="84"/>
                      <a:pt x="839" y="84"/>
                      <a:pt x="839" y="85"/>
                    </a:cubicBezTo>
                    <a:cubicBezTo>
                      <a:pt x="840" y="85"/>
                      <a:pt x="840" y="85"/>
                      <a:pt x="840" y="85"/>
                    </a:cubicBezTo>
                    <a:cubicBezTo>
                      <a:pt x="841" y="86"/>
                      <a:pt x="841" y="86"/>
                      <a:pt x="841" y="86"/>
                    </a:cubicBezTo>
                    <a:cubicBezTo>
                      <a:pt x="842" y="86"/>
                      <a:pt x="842" y="86"/>
                      <a:pt x="842" y="87"/>
                    </a:cubicBezTo>
                    <a:cubicBezTo>
                      <a:pt x="842" y="87"/>
                      <a:pt x="842" y="87"/>
                      <a:pt x="842" y="87"/>
                    </a:cubicBezTo>
                    <a:cubicBezTo>
                      <a:pt x="842" y="87"/>
                      <a:pt x="842" y="87"/>
                      <a:pt x="842" y="87"/>
                    </a:cubicBezTo>
                    <a:cubicBezTo>
                      <a:pt x="843" y="88"/>
                      <a:pt x="843" y="88"/>
                      <a:pt x="843" y="88"/>
                    </a:cubicBezTo>
                    <a:cubicBezTo>
                      <a:pt x="843" y="88"/>
                      <a:pt x="843" y="88"/>
                      <a:pt x="843" y="88"/>
                    </a:cubicBezTo>
                    <a:cubicBezTo>
                      <a:pt x="844" y="88"/>
                      <a:pt x="844" y="88"/>
                      <a:pt x="844" y="88"/>
                    </a:cubicBezTo>
                    <a:cubicBezTo>
                      <a:pt x="844" y="88"/>
                      <a:pt x="844" y="88"/>
                      <a:pt x="846" y="90"/>
                    </a:cubicBezTo>
                    <a:cubicBezTo>
                      <a:pt x="847" y="90"/>
                      <a:pt x="850" y="92"/>
                      <a:pt x="852" y="92"/>
                    </a:cubicBezTo>
                    <a:cubicBezTo>
                      <a:pt x="852" y="92"/>
                      <a:pt x="852" y="92"/>
                      <a:pt x="852" y="92"/>
                    </a:cubicBezTo>
                    <a:cubicBezTo>
                      <a:pt x="852" y="93"/>
                      <a:pt x="852" y="93"/>
                      <a:pt x="852" y="93"/>
                    </a:cubicBezTo>
                    <a:cubicBezTo>
                      <a:pt x="853" y="93"/>
                      <a:pt x="853" y="93"/>
                      <a:pt x="853" y="93"/>
                    </a:cubicBezTo>
                    <a:cubicBezTo>
                      <a:pt x="853" y="93"/>
                      <a:pt x="853" y="93"/>
                      <a:pt x="854" y="93"/>
                    </a:cubicBezTo>
                    <a:cubicBezTo>
                      <a:pt x="854" y="93"/>
                      <a:pt x="854" y="94"/>
                      <a:pt x="855" y="94"/>
                    </a:cubicBezTo>
                    <a:cubicBezTo>
                      <a:pt x="856" y="94"/>
                      <a:pt x="856" y="94"/>
                      <a:pt x="856" y="94"/>
                    </a:cubicBezTo>
                    <a:cubicBezTo>
                      <a:pt x="856" y="94"/>
                      <a:pt x="856" y="95"/>
                      <a:pt x="856" y="95"/>
                    </a:cubicBezTo>
                    <a:cubicBezTo>
                      <a:pt x="856" y="95"/>
                      <a:pt x="857" y="95"/>
                      <a:pt x="858" y="95"/>
                    </a:cubicBezTo>
                    <a:cubicBezTo>
                      <a:pt x="858" y="95"/>
                      <a:pt x="858" y="95"/>
                      <a:pt x="859" y="96"/>
                    </a:cubicBezTo>
                    <a:cubicBezTo>
                      <a:pt x="859" y="96"/>
                      <a:pt x="859" y="96"/>
                      <a:pt x="859" y="96"/>
                    </a:cubicBezTo>
                    <a:cubicBezTo>
                      <a:pt x="859" y="96"/>
                      <a:pt x="860" y="96"/>
                      <a:pt x="863" y="98"/>
                    </a:cubicBezTo>
                    <a:cubicBezTo>
                      <a:pt x="865" y="99"/>
                      <a:pt x="866" y="101"/>
                      <a:pt x="867" y="102"/>
                    </a:cubicBezTo>
                    <a:cubicBezTo>
                      <a:pt x="869" y="104"/>
                      <a:pt x="869" y="104"/>
                      <a:pt x="869" y="104"/>
                    </a:cubicBezTo>
                    <a:cubicBezTo>
                      <a:pt x="871" y="105"/>
                      <a:pt x="871" y="105"/>
                      <a:pt x="871" y="105"/>
                    </a:cubicBezTo>
                    <a:cubicBezTo>
                      <a:pt x="878" y="111"/>
                      <a:pt x="878" y="111"/>
                      <a:pt x="881" y="115"/>
                    </a:cubicBezTo>
                    <a:cubicBezTo>
                      <a:pt x="886" y="119"/>
                      <a:pt x="891" y="122"/>
                      <a:pt x="899" y="128"/>
                    </a:cubicBezTo>
                    <a:cubicBezTo>
                      <a:pt x="902" y="130"/>
                      <a:pt x="906" y="132"/>
                      <a:pt x="909" y="133"/>
                    </a:cubicBezTo>
                    <a:cubicBezTo>
                      <a:pt x="910" y="135"/>
                      <a:pt x="914" y="136"/>
                      <a:pt x="916" y="138"/>
                    </a:cubicBezTo>
                    <a:cubicBezTo>
                      <a:pt x="916" y="138"/>
                      <a:pt x="916" y="138"/>
                      <a:pt x="914" y="135"/>
                    </a:cubicBezTo>
                    <a:cubicBezTo>
                      <a:pt x="912" y="133"/>
                      <a:pt x="909" y="132"/>
                      <a:pt x="908" y="130"/>
                    </a:cubicBezTo>
                    <a:cubicBezTo>
                      <a:pt x="908" y="129"/>
                      <a:pt x="908" y="129"/>
                      <a:pt x="908" y="129"/>
                    </a:cubicBezTo>
                    <a:cubicBezTo>
                      <a:pt x="910" y="131"/>
                      <a:pt x="910" y="131"/>
                      <a:pt x="910" y="131"/>
                    </a:cubicBezTo>
                    <a:cubicBezTo>
                      <a:pt x="910" y="130"/>
                      <a:pt x="910" y="130"/>
                      <a:pt x="910" y="130"/>
                    </a:cubicBezTo>
                    <a:cubicBezTo>
                      <a:pt x="908" y="129"/>
                      <a:pt x="906" y="127"/>
                      <a:pt x="904" y="125"/>
                    </a:cubicBezTo>
                    <a:cubicBezTo>
                      <a:pt x="902" y="124"/>
                      <a:pt x="902" y="124"/>
                      <a:pt x="902" y="124"/>
                    </a:cubicBezTo>
                    <a:cubicBezTo>
                      <a:pt x="904" y="125"/>
                      <a:pt x="904" y="125"/>
                      <a:pt x="904" y="125"/>
                    </a:cubicBezTo>
                    <a:cubicBezTo>
                      <a:pt x="908" y="128"/>
                      <a:pt x="908" y="128"/>
                      <a:pt x="908" y="128"/>
                    </a:cubicBezTo>
                    <a:cubicBezTo>
                      <a:pt x="910" y="130"/>
                      <a:pt x="910" y="130"/>
                      <a:pt x="910" y="130"/>
                    </a:cubicBezTo>
                    <a:cubicBezTo>
                      <a:pt x="912" y="131"/>
                      <a:pt x="913" y="132"/>
                      <a:pt x="914" y="133"/>
                    </a:cubicBezTo>
                    <a:cubicBezTo>
                      <a:pt x="914" y="133"/>
                      <a:pt x="914" y="133"/>
                      <a:pt x="915" y="133"/>
                    </a:cubicBezTo>
                    <a:cubicBezTo>
                      <a:pt x="915" y="133"/>
                      <a:pt x="915" y="133"/>
                      <a:pt x="915" y="133"/>
                    </a:cubicBezTo>
                    <a:cubicBezTo>
                      <a:pt x="915" y="133"/>
                      <a:pt x="915" y="133"/>
                      <a:pt x="915" y="133"/>
                    </a:cubicBezTo>
                    <a:cubicBezTo>
                      <a:pt x="915" y="133"/>
                      <a:pt x="915" y="133"/>
                      <a:pt x="915" y="133"/>
                    </a:cubicBezTo>
                    <a:cubicBezTo>
                      <a:pt x="915" y="133"/>
                      <a:pt x="915" y="133"/>
                      <a:pt x="915" y="133"/>
                    </a:cubicBezTo>
                    <a:cubicBezTo>
                      <a:pt x="915" y="133"/>
                      <a:pt x="915" y="133"/>
                      <a:pt x="915" y="133"/>
                    </a:cubicBezTo>
                    <a:cubicBezTo>
                      <a:pt x="915" y="133"/>
                      <a:pt x="915" y="133"/>
                      <a:pt x="914" y="133"/>
                    </a:cubicBezTo>
                    <a:cubicBezTo>
                      <a:pt x="940" y="154"/>
                      <a:pt x="945" y="159"/>
                      <a:pt x="975" y="189"/>
                    </a:cubicBezTo>
                    <a:cubicBezTo>
                      <a:pt x="1012" y="232"/>
                      <a:pt x="1019" y="242"/>
                      <a:pt x="1046" y="283"/>
                    </a:cubicBezTo>
                    <a:cubicBezTo>
                      <a:pt x="1070" y="325"/>
                      <a:pt x="1073" y="332"/>
                      <a:pt x="1093" y="382"/>
                    </a:cubicBezTo>
                    <a:cubicBezTo>
                      <a:pt x="1107" y="421"/>
                      <a:pt x="1109" y="426"/>
                      <a:pt x="1121" y="481"/>
                    </a:cubicBezTo>
                    <a:cubicBezTo>
                      <a:pt x="1122" y="488"/>
                      <a:pt x="1127" y="529"/>
                      <a:pt x="1128" y="539"/>
                    </a:cubicBezTo>
                    <a:cubicBezTo>
                      <a:pt x="1128" y="539"/>
                      <a:pt x="1128" y="539"/>
                      <a:pt x="1128" y="539"/>
                    </a:cubicBezTo>
                    <a:cubicBezTo>
                      <a:pt x="1127" y="534"/>
                      <a:pt x="1127" y="530"/>
                      <a:pt x="1126" y="525"/>
                    </a:cubicBezTo>
                    <a:cubicBezTo>
                      <a:pt x="1125" y="521"/>
                      <a:pt x="1125" y="521"/>
                      <a:pt x="1119" y="504"/>
                    </a:cubicBezTo>
                    <a:cubicBezTo>
                      <a:pt x="1119" y="502"/>
                      <a:pt x="1119" y="502"/>
                      <a:pt x="1119" y="502"/>
                    </a:cubicBezTo>
                    <a:cubicBezTo>
                      <a:pt x="1119" y="502"/>
                      <a:pt x="1119" y="502"/>
                      <a:pt x="1116" y="498"/>
                    </a:cubicBezTo>
                    <a:cubicBezTo>
                      <a:pt x="1117" y="500"/>
                      <a:pt x="1116" y="503"/>
                      <a:pt x="1116" y="506"/>
                    </a:cubicBezTo>
                    <a:cubicBezTo>
                      <a:pt x="1116" y="508"/>
                      <a:pt x="1116" y="508"/>
                      <a:pt x="1116" y="508"/>
                    </a:cubicBezTo>
                    <a:cubicBezTo>
                      <a:pt x="1116" y="508"/>
                      <a:pt x="1116" y="508"/>
                      <a:pt x="1116" y="510"/>
                    </a:cubicBezTo>
                    <a:cubicBezTo>
                      <a:pt x="1115" y="513"/>
                      <a:pt x="1115" y="518"/>
                      <a:pt x="1115" y="522"/>
                    </a:cubicBezTo>
                    <a:cubicBezTo>
                      <a:pt x="1115" y="524"/>
                      <a:pt x="1115" y="524"/>
                      <a:pt x="1115" y="524"/>
                    </a:cubicBezTo>
                    <a:cubicBezTo>
                      <a:pt x="1115" y="524"/>
                      <a:pt x="1115" y="525"/>
                      <a:pt x="1115" y="525"/>
                    </a:cubicBezTo>
                    <a:cubicBezTo>
                      <a:pt x="1115" y="526"/>
                      <a:pt x="1115" y="526"/>
                      <a:pt x="1115" y="526"/>
                    </a:cubicBezTo>
                    <a:cubicBezTo>
                      <a:pt x="1116" y="526"/>
                      <a:pt x="1116" y="528"/>
                      <a:pt x="1116" y="528"/>
                    </a:cubicBezTo>
                    <a:cubicBezTo>
                      <a:pt x="1116" y="528"/>
                      <a:pt x="1116" y="529"/>
                      <a:pt x="1116" y="529"/>
                    </a:cubicBezTo>
                    <a:cubicBezTo>
                      <a:pt x="1116" y="530"/>
                      <a:pt x="1116" y="530"/>
                      <a:pt x="1116" y="531"/>
                    </a:cubicBezTo>
                    <a:cubicBezTo>
                      <a:pt x="1116" y="531"/>
                      <a:pt x="1116" y="531"/>
                      <a:pt x="1116" y="531"/>
                    </a:cubicBezTo>
                    <a:cubicBezTo>
                      <a:pt x="1116" y="533"/>
                      <a:pt x="1117" y="533"/>
                      <a:pt x="1117" y="534"/>
                    </a:cubicBezTo>
                    <a:cubicBezTo>
                      <a:pt x="1117" y="534"/>
                      <a:pt x="1117" y="534"/>
                      <a:pt x="1117" y="539"/>
                    </a:cubicBezTo>
                    <a:cubicBezTo>
                      <a:pt x="1111" y="621"/>
                      <a:pt x="1111" y="621"/>
                      <a:pt x="1111" y="632"/>
                    </a:cubicBezTo>
                    <a:cubicBezTo>
                      <a:pt x="1111" y="635"/>
                      <a:pt x="1111" y="639"/>
                      <a:pt x="1111" y="641"/>
                    </a:cubicBezTo>
                    <a:cubicBezTo>
                      <a:pt x="1111" y="643"/>
                      <a:pt x="1111" y="643"/>
                      <a:pt x="1110" y="663"/>
                    </a:cubicBezTo>
                    <a:cubicBezTo>
                      <a:pt x="1108" y="673"/>
                      <a:pt x="1106" y="680"/>
                      <a:pt x="1105" y="687"/>
                    </a:cubicBezTo>
                    <a:cubicBezTo>
                      <a:pt x="1104" y="691"/>
                      <a:pt x="1104" y="691"/>
                      <a:pt x="1104" y="691"/>
                    </a:cubicBezTo>
                    <a:cubicBezTo>
                      <a:pt x="1104" y="691"/>
                      <a:pt x="1104" y="691"/>
                      <a:pt x="1103" y="692"/>
                    </a:cubicBezTo>
                    <a:cubicBezTo>
                      <a:pt x="1103" y="692"/>
                      <a:pt x="1103" y="692"/>
                      <a:pt x="1103" y="692"/>
                    </a:cubicBezTo>
                    <a:cubicBezTo>
                      <a:pt x="1103" y="693"/>
                      <a:pt x="1103" y="693"/>
                      <a:pt x="1102" y="693"/>
                    </a:cubicBezTo>
                    <a:cubicBezTo>
                      <a:pt x="1102" y="694"/>
                      <a:pt x="1102" y="694"/>
                      <a:pt x="1102" y="694"/>
                    </a:cubicBezTo>
                    <a:cubicBezTo>
                      <a:pt x="1102" y="695"/>
                      <a:pt x="1102" y="695"/>
                      <a:pt x="1101" y="695"/>
                    </a:cubicBezTo>
                    <a:cubicBezTo>
                      <a:pt x="1101" y="695"/>
                      <a:pt x="1101" y="695"/>
                      <a:pt x="1100" y="696"/>
                    </a:cubicBezTo>
                    <a:cubicBezTo>
                      <a:pt x="1100" y="696"/>
                      <a:pt x="1100" y="696"/>
                      <a:pt x="1100" y="696"/>
                    </a:cubicBezTo>
                    <a:cubicBezTo>
                      <a:pt x="1100" y="696"/>
                      <a:pt x="1100" y="696"/>
                      <a:pt x="1099" y="696"/>
                    </a:cubicBezTo>
                    <a:cubicBezTo>
                      <a:pt x="1099" y="696"/>
                      <a:pt x="1099" y="696"/>
                      <a:pt x="1098" y="696"/>
                    </a:cubicBezTo>
                    <a:cubicBezTo>
                      <a:pt x="1098" y="695"/>
                      <a:pt x="1097" y="692"/>
                      <a:pt x="1097" y="690"/>
                    </a:cubicBezTo>
                    <a:cubicBezTo>
                      <a:pt x="1097" y="687"/>
                      <a:pt x="1097" y="684"/>
                      <a:pt x="1097" y="681"/>
                    </a:cubicBezTo>
                    <a:cubicBezTo>
                      <a:pt x="1096" y="681"/>
                      <a:pt x="1096" y="681"/>
                      <a:pt x="1096" y="681"/>
                    </a:cubicBezTo>
                    <a:cubicBezTo>
                      <a:pt x="1091" y="649"/>
                      <a:pt x="1081" y="617"/>
                      <a:pt x="1074" y="584"/>
                    </a:cubicBezTo>
                    <a:cubicBezTo>
                      <a:pt x="1073" y="582"/>
                      <a:pt x="1072" y="582"/>
                      <a:pt x="1072" y="581"/>
                    </a:cubicBezTo>
                    <a:cubicBezTo>
                      <a:pt x="1072" y="584"/>
                      <a:pt x="1071" y="588"/>
                      <a:pt x="1069" y="592"/>
                    </a:cubicBezTo>
                    <a:cubicBezTo>
                      <a:pt x="1068" y="593"/>
                      <a:pt x="1066" y="594"/>
                      <a:pt x="1065" y="595"/>
                    </a:cubicBezTo>
                    <a:cubicBezTo>
                      <a:pt x="1063" y="596"/>
                      <a:pt x="1063" y="596"/>
                      <a:pt x="1063" y="596"/>
                    </a:cubicBezTo>
                    <a:cubicBezTo>
                      <a:pt x="1057" y="592"/>
                      <a:pt x="1057" y="592"/>
                      <a:pt x="1054" y="579"/>
                    </a:cubicBezTo>
                    <a:cubicBezTo>
                      <a:pt x="1054" y="579"/>
                      <a:pt x="1054" y="579"/>
                      <a:pt x="1053" y="581"/>
                    </a:cubicBezTo>
                    <a:cubicBezTo>
                      <a:pt x="1046" y="571"/>
                      <a:pt x="1039" y="568"/>
                      <a:pt x="1035" y="566"/>
                    </a:cubicBezTo>
                    <a:cubicBezTo>
                      <a:pt x="1035" y="565"/>
                      <a:pt x="1035" y="565"/>
                      <a:pt x="1035" y="565"/>
                    </a:cubicBezTo>
                    <a:cubicBezTo>
                      <a:pt x="1035" y="565"/>
                      <a:pt x="1035" y="565"/>
                      <a:pt x="1035" y="565"/>
                    </a:cubicBezTo>
                    <a:cubicBezTo>
                      <a:pt x="1035" y="564"/>
                      <a:pt x="1035" y="564"/>
                      <a:pt x="1035" y="564"/>
                    </a:cubicBezTo>
                    <a:cubicBezTo>
                      <a:pt x="1035" y="564"/>
                      <a:pt x="1035" y="564"/>
                      <a:pt x="1035" y="564"/>
                    </a:cubicBezTo>
                    <a:cubicBezTo>
                      <a:pt x="1034" y="564"/>
                      <a:pt x="1034" y="565"/>
                      <a:pt x="1032" y="567"/>
                    </a:cubicBezTo>
                    <a:cubicBezTo>
                      <a:pt x="1028" y="569"/>
                      <a:pt x="1025" y="571"/>
                      <a:pt x="1022" y="572"/>
                    </a:cubicBezTo>
                    <a:cubicBezTo>
                      <a:pt x="1020" y="574"/>
                      <a:pt x="1020" y="574"/>
                      <a:pt x="1020" y="574"/>
                    </a:cubicBezTo>
                    <a:cubicBezTo>
                      <a:pt x="1018" y="575"/>
                      <a:pt x="1016" y="576"/>
                      <a:pt x="1015" y="577"/>
                    </a:cubicBezTo>
                    <a:cubicBezTo>
                      <a:pt x="1012" y="578"/>
                      <a:pt x="1008" y="580"/>
                      <a:pt x="1005" y="582"/>
                    </a:cubicBezTo>
                    <a:cubicBezTo>
                      <a:pt x="1000" y="584"/>
                      <a:pt x="996" y="585"/>
                      <a:pt x="992" y="585"/>
                    </a:cubicBezTo>
                    <a:cubicBezTo>
                      <a:pt x="988" y="585"/>
                      <a:pt x="984" y="583"/>
                      <a:pt x="978" y="579"/>
                    </a:cubicBezTo>
                    <a:cubicBezTo>
                      <a:pt x="982" y="591"/>
                      <a:pt x="982" y="591"/>
                      <a:pt x="988" y="594"/>
                    </a:cubicBezTo>
                    <a:cubicBezTo>
                      <a:pt x="988" y="594"/>
                      <a:pt x="988" y="594"/>
                      <a:pt x="988" y="594"/>
                    </a:cubicBezTo>
                    <a:cubicBezTo>
                      <a:pt x="991" y="595"/>
                      <a:pt x="991" y="595"/>
                      <a:pt x="991" y="595"/>
                    </a:cubicBezTo>
                    <a:cubicBezTo>
                      <a:pt x="995" y="596"/>
                      <a:pt x="995" y="596"/>
                      <a:pt x="995" y="596"/>
                    </a:cubicBezTo>
                    <a:cubicBezTo>
                      <a:pt x="997" y="599"/>
                      <a:pt x="1001" y="601"/>
                      <a:pt x="1003" y="603"/>
                    </a:cubicBezTo>
                    <a:cubicBezTo>
                      <a:pt x="1005" y="604"/>
                      <a:pt x="1005" y="604"/>
                      <a:pt x="1005" y="604"/>
                    </a:cubicBezTo>
                    <a:cubicBezTo>
                      <a:pt x="1006" y="604"/>
                      <a:pt x="1006" y="604"/>
                      <a:pt x="1006" y="604"/>
                    </a:cubicBezTo>
                    <a:cubicBezTo>
                      <a:pt x="1006" y="605"/>
                      <a:pt x="1006" y="606"/>
                      <a:pt x="1006" y="606"/>
                    </a:cubicBezTo>
                    <a:cubicBezTo>
                      <a:pt x="1006" y="607"/>
                      <a:pt x="1006" y="607"/>
                      <a:pt x="1006" y="608"/>
                    </a:cubicBezTo>
                    <a:cubicBezTo>
                      <a:pt x="1006" y="609"/>
                      <a:pt x="1006" y="609"/>
                      <a:pt x="1007" y="611"/>
                    </a:cubicBezTo>
                    <a:cubicBezTo>
                      <a:pt x="1007" y="611"/>
                      <a:pt x="1007" y="612"/>
                      <a:pt x="1007" y="613"/>
                    </a:cubicBezTo>
                    <a:cubicBezTo>
                      <a:pt x="1008" y="613"/>
                      <a:pt x="1008" y="614"/>
                      <a:pt x="1008" y="615"/>
                    </a:cubicBezTo>
                    <a:cubicBezTo>
                      <a:pt x="1008" y="615"/>
                      <a:pt x="1008" y="615"/>
                      <a:pt x="1008" y="617"/>
                    </a:cubicBezTo>
                    <a:cubicBezTo>
                      <a:pt x="1008" y="617"/>
                      <a:pt x="1008" y="618"/>
                      <a:pt x="1008" y="619"/>
                    </a:cubicBezTo>
                    <a:cubicBezTo>
                      <a:pt x="1008" y="619"/>
                      <a:pt x="1008" y="620"/>
                      <a:pt x="1006" y="625"/>
                    </a:cubicBezTo>
                    <a:cubicBezTo>
                      <a:pt x="999" y="638"/>
                      <a:pt x="998" y="648"/>
                      <a:pt x="998" y="652"/>
                    </a:cubicBezTo>
                    <a:cubicBezTo>
                      <a:pt x="998" y="652"/>
                      <a:pt x="998" y="652"/>
                      <a:pt x="998" y="652"/>
                    </a:cubicBezTo>
                    <a:cubicBezTo>
                      <a:pt x="997" y="652"/>
                      <a:pt x="997" y="652"/>
                      <a:pt x="997" y="652"/>
                    </a:cubicBezTo>
                    <a:cubicBezTo>
                      <a:pt x="997" y="652"/>
                      <a:pt x="997" y="652"/>
                      <a:pt x="997" y="652"/>
                    </a:cubicBezTo>
                    <a:cubicBezTo>
                      <a:pt x="997" y="652"/>
                      <a:pt x="997" y="652"/>
                      <a:pt x="996" y="656"/>
                    </a:cubicBezTo>
                    <a:cubicBezTo>
                      <a:pt x="993" y="665"/>
                      <a:pt x="993" y="665"/>
                      <a:pt x="987" y="675"/>
                    </a:cubicBezTo>
                    <a:cubicBezTo>
                      <a:pt x="981" y="680"/>
                      <a:pt x="981" y="680"/>
                      <a:pt x="981" y="680"/>
                    </a:cubicBezTo>
                    <a:cubicBezTo>
                      <a:pt x="979" y="680"/>
                      <a:pt x="979" y="680"/>
                      <a:pt x="979" y="680"/>
                    </a:cubicBezTo>
                    <a:cubicBezTo>
                      <a:pt x="952" y="696"/>
                      <a:pt x="938" y="724"/>
                      <a:pt x="914" y="743"/>
                    </a:cubicBezTo>
                    <a:cubicBezTo>
                      <a:pt x="909" y="744"/>
                      <a:pt x="903" y="747"/>
                      <a:pt x="896" y="750"/>
                    </a:cubicBezTo>
                    <a:cubicBezTo>
                      <a:pt x="895" y="750"/>
                      <a:pt x="893" y="750"/>
                      <a:pt x="891" y="751"/>
                    </a:cubicBezTo>
                    <a:cubicBezTo>
                      <a:pt x="891" y="752"/>
                      <a:pt x="892" y="755"/>
                      <a:pt x="892" y="757"/>
                    </a:cubicBezTo>
                    <a:cubicBezTo>
                      <a:pt x="893" y="759"/>
                      <a:pt x="896" y="762"/>
                      <a:pt x="899" y="764"/>
                    </a:cubicBezTo>
                    <a:cubicBezTo>
                      <a:pt x="901" y="764"/>
                      <a:pt x="901" y="764"/>
                      <a:pt x="901" y="764"/>
                    </a:cubicBezTo>
                    <a:cubicBezTo>
                      <a:pt x="901" y="764"/>
                      <a:pt x="901" y="764"/>
                      <a:pt x="901" y="764"/>
                    </a:cubicBezTo>
                    <a:cubicBezTo>
                      <a:pt x="901" y="765"/>
                      <a:pt x="901" y="765"/>
                      <a:pt x="901" y="765"/>
                    </a:cubicBezTo>
                    <a:cubicBezTo>
                      <a:pt x="901" y="765"/>
                      <a:pt x="901" y="765"/>
                      <a:pt x="901" y="765"/>
                    </a:cubicBezTo>
                    <a:cubicBezTo>
                      <a:pt x="901" y="765"/>
                      <a:pt x="901" y="766"/>
                      <a:pt x="901" y="766"/>
                    </a:cubicBezTo>
                    <a:cubicBezTo>
                      <a:pt x="916" y="762"/>
                      <a:pt x="919" y="761"/>
                      <a:pt x="934" y="752"/>
                    </a:cubicBezTo>
                    <a:cubicBezTo>
                      <a:pt x="934" y="752"/>
                      <a:pt x="934" y="752"/>
                      <a:pt x="936" y="752"/>
                    </a:cubicBezTo>
                    <a:cubicBezTo>
                      <a:pt x="940" y="750"/>
                      <a:pt x="944" y="746"/>
                      <a:pt x="947" y="744"/>
                    </a:cubicBezTo>
                    <a:cubicBezTo>
                      <a:pt x="948" y="741"/>
                      <a:pt x="948" y="741"/>
                      <a:pt x="948" y="741"/>
                    </a:cubicBezTo>
                    <a:cubicBezTo>
                      <a:pt x="948" y="741"/>
                      <a:pt x="948" y="741"/>
                      <a:pt x="949" y="741"/>
                    </a:cubicBezTo>
                    <a:cubicBezTo>
                      <a:pt x="949" y="741"/>
                      <a:pt x="949" y="741"/>
                      <a:pt x="949" y="741"/>
                    </a:cubicBezTo>
                    <a:cubicBezTo>
                      <a:pt x="950" y="741"/>
                      <a:pt x="950" y="741"/>
                      <a:pt x="950" y="741"/>
                    </a:cubicBezTo>
                    <a:cubicBezTo>
                      <a:pt x="950" y="741"/>
                      <a:pt x="950" y="741"/>
                      <a:pt x="950" y="741"/>
                    </a:cubicBezTo>
                    <a:cubicBezTo>
                      <a:pt x="951" y="741"/>
                      <a:pt x="951" y="741"/>
                      <a:pt x="951" y="741"/>
                    </a:cubicBezTo>
                    <a:cubicBezTo>
                      <a:pt x="952" y="741"/>
                      <a:pt x="952" y="741"/>
                      <a:pt x="952" y="741"/>
                    </a:cubicBezTo>
                    <a:cubicBezTo>
                      <a:pt x="952" y="740"/>
                      <a:pt x="952" y="740"/>
                      <a:pt x="952" y="740"/>
                    </a:cubicBezTo>
                    <a:cubicBezTo>
                      <a:pt x="954" y="740"/>
                      <a:pt x="954" y="740"/>
                      <a:pt x="954" y="740"/>
                    </a:cubicBezTo>
                    <a:cubicBezTo>
                      <a:pt x="954" y="740"/>
                      <a:pt x="954" y="740"/>
                      <a:pt x="954" y="740"/>
                    </a:cubicBezTo>
                    <a:cubicBezTo>
                      <a:pt x="955" y="740"/>
                      <a:pt x="955" y="740"/>
                      <a:pt x="955" y="740"/>
                    </a:cubicBezTo>
                    <a:cubicBezTo>
                      <a:pt x="955" y="740"/>
                      <a:pt x="955" y="740"/>
                      <a:pt x="956" y="742"/>
                    </a:cubicBezTo>
                    <a:cubicBezTo>
                      <a:pt x="960" y="786"/>
                      <a:pt x="923" y="827"/>
                      <a:pt x="890" y="867"/>
                    </a:cubicBezTo>
                    <a:cubicBezTo>
                      <a:pt x="889" y="867"/>
                      <a:pt x="889" y="867"/>
                      <a:pt x="889" y="867"/>
                    </a:cubicBezTo>
                    <a:cubicBezTo>
                      <a:pt x="889" y="867"/>
                      <a:pt x="889" y="867"/>
                      <a:pt x="889" y="867"/>
                    </a:cubicBezTo>
                    <a:cubicBezTo>
                      <a:pt x="888" y="867"/>
                      <a:pt x="888" y="867"/>
                      <a:pt x="888" y="867"/>
                    </a:cubicBezTo>
                    <a:cubicBezTo>
                      <a:pt x="888" y="867"/>
                      <a:pt x="888" y="867"/>
                      <a:pt x="888" y="867"/>
                    </a:cubicBezTo>
                    <a:cubicBezTo>
                      <a:pt x="887" y="867"/>
                      <a:pt x="887" y="867"/>
                      <a:pt x="887" y="867"/>
                    </a:cubicBezTo>
                    <a:cubicBezTo>
                      <a:pt x="869" y="883"/>
                      <a:pt x="864" y="891"/>
                      <a:pt x="862" y="894"/>
                    </a:cubicBezTo>
                    <a:cubicBezTo>
                      <a:pt x="858" y="916"/>
                      <a:pt x="832" y="915"/>
                      <a:pt x="823" y="932"/>
                    </a:cubicBezTo>
                    <a:cubicBezTo>
                      <a:pt x="821" y="934"/>
                      <a:pt x="819" y="938"/>
                      <a:pt x="818" y="942"/>
                    </a:cubicBezTo>
                    <a:cubicBezTo>
                      <a:pt x="817" y="942"/>
                      <a:pt x="816" y="942"/>
                      <a:pt x="816" y="942"/>
                    </a:cubicBezTo>
                    <a:cubicBezTo>
                      <a:pt x="816" y="970"/>
                      <a:pt x="816" y="970"/>
                      <a:pt x="817" y="973"/>
                    </a:cubicBezTo>
                    <a:cubicBezTo>
                      <a:pt x="818" y="975"/>
                      <a:pt x="818" y="975"/>
                      <a:pt x="818" y="975"/>
                    </a:cubicBezTo>
                    <a:cubicBezTo>
                      <a:pt x="818" y="975"/>
                      <a:pt x="818" y="975"/>
                      <a:pt x="818" y="976"/>
                    </a:cubicBezTo>
                    <a:cubicBezTo>
                      <a:pt x="818" y="976"/>
                      <a:pt x="817" y="978"/>
                      <a:pt x="817" y="978"/>
                    </a:cubicBezTo>
                    <a:cubicBezTo>
                      <a:pt x="816" y="980"/>
                      <a:pt x="816" y="980"/>
                      <a:pt x="816" y="980"/>
                    </a:cubicBezTo>
                    <a:cubicBezTo>
                      <a:pt x="816" y="980"/>
                      <a:pt x="816" y="980"/>
                      <a:pt x="816" y="981"/>
                    </a:cubicBezTo>
                    <a:cubicBezTo>
                      <a:pt x="816" y="981"/>
                      <a:pt x="815" y="982"/>
                      <a:pt x="815" y="983"/>
                    </a:cubicBezTo>
                    <a:cubicBezTo>
                      <a:pt x="815" y="983"/>
                      <a:pt x="815" y="983"/>
                      <a:pt x="815" y="984"/>
                    </a:cubicBezTo>
                    <a:cubicBezTo>
                      <a:pt x="814" y="985"/>
                      <a:pt x="814" y="985"/>
                      <a:pt x="814" y="986"/>
                    </a:cubicBezTo>
                    <a:cubicBezTo>
                      <a:pt x="814" y="986"/>
                      <a:pt x="813" y="986"/>
                      <a:pt x="812" y="987"/>
                    </a:cubicBezTo>
                    <a:cubicBezTo>
                      <a:pt x="806" y="1006"/>
                      <a:pt x="806" y="1006"/>
                      <a:pt x="804" y="1010"/>
                    </a:cubicBezTo>
                    <a:cubicBezTo>
                      <a:pt x="801" y="1012"/>
                      <a:pt x="798" y="1015"/>
                      <a:pt x="796" y="1017"/>
                    </a:cubicBezTo>
                    <a:cubicBezTo>
                      <a:pt x="796" y="1017"/>
                      <a:pt x="796" y="1017"/>
                      <a:pt x="795" y="1017"/>
                    </a:cubicBezTo>
                    <a:cubicBezTo>
                      <a:pt x="795" y="1017"/>
                      <a:pt x="795" y="1017"/>
                      <a:pt x="795" y="1017"/>
                    </a:cubicBezTo>
                    <a:cubicBezTo>
                      <a:pt x="794" y="1017"/>
                      <a:pt x="794" y="1017"/>
                      <a:pt x="794" y="1017"/>
                    </a:cubicBezTo>
                    <a:cubicBezTo>
                      <a:pt x="794" y="1017"/>
                      <a:pt x="794" y="1017"/>
                      <a:pt x="793" y="1020"/>
                    </a:cubicBezTo>
                    <a:cubicBezTo>
                      <a:pt x="772" y="1034"/>
                      <a:pt x="744" y="1035"/>
                      <a:pt x="727" y="1057"/>
                    </a:cubicBezTo>
                    <a:cubicBezTo>
                      <a:pt x="727" y="1063"/>
                      <a:pt x="727" y="1063"/>
                      <a:pt x="727" y="1063"/>
                    </a:cubicBezTo>
                    <a:cubicBezTo>
                      <a:pt x="728" y="1063"/>
                      <a:pt x="728" y="1063"/>
                      <a:pt x="728" y="1063"/>
                    </a:cubicBezTo>
                    <a:cubicBezTo>
                      <a:pt x="727" y="1064"/>
                      <a:pt x="727" y="1064"/>
                      <a:pt x="727" y="1064"/>
                    </a:cubicBezTo>
                    <a:cubicBezTo>
                      <a:pt x="727" y="1064"/>
                      <a:pt x="726" y="1064"/>
                      <a:pt x="726" y="1065"/>
                    </a:cubicBezTo>
                    <a:cubicBezTo>
                      <a:pt x="726" y="1065"/>
                      <a:pt x="726" y="1066"/>
                      <a:pt x="725" y="1066"/>
                    </a:cubicBezTo>
                    <a:cubicBezTo>
                      <a:pt x="724" y="1067"/>
                      <a:pt x="724" y="1068"/>
                      <a:pt x="724" y="1068"/>
                    </a:cubicBezTo>
                    <a:cubicBezTo>
                      <a:pt x="724" y="1068"/>
                      <a:pt x="723" y="1069"/>
                      <a:pt x="723" y="1069"/>
                    </a:cubicBezTo>
                    <a:cubicBezTo>
                      <a:pt x="722" y="1070"/>
                      <a:pt x="722" y="1070"/>
                      <a:pt x="722" y="1070"/>
                    </a:cubicBezTo>
                    <a:cubicBezTo>
                      <a:pt x="722" y="1071"/>
                      <a:pt x="722" y="1071"/>
                      <a:pt x="722" y="1071"/>
                    </a:cubicBezTo>
                    <a:cubicBezTo>
                      <a:pt x="721" y="1073"/>
                      <a:pt x="721" y="1073"/>
                      <a:pt x="721" y="1073"/>
                    </a:cubicBezTo>
                    <a:cubicBezTo>
                      <a:pt x="714" y="1077"/>
                      <a:pt x="713" y="1078"/>
                      <a:pt x="694" y="1083"/>
                    </a:cubicBezTo>
                    <a:cubicBezTo>
                      <a:pt x="691" y="1084"/>
                      <a:pt x="688" y="1086"/>
                      <a:pt x="686" y="1087"/>
                    </a:cubicBezTo>
                    <a:cubicBezTo>
                      <a:pt x="686" y="1088"/>
                      <a:pt x="686" y="1088"/>
                      <a:pt x="686" y="1088"/>
                    </a:cubicBezTo>
                    <a:cubicBezTo>
                      <a:pt x="685" y="1088"/>
                      <a:pt x="685" y="1088"/>
                      <a:pt x="685" y="1088"/>
                    </a:cubicBezTo>
                    <a:cubicBezTo>
                      <a:pt x="685" y="1088"/>
                      <a:pt x="685" y="1088"/>
                      <a:pt x="685" y="1088"/>
                    </a:cubicBezTo>
                    <a:cubicBezTo>
                      <a:pt x="684" y="1088"/>
                      <a:pt x="684" y="1088"/>
                      <a:pt x="684" y="1088"/>
                    </a:cubicBezTo>
                    <a:cubicBezTo>
                      <a:pt x="684" y="1088"/>
                      <a:pt x="684" y="1088"/>
                      <a:pt x="682" y="1089"/>
                    </a:cubicBezTo>
                    <a:cubicBezTo>
                      <a:pt x="681" y="1093"/>
                      <a:pt x="679" y="1096"/>
                      <a:pt x="676" y="1098"/>
                    </a:cubicBezTo>
                    <a:cubicBezTo>
                      <a:pt x="663" y="1103"/>
                      <a:pt x="651" y="1108"/>
                      <a:pt x="638" y="1113"/>
                    </a:cubicBezTo>
                    <a:cubicBezTo>
                      <a:pt x="636" y="1114"/>
                      <a:pt x="636" y="1114"/>
                      <a:pt x="636" y="1114"/>
                    </a:cubicBezTo>
                    <a:cubicBezTo>
                      <a:pt x="635" y="1116"/>
                      <a:pt x="635" y="1116"/>
                      <a:pt x="635" y="1116"/>
                    </a:cubicBezTo>
                    <a:cubicBezTo>
                      <a:pt x="635" y="1116"/>
                      <a:pt x="635" y="1116"/>
                      <a:pt x="632" y="1116"/>
                    </a:cubicBezTo>
                    <a:cubicBezTo>
                      <a:pt x="628" y="1117"/>
                      <a:pt x="624" y="1118"/>
                      <a:pt x="621" y="1120"/>
                    </a:cubicBezTo>
                    <a:cubicBezTo>
                      <a:pt x="621" y="1120"/>
                      <a:pt x="609" y="1121"/>
                      <a:pt x="594" y="1124"/>
                    </a:cubicBezTo>
                    <a:cubicBezTo>
                      <a:pt x="590" y="1124"/>
                      <a:pt x="585" y="1124"/>
                      <a:pt x="582" y="1124"/>
                    </a:cubicBezTo>
                    <a:cubicBezTo>
                      <a:pt x="579" y="1124"/>
                      <a:pt x="576" y="1123"/>
                      <a:pt x="574" y="1123"/>
                    </a:cubicBezTo>
                    <a:cubicBezTo>
                      <a:pt x="574" y="1123"/>
                      <a:pt x="574" y="1123"/>
                      <a:pt x="573" y="1123"/>
                    </a:cubicBezTo>
                    <a:cubicBezTo>
                      <a:pt x="573" y="1123"/>
                      <a:pt x="573" y="1123"/>
                      <a:pt x="573" y="1123"/>
                    </a:cubicBezTo>
                    <a:cubicBezTo>
                      <a:pt x="572" y="1123"/>
                      <a:pt x="572" y="1123"/>
                      <a:pt x="572" y="1123"/>
                    </a:cubicBezTo>
                    <a:cubicBezTo>
                      <a:pt x="572" y="1123"/>
                      <a:pt x="572" y="1123"/>
                      <a:pt x="571" y="1123"/>
                    </a:cubicBezTo>
                    <a:cubicBezTo>
                      <a:pt x="571" y="1123"/>
                      <a:pt x="571" y="1123"/>
                      <a:pt x="571" y="1123"/>
                    </a:cubicBezTo>
                    <a:cubicBezTo>
                      <a:pt x="570" y="1123"/>
                      <a:pt x="570" y="1123"/>
                      <a:pt x="570" y="1123"/>
                    </a:cubicBezTo>
                    <a:cubicBezTo>
                      <a:pt x="565" y="1123"/>
                      <a:pt x="560" y="1123"/>
                      <a:pt x="555" y="1123"/>
                    </a:cubicBezTo>
                    <a:cubicBezTo>
                      <a:pt x="548" y="1127"/>
                      <a:pt x="541" y="1130"/>
                      <a:pt x="535" y="1135"/>
                    </a:cubicBezTo>
                    <a:cubicBezTo>
                      <a:pt x="533" y="1136"/>
                      <a:pt x="532" y="1137"/>
                      <a:pt x="528" y="1138"/>
                    </a:cubicBezTo>
                    <a:cubicBezTo>
                      <a:pt x="528" y="1138"/>
                      <a:pt x="519" y="1141"/>
                      <a:pt x="499" y="1141"/>
                    </a:cubicBezTo>
                    <a:cubicBezTo>
                      <a:pt x="483" y="1141"/>
                      <a:pt x="461" y="1139"/>
                      <a:pt x="432" y="1134"/>
                    </a:cubicBezTo>
                    <a:cubicBezTo>
                      <a:pt x="425" y="1132"/>
                      <a:pt x="423" y="1132"/>
                      <a:pt x="422" y="1131"/>
                    </a:cubicBezTo>
                    <a:cubicBezTo>
                      <a:pt x="423" y="1131"/>
                      <a:pt x="423" y="1130"/>
                      <a:pt x="427" y="1130"/>
                    </a:cubicBezTo>
                    <a:cubicBezTo>
                      <a:pt x="429" y="1130"/>
                      <a:pt x="432" y="1130"/>
                      <a:pt x="438" y="1131"/>
                    </a:cubicBezTo>
                    <a:cubicBezTo>
                      <a:pt x="455" y="1134"/>
                      <a:pt x="470" y="1136"/>
                      <a:pt x="495" y="1136"/>
                    </a:cubicBezTo>
                    <a:cubicBezTo>
                      <a:pt x="496" y="1136"/>
                      <a:pt x="497" y="1136"/>
                      <a:pt x="498" y="1136"/>
                    </a:cubicBezTo>
                    <a:cubicBezTo>
                      <a:pt x="453" y="1125"/>
                      <a:pt x="419" y="1090"/>
                      <a:pt x="475" y="1056"/>
                    </a:cubicBezTo>
                    <a:cubicBezTo>
                      <a:pt x="484" y="1051"/>
                      <a:pt x="496" y="1046"/>
                      <a:pt x="511" y="1041"/>
                    </a:cubicBezTo>
                    <a:cubicBezTo>
                      <a:pt x="510" y="1039"/>
                      <a:pt x="508" y="1037"/>
                      <a:pt x="506" y="1034"/>
                    </a:cubicBezTo>
                    <a:cubicBezTo>
                      <a:pt x="501" y="1017"/>
                      <a:pt x="517" y="998"/>
                      <a:pt x="531" y="981"/>
                    </a:cubicBezTo>
                    <a:cubicBezTo>
                      <a:pt x="531" y="981"/>
                      <a:pt x="531" y="981"/>
                      <a:pt x="535" y="978"/>
                    </a:cubicBezTo>
                    <a:cubicBezTo>
                      <a:pt x="535" y="978"/>
                      <a:pt x="535" y="978"/>
                      <a:pt x="532" y="974"/>
                    </a:cubicBezTo>
                    <a:cubicBezTo>
                      <a:pt x="533" y="971"/>
                      <a:pt x="531" y="967"/>
                      <a:pt x="529" y="965"/>
                    </a:cubicBezTo>
                    <a:cubicBezTo>
                      <a:pt x="530" y="964"/>
                      <a:pt x="530" y="964"/>
                      <a:pt x="530" y="964"/>
                    </a:cubicBezTo>
                    <a:cubicBezTo>
                      <a:pt x="530" y="963"/>
                      <a:pt x="530" y="962"/>
                      <a:pt x="530" y="962"/>
                    </a:cubicBezTo>
                    <a:cubicBezTo>
                      <a:pt x="530" y="961"/>
                      <a:pt x="530" y="961"/>
                      <a:pt x="530" y="961"/>
                    </a:cubicBezTo>
                    <a:cubicBezTo>
                      <a:pt x="530" y="960"/>
                      <a:pt x="530" y="960"/>
                      <a:pt x="530" y="960"/>
                    </a:cubicBezTo>
                    <a:cubicBezTo>
                      <a:pt x="530" y="959"/>
                      <a:pt x="530" y="958"/>
                      <a:pt x="530" y="958"/>
                    </a:cubicBezTo>
                    <a:cubicBezTo>
                      <a:pt x="530" y="958"/>
                      <a:pt x="531" y="957"/>
                      <a:pt x="531" y="956"/>
                    </a:cubicBezTo>
                    <a:cubicBezTo>
                      <a:pt x="531" y="956"/>
                      <a:pt x="531" y="956"/>
                      <a:pt x="531" y="956"/>
                    </a:cubicBezTo>
                    <a:cubicBezTo>
                      <a:pt x="531" y="954"/>
                      <a:pt x="531" y="954"/>
                      <a:pt x="532" y="951"/>
                    </a:cubicBezTo>
                    <a:cubicBezTo>
                      <a:pt x="530" y="947"/>
                      <a:pt x="528" y="942"/>
                      <a:pt x="525" y="937"/>
                    </a:cubicBezTo>
                    <a:cubicBezTo>
                      <a:pt x="525" y="934"/>
                      <a:pt x="525" y="930"/>
                      <a:pt x="524" y="927"/>
                    </a:cubicBezTo>
                    <a:cubicBezTo>
                      <a:pt x="524" y="916"/>
                      <a:pt x="515" y="908"/>
                      <a:pt x="508" y="901"/>
                    </a:cubicBezTo>
                    <a:cubicBezTo>
                      <a:pt x="506" y="898"/>
                      <a:pt x="504" y="894"/>
                      <a:pt x="502" y="889"/>
                    </a:cubicBezTo>
                    <a:cubicBezTo>
                      <a:pt x="503" y="873"/>
                      <a:pt x="521" y="861"/>
                      <a:pt x="516" y="843"/>
                    </a:cubicBezTo>
                    <a:cubicBezTo>
                      <a:pt x="516" y="843"/>
                      <a:pt x="516" y="843"/>
                      <a:pt x="516" y="843"/>
                    </a:cubicBezTo>
                    <a:cubicBezTo>
                      <a:pt x="515" y="843"/>
                      <a:pt x="515" y="843"/>
                      <a:pt x="515" y="843"/>
                    </a:cubicBezTo>
                    <a:cubicBezTo>
                      <a:pt x="514" y="843"/>
                      <a:pt x="514" y="843"/>
                      <a:pt x="514" y="843"/>
                    </a:cubicBezTo>
                    <a:cubicBezTo>
                      <a:pt x="514" y="842"/>
                      <a:pt x="514" y="842"/>
                      <a:pt x="514" y="842"/>
                    </a:cubicBezTo>
                    <a:cubicBezTo>
                      <a:pt x="514" y="842"/>
                      <a:pt x="514" y="842"/>
                      <a:pt x="514" y="842"/>
                    </a:cubicBezTo>
                    <a:cubicBezTo>
                      <a:pt x="513" y="842"/>
                      <a:pt x="513" y="842"/>
                      <a:pt x="513" y="842"/>
                    </a:cubicBezTo>
                    <a:cubicBezTo>
                      <a:pt x="513" y="842"/>
                      <a:pt x="513" y="842"/>
                      <a:pt x="508" y="842"/>
                    </a:cubicBezTo>
                    <a:cubicBezTo>
                      <a:pt x="506" y="841"/>
                      <a:pt x="505" y="839"/>
                      <a:pt x="503" y="838"/>
                    </a:cubicBezTo>
                    <a:cubicBezTo>
                      <a:pt x="503" y="837"/>
                      <a:pt x="503" y="834"/>
                      <a:pt x="503" y="833"/>
                    </a:cubicBezTo>
                    <a:cubicBezTo>
                      <a:pt x="504" y="831"/>
                      <a:pt x="505" y="829"/>
                      <a:pt x="505" y="828"/>
                    </a:cubicBezTo>
                    <a:cubicBezTo>
                      <a:pt x="502" y="826"/>
                      <a:pt x="498" y="824"/>
                      <a:pt x="494" y="824"/>
                    </a:cubicBezTo>
                    <a:cubicBezTo>
                      <a:pt x="492" y="824"/>
                      <a:pt x="489" y="824"/>
                      <a:pt x="487" y="823"/>
                    </a:cubicBezTo>
                    <a:cubicBezTo>
                      <a:pt x="478" y="821"/>
                      <a:pt x="475" y="819"/>
                      <a:pt x="474" y="813"/>
                    </a:cubicBezTo>
                    <a:cubicBezTo>
                      <a:pt x="472" y="798"/>
                      <a:pt x="464" y="794"/>
                      <a:pt x="446" y="794"/>
                    </a:cubicBezTo>
                    <a:cubicBezTo>
                      <a:pt x="436" y="794"/>
                      <a:pt x="423" y="795"/>
                      <a:pt x="408" y="796"/>
                    </a:cubicBezTo>
                    <a:cubicBezTo>
                      <a:pt x="398" y="796"/>
                      <a:pt x="398" y="796"/>
                      <a:pt x="387" y="793"/>
                    </a:cubicBezTo>
                    <a:cubicBezTo>
                      <a:pt x="379" y="789"/>
                      <a:pt x="379" y="789"/>
                      <a:pt x="374" y="787"/>
                    </a:cubicBezTo>
                    <a:cubicBezTo>
                      <a:pt x="369" y="786"/>
                      <a:pt x="368" y="785"/>
                      <a:pt x="365" y="785"/>
                    </a:cubicBezTo>
                    <a:cubicBezTo>
                      <a:pt x="364" y="785"/>
                      <a:pt x="362" y="785"/>
                      <a:pt x="359" y="786"/>
                    </a:cubicBezTo>
                    <a:cubicBezTo>
                      <a:pt x="356" y="786"/>
                      <a:pt x="352" y="786"/>
                      <a:pt x="350" y="786"/>
                    </a:cubicBezTo>
                    <a:cubicBezTo>
                      <a:pt x="344" y="785"/>
                      <a:pt x="344" y="785"/>
                      <a:pt x="344" y="785"/>
                    </a:cubicBezTo>
                    <a:cubicBezTo>
                      <a:pt x="334" y="781"/>
                      <a:pt x="330" y="779"/>
                      <a:pt x="324" y="774"/>
                    </a:cubicBezTo>
                    <a:cubicBezTo>
                      <a:pt x="184" y="827"/>
                      <a:pt x="105" y="910"/>
                      <a:pt x="165" y="990"/>
                    </a:cubicBezTo>
                    <a:cubicBezTo>
                      <a:pt x="167" y="993"/>
                      <a:pt x="172" y="999"/>
                      <a:pt x="180" y="1006"/>
                    </a:cubicBezTo>
                    <a:cubicBezTo>
                      <a:pt x="182" y="1008"/>
                      <a:pt x="184" y="1010"/>
                      <a:pt x="186" y="1012"/>
                    </a:cubicBezTo>
                    <a:cubicBezTo>
                      <a:pt x="184" y="1010"/>
                      <a:pt x="182" y="1008"/>
                      <a:pt x="180" y="1006"/>
                    </a:cubicBezTo>
                    <a:cubicBezTo>
                      <a:pt x="171" y="998"/>
                      <a:pt x="161" y="989"/>
                      <a:pt x="154" y="982"/>
                    </a:cubicBezTo>
                    <a:cubicBezTo>
                      <a:pt x="78" y="896"/>
                      <a:pt x="163" y="812"/>
                      <a:pt x="312" y="761"/>
                    </a:cubicBezTo>
                    <a:cubicBezTo>
                      <a:pt x="311" y="760"/>
                      <a:pt x="310" y="759"/>
                      <a:pt x="309" y="758"/>
                    </a:cubicBezTo>
                    <a:cubicBezTo>
                      <a:pt x="309" y="758"/>
                      <a:pt x="309" y="758"/>
                      <a:pt x="309" y="757"/>
                    </a:cubicBezTo>
                    <a:cubicBezTo>
                      <a:pt x="308" y="757"/>
                      <a:pt x="308" y="757"/>
                      <a:pt x="308" y="757"/>
                    </a:cubicBezTo>
                    <a:cubicBezTo>
                      <a:pt x="307" y="757"/>
                      <a:pt x="307" y="757"/>
                      <a:pt x="307" y="757"/>
                    </a:cubicBezTo>
                    <a:cubicBezTo>
                      <a:pt x="307" y="757"/>
                      <a:pt x="307" y="757"/>
                      <a:pt x="307" y="757"/>
                    </a:cubicBezTo>
                    <a:cubicBezTo>
                      <a:pt x="307" y="757"/>
                      <a:pt x="307" y="757"/>
                      <a:pt x="305" y="754"/>
                    </a:cubicBezTo>
                    <a:cubicBezTo>
                      <a:pt x="301" y="745"/>
                      <a:pt x="299" y="743"/>
                      <a:pt x="295" y="735"/>
                    </a:cubicBezTo>
                    <a:cubicBezTo>
                      <a:pt x="291" y="727"/>
                      <a:pt x="291" y="727"/>
                      <a:pt x="291" y="727"/>
                    </a:cubicBezTo>
                    <a:cubicBezTo>
                      <a:pt x="291" y="723"/>
                      <a:pt x="291" y="719"/>
                      <a:pt x="291" y="716"/>
                    </a:cubicBezTo>
                    <a:cubicBezTo>
                      <a:pt x="288" y="695"/>
                      <a:pt x="265" y="678"/>
                      <a:pt x="273" y="653"/>
                    </a:cubicBezTo>
                    <a:cubicBezTo>
                      <a:pt x="274" y="652"/>
                      <a:pt x="275" y="650"/>
                      <a:pt x="276" y="649"/>
                    </a:cubicBezTo>
                    <a:cubicBezTo>
                      <a:pt x="275" y="646"/>
                      <a:pt x="274" y="644"/>
                      <a:pt x="273" y="642"/>
                    </a:cubicBezTo>
                    <a:cubicBezTo>
                      <a:pt x="274" y="641"/>
                      <a:pt x="274" y="641"/>
                      <a:pt x="274" y="640"/>
                    </a:cubicBezTo>
                    <a:cubicBezTo>
                      <a:pt x="274" y="639"/>
                      <a:pt x="274" y="639"/>
                      <a:pt x="274" y="639"/>
                    </a:cubicBezTo>
                    <a:cubicBezTo>
                      <a:pt x="274" y="638"/>
                      <a:pt x="274" y="637"/>
                      <a:pt x="275" y="637"/>
                    </a:cubicBezTo>
                    <a:cubicBezTo>
                      <a:pt x="275" y="636"/>
                      <a:pt x="275" y="636"/>
                      <a:pt x="276" y="635"/>
                    </a:cubicBezTo>
                    <a:cubicBezTo>
                      <a:pt x="276" y="635"/>
                      <a:pt x="276" y="634"/>
                      <a:pt x="276" y="633"/>
                    </a:cubicBezTo>
                    <a:cubicBezTo>
                      <a:pt x="276" y="632"/>
                      <a:pt x="276" y="632"/>
                      <a:pt x="276" y="632"/>
                    </a:cubicBezTo>
                    <a:cubicBezTo>
                      <a:pt x="277" y="631"/>
                      <a:pt x="277" y="631"/>
                      <a:pt x="277" y="630"/>
                    </a:cubicBezTo>
                    <a:cubicBezTo>
                      <a:pt x="277" y="630"/>
                      <a:pt x="277" y="629"/>
                      <a:pt x="279" y="628"/>
                    </a:cubicBezTo>
                    <a:cubicBezTo>
                      <a:pt x="288" y="625"/>
                      <a:pt x="293" y="615"/>
                      <a:pt x="295" y="611"/>
                    </a:cubicBezTo>
                    <a:cubicBezTo>
                      <a:pt x="299" y="596"/>
                      <a:pt x="299" y="596"/>
                      <a:pt x="299" y="594"/>
                    </a:cubicBezTo>
                    <a:cubicBezTo>
                      <a:pt x="299" y="590"/>
                      <a:pt x="299" y="586"/>
                      <a:pt x="298" y="584"/>
                    </a:cubicBezTo>
                    <a:cubicBezTo>
                      <a:pt x="299" y="569"/>
                      <a:pt x="307" y="563"/>
                      <a:pt x="317" y="553"/>
                    </a:cubicBezTo>
                    <a:cubicBezTo>
                      <a:pt x="318" y="553"/>
                      <a:pt x="318" y="552"/>
                      <a:pt x="319" y="551"/>
                    </a:cubicBezTo>
                    <a:cubicBezTo>
                      <a:pt x="326" y="550"/>
                      <a:pt x="341" y="533"/>
                      <a:pt x="341" y="533"/>
                    </a:cubicBezTo>
                    <a:cubicBezTo>
                      <a:pt x="343" y="531"/>
                      <a:pt x="346" y="528"/>
                      <a:pt x="349" y="526"/>
                    </a:cubicBezTo>
                    <a:cubicBezTo>
                      <a:pt x="355" y="523"/>
                      <a:pt x="362" y="520"/>
                      <a:pt x="368" y="517"/>
                    </a:cubicBezTo>
                    <a:cubicBezTo>
                      <a:pt x="371" y="515"/>
                      <a:pt x="371" y="515"/>
                      <a:pt x="371" y="515"/>
                    </a:cubicBezTo>
                    <a:cubicBezTo>
                      <a:pt x="374" y="514"/>
                      <a:pt x="374" y="514"/>
                      <a:pt x="374" y="514"/>
                    </a:cubicBezTo>
                    <a:cubicBezTo>
                      <a:pt x="384" y="513"/>
                      <a:pt x="385" y="512"/>
                      <a:pt x="398" y="504"/>
                    </a:cubicBezTo>
                    <a:cubicBezTo>
                      <a:pt x="400" y="503"/>
                      <a:pt x="400" y="503"/>
                      <a:pt x="400" y="503"/>
                    </a:cubicBezTo>
                    <a:cubicBezTo>
                      <a:pt x="400" y="502"/>
                      <a:pt x="400" y="502"/>
                      <a:pt x="401" y="501"/>
                    </a:cubicBezTo>
                    <a:cubicBezTo>
                      <a:pt x="401" y="501"/>
                      <a:pt x="401" y="500"/>
                      <a:pt x="401" y="500"/>
                    </a:cubicBezTo>
                    <a:cubicBezTo>
                      <a:pt x="401" y="499"/>
                      <a:pt x="401" y="499"/>
                      <a:pt x="402" y="498"/>
                    </a:cubicBezTo>
                    <a:cubicBezTo>
                      <a:pt x="402" y="498"/>
                      <a:pt x="402" y="498"/>
                      <a:pt x="403" y="498"/>
                    </a:cubicBezTo>
                    <a:cubicBezTo>
                      <a:pt x="403" y="496"/>
                      <a:pt x="403" y="496"/>
                      <a:pt x="403" y="495"/>
                    </a:cubicBezTo>
                    <a:cubicBezTo>
                      <a:pt x="403" y="494"/>
                      <a:pt x="403" y="494"/>
                      <a:pt x="403" y="494"/>
                    </a:cubicBezTo>
                    <a:cubicBezTo>
                      <a:pt x="404" y="493"/>
                      <a:pt x="404" y="493"/>
                      <a:pt x="404" y="493"/>
                    </a:cubicBezTo>
                    <a:cubicBezTo>
                      <a:pt x="404" y="493"/>
                      <a:pt x="404" y="491"/>
                      <a:pt x="408" y="488"/>
                    </a:cubicBezTo>
                    <a:cubicBezTo>
                      <a:pt x="409" y="487"/>
                      <a:pt x="411" y="485"/>
                      <a:pt x="412" y="483"/>
                    </a:cubicBezTo>
                    <a:cubicBezTo>
                      <a:pt x="415" y="481"/>
                      <a:pt x="420" y="478"/>
                      <a:pt x="423" y="477"/>
                    </a:cubicBezTo>
                    <a:cubicBezTo>
                      <a:pt x="424" y="475"/>
                      <a:pt x="424" y="475"/>
                      <a:pt x="424" y="475"/>
                    </a:cubicBezTo>
                    <a:cubicBezTo>
                      <a:pt x="424" y="475"/>
                      <a:pt x="424" y="476"/>
                      <a:pt x="425" y="476"/>
                    </a:cubicBezTo>
                    <a:cubicBezTo>
                      <a:pt x="427" y="475"/>
                      <a:pt x="429" y="474"/>
                      <a:pt x="432" y="474"/>
                    </a:cubicBezTo>
                    <a:cubicBezTo>
                      <a:pt x="440" y="472"/>
                      <a:pt x="440" y="472"/>
                      <a:pt x="444" y="467"/>
                    </a:cubicBezTo>
                    <a:cubicBezTo>
                      <a:pt x="447" y="465"/>
                      <a:pt x="451" y="462"/>
                      <a:pt x="453" y="460"/>
                    </a:cubicBezTo>
                    <a:cubicBezTo>
                      <a:pt x="454" y="460"/>
                      <a:pt x="454" y="460"/>
                      <a:pt x="454" y="460"/>
                    </a:cubicBezTo>
                    <a:cubicBezTo>
                      <a:pt x="455" y="460"/>
                      <a:pt x="455" y="460"/>
                      <a:pt x="455" y="460"/>
                    </a:cubicBezTo>
                    <a:cubicBezTo>
                      <a:pt x="455" y="460"/>
                      <a:pt x="455" y="460"/>
                      <a:pt x="455" y="460"/>
                    </a:cubicBezTo>
                    <a:cubicBezTo>
                      <a:pt x="455" y="460"/>
                      <a:pt x="455" y="460"/>
                      <a:pt x="455" y="460"/>
                    </a:cubicBezTo>
                    <a:cubicBezTo>
                      <a:pt x="454" y="460"/>
                      <a:pt x="454" y="460"/>
                      <a:pt x="454" y="460"/>
                    </a:cubicBezTo>
                    <a:cubicBezTo>
                      <a:pt x="454" y="459"/>
                      <a:pt x="454" y="459"/>
                      <a:pt x="454" y="459"/>
                    </a:cubicBezTo>
                    <a:cubicBezTo>
                      <a:pt x="454" y="459"/>
                      <a:pt x="454" y="459"/>
                      <a:pt x="455" y="459"/>
                    </a:cubicBezTo>
                    <a:cubicBezTo>
                      <a:pt x="455" y="459"/>
                      <a:pt x="455" y="459"/>
                      <a:pt x="455" y="459"/>
                    </a:cubicBezTo>
                    <a:cubicBezTo>
                      <a:pt x="455" y="458"/>
                      <a:pt x="455" y="458"/>
                      <a:pt x="455" y="458"/>
                    </a:cubicBezTo>
                    <a:cubicBezTo>
                      <a:pt x="455" y="458"/>
                      <a:pt x="455" y="458"/>
                      <a:pt x="455" y="458"/>
                    </a:cubicBezTo>
                    <a:cubicBezTo>
                      <a:pt x="456" y="458"/>
                      <a:pt x="456" y="458"/>
                      <a:pt x="456" y="458"/>
                    </a:cubicBezTo>
                    <a:cubicBezTo>
                      <a:pt x="456" y="458"/>
                      <a:pt x="455" y="458"/>
                      <a:pt x="454" y="457"/>
                    </a:cubicBezTo>
                    <a:cubicBezTo>
                      <a:pt x="452" y="453"/>
                      <a:pt x="448" y="450"/>
                      <a:pt x="446" y="447"/>
                    </a:cubicBezTo>
                    <a:cubicBezTo>
                      <a:pt x="446" y="447"/>
                      <a:pt x="446" y="447"/>
                      <a:pt x="446" y="447"/>
                    </a:cubicBezTo>
                    <a:cubicBezTo>
                      <a:pt x="446" y="447"/>
                      <a:pt x="446" y="447"/>
                      <a:pt x="446" y="447"/>
                    </a:cubicBezTo>
                    <a:cubicBezTo>
                      <a:pt x="446" y="446"/>
                      <a:pt x="446" y="446"/>
                      <a:pt x="446" y="446"/>
                    </a:cubicBezTo>
                    <a:cubicBezTo>
                      <a:pt x="446" y="446"/>
                      <a:pt x="446" y="446"/>
                      <a:pt x="446" y="446"/>
                    </a:cubicBezTo>
                    <a:cubicBezTo>
                      <a:pt x="446" y="446"/>
                      <a:pt x="446" y="446"/>
                      <a:pt x="446" y="445"/>
                    </a:cubicBezTo>
                    <a:cubicBezTo>
                      <a:pt x="447" y="445"/>
                      <a:pt x="447" y="445"/>
                      <a:pt x="447" y="445"/>
                    </a:cubicBezTo>
                    <a:cubicBezTo>
                      <a:pt x="447" y="445"/>
                      <a:pt x="447" y="445"/>
                      <a:pt x="445" y="445"/>
                    </a:cubicBezTo>
                    <a:cubicBezTo>
                      <a:pt x="441" y="444"/>
                      <a:pt x="441" y="444"/>
                      <a:pt x="441" y="444"/>
                    </a:cubicBezTo>
                    <a:cubicBezTo>
                      <a:pt x="438" y="443"/>
                      <a:pt x="438" y="443"/>
                      <a:pt x="438" y="443"/>
                    </a:cubicBezTo>
                    <a:cubicBezTo>
                      <a:pt x="437" y="443"/>
                      <a:pt x="436" y="442"/>
                      <a:pt x="436" y="440"/>
                    </a:cubicBezTo>
                    <a:cubicBezTo>
                      <a:pt x="470" y="377"/>
                      <a:pt x="470" y="377"/>
                      <a:pt x="470" y="377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482" y="380"/>
                      <a:pt x="492" y="387"/>
                      <a:pt x="504" y="392"/>
                    </a:cubicBezTo>
                    <a:cubicBezTo>
                      <a:pt x="508" y="393"/>
                      <a:pt x="508" y="393"/>
                      <a:pt x="508" y="393"/>
                    </a:cubicBezTo>
                    <a:cubicBezTo>
                      <a:pt x="511" y="392"/>
                      <a:pt x="515" y="389"/>
                      <a:pt x="517" y="386"/>
                    </a:cubicBezTo>
                    <a:cubicBezTo>
                      <a:pt x="519" y="384"/>
                      <a:pt x="521" y="380"/>
                      <a:pt x="521" y="377"/>
                    </a:cubicBezTo>
                    <a:cubicBezTo>
                      <a:pt x="523" y="374"/>
                      <a:pt x="524" y="370"/>
                      <a:pt x="524" y="367"/>
                    </a:cubicBezTo>
                    <a:cubicBezTo>
                      <a:pt x="524" y="364"/>
                      <a:pt x="523" y="361"/>
                      <a:pt x="521" y="359"/>
                    </a:cubicBezTo>
                    <a:cubicBezTo>
                      <a:pt x="520" y="359"/>
                      <a:pt x="520" y="359"/>
                      <a:pt x="520" y="359"/>
                    </a:cubicBezTo>
                    <a:cubicBezTo>
                      <a:pt x="519" y="356"/>
                      <a:pt x="517" y="353"/>
                      <a:pt x="514" y="351"/>
                    </a:cubicBezTo>
                    <a:cubicBezTo>
                      <a:pt x="291" y="376"/>
                      <a:pt x="85" y="453"/>
                      <a:pt x="15" y="556"/>
                    </a:cubicBezTo>
                    <a:cubicBezTo>
                      <a:pt x="16" y="563"/>
                      <a:pt x="16" y="571"/>
                      <a:pt x="18" y="579"/>
                    </a:cubicBezTo>
                    <a:cubicBezTo>
                      <a:pt x="18" y="579"/>
                      <a:pt x="18" y="614"/>
                      <a:pt x="15" y="625"/>
                    </a:cubicBezTo>
                    <a:cubicBezTo>
                      <a:pt x="15" y="626"/>
                      <a:pt x="15" y="626"/>
                      <a:pt x="15" y="626"/>
                    </a:cubicBezTo>
                    <a:cubicBezTo>
                      <a:pt x="15" y="626"/>
                      <a:pt x="15" y="626"/>
                      <a:pt x="15" y="627"/>
                    </a:cubicBezTo>
                    <a:cubicBezTo>
                      <a:pt x="15" y="627"/>
                      <a:pt x="16" y="627"/>
                      <a:pt x="16" y="628"/>
                    </a:cubicBezTo>
                    <a:cubicBezTo>
                      <a:pt x="16" y="629"/>
                      <a:pt x="16" y="629"/>
                      <a:pt x="16" y="629"/>
                    </a:cubicBezTo>
                    <a:cubicBezTo>
                      <a:pt x="16" y="630"/>
                      <a:pt x="16" y="630"/>
                      <a:pt x="18" y="630"/>
                    </a:cubicBezTo>
                    <a:cubicBezTo>
                      <a:pt x="18" y="631"/>
                      <a:pt x="18" y="631"/>
                      <a:pt x="18" y="631"/>
                    </a:cubicBezTo>
                    <a:cubicBezTo>
                      <a:pt x="19" y="632"/>
                      <a:pt x="19" y="632"/>
                      <a:pt x="19" y="632"/>
                    </a:cubicBezTo>
                    <a:cubicBezTo>
                      <a:pt x="19" y="632"/>
                      <a:pt x="19" y="632"/>
                      <a:pt x="19" y="633"/>
                    </a:cubicBezTo>
                    <a:cubicBezTo>
                      <a:pt x="19" y="633"/>
                      <a:pt x="19" y="633"/>
                      <a:pt x="20" y="635"/>
                    </a:cubicBezTo>
                    <a:cubicBezTo>
                      <a:pt x="21" y="637"/>
                      <a:pt x="21" y="639"/>
                      <a:pt x="22" y="641"/>
                    </a:cubicBezTo>
                    <a:cubicBezTo>
                      <a:pt x="22" y="642"/>
                      <a:pt x="22" y="642"/>
                      <a:pt x="22" y="642"/>
                    </a:cubicBezTo>
                    <a:cubicBezTo>
                      <a:pt x="21" y="643"/>
                      <a:pt x="21" y="643"/>
                      <a:pt x="21" y="643"/>
                    </a:cubicBezTo>
                    <a:cubicBezTo>
                      <a:pt x="21" y="644"/>
                      <a:pt x="21" y="644"/>
                      <a:pt x="21" y="644"/>
                    </a:cubicBezTo>
                    <a:cubicBezTo>
                      <a:pt x="21" y="644"/>
                      <a:pt x="21" y="644"/>
                      <a:pt x="21" y="644"/>
                    </a:cubicBezTo>
                    <a:cubicBezTo>
                      <a:pt x="21" y="645"/>
                      <a:pt x="21" y="645"/>
                      <a:pt x="21" y="645"/>
                    </a:cubicBezTo>
                    <a:cubicBezTo>
                      <a:pt x="21" y="646"/>
                      <a:pt x="21" y="646"/>
                      <a:pt x="21" y="646"/>
                    </a:cubicBezTo>
                    <a:cubicBezTo>
                      <a:pt x="21" y="646"/>
                      <a:pt x="21" y="647"/>
                      <a:pt x="21" y="647"/>
                    </a:cubicBezTo>
                    <a:cubicBezTo>
                      <a:pt x="21" y="647"/>
                      <a:pt x="21" y="647"/>
                      <a:pt x="21" y="649"/>
                    </a:cubicBezTo>
                    <a:cubicBezTo>
                      <a:pt x="24" y="649"/>
                      <a:pt x="24" y="649"/>
                      <a:pt x="24" y="649"/>
                    </a:cubicBezTo>
                    <a:cubicBezTo>
                      <a:pt x="24" y="648"/>
                      <a:pt x="24" y="648"/>
                      <a:pt x="24" y="648"/>
                    </a:cubicBezTo>
                    <a:cubicBezTo>
                      <a:pt x="24" y="649"/>
                      <a:pt x="24" y="649"/>
                      <a:pt x="24" y="649"/>
                    </a:cubicBezTo>
                    <a:cubicBezTo>
                      <a:pt x="25" y="649"/>
                      <a:pt x="25" y="650"/>
                      <a:pt x="26" y="650"/>
                    </a:cubicBezTo>
                    <a:cubicBezTo>
                      <a:pt x="26" y="650"/>
                      <a:pt x="26" y="651"/>
                      <a:pt x="26" y="652"/>
                    </a:cubicBezTo>
                    <a:cubicBezTo>
                      <a:pt x="27" y="652"/>
                      <a:pt x="27" y="652"/>
                      <a:pt x="27" y="653"/>
                    </a:cubicBezTo>
                    <a:cubicBezTo>
                      <a:pt x="27" y="653"/>
                      <a:pt x="28" y="654"/>
                      <a:pt x="28" y="654"/>
                    </a:cubicBezTo>
                    <a:cubicBezTo>
                      <a:pt x="29" y="655"/>
                      <a:pt x="29" y="655"/>
                      <a:pt x="29" y="655"/>
                    </a:cubicBezTo>
                    <a:cubicBezTo>
                      <a:pt x="30" y="655"/>
                      <a:pt x="30" y="656"/>
                      <a:pt x="30" y="656"/>
                    </a:cubicBezTo>
                    <a:cubicBezTo>
                      <a:pt x="30" y="657"/>
                      <a:pt x="31" y="657"/>
                      <a:pt x="31" y="658"/>
                    </a:cubicBezTo>
                    <a:cubicBezTo>
                      <a:pt x="32" y="662"/>
                      <a:pt x="32" y="662"/>
                      <a:pt x="39" y="675"/>
                    </a:cubicBezTo>
                    <a:cubicBezTo>
                      <a:pt x="39" y="676"/>
                      <a:pt x="39" y="676"/>
                      <a:pt x="39" y="676"/>
                    </a:cubicBezTo>
                    <a:cubicBezTo>
                      <a:pt x="38" y="677"/>
                      <a:pt x="38" y="677"/>
                      <a:pt x="38" y="678"/>
                    </a:cubicBezTo>
                    <a:cubicBezTo>
                      <a:pt x="38" y="679"/>
                      <a:pt x="38" y="679"/>
                      <a:pt x="38" y="679"/>
                    </a:cubicBezTo>
                    <a:cubicBezTo>
                      <a:pt x="38" y="680"/>
                      <a:pt x="38" y="680"/>
                      <a:pt x="38" y="681"/>
                    </a:cubicBezTo>
                    <a:cubicBezTo>
                      <a:pt x="38" y="681"/>
                      <a:pt x="38" y="681"/>
                      <a:pt x="38" y="682"/>
                    </a:cubicBezTo>
                    <a:cubicBezTo>
                      <a:pt x="38" y="684"/>
                      <a:pt x="38" y="684"/>
                      <a:pt x="38" y="684"/>
                    </a:cubicBezTo>
                    <a:cubicBezTo>
                      <a:pt x="38" y="684"/>
                      <a:pt x="38" y="684"/>
                      <a:pt x="38" y="684"/>
                    </a:cubicBezTo>
                    <a:cubicBezTo>
                      <a:pt x="38" y="685"/>
                      <a:pt x="38" y="686"/>
                      <a:pt x="39" y="687"/>
                    </a:cubicBezTo>
                    <a:cubicBezTo>
                      <a:pt x="44" y="690"/>
                      <a:pt x="50" y="695"/>
                      <a:pt x="67" y="718"/>
                    </a:cubicBezTo>
                    <a:cubicBezTo>
                      <a:pt x="70" y="724"/>
                      <a:pt x="72" y="730"/>
                      <a:pt x="75" y="735"/>
                    </a:cubicBezTo>
                    <a:cubicBezTo>
                      <a:pt x="79" y="740"/>
                      <a:pt x="81" y="747"/>
                      <a:pt x="85" y="751"/>
                    </a:cubicBezTo>
                    <a:cubicBezTo>
                      <a:pt x="86" y="752"/>
                      <a:pt x="86" y="752"/>
                      <a:pt x="86" y="752"/>
                    </a:cubicBezTo>
                    <a:cubicBezTo>
                      <a:pt x="87" y="754"/>
                      <a:pt x="88" y="756"/>
                      <a:pt x="90" y="757"/>
                    </a:cubicBezTo>
                    <a:cubicBezTo>
                      <a:pt x="91" y="757"/>
                      <a:pt x="92" y="758"/>
                      <a:pt x="94" y="764"/>
                    </a:cubicBezTo>
                    <a:cubicBezTo>
                      <a:pt x="95" y="765"/>
                      <a:pt x="96" y="776"/>
                      <a:pt x="96" y="782"/>
                    </a:cubicBezTo>
                    <a:cubicBezTo>
                      <a:pt x="96" y="787"/>
                      <a:pt x="95" y="791"/>
                      <a:pt x="94" y="800"/>
                    </a:cubicBezTo>
                    <a:cubicBezTo>
                      <a:pt x="87" y="803"/>
                      <a:pt x="83" y="807"/>
                      <a:pt x="82" y="815"/>
                    </a:cubicBezTo>
                    <a:cubicBezTo>
                      <a:pt x="82" y="815"/>
                      <a:pt x="82" y="815"/>
                      <a:pt x="82" y="816"/>
                    </a:cubicBezTo>
                    <a:cubicBezTo>
                      <a:pt x="80" y="816"/>
                      <a:pt x="78" y="817"/>
                      <a:pt x="77" y="818"/>
                    </a:cubicBezTo>
                    <a:cubicBezTo>
                      <a:pt x="77" y="819"/>
                      <a:pt x="77" y="821"/>
                      <a:pt x="77" y="822"/>
                    </a:cubicBezTo>
                    <a:cubicBezTo>
                      <a:pt x="76" y="822"/>
                      <a:pt x="76" y="821"/>
                      <a:pt x="76" y="821"/>
                    </a:cubicBezTo>
                    <a:cubicBezTo>
                      <a:pt x="76" y="821"/>
                      <a:pt x="76" y="821"/>
                      <a:pt x="76" y="821"/>
                    </a:cubicBezTo>
                    <a:cubicBezTo>
                      <a:pt x="75" y="821"/>
                      <a:pt x="75" y="821"/>
                      <a:pt x="75" y="821"/>
                    </a:cubicBezTo>
                    <a:cubicBezTo>
                      <a:pt x="75" y="820"/>
                      <a:pt x="75" y="820"/>
                      <a:pt x="75" y="820"/>
                    </a:cubicBezTo>
                    <a:cubicBezTo>
                      <a:pt x="77" y="837"/>
                      <a:pt x="81" y="853"/>
                      <a:pt x="84" y="869"/>
                    </a:cubicBezTo>
                    <a:cubicBezTo>
                      <a:pt x="84" y="875"/>
                      <a:pt x="85" y="881"/>
                      <a:pt x="85" y="886"/>
                    </a:cubicBezTo>
                    <a:cubicBezTo>
                      <a:pt x="85" y="887"/>
                      <a:pt x="84" y="888"/>
                      <a:pt x="83" y="889"/>
                    </a:cubicBezTo>
                    <a:cubicBezTo>
                      <a:pt x="81" y="888"/>
                      <a:pt x="81" y="888"/>
                      <a:pt x="81" y="888"/>
                    </a:cubicBezTo>
                    <a:cubicBezTo>
                      <a:pt x="81" y="888"/>
                      <a:pt x="81" y="888"/>
                      <a:pt x="81" y="886"/>
                    </a:cubicBezTo>
                    <a:cubicBezTo>
                      <a:pt x="79" y="886"/>
                      <a:pt x="78" y="884"/>
                      <a:pt x="77" y="883"/>
                    </a:cubicBezTo>
                    <a:cubicBezTo>
                      <a:pt x="76" y="882"/>
                      <a:pt x="74" y="881"/>
                      <a:pt x="73" y="881"/>
                    </a:cubicBezTo>
                    <a:cubicBezTo>
                      <a:pt x="175" y="1043"/>
                      <a:pt x="356" y="1152"/>
                      <a:pt x="562" y="1152"/>
                    </a:cubicBezTo>
                    <a:cubicBezTo>
                      <a:pt x="880" y="1152"/>
                      <a:pt x="1138" y="894"/>
                      <a:pt x="1138" y="576"/>
                    </a:cubicBezTo>
                    <a:cubicBezTo>
                      <a:pt x="1138" y="258"/>
                      <a:pt x="880" y="0"/>
                      <a:pt x="562" y="0"/>
                    </a:cubicBezTo>
                  </a:path>
                </a:pathLst>
              </a:custGeom>
              <a:solidFill>
                <a:srgbClr val="2D9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51" name="Freeform 6"/>
              <p:cNvSpPr>
                <a:spLocks noEditPoints="1"/>
              </p:cNvSpPr>
              <p:nvPr/>
            </p:nvSpPr>
            <p:spPr bwMode="auto">
              <a:xfrm>
                <a:off x="2847967" y="797903"/>
                <a:ext cx="3759962" cy="4127532"/>
              </a:xfrm>
              <a:custGeom>
                <a:avLst/>
                <a:gdLst>
                  <a:gd name="T0" fmla="*/ 1 w 963"/>
                  <a:gd name="T1" fmla="*/ 558 h 1057"/>
                  <a:gd name="T2" fmla="*/ 798 w 963"/>
                  <a:gd name="T3" fmla="*/ 510 h 1057"/>
                  <a:gd name="T4" fmla="*/ 858 w 963"/>
                  <a:gd name="T5" fmla="*/ 646 h 1057"/>
                  <a:gd name="T6" fmla="*/ 817 w 963"/>
                  <a:gd name="T7" fmla="*/ 547 h 1057"/>
                  <a:gd name="T8" fmla="*/ 931 w 963"/>
                  <a:gd name="T9" fmla="*/ 512 h 1057"/>
                  <a:gd name="T10" fmla="*/ 946 w 963"/>
                  <a:gd name="T11" fmla="*/ 532 h 1057"/>
                  <a:gd name="T12" fmla="*/ 922 w 963"/>
                  <a:gd name="T13" fmla="*/ 489 h 1057"/>
                  <a:gd name="T14" fmla="*/ 452 w 963"/>
                  <a:gd name="T15" fmla="*/ 387 h 1057"/>
                  <a:gd name="T16" fmla="*/ 453 w 963"/>
                  <a:gd name="T17" fmla="*/ 385 h 1057"/>
                  <a:gd name="T18" fmla="*/ 698 w 963"/>
                  <a:gd name="T19" fmla="*/ 445 h 1057"/>
                  <a:gd name="T20" fmla="*/ 536 w 963"/>
                  <a:gd name="T21" fmla="*/ 369 h 1057"/>
                  <a:gd name="T22" fmla="*/ 542 w 963"/>
                  <a:gd name="T23" fmla="*/ 363 h 1057"/>
                  <a:gd name="T24" fmla="*/ 540 w 963"/>
                  <a:gd name="T25" fmla="*/ 369 h 1057"/>
                  <a:gd name="T26" fmla="*/ 533 w 963"/>
                  <a:gd name="T27" fmla="*/ 363 h 1057"/>
                  <a:gd name="T28" fmla="*/ 518 w 963"/>
                  <a:gd name="T29" fmla="*/ 369 h 1057"/>
                  <a:gd name="T30" fmla="*/ 571 w 963"/>
                  <a:gd name="T31" fmla="*/ 363 h 1057"/>
                  <a:gd name="T32" fmla="*/ 585 w 963"/>
                  <a:gd name="T33" fmla="*/ 366 h 1057"/>
                  <a:gd name="T34" fmla="*/ 576 w 963"/>
                  <a:gd name="T35" fmla="*/ 386 h 1057"/>
                  <a:gd name="T36" fmla="*/ 578 w 963"/>
                  <a:gd name="T37" fmla="*/ 348 h 1057"/>
                  <a:gd name="T38" fmla="*/ 589 w 963"/>
                  <a:gd name="T39" fmla="*/ 344 h 1057"/>
                  <a:gd name="T40" fmla="*/ 584 w 963"/>
                  <a:gd name="T41" fmla="*/ 359 h 1057"/>
                  <a:gd name="T42" fmla="*/ 653 w 963"/>
                  <a:gd name="T43" fmla="*/ 376 h 1057"/>
                  <a:gd name="T44" fmla="*/ 640 w 963"/>
                  <a:gd name="T45" fmla="*/ 390 h 1057"/>
                  <a:gd name="T46" fmla="*/ 579 w 963"/>
                  <a:gd name="T47" fmla="*/ 335 h 1057"/>
                  <a:gd name="T48" fmla="*/ 521 w 963"/>
                  <a:gd name="T49" fmla="*/ 355 h 1057"/>
                  <a:gd name="T50" fmla="*/ 454 w 963"/>
                  <a:gd name="T51" fmla="*/ 388 h 1057"/>
                  <a:gd name="T52" fmla="*/ 587 w 963"/>
                  <a:gd name="T53" fmla="*/ 406 h 1057"/>
                  <a:gd name="T54" fmla="*/ 681 w 963"/>
                  <a:gd name="T55" fmla="*/ 460 h 1057"/>
                  <a:gd name="T56" fmla="*/ 786 w 963"/>
                  <a:gd name="T57" fmla="*/ 432 h 1057"/>
                  <a:gd name="T58" fmla="*/ 768 w 963"/>
                  <a:gd name="T59" fmla="*/ 438 h 1057"/>
                  <a:gd name="T60" fmla="*/ 723 w 963"/>
                  <a:gd name="T61" fmla="*/ 420 h 1057"/>
                  <a:gd name="T62" fmla="*/ 681 w 963"/>
                  <a:gd name="T63" fmla="*/ 425 h 1057"/>
                  <a:gd name="T64" fmla="*/ 31 w 963"/>
                  <a:gd name="T65" fmla="*/ 320 h 1057"/>
                  <a:gd name="T66" fmla="*/ 758 w 963"/>
                  <a:gd name="T67" fmla="*/ 342 h 1057"/>
                  <a:gd name="T68" fmla="*/ 737 w 963"/>
                  <a:gd name="T69" fmla="*/ 372 h 1057"/>
                  <a:gd name="T70" fmla="*/ 816 w 963"/>
                  <a:gd name="T71" fmla="*/ 363 h 1057"/>
                  <a:gd name="T72" fmla="*/ 855 w 963"/>
                  <a:gd name="T73" fmla="*/ 311 h 1057"/>
                  <a:gd name="T74" fmla="*/ 909 w 963"/>
                  <a:gd name="T75" fmla="*/ 405 h 1057"/>
                  <a:gd name="T76" fmla="*/ 888 w 963"/>
                  <a:gd name="T77" fmla="*/ 354 h 1057"/>
                  <a:gd name="T78" fmla="*/ 864 w 963"/>
                  <a:gd name="T79" fmla="*/ 318 h 1057"/>
                  <a:gd name="T80" fmla="*/ 50 w 963"/>
                  <a:gd name="T81" fmla="*/ 224 h 1057"/>
                  <a:gd name="T82" fmla="*/ 683 w 963"/>
                  <a:gd name="T83" fmla="*/ 198 h 1057"/>
                  <a:gd name="T84" fmla="*/ 648 w 963"/>
                  <a:gd name="T85" fmla="*/ 177 h 1057"/>
                  <a:gd name="T86" fmla="*/ 631 w 963"/>
                  <a:gd name="T87" fmla="*/ 240 h 1057"/>
                  <a:gd name="T88" fmla="*/ 664 w 963"/>
                  <a:gd name="T89" fmla="*/ 219 h 1057"/>
                  <a:gd name="T90" fmla="*/ 667 w 963"/>
                  <a:gd name="T91" fmla="*/ 201 h 1057"/>
                  <a:gd name="T92" fmla="*/ 666 w 963"/>
                  <a:gd name="T93" fmla="*/ 150 h 1057"/>
                  <a:gd name="T94" fmla="*/ 721 w 963"/>
                  <a:gd name="T95" fmla="*/ 155 h 1057"/>
                  <a:gd name="T96" fmla="*/ 707 w 963"/>
                  <a:gd name="T97" fmla="*/ 148 h 1057"/>
                  <a:gd name="T98" fmla="*/ 782 w 963"/>
                  <a:gd name="T99" fmla="*/ 112 h 1057"/>
                  <a:gd name="T100" fmla="*/ 541 w 963"/>
                  <a:gd name="T101" fmla="*/ 86 h 1057"/>
                  <a:gd name="T102" fmla="*/ 209 w 963"/>
                  <a:gd name="T103" fmla="*/ 71 h 1057"/>
                  <a:gd name="T104" fmla="*/ 225 w 963"/>
                  <a:gd name="T105" fmla="*/ 66 h 1057"/>
                  <a:gd name="T106" fmla="*/ 227 w 963"/>
                  <a:gd name="T107" fmla="*/ 55 h 1057"/>
                  <a:gd name="T108" fmla="*/ 223 w 963"/>
                  <a:gd name="T109" fmla="*/ 55 h 1057"/>
                  <a:gd name="T110" fmla="*/ 243 w 963"/>
                  <a:gd name="T111" fmla="*/ 43 h 1057"/>
                  <a:gd name="T112" fmla="*/ 448 w 963"/>
                  <a:gd name="T113" fmla="*/ 18 h 1057"/>
                  <a:gd name="T114" fmla="*/ 509 w 963"/>
                  <a:gd name="T115" fmla="*/ 14 h 1057"/>
                  <a:gd name="T116" fmla="*/ 463 w 963"/>
                  <a:gd name="T117" fmla="*/ 4 h 1057"/>
                  <a:gd name="T118" fmla="*/ 458 w 963"/>
                  <a:gd name="T119" fmla="*/ 3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63" h="1057">
                    <a:moveTo>
                      <a:pt x="509" y="974"/>
                    </a:moveTo>
                    <a:cubicBezTo>
                      <a:pt x="468" y="992"/>
                      <a:pt x="452" y="1018"/>
                      <a:pt x="478" y="1040"/>
                    </a:cubicBezTo>
                    <a:cubicBezTo>
                      <a:pt x="491" y="1051"/>
                      <a:pt x="516" y="1057"/>
                      <a:pt x="516" y="1057"/>
                    </a:cubicBezTo>
                    <a:cubicBezTo>
                      <a:pt x="516" y="1057"/>
                      <a:pt x="516" y="1057"/>
                      <a:pt x="516" y="1057"/>
                    </a:cubicBezTo>
                    <a:cubicBezTo>
                      <a:pt x="520" y="1057"/>
                      <a:pt x="525" y="1053"/>
                      <a:pt x="529" y="1051"/>
                    </a:cubicBezTo>
                    <a:cubicBezTo>
                      <a:pt x="530" y="1050"/>
                      <a:pt x="532" y="1049"/>
                      <a:pt x="533" y="1049"/>
                    </a:cubicBezTo>
                    <a:cubicBezTo>
                      <a:pt x="533" y="1049"/>
                      <a:pt x="533" y="1049"/>
                      <a:pt x="533" y="1049"/>
                    </a:cubicBezTo>
                    <a:cubicBezTo>
                      <a:pt x="531" y="1047"/>
                      <a:pt x="528" y="1047"/>
                      <a:pt x="527" y="1045"/>
                    </a:cubicBezTo>
                    <a:cubicBezTo>
                      <a:pt x="527" y="1042"/>
                      <a:pt x="528" y="1039"/>
                      <a:pt x="529" y="1037"/>
                    </a:cubicBezTo>
                    <a:cubicBezTo>
                      <a:pt x="520" y="1023"/>
                      <a:pt x="520" y="1023"/>
                      <a:pt x="513" y="1015"/>
                    </a:cubicBezTo>
                    <a:cubicBezTo>
                      <a:pt x="513" y="1007"/>
                      <a:pt x="514" y="999"/>
                      <a:pt x="513" y="990"/>
                    </a:cubicBezTo>
                    <a:cubicBezTo>
                      <a:pt x="512" y="982"/>
                      <a:pt x="511" y="978"/>
                      <a:pt x="509" y="974"/>
                    </a:cubicBezTo>
                    <a:moveTo>
                      <a:pt x="3" y="553"/>
                    </a:moveTo>
                    <a:cubicBezTo>
                      <a:pt x="3" y="553"/>
                      <a:pt x="3" y="553"/>
                      <a:pt x="3" y="553"/>
                    </a:cubicBezTo>
                    <a:cubicBezTo>
                      <a:pt x="3" y="555"/>
                      <a:pt x="2" y="556"/>
                      <a:pt x="2" y="556"/>
                    </a:cubicBezTo>
                    <a:cubicBezTo>
                      <a:pt x="2" y="556"/>
                      <a:pt x="1" y="556"/>
                      <a:pt x="0" y="557"/>
                    </a:cubicBezTo>
                    <a:cubicBezTo>
                      <a:pt x="0" y="557"/>
                      <a:pt x="0" y="557"/>
                      <a:pt x="1" y="557"/>
                    </a:cubicBezTo>
                    <a:cubicBezTo>
                      <a:pt x="1" y="558"/>
                      <a:pt x="1" y="558"/>
                      <a:pt x="1" y="558"/>
                    </a:cubicBezTo>
                    <a:cubicBezTo>
                      <a:pt x="1" y="558"/>
                      <a:pt x="1" y="558"/>
                      <a:pt x="1" y="558"/>
                    </a:cubicBezTo>
                    <a:cubicBezTo>
                      <a:pt x="1" y="558"/>
                      <a:pt x="1" y="558"/>
                      <a:pt x="1" y="558"/>
                    </a:cubicBezTo>
                    <a:cubicBezTo>
                      <a:pt x="1" y="559"/>
                      <a:pt x="2" y="559"/>
                      <a:pt x="2" y="559"/>
                    </a:cubicBezTo>
                    <a:cubicBezTo>
                      <a:pt x="2" y="560"/>
                      <a:pt x="2" y="560"/>
                      <a:pt x="2" y="560"/>
                    </a:cubicBezTo>
                    <a:cubicBezTo>
                      <a:pt x="3" y="560"/>
                      <a:pt x="3" y="560"/>
                      <a:pt x="3" y="560"/>
                    </a:cubicBezTo>
                    <a:cubicBezTo>
                      <a:pt x="3" y="561"/>
                      <a:pt x="3" y="561"/>
                      <a:pt x="3" y="561"/>
                    </a:cubicBezTo>
                    <a:cubicBezTo>
                      <a:pt x="3" y="561"/>
                      <a:pt x="3" y="561"/>
                      <a:pt x="3" y="561"/>
                    </a:cubicBezTo>
                    <a:cubicBezTo>
                      <a:pt x="3" y="561"/>
                      <a:pt x="3" y="561"/>
                      <a:pt x="3" y="561"/>
                    </a:cubicBezTo>
                    <a:cubicBezTo>
                      <a:pt x="3" y="561"/>
                      <a:pt x="3" y="561"/>
                      <a:pt x="3" y="561"/>
                    </a:cubicBezTo>
                    <a:cubicBezTo>
                      <a:pt x="3" y="560"/>
                      <a:pt x="3" y="560"/>
                      <a:pt x="3" y="560"/>
                    </a:cubicBezTo>
                    <a:cubicBezTo>
                      <a:pt x="3" y="560"/>
                      <a:pt x="3" y="560"/>
                      <a:pt x="3" y="560"/>
                    </a:cubicBezTo>
                    <a:cubicBezTo>
                      <a:pt x="3" y="559"/>
                      <a:pt x="3" y="559"/>
                      <a:pt x="3" y="559"/>
                    </a:cubicBezTo>
                    <a:cubicBezTo>
                      <a:pt x="3" y="559"/>
                      <a:pt x="3" y="559"/>
                      <a:pt x="4" y="558"/>
                    </a:cubicBezTo>
                    <a:cubicBezTo>
                      <a:pt x="4" y="558"/>
                      <a:pt x="4" y="558"/>
                      <a:pt x="4" y="558"/>
                    </a:cubicBezTo>
                    <a:cubicBezTo>
                      <a:pt x="4" y="557"/>
                      <a:pt x="4" y="557"/>
                      <a:pt x="4" y="557"/>
                    </a:cubicBezTo>
                    <a:cubicBezTo>
                      <a:pt x="4" y="557"/>
                      <a:pt x="4" y="557"/>
                      <a:pt x="4" y="557"/>
                    </a:cubicBezTo>
                    <a:cubicBezTo>
                      <a:pt x="4" y="556"/>
                      <a:pt x="4" y="555"/>
                      <a:pt x="3" y="553"/>
                    </a:cubicBezTo>
                    <a:moveTo>
                      <a:pt x="798" y="510"/>
                    </a:moveTo>
                    <a:cubicBezTo>
                      <a:pt x="799" y="516"/>
                      <a:pt x="799" y="520"/>
                      <a:pt x="795" y="520"/>
                    </a:cubicBezTo>
                    <a:cubicBezTo>
                      <a:pt x="794" y="520"/>
                      <a:pt x="793" y="520"/>
                      <a:pt x="792" y="520"/>
                    </a:cubicBezTo>
                    <a:cubicBezTo>
                      <a:pt x="792" y="520"/>
                      <a:pt x="792" y="520"/>
                      <a:pt x="792" y="520"/>
                    </a:cubicBezTo>
                    <a:cubicBezTo>
                      <a:pt x="792" y="521"/>
                      <a:pt x="792" y="521"/>
                      <a:pt x="792" y="521"/>
                    </a:cubicBezTo>
                    <a:cubicBezTo>
                      <a:pt x="792" y="522"/>
                      <a:pt x="792" y="522"/>
                      <a:pt x="792" y="522"/>
                    </a:cubicBezTo>
                    <a:cubicBezTo>
                      <a:pt x="792" y="523"/>
                      <a:pt x="792" y="523"/>
                      <a:pt x="792" y="523"/>
                    </a:cubicBezTo>
                    <a:cubicBezTo>
                      <a:pt x="792" y="524"/>
                      <a:pt x="792" y="524"/>
                      <a:pt x="792" y="524"/>
                    </a:cubicBezTo>
                    <a:cubicBezTo>
                      <a:pt x="792" y="524"/>
                      <a:pt x="792" y="525"/>
                      <a:pt x="792" y="525"/>
                    </a:cubicBezTo>
                    <a:cubicBezTo>
                      <a:pt x="794" y="525"/>
                      <a:pt x="795" y="526"/>
                      <a:pt x="797" y="527"/>
                    </a:cubicBezTo>
                    <a:cubicBezTo>
                      <a:pt x="799" y="534"/>
                      <a:pt x="803" y="541"/>
                      <a:pt x="807" y="547"/>
                    </a:cubicBezTo>
                    <a:cubicBezTo>
                      <a:pt x="811" y="554"/>
                      <a:pt x="813" y="561"/>
                      <a:pt x="816" y="569"/>
                    </a:cubicBezTo>
                    <a:cubicBezTo>
                      <a:pt x="817" y="571"/>
                      <a:pt x="818" y="571"/>
                      <a:pt x="822" y="573"/>
                    </a:cubicBezTo>
                    <a:cubicBezTo>
                      <a:pt x="822" y="578"/>
                      <a:pt x="823" y="578"/>
                      <a:pt x="827" y="581"/>
                    </a:cubicBezTo>
                    <a:cubicBezTo>
                      <a:pt x="828" y="589"/>
                      <a:pt x="827" y="597"/>
                      <a:pt x="830" y="604"/>
                    </a:cubicBezTo>
                    <a:cubicBezTo>
                      <a:pt x="830" y="604"/>
                      <a:pt x="831" y="604"/>
                      <a:pt x="832" y="604"/>
                    </a:cubicBezTo>
                    <a:cubicBezTo>
                      <a:pt x="841" y="621"/>
                      <a:pt x="841" y="621"/>
                      <a:pt x="841" y="621"/>
                    </a:cubicBezTo>
                    <a:cubicBezTo>
                      <a:pt x="843" y="622"/>
                      <a:pt x="845" y="623"/>
                      <a:pt x="847" y="624"/>
                    </a:cubicBezTo>
                    <a:cubicBezTo>
                      <a:pt x="846" y="640"/>
                      <a:pt x="853" y="645"/>
                      <a:pt x="858" y="646"/>
                    </a:cubicBezTo>
                    <a:cubicBezTo>
                      <a:pt x="858" y="646"/>
                      <a:pt x="858" y="646"/>
                      <a:pt x="858" y="646"/>
                    </a:cubicBezTo>
                    <a:cubicBezTo>
                      <a:pt x="859" y="646"/>
                      <a:pt x="859" y="646"/>
                      <a:pt x="859" y="646"/>
                    </a:cubicBezTo>
                    <a:cubicBezTo>
                      <a:pt x="859" y="646"/>
                      <a:pt x="859" y="646"/>
                      <a:pt x="859" y="646"/>
                    </a:cubicBezTo>
                    <a:cubicBezTo>
                      <a:pt x="859" y="646"/>
                      <a:pt x="859" y="646"/>
                      <a:pt x="859" y="646"/>
                    </a:cubicBezTo>
                    <a:cubicBezTo>
                      <a:pt x="865" y="654"/>
                      <a:pt x="874" y="659"/>
                      <a:pt x="881" y="666"/>
                    </a:cubicBezTo>
                    <a:cubicBezTo>
                      <a:pt x="881" y="666"/>
                      <a:pt x="881" y="666"/>
                      <a:pt x="881" y="666"/>
                    </a:cubicBezTo>
                    <a:cubicBezTo>
                      <a:pt x="881" y="656"/>
                      <a:pt x="876" y="646"/>
                      <a:pt x="878" y="637"/>
                    </a:cubicBezTo>
                    <a:cubicBezTo>
                      <a:pt x="874" y="632"/>
                      <a:pt x="872" y="629"/>
                      <a:pt x="866" y="626"/>
                    </a:cubicBezTo>
                    <a:cubicBezTo>
                      <a:pt x="866" y="623"/>
                      <a:pt x="866" y="623"/>
                      <a:pt x="866" y="622"/>
                    </a:cubicBezTo>
                    <a:cubicBezTo>
                      <a:pt x="865" y="622"/>
                      <a:pt x="865" y="622"/>
                      <a:pt x="865" y="622"/>
                    </a:cubicBezTo>
                    <a:cubicBezTo>
                      <a:pt x="864" y="619"/>
                      <a:pt x="864" y="619"/>
                      <a:pt x="864" y="618"/>
                    </a:cubicBezTo>
                    <a:cubicBezTo>
                      <a:pt x="862" y="617"/>
                      <a:pt x="862" y="617"/>
                      <a:pt x="862" y="617"/>
                    </a:cubicBezTo>
                    <a:cubicBezTo>
                      <a:pt x="861" y="613"/>
                      <a:pt x="861" y="613"/>
                      <a:pt x="859" y="609"/>
                    </a:cubicBezTo>
                    <a:cubicBezTo>
                      <a:pt x="855" y="606"/>
                      <a:pt x="851" y="604"/>
                      <a:pt x="847" y="600"/>
                    </a:cubicBezTo>
                    <a:cubicBezTo>
                      <a:pt x="840" y="570"/>
                      <a:pt x="840" y="570"/>
                      <a:pt x="829" y="563"/>
                    </a:cubicBezTo>
                    <a:cubicBezTo>
                      <a:pt x="828" y="559"/>
                      <a:pt x="828" y="559"/>
                      <a:pt x="828" y="559"/>
                    </a:cubicBezTo>
                    <a:cubicBezTo>
                      <a:pt x="828" y="558"/>
                      <a:pt x="827" y="558"/>
                      <a:pt x="827" y="558"/>
                    </a:cubicBezTo>
                    <a:cubicBezTo>
                      <a:pt x="825" y="553"/>
                      <a:pt x="825" y="553"/>
                      <a:pt x="817" y="547"/>
                    </a:cubicBezTo>
                    <a:cubicBezTo>
                      <a:pt x="817" y="547"/>
                      <a:pt x="817" y="547"/>
                      <a:pt x="817" y="547"/>
                    </a:cubicBezTo>
                    <a:cubicBezTo>
                      <a:pt x="817" y="546"/>
                      <a:pt x="817" y="546"/>
                      <a:pt x="817" y="546"/>
                    </a:cubicBezTo>
                    <a:cubicBezTo>
                      <a:pt x="817" y="546"/>
                      <a:pt x="817" y="546"/>
                      <a:pt x="817" y="546"/>
                    </a:cubicBezTo>
                    <a:cubicBezTo>
                      <a:pt x="817" y="546"/>
                      <a:pt x="817" y="546"/>
                      <a:pt x="817" y="546"/>
                    </a:cubicBezTo>
                    <a:cubicBezTo>
                      <a:pt x="817" y="546"/>
                      <a:pt x="817" y="546"/>
                      <a:pt x="817" y="545"/>
                    </a:cubicBezTo>
                    <a:cubicBezTo>
                      <a:pt x="815" y="541"/>
                      <a:pt x="813" y="538"/>
                      <a:pt x="808" y="536"/>
                    </a:cubicBezTo>
                    <a:cubicBezTo>
                      <a:pt x="807" y="532"/>
                      <a:pt x="807" y="532"/>
                      <a:pt x="806" y="531"/>
                    </a:cubicBezTo>
                    <a:cubicBezTo>
                      <a:pt x="805" y="527"/>
                      <a:pt x="805" y="527"/>
                      <a:pt x="803" y="526"/>
                    </a:cubicBezTo>
                    <a:cubicBezTo>
                      <a:pt x="803" y="515"/>
                      <a:pt x="800" y="512"/>
                      <a:pt x="798" y="510"/>
                    </a:cubicBezTo>
                    <a:moveTo>
                      <a:pt x="911" y="479"/>
                    </a:moveTo>
                    <a:cubicBezTo>
                      <a:pt x="909" y="480"/>
                      <a:pt x="907" y="485"/>
                      <a:pt x="908" y="490"/>
                    </a:cubicBezTo>
                    <a:cubicBezTo>
                      <a:pt x="909" y="490"/>
                      <a:pt x="912" y="491"/>
                      <a:pt x="912" y="492"/>
                    </a:cubicBezTo>
                    <a:cubicBezTo>
                      <a:pt x="912" y="497"/>
                      <a:pt x="915" y="498"/>
                      <a:pt x="919" y="500"/>
                    </a:cubicBezTo>
                    <a:cubicBezTo>
                      <a:pt x="920" y="505"/>
                      <a:pt x="921" y="508"/>
                      <a:pt x="924" y="508"/>
                    </a:cubicBezTo>
                    <a:cubicBezTo>
                      <a:pt x="926" y="517"/>
                      <a:pt x="926" y="517"/>
                      <a:pt x="927" y="517"/>
                    </a:cubicBezTo>
                    <a:cubicBezTo>
                      <a:pt x="926" y="513"/>
                      <a:pt x="928" y="512"/>
                      <a:pt x="930" y="511"/>
                    </a:cubicBezTo>
                    <a:cubicBezTo>
                      <a:pt x="931" y="511"/>
                      <a:pt x="931" y="511"/>
                      <a:pt x="931" y="511"/>
                    </a:cubicBezTo>
                    <a:cubicBezTo>
                      <a:pt x="931" y="512"/>
                      <a:pt x="931" y="512"/>
                      <a:pt x="931" y="512"/>
                    </a:cubicBezTo>
                    <a:cubicBezTo>
                      <a:pt x="932" y="512"/>
                      <a:pt x="932" y="513"/>
                      <a:pt x="932" y="513"/>
                    </a:cubicBezTo>
                    <a:cubicBezTo>
                      <a:pt x="932" y="514"/>
                      <a:pt x="932" y="514"/>
                      <a:pt x="932" y="514"/>
                    </a:cubicBezTo>
                    <a:cubicBezTo>
                      <a:pt x="932" y="514"/>
                      <a:pt x="932" y="514"/>
                      <a:pt x="932" y="515"/>
                    </a:cubicBezTo>
                    <a:cubicBezTo>
                      <a:pt x="932" y="517"/>
                      <a:pt x="932" y="517"/>
                      <a:pt x="932" y="517"/>
                    </a:cubicBezTo>
                    <a:cubicBezTo>
                      <a:pt x="932" y="517"/>
                      <a:pt x="933" y="517"/>
                      <a:pt x="933" y="517"/>
                    </a:cubicBezTo>
                    <a:cubicBezTo>
                      <a:pt x="933" y="518"/>
                      <a:pt x="933" y="518"/>
                      <a:pt x="933" y="518"/>
                    </a:cubicBezTo>
                    <a:cubicBezTo>
                      <a:pt x="933" y="518"/>
                      <a:pt x="933" y="518"/>
                      <a:pt x="934" y="518"/>
                    </a:cubicBezTo>
                    <a:cubicBezTo>
                      <a:pt x="934" y="518"/>
                      <a:pt x="934" y="518"/>
                      <a:pt x="934" y="518"/>
                    </a:cubicBezTo>
                    <a:cubicBezTo>
                      <a:pt x="935" y="518"/>
                      <a:pt x="935" y="518"/>
                      <a:pt x="935" y="518"/>
                    </a:cubicBezTo>
                    <a:cubicBezTo>
                      <a:pt x="936" y="518"/>
                      <a:pt x="936" y="518"/>
                      <a:pt x="936" y="518"/>
                    </a:cubicBezTo>
                    <a:cubicBezTo>
                      <a:pt x="936" y="517"/>
                      <a:pt x="937" y="517"/>
                      <a:pt x="937" y="517"/>
                    </a:cubicBezTo>
                    <a:cubicBezTo>
                      <a:pt x="937" y="517"/>
                      <a:pt x="938" y="517"/>
                      <a:pt x="938" y="517"/>
                    </a:cubicBezTo>
                    <a:cubicBezTo>
                      <a:pt x="939" y="517"/>
                      <a:pt x="939" y="517"/>
                      <a:pt x="939" y="517"/>
                    </a:cubicBezTo>
                    <a:cubicBezTo>
                      <a:pt x="939" y="517"/>
                      <a:pt x="939" y="517"/>
                      <a:pt x="939" y="517"/>
                    </a:cubicBezTo>
                    <a:cubicBezTo>
                      <a:pt x="940" y="518"/>
                      <a:pt x="940" y="519"/>
                      <a:pt x="940" y="519"/>
                    </a:cubicBezTo>
                    <a:cubicBezTo>
                      <a:pt x="940" y="519"/>
                      <a:pt x="940" y="519"/>
                      <a:pt x="941" y="519"/>
                    </a:cubicBezTo>
                    <a:cubicBezTo>
                      <a:pt x="942" y="519"/>
                      <a:pt x="942" y="518"/>
                      <a:pt x="942" y="518"/>
                    </a:cubicBezTo>
                    <a:cubicBezTo>
                      <a:pt x="943" y="528"/>
                      <a:pt x="943" y="532"/>
                      <a:pt x="946" y="532"/>
                    </a:cubicBezTo>
                    <a:cubicBezTo>
                      <a:pt x="947" y="532"/>
                      <a:pt x="947" y="532"/>
                      <a:pt x="948" y="532"/>
                    </a:cubicBezTo>
                    <a:cubicBezTo>
                      <a:pt x="948" y="532"/>
                      <a:pt x="948" y="532"/>
                      <a:pt x="948" y="531"/>
                    </a:cubicBezTo>
                    <a:cubicBezTo>
                      <a:pt x="949" y="531"/>
                      <a:pt x="949" y="531"/>
                      <a:pt x="949" y="531"/>
                    </a:cubicBezTo>
                    <a:cubicBezTo>
                      <a:pt x="949" y="531"/>
                      <a:pt x="949" y="531"/>
                      <a:pt x="950" y="531"/>
                    </a:cubicBezTo>
                    <a:cubicBezTo>
                      <a:pt x="950" y="531"/>
                      <a:pt x="950" y="531"/>
                      <a:pt x="950" y="531"/>
                    </a:cubicBezTo>
                    <a:cubicBezTo>
                      <a:pt x="962" y="523"/>
                      <a:pt x="963" y="510"/>
                      <a:pt x="963" y="510"/>
                    </a:cubicBezTo>
                    <a:cubicBezTo>
                      <a:pt x="963" y="507"/>
                      <a:pt x="962" y="505"/>
                      <a:pt x="962" y="505"/>
                    </a:cubicBezTo>
                    <a:cubicBezTo>
                      <a:pt x="961" y="505"/>
                      <a:pt x="961" y="505"/>
                      <a:pt x="961" y="505"/>
                    </a:cubicBezTo>
                    <a:cubicBezTo>
                      <a:pt x="960" y="505"/>
                      <a:pt x="959" y="505"/>
                      <a:pt x="959" y="505"/>
                    </a:cubicBezTo>
                    <a:cubicBezTo>
                      <a:pt x="958" y="506"/>
                      <a:pt x="958" y="506"/>
                      <a:pt x="957" y="507"/>
                    </a:cubicBezTo>
                    <a:cubicBezTo>
                      <a:pt x="956" y="507"/>
                      <a:pt x="956" y="507"/>
                      <a:pt x="955" y="507"/>
                    </a:cubicBezTo>
                    <a:cubicBezTo>
                      <a:pt x="954" y="508"/>
                      <a:pt x="954" y="508"/>
                      <a:pt x="954" y="508"/>
                    </a:cubicBezTo>
                    <a:cubicBezTo>
                      <a:pt x="953" y="508"/>
                      <a:pt x="953" y="508"/>
                      <a:pt x="953" y="508"/>
                    </a:cubicBezTo>
                    <a:cubicBezTo>
                      <a:pt x="952" y="508"/>
                      <a:pt x="951" y="508"/>
                      <a:pt x="950" y="508"/>
                    </a:cubicBezTo>
                    <a:cubicBezTo>
                      <a:pt x="950" y="508"/>
                      <a:pt x="950" y="508"/>
                      <a:pt x="949" y="508"/>
                    </a:cubicBezTo>
                    <a:cubicBezTo>
                      <a:pt x="944" y="505"/>
                      <a:pt x="941" y="504"/>
                      <a:pt x="934" y="503"/>
                    </a:cubicBezTo>
                    <a:cubicBezTo>
                      <a:pt x="931" y="501"/>
                      <a:pt x="930" y="500"/>
                      <a:pt x="927" y="498"/>
                    </a:cubicBezTo>
                    <a:cubicBezTo>
                      <a:pt x="926" y="492"/>
                      <a:pt x="925" y="490"/>
                      <a:pt x="922" y="489"/>
                    </a:cubicBezTo>
                    <a:cubicBezTo>
                      <a:pt x="922" y="484"/>
                      <a:pt x="920" y="482"/>
                      <a:pt x="916" y="481"/>
                    </a:cubicBezTo>
                    <a:cubicBezTo>
                      <a:pt x="915" y="481"/>
                      <a:pt x="915" y="481"/>
                      <a:pt x="915" y="481"/>
                    </a:cubicBezTo>
                    <a:cubicBezTo>
                      <a:pt x="915" y="481"/>
                      <a:pt x="915" y="481"/>
                      <a:pt x="915" y="481"/>
                    </a:cubicBezTo>
                    <a:cubicBezTo>
                      <a:pt x="914" y="481"/>
                      <a:pt x="914" y="481"/>
                      <a:pt x="914" y="481"/>
                    </a:cubicBezTo>
                    <a:cubicBezTo>
                      <a:pt x="913" y="479"/>
                      <a:pt x="912" y="479"/>
                      <a:pt x="911" y="479"/>
                    </a:cubicBezTo>
                    <a:moveTo>
                      <a:pt x="453" y="387"/>
                    </a:moveTo>
                    <a:cubicBezTo>
                      <a:pt x="453" y="388"/>
                      <a:pt x="453" y="388"/>
                      <a:pt x="453" y="388"/>
                    </a:cubicBezTo>
                    <a:cubicBezTo>
                      <a:pt x="453" y="388"/>
                      <a:pt x="453" y="388"/>
                      <a:pt x="453" y="388"/>
                    </a:cubicBezTo>
                    <a:cubicBezTo>
                      <a:pt x="453" y="387"/>
                      <a:pt x="453" y="387"/>
                      <a:pt x="453" y="387"/>
                    </a:cubicBezTo>
                    <a:moveTo>
                      <a:pt x="450" y="387"/>
                    </a:moveTo>
                    <a:cubicBezTo>
                      <a:pt x="450" y="387"/>
                      <a:pt x="450" y="387"/>
                      <a:pt x="449" y="387"/>
                    </a:cubicBezTo>
                    <a:cubicBezTo>
                      <a:pt x="449" y="387"/>
                      <a:pt x="449" y="387"/>
                      <a:pt x="449" y="387"/>
                    </a:cubicBezTo>
                    <a:cubicBezTo>
                      <a:pt x="449" y="387"/>
                      <a:pt x="449" y="387"/>
                      <a:pt x="449" y="387"/>
                    </a:cubicBezTo>
                    <a:cubicBezTo>
                      <a:pt x="450" y="387"/>
                      <a:pt x="450" y="387"/>
                      <a:pt x="450" y="387"/>
                    </a:cubicBezTo>
                    <a:cubicBezTo>
                      <a:pt x="451" y="387"/>
                      <a:pt x="451" y="387"/>
                      <a:pt x="451" y="387"/>
                    </a:cubicBezTo>
                    <a:cubicBezTo>
                      <a:pt x="452" y="387"/>
                      <a:pt x="452" y="387"/>
                      <a:pt x="453" y="387"/>
                    </a:cubicBezTo>
                    <a:cubicBezTo>
                      <a:pt x="453" y="387"/>
                      <a:pt x="453" y="387"/>
                      <a:pt x="453" y="387"/>
                    </a:cubicBezTo>
                    <a:cubicBezTo>
                      <a:pt x="452" y="387"/>
                      <a:pt x="452" y="387"/>
                      <a:pt x="452" y="387"/>
                    </a:cubicBezTo>
                    <a:cubicBezTo>
                      <a:pt x="451" y="387"/>
                      <a:pt x="451" y="387"/>
                      <a:pt x="451" y="387"/>
                    </a:cubicBezTo>
                    <a:cubicBezTo>
                      <a:pt x="451" y="387"/>
                      <a:pt x="451" y="387"/>
                      <a:pt x="451" y="387"/>
                    </a:cubicBezTo>
                    <a:cubicBezTo>
                      <a:pt x="451" y="387"/>
                      <a:pt x="451" y="387"/>
                      <a:pt x="450" y="387"/>
                    </a:cubicBezTo>
                    <a:cubicBezTo>
                      <a:pt x="450" y="387"/>
                      <a:pt x="450" y="387"/>
                      <a:pt x="450" y="387"/>
                    </a:cubicBezTo>
                    <a:moveTo>
                      <a:pt x="448" y="387"/>
                    </a:moveTo>
                    <a:cubicBezTo>
                      <a:pt x="448" y="387"/>
                      <a:pt x="448" y="387"/>
                      <a:pt x="449" y="387"/>
                    </a:cubicBezTo>
                    <a:cubicBezTo>
                      <a:pt x="449" y="387"/>
                      <a:pt x="448" y="387"/>
                      <a:pt x="448" y="387"/>
                    </a:cubicBezTo>
                    <a:moveTo>
                      <a:pt x="448" y="386"/>
                    </a:moveTo>
                    <a:cubicBezTo>
                      <a:pt x="448" y="386"/>
                      <a:pt x="448" y="387"/>
                      <a:pt x="448" y="387"/>
                    </a:cubicBezTo>
                    <a:cubicBezTo>
                      <a:pt x="448" y="386"/>
                      <a:pt x="448" y="386"/>
                      <a:pt x="448" y="386"/>
                    </a:cubicBezTo>
                    <a:moveTo>
                      <a:pt x="448" y="386"/>
                    </a:moveTo>
                    <a:cubicBezTo>
                      <a:pt x="448" y="386"/>
                      <a:pt x="448" y="386"/>
                      <a:pt x="448" y="386"/>
                    </a:cubicBezTo>
                    <a:cubicBezTo>
                      <a:pt x="448" y="386"/>
                      <a:pt x="448" y="386"/>
                      <a:pt x="448" y="386"/>
                    </a:cubicBezTo>
                    <a:moveTo>
                      <a:pt x="451" y="385"/>
                    </a:moveTo>
                    <a:cubicBezTo>
                      <a:pt x="451" y="385"/>
                      <a:pt x="451" y="385"/>
                      <a:pt x="451" y="385"/>
                    </a:cubicBezTo>
                    <a:cubicBezTo>
                      <a:pt x="451" y="385"/>
                      <a:pt x="451" y="385"/>
                      <a:pt x="451" y="385"/>
                    </a:cubicBezTo>
                    <a:cubicBezTo>
                      <a:pt x="452" y="385"/>
                      <a:pt x="452" y="385"/>
                      <a:pt x="452" y="385"/>
                    </a:cubicBezTo>
                    <a:cubicBezTo>
                      <a:pt x="453" y="385"/>
                      <a:pt x="453" y="385"/>
                      <a:pt x="453" y="385"/>
                    </a:cubicBezTo>
                    <a:cubicBezTo>
                      <a:pt x="453" y="385"/>
                      <a:pt x="453" y="385"/>
                      <a:pt x="453" y="385"/>
                    </a:cubicBezTo>
                    <a:cubicBezTo>
                      <a:pt x="454" y="385"/>
                      <a:pt x="455" y="385"/>
                      <a:pt x="455" y="386"/>
                    </a:cubicBezTo>
                    <a:cubicBezTo>
                      <a:pt x="456" y="386"/>
                      <a:pt x="456" y="386"/>
                      <a:pt x="456" y="386"/>
                    </a:cubicBezTo>
                    <a:cubicBezTo>
                      <a:pt x="456" y="386"/>
                      <a:pt x="456" y="386"/>
                      <a:pt x="456" y="386"/>
                    </a:cubicBezTo>
                    <a:cubicBezTo>
                      <a:pt x="456" y="386"/>
                      <a:pt x="456" y="386"/>
                      <a:pt x="456" y="386"/>
                    </a:cubicBezTo>
                    <a:cubicBezTo>
                      <a:pt x="455" y="386"/>
                      <a:pt x="455" y="386"/>
                      <a:pt x="455" y="386"/>
                    </a:cubicBezTo>
                    <a:cubicBezTo>
                      <a:pt x="455" y="385"/>
                      <a:pt x="455" y="385"/>
                      <a:pt x="455" y="385"/>
                    </a:cubicBezTo>
                    <a:cubicBezTo>
                      <a:pt x="455" y="385"/>
                      <a:pt x="454" y="385"/>
                      <a:pt x="453" y="385"/>
                    </a:cubicBezTo>
                    <a:cubicBezTo>
                      <a:pt x="453" y="385"/>
                      <a:pt x="453" y="385"/>
                      <a:pt x="453" y="385"/>
                    </a:cubicBezTo>
                    <a:cubicBezTo>
                      <a:pt x="453" y="385"/>
                      <a:pt x="453" y="385"/>
                      <a:pt x="453" y="385"/>
                    </a:cubicBezTo>
                    <a:cubicBezTo>
                      <a:pt x="453" y="385"/>
                      <a:pt x="453" y="385"/>
                      <a:pt x="453" y="385"/>
                    </a:cubicBezTo>
                    <a:cubicBezTo>
                      <a:pt x="453" y="385"/>
                      <a:pt x="453" y="385"/>
                      <a:pt x="452" y="385"/>
                    </a:cubicBezTo>
                    <a:cubicBezTo>
                      <a:pt x="451" y="385"/>
                      <a:pt x="451" y="385"/>
                      <a:pt x="451" y="385"/>
                    </a:cubicBezTo>
                    <a:moveTo>
                      <a:pt x="450" y="384"/>
                    </a:moveTo>
                    <a:cubicBezTo>
                      <a:pt x="450" y="385"/>
                      <a:pt x="451" y="385"/>
                      <a:pt x="451" y="385"/>
                    </a:cubicBezTo>
                    <a:cubicBezTo>
                      <a:pt x="451" y="385"/>
                      <a:pt x="451" y="385"/>
                      <a:pt x="451" y="385"/>
                    </a:cubicBezTo>
                    <a:cubicBezTo>
                      <a:pt x="451" y="385"/>
                      <a:pt x="450" y="384"/>
                      <a:pt x="450" y="384"/>
                    </a:cubicBezTo>
                    <a:moveTo>
                      <a:pt x="698" y="445"/>
                    </a:moveTo>
                    <a:cubicBezTo>
                      <a:pt x="697" y="441"/>
                      <a:pt x="692" y="442"/>
                      <a:pt x="690" y="441"/>
                    </a:cubicBezTo>
                    <a:cubicBezTo>
                      <a:pt x="688" y="438"/>
                      <a:pt x="690" y="432"/>
                      <a:pt x="702" y="432"/>
                    </a:cubicBezTo>
                    <a:cubicBezTo>
                      <a:pt x="702" y="432"/>
                      <a:pt x="703" y="432"/>
                      <a:pt x="703" y="432"/>
                    </a:cubicBezTo>
                    <a:cubicBezTo>
                      <a:pt x="718" y="433"/>
                      <a:pt x="720" y="439"/>
                      <a:pt x="720" y="443"/>
                    </a:cubicBezTo>
                    <a:cubicBezTo>
                      <a:pt x="720" y="445"/>
                      <a:pt x="717" y="446"/>
                      <a:pt x="715" y="446"/>
                    </a:cubicBezTo>
                    <a:cubicBezTo>
                      <a:pt x="714" y="446"/>
                      <a:pt x="713" y="446"/>
                      <a:pt x="712" y="446"/>
                    </a:cubicBezTo>
                    <a:cubicBezTo>
                      <a:pt x="709" y="446"/>
                      <a:pt x="705" y="445"/>
                      <a:pt x="701" y="445"/>
                    </a:cubicBezTo>
                    <a:cubicBezTo>
                      <a:pt x="700" y="445"/>
                      <a:pt x="699" y="445"/>
                      <a:pt x="698" y="445"/>
                    </a:cubicBezTo>
                    <a:cubicBezTo>
                      <a:pt x="698" y="445"/>
                      <a:pt x="698" y="445"/>
                      <a:pt x="698" y="445"/>
                    </a:cubicBezTo>
                    <a:moveTo>
                      <a:pt x="613" y="428"/>
                    </a:moveTo>
                    <a:cubicBezTo>
                      <a:pt x="611" y="428"/>
                      <a:pt x="610" y="427"/>
                      <a:pt x="609" y="425"/>
                    </a:cubicBezTo>
                    <a:cubicBezTo>
                      <a:pt x="607" y="424"/>
                      <a:pt x="609" y="420"/>
                      <a:pt x="609" y="420"/>
                    </a:cubicBezTo>
                    <a:cubicBezTo>
                      <a:pt x="610" y="420"/>
                      <a:pt x="610" y="420"/>
                      <a:pt x="612" y="420"/>
                    </a:cubicBezTo>
                    <a:cubicBezTo>
                      <a:pt x="612" y="420"/>
                      <a:pt x="612" y="420"/>
                      <a:pt x="613" y="420"/>
                    </a:cubicBezTo>
                    <a:cubicBezTo>
                      <a:pt x="614" y="420"/>
                      <a:pt x="616" y="420"/>
                      <a:pt x="617" y="422"/>
                    </a:cubicBezTo>
                    <a:cubicBezTo>
                      <a:pt x="618" y="423"/>
                      <a:pt x="618" y="425"/>
                      <a:pt x="617" y="425"/>
                    </a:cubicBezTo>
                    <a:cubicBezTo>
                      <a:pt x="616" y="427"/>
                      <a:pt x="615" y="428"/>
                      <a:pt x="613" y="428"/>
                    </a:cubicBezTo>
                    <a:moveTo>
                      <a:pt x="536" y="369"/>
                    </a:moveTo>
                    <a:cubicBezTo>
                      <a:pt x="536" y="369"/>
                      <a:pt x="536" y="369"/>
                      <a:pt x="536" y="368"/>
                    </a:cubicBezTo>
                    <a:cubicBezTo>
                      <a:pt x="537" y="367"/>
                      <a:pt x="537" y="367"/>
                      <a:pt x="537" y="367"/>
                    </a:cubicBezTo>
                    <a:cubicBezTo>
                      <a:pt x="537" y="366"/>
                      <a:pt x="537" y="366"/>
                      <a:pt x="537" y="366"/>
                    </a:cubicBezTo>
                    <a:cubicBezTo>
                      <a:pt x="537" y="366"/>
                      <a:pt x="537" y="366"/>
                      <a:pt x="537" y="366"/>
                    </a:cubicBezTo>
                    <a:cubicBezTo>
                      <a:pt x="537" y="366"/>
                      <a:pt x="537" y="366"/>
                      <a:pt x="538" y="366"/>
                    </a:cubicBezTo>
                    <a:cubicBezTo>
                      <a:pt x="538" y="366"/>
                      <a:pt x="538" y="366"/>
                      <a:pt x="538" y="366"/>
                    </a:cubicBezTo>
                    <a:cubicBezTo>
                      <a:pt x="538" y="366"/>
                      <a:pt x="538" y="366"/>
                      <a:pt x="538" y="365"/>
                    </a:cubicBezTo>
                    <a:cubicBezTo>
                      <a:pt x="538" y="364"/>
                      <a:pt x="538" y="364"/>
                      <a:pt x="538" y="364"/>
                    </a:cubicBezTo>
                    <a:cubicBezTo>
                      <a:pt x="538" y="363"/>
                      <a:pt x="538" y="363"/>
                      <a:pt x="538" y="363"/>
                    </a:cubicBezTo>
                    <a:cubicBezTo>
                      <a:pt x="538" y="363"/>
                      <a:pt x="538" y="363"/>
                      <a:pt x="538" y="363"/>
                    </a:cubicBezTo>
                    <a:cubicBezTo>
                      <a:pt x="538" y="362"/>
                      <a:pt x="538" y="362"/>
                      <a:pt x="538" y="362"/>
                    </a:cubicBezTo>
                    <a:cubicBezTo>
                      <a:pt x="539" y="362"/>
                      <a:pt x="539" y="362"/>
                      <a:pt x="539" y="362"/>
                    </a:cubicBezTo>
                    <a:cubicBezTo>
                      <a:pt x="540" y="362"/>
                      <a:pt x="540" y="362"/>
                      <a:pt x="540" y="362"/>
                    </a:cubicBezTo>
                    <a:cubicBezTo>
                      <a:pt x="540" y="362"/>
                      <a:pt x="540" y="362"/>
                      <a:pt x="540" y="362"/>
                    </a:cubicBezTo>
                    <a:cubicBezTo>
                      <a:pt x="541" y="362"/>
                      <a:pt x="541" y="362"/>
                      <a:pt x="541" y="362"/>
                    </a:cubicBezTo>
                    <a:cubicBezTo>
                      <a:pt x="541" y="362"/>
                      <a:pt x="541" y="362"/>
                      <a:pt x="541" y="362"/>
                    </a:cubicBezTo>
                    <a:cubicBezTo>
                      <a:pt x="541" y="362"/>
                      <a:pt x="541" y="362"/>
                      <a:pt x="541" y="362"/>
                    </a:cubicBezTo>
                    <a:cubicBezTo>
                      <a:pt x="541" y="362"/>
                      <a:pt x="541" y="363"/>
                      <a:pt x="542" y="363"/>
                    </a:cubicBezTo>
                    <a:cubicBezTo>
                      <a:pt x="542" y="363"/>
                      <a:pt x="542" y="363"/>
                      <a:pt x="542" y="363"/>
                    </a:cubicBezTo>
                    <a:cubicBezTo>
                      <a:pt x="543" y="363"/>
                      <a:pt x="543" y="363"/>
                      <a:pt x="543" y="363"/>
                    </a:cubicBezTo>
                    <a:cubicBezTo>
                      <a:pt x="544" y="363"/>
                      <a:pt x="544" y="363"/>
                      <a:pt x="544" y="363"/>
                    </a:cubicBezTo>
                    <a:cubicBezTo>
                      <a:pt x="544" y="363"/>
                      <a:pt x="544" y="363"/>
                      <a:pt x="544" y="363"/>
                    </a:cubicBezTo>
                    <a:cubicBezTo>
                      <a:pt x="544" y="364"/>
                      <a:pt x="544" y="364"/>
                      <a:pt x="544" y="364"/>
                    </a:cubicBezTo>
                    <a:cubicBezTo>
                      <a:pt x="544" y="364"/>
                      <a:pt x="544" y="365"/>
                      <a:pt x="544" y="365"/>
                    </a:cubicBezTo>
                    <a:cubicBezTo>
                      <a:pt x="544" y="366"/>
                      <a:pt x="544" y="366"/>
                      <a:pt x="544" y="366"/>
                    </a:cubicBezTo>
                    <a:cubicBezTo>
                      <a:pt x="544" y="366"/>
                      <a:pt x="544" y="366"/>
                      <a:pt x="544" y="366"/>
                    </a:cubicBezTo>
                    <a:cubicBezTo>
                      <a:pt x="544" y="366"/>
                      <a:pt x="544" y="366"/>
                      <a:pt x="544" y="366"/>
                    </a:cubicBezTo>
                    <a:cubicBezTo>
                      <a:pt x="544" y="366"/>
                      <a:pt x="544" y="366"/>
                      <a:pt x="544" y="367"/>
                    </a:cubicBezTo>
                    <a:cubicBezTo>
                      <a:pt x="544" y="367"/>
                      <a:pt x="544" y="368"/>
                      <a:pt x="543" y="368"/>
                    </a:cubicBezTo>
                    <a:cubicBezTo>
                      <a:pt x="543" y="369"/>
                      <a:pt x="543" y="369"/>
                      <a:pt x="543" y="369"/>
                    </a:cubicBezTo>
                    <a:cubicBezTo>
                      <a:pt x="543" y="369"/>
                      <a:pt x="543" y="369"/>
                      <a:pt x="543" y="369"/>
                    </a:cubicBezTo>
                    <a:cubicBezTo>
                      <a:pt x="542" y="370"/>
                      <a:pt x="542" y="370"/>
                      <a:pt x="542" y="370"/>
                    </a:cubicBezTo>
                    <a:cubicBezTo>
                      <a:pt x="541" y="370"/>
                      <a:pt x="541" y="370"/>
                      <a:pt x="541" y="370"/>
                    </a:cubicBezTo>
                    <a:cubicBezTo>
                      <a:pt x="541" y="370"/>
                      <a:pt x="541" y="370"/>
                      <a:pt x="541" y="370"/>
                    </a:cubicBezTo>
                    <a:cubicBezTo>
                      <a:pt x="540" y="370"/>
                      <a:pt x="540" y="370"/>
                      <a:pt x="540" y="370"/>
                    </a:cubicBezTo>
                    <a:cubicBezTo>
                      <a:pt x="540" y="370"/>
                      <a:pt x="540" y="369"/>
                      <a:pt x="540" y="369"/>
                    </a:cubicBezTo>
                    <a:cubicBezTo>
                      <a:pt x="539" y="369"/>
                      <a:pt x="539" y="369"/>
                      <a:pt x="539" y="369"/>
                    </a:cubicBezTo>
                    <a:cubicBezTo>
                      <a:pt x="539" y="369"/>
                      <a:pt x="538" y="369"/>
                      <a:pt x="538" y="369"/>
                    </a:cubicBezTo>
                    <a:cubicBezTo>
                      <a:pt x="538" y="369"/>
                      <a:pt x="538" y="369"/>
                      <a:pt x="538" y="369"/>
                    </a:cubicBezTo>
                    <a:cubicBezTo>
                      <a:pt x="537" y="369"/>
                      <a:pt x="537" y="369"/>
                      <a:pt x="537" y="369"/>
                    </a:cubicBezTo>
                    <a:cubicBezTo>
                      <a:pt x="536" y="369"/>
                      <a:pt x="536" y="369"/>
                      <a:pt x="536" y="369"/>
                    </a:cubicBezTo>
                    <a:moveTo>
                      <a:pt x="524" y="363"/>
                    </a:moveTo>
                    <a:cubicBezTo>
                      <a:pt x="525" y="363"/>
                      <a:pt x="526" y="363"/>
                      <a:pt x="526" y="361"/>
                    </a:cubicBezTo>
                    <a:cubicBezTo>
                      <a:pt x="527" y="361"/>
                      <a:pt x="527" y="361"/>
                      <a:pt x="527" y="361"/>
                    </a:cubicBezTo>
                    <a:cubicBezTo>
                      <a:pt x="527" y="361"/>
                      <a:pt x="527" y="361"/>
                      <a:pt x="527" y="361"/>
                    </a:cubicBezTo>
                    <a:cubicBezTo>
                      <a:pt x="528" y="362"/>
                      <a:pt x="528" y="362"/>
                      <a:pt x="528" y="362"/>
                    </a:cubicBezTo>
                    <a:cubicBezTo>
                      <a:pt x="528" y="362"/>
                      <a:pt x="528" y="362"/>
                      <a:pt x="528" y="362"/>
                    </a:cubicBezTo>
                    <a:cubicBezTo>
                      <a:pt x="528" y="362"/>
                      <a:pt x="528" y="362"/>
                      <a:pt x="529" y="362"/>
                    </a:cubicBezTo>
                    <a:cubicBezTo>
                      <a:pt x="529" y="362"/>
                      <a:pt x="529" y="362"/>
                      <a:pt x="529" y="362"/>
                    </a:cubicBezTo>
                    <a:cubicBezTo>
                      <a:pt x="530" y="362"/>
                      <a:pt x="530" y="362"/>
                      <a:pt x="530" y="362"/>
                    </a:cubicBezTo>
                    <a:cubicBezTo>
                      <a:pt x="531" y="363"/>
                      <a:pt x="531" y="363"/>
                      <a:pt x="531" y="363"/>
                    </a:cubicBezTo>
                    <a:cubicBezTo>
                      <a:pt x="531" y="363"/>
                      <a:pt x="531" y="363"/>
                      <a:pt x="531" y="363"/>
                    </a:cubicBezTo>
                    <a:cubicBezTo>
                      <a:pt x="533" y="363"/>
                      <a:pt x="533" y="363"/>
                      <a:pt x="533" y="363"/>
                    </a:cubicBezTo>
                    <a:cubicBezTo>
                      <a:pt x="533" y="363"/>
                      <a:pt x="533" y="363"/>
                      <a:pt x="533" y="363"/>
                    </a:cubicBezTo>
                    <a:cubicBezTo>
                      <a:pt x="534" y="363"/>
                      <a:pt x="534" y="363"/>
                      <a:pt x="534" y="363"/>
                    </a:cubicBezTo>
                    <a:cubicBezTo>
                      <a:pt x="535" y="363"/>
                      <a:pt x="535" y="363"/>
                      <a:pt x="535" y="363"/>
                    </a:cubicBezTo>
                    <a:cubicBezTo>
                      <a:pt x="536" y="364"/>
                      <a:pt x="536" y="364"/>
                      <a:pt x="536" y="364"/>
                    </a:cubicBezTo>
                    <a:cubicBezTo>
                      <a:pt x="535" y="365"/>
                      <a:pt x="535" y="365"/>
                      <a:pt x="535" y="365"/>
                    </a:cubicBezTo>
                    <a:cubicBezTo>
                      <a:pt x="535" y="366"/>
                      <a:pt x="535" y="366"/>
                      <a:pt x="535" y="366"/>
                    </a:cubicBezTo>
                    <a:cubicBezTo>
                      <a:pt x="535" y="366"/>
                      <a:pt x="535" y="367"/>
                      <a:pt x="535" y="368"/>
                    </a:cubicBezTo>
                    <a:cubicBezTo>
                      <a:pt x="535" y="369"/>
                      <a:pt x="535" y="369"/>
                      <a:pt x="534" y="370"/>
                    </a:cubicBezTo>
                    <a:cubicBezTo>
                      <a:pt x="534" y="370"/>
                      <a:pt x="534" y="370"/>
                      <a:pt x="534" y="371"/>
                    </a:cubicBezTo>
                    <a:cubicBezTo>
                      <a:pt x="534" y="371"/>
                      <a:pt x="534" y="371"/>
                      <a:pt x="534" y="372"/>
                    </a:cubicBezTo>
                    <a:cubicBezTo>
                      <a:pt x="534" y="372"/>
                      <a:pt x="534" y="373"/>
                      <a:pt x="533" y="373"/>
                    </a:cubicBezTo>
                    <a:cubicBezTo>
                      <a:pt x="533" y="375"/>
                      <a:pt x="533" y="375"/>
                      <a:pt x="533" y="375"/>
                    </a:cubicBezTo>
                    <a:cubicBezTo>
                      <a:pt x="532" y="375"/>
                      <a:pt x="531" y="373"/>
                      <a:pt x="529" y="373"/>
                    </a:cubicBezTo>
                    <a:cubicBezTo>
                      <a:pt x="528" y="373"/>
                      <a:pt x="527" y="373"/>
                      <a:pt x="526" y="373"/>
                    </a:cubicBezTo>
                    <a:cubicBezTo>
                      <a:pt x="524" y="373"/>
                      <a:pt x="523" y="373"/>
                      <a:pt x="522" y="374"/>
                    </a:cubicBezTo>
                    <a:cubicBezTo>
                      <a:pt x="519" y="375"/>
                      <a:pt x="517" y="376"/>
                      <a:pt x="516" y="376"/>
                    </a:cubicBezTo>
                    <a:cubicBezTo>
                      <a:pt x="515" y="376"/>
                      <a:pt x="514" y="375"/>
                      <a:pt x="514" y="375"/>
                    </a:cubicBezTo>
                    <a:cubicBezTo>
                      <a:pt x="513" y="373"/>
                      <a:pt x="514" y="371"/>
                      <a:pt x="514" y="371"/>
                    </a:cubicBezTo>
                    <a:cubicBezTo>
                      <a:pt x="516" y="370"/>
                      <a:pt x="517" y="369"/>
                      <a:pt x="518" y="369"/>
                    </a:cubicBezTo>
                    <a:cubicBezTo>
                      <a:pt x="521" y="369"/>
                      <a:pt x="523" y="369"/>
                      <a:pt x="523" y="363"/>
                    </a:cubicBezTo>
                    <a:cubicBezTo>
                      <a:pt x="523" y="363"/>
                      <a:pt x="524" y="363"/>
                      <a:pt x="524" y="363"/>
                    </a:cubicBezTo>
                    <a:moveTo>
                      <a:pt x="571" y="385"/>
                    </a:moveTo>
                    <a:cubicBezTo>
                      <a:pt x="568" y="382"/>
                      <a:pt x="573" y="377"/>
                      <a:pt x="569" y="375"/>
                    </a:cubicBezTo>
                    <a:cubicBezTo>
                      <a:pt x="569" y="374"/>
                      <a:pt x="569" y="374"/>
                      <a:pt x="569" y="374"/>
                    </a:cubicBezTo>
                    <a:cubicBezTo>
                      <a:pt x="569" y="373"/>
                      <a:pt x="569" y="373"/>
                      <a:pt x="569" y="373"/>
                    </a:cubicBezTo>
                    <a:cubicBezTo>
                      <a:pt x="569" y="372"/>
                      <a:pt x="569" y="372"/>
                      <a:pt x="569" y="372"/>
                    </a:cubicBezTo>
                    <a:cubicBezTo>
                      <a:pt x="569" y="372"/>
                      <a:pt x="569" y="372"/>
                      <a:pt x="569" y="371"/>
                    </a:cubicBezTo>
                    <a:cubicBezTo>
                      <a:pt x="569" y="371"/>
                      <a:pt x="569" y="371"/>
                      <a:pt x="569" y="371"/>
                    </a:cubicBezTo>
                    <a:cubicBezTo>
                      <a:pt x="570" y="371"/>
                      <a:pt x="570" y="371"/>
                      <a:pt x="570" y="370"/>
                    </a:cubicBezTo>
                    <a:cubicBezTo>
                      <a:pt x="570" y="369"/>
                      <a:pt x="570" y="369"/>
                      <a:pt x="570" y="369"/>
                    </a:cubicBezTo>
                    <a:cubicBezTo>
                      <a:pt x="570" y="369"/>
                      <a:pt x="570" y="369"/>
                      <a:pt x="570" y="369"/>
                    </a:cubicBezTo>
                    <a:cubicBezTo>
                      <a:pt x="570" y="368"/>
                      <a:pt x="570" y="368"/>
                      <a:pt x="570" y="367"/>
                    </a:cubicBezTo>
                    <a:cubicBezTo>
                      <a:pt x="570" y="366"/>
                      <a:pt x="570" y="366"/>
                      <a:pt x="570" y="366"/>
                    </a:cubicBezTo>
                    <a:cubicBezTo>
                      <a:pt x="571" y="366"/>
                      <a:pt x="571" y="366"/>
                      <a:pt x="571" y="366"/>
                    </a:cubicBezTo>
                    <a:cubicBezTo>
                      <a:pt x="571" y="365"/>
                      <a:pt x="571" y="365"/>
                      <a:pt x="571" y="365"/>
                    </a:cubicBezTo>
                    <a:cubicBezTo>
                      <a:pt x="571" y="364"/>
                      <a:pt x="571" y="364"/>
                      <a:pt x="571" y="364"/>
                    </a:cubicBezTo>
                    <a:cubicBezTo>
                      <a:pt x="571" y="363"/>
                      <a:pt x="571" y="363"/>
                      <a:pt x="571" y="363"/>
                    </a:cubicBezTo>
                    <a:cubicBezTo>
                      <a:pt x="571" y="362"/>
                      <a:pt x="571" y="362"/>
                      <a:pt x="571" y="362"/>
                    </a:cubicBezTo>
                    <a:cubicBezTo>
                      <a:pt x="571" y="362"/>
                      <a:pt x="571" y="362"/>
                      <a:pt x="571" y="361"/>
                    </a:cubicBezTo>
                    <a:cubicBezTo>
                      <a:pt x="572" y="361"/>
                      <a:pt x="574" y="361"/>
                      <a:pt x="574" y="360"/>
                    </a:cubicBezTo>
                    <a:cubicBezTo>
                      <a:pt x="575" y="360"/>
                      <a:pt x="575" y="360"/>
                      <a:pt x="575" y="360"/>
                    </a:cubicBezTo>
                    <a:cubicBezTo>
                      <a:pt x="576" y="360"/>
                      <a:pt x="576" y="360"/>
                      <a:pt x="576" y="360"/>
                    </a:cubicBezTo>
                    <a:cubicBezTo>
                      <a:pt x="576" y="360"/>
                      <a:pt x="576" y="360"/>
                      <a:pt x="577" y="360"/>
                    </a:cubicBezTo>
                    <a:cubicBezTo>
                      <a:pt x="577" y="360"/>
                      <a:pt x="577" y="360"/>
                      <a:pt x="578" y="360"/>
                    </a:cubicBezTo>
                    <a:cubicBezTo>
                      <a:pt x="578" y="360"/>
                      <a:pt x="579" y="361"/>
                      <a:pt x="579" y="361"/>
                    </a:cubicBezTo>
                    <a:cubicBezTo>
                      <a:pt x="579" y="361"/>
                      <a:pt x="579" y="361"/>
                      <a:pt x="579" y="361"/>
                    </a:cubicBezTo>
                    <a:cubicBezTo>
                      <a:pt x="580" y="361"/>
                      <a:pt x="580" y="361"/>
                      <a:pt x="580" y="361"/>
                    </a:cubicBezTo>
                    <a:cubicBezTo>
                      <a:pt x="581" y="361"/>
                      <a:pt x="582" y="361"/>
                      <a:pt x="582" y="361"/>
                    </a:cubicBezTo>
                    <a:cubicBezTo>
                      <a:pt x="583" y="361"/>
                      <a:pt x="583" y="361"/>
                      <a:pt x="583" y="361"/>
                    </a:cubicBezTo>
                    <a:cubicBezTo>
                      <a:pt x="583" y="361"/>
                      <a:pt x="583" y="361"/>
                      <a:pt x="584" y="361"/>
                    </a:cubicBezTo>
                    <a:cubicBezTo>
                      <a:pt x="584" y="361"/>
                      <a:pt x="584" y="361"/>
                      <a:pt x="585" y="361"/>
                    </a:cubicBezTo>
                    <a:cubicBezTo>
                      <a:pt x="585" y="361"/>
                      <a:pt x="585" y="362"/>
                      <a:pt x="585" y="362"/>
                    </a:cubicBezTo>
                    <a:cubicBezTo>
                      <a:pt x="585" y="362"/>
                      <a:pt x="585" y="363"/>
                      <a:pt x="585" y="363"/>
                    </a:cubicBezTo>
                    <a:cubicBezTo>
                      <a:pt x="585" y="365"/>
                      <a:pt x="585" y="365"/>
                      <a:pt x="585" y="365"/>
                    </a:cubicBezTo>
                    <a:cubicBezTo>
                      <a:pt x="585" y="366"/>
                      <a:pt x="585" y="366"/>
                      <a:pt x="585" y="366"/>
                    </a:cubicBezTo>
                    <a:cubicBezTo>
                      <a:pt x="585" y="366"/>
                      <a:pt x="585" y="366"/>
                      <a:pt x="585" y="367"/>
                    </a:cubicBezTo>
                    <a:cubicBezTo>
                      <a:pt x="585" y="368"/>
                      <a:pt x="585" y="369"/>
                      <a:pt x="585" y="369"/>
                    </a:cubicBezTo>
                    <a:cubicBezTo>
                      <a:pt x="584" y="370"/>
                      <a:pt x="584" y="370"/>
                      <a:pt x="584" y="371"/>
                    </a:cubicBezTo>
                    <a:cubicBezTo>
                      <a:pt x="584" y="371"/>
                      <a:pt x="584" y="371"/>
                      <a:pt x="584" y="371"/>
                    </a:cubicBezTo>
                    <a:cubicBezTo>
                      <a:pt x="584" y="372"/>
                      <a:pt x="584" y="372"/>
                      <a:pt x="584" y="373"/>
                    </a:cubicBezTo>
                    <a:cubicBezTo>
                      <a:pt x="584" y="373"/>
                      <a:pt x="584" y="375"/>
                      <a:pt x="584" y="375"/>
                    </a:cubicBezTo>
                    <a:cubicBezTo>
                      <a:pt x="584" y="375"/>
                      <a:pt x="583" y="376"/>
                      <a:pt x="583" y="376"/>
                    </a:cubicBezTo>
                    <a:cubicBezTo>
                      <a:pt x="583" y="377"/>
                      <a:pt x="583" y="377"/>
                      <a:pt x="583" y="377"/>
                    </a:cubicBezTo>
                    <a:cubicBezTo>
                      <a:pt x="583" y="377"/>
                      <a:pt x="583" y="378"/>
                      <a:pt x="583" y="379"/>
                    </a:cubicBezTo>
                    <a:cubicBezTo>
                      <a:pt x="583" y="379"/>
                      <a:pt x="583" y="380"/>
                      <a:pt x="583" y="380"/>
                    </a:cubicBezTo>
                    <a:cubicBezTo>
                      <a:pt x="582" y="380"/>
                      <a:pt x="582" y="381"/>
                      <a:pt x="582" y="382"/>
                    </a:cubicBezTo>
                    <a:cubicBezTo>
                      <a:pt x="582" y="383"/>
                      <a:pt x="582" y="383"/>
                      <a:pt x="582" y="383"/>
                    </a:cubicBezTo>
                    <a:cubicBezTo>
                      <a:pt x="582" y="383"/>
                      <a:pt x="582" y="384"/>
                      <a:pt x="582" y="385"/>
                    </a:cubicBezTo>
                    <a:cubicBezTo>
                      <a:pt x="581" y="385"/>
                      <a:pt x="581" y="385"/>
                      <a:pt x="580" y="385"/>
                    </a:cubicBezTo>
                    <a:cubicBezTo>
                      <a:pt x="579" y="385"/>
                      <a:pt x="579" y="385"/>
                      <a:pt x="579" y="387"/>
                    </a:cubicBezTo>
                    <a:cubicBezTo>
                      <a:pt x="579" y="386"/>
                      <a:pt x="578" y="386"/>
                      <a:pt x="578" y="386"/>
                    </a:cubicBezTo>
                    <a:cubicBezTo>
                      <a:pt x="578" y="386"/>
                      <a:pt x="578" y="386"/>
                      <a:pt x="577" y="386"/>
                    </a:cubicBezTo>
                    <a:cubicBezTo>
                      <a:pt x="576" y="386"/>
                      <a:pt x="576" y="386"/>
                      <a:pt x="576" y="386"/>
                    </a:cubicBezTo>
                    <a:cubicBezTo>
                      <a:pt x="576" y="386"/>
                      <a:pt x="576" y="385"/>
                      <a:pt x="575" y="385"/>
                    </a:cubicBezTo>
                    <a:cubicBezTo>
                      <a:pt x="574" y="385"/>
                      <a:pt x="574" y="385"/>
                      <a:pt x="574" y="385"/>
                    </a:cubicBezTo>
                    <a:cubicBezTo>
                      <a:pt x="574" y="385"/>
                      <a:pt x="574" y="385"/>
                      <a:pt x="573" y="385"/>
                    </a:cubicBezTo>
                    <a:cubicBezTo>
                      <a:pt x="572" y="385"/>
                      <a:pt x="572" y="385"/>
                      <a:pt x="572" y="385"/>
                    </a:cubicBezTo>
                    <a:cubicBezTo>
                      <a:pt x="571" y="385"/>
                      <a:pt x="571" y="385"/>
                      <a:pt x="571" y="385"/>
                    </a:cubicBezTo>
                    <a:moveTo>
                      <a:pt x="577" y="358"/>
                    </a:moveTo>
                    <a:cubicBezTo>
                      <a:pt x="576" y="358"/>
                      <a:pt x="576" y="358"/>
                      <a:pt x="576" y="357"/>
                    </a:cubicBezTo>
                    <a:cubicBezTo>
                      <a:pt x="576" y="357"/>
                      <a:pt x="576" y="357"/>
                      <a:pt x="576" y="357"/>
                    </a:cubicBezTo>
                    <a:cubicBezTo>
                      <a:pt x="576" y="356"/>
                      <a:pt x="576" y="356"/>
                      <a:pt x="576" y="356"/>
                    </a:cubicBezTo>
                    <a:cubicBezTo>
                      <a:pt x="576" y="355"/>
                      <a:pt x="576" y="355"/>
                      <a:pt x="576" y="355"/>
                    </a:cubicBezTo>
                    <a:cubicBezTo>
                      <a:pt x="576" y="355"/>
                      <a:pt x="577" y="354"/>
                      <a:pt x="577" y="354"/>
                    </a:cubicBezTo>
                    <a:cubicBezTo>
                      <a:pt x="577" y="354"/>
                      <a:pt x="577" y="354"/>
                      <a:pt x="577" y="353"/>
                    </a:cubicBezTo>
                    <a:cubicBezTo>
                      <a:pt x="577" y="353"/>
                      <a:pt x="577" y="353"/>
                      <a:pt x="577" y="352"/>
                    </a:cubicBezTo>
                    <a:cubicBezTo>
                      <a:pt x="577" y="352"/>
                      <a:pt x="577" y="352"/>
                      <a:pt x="577" y="351"/>
                    </a:cubicBezTo>
                    <a:cubicBezTo>
                      <a:pt x="577" y="351"/>
                      <a:pt x="577" y="351"/>
                      <a:pt x="578" y="351"/>
                    </a:cubicBezTo>
                    <a:cubicBezTo>
                      <a:pt x="578" y="350"/>
                      <a:pt x="578" y="350"/>
                      <a:pt x="578" y="350"/>
                    </a:cubicBezTo>
                    <a:cubicBezTo>
                      <a:pt x="578" y="349"/>
                      <a:pt x="578" y="349"/>
                      <a:pt x="578" y="349"/>
                    </a:cubicBezTo>
                    <a:cubicBezTo>
                      <a:pt x="578" y="348"/>
                      <a:pt x="578" y="348"/>
                      <a:pt x="578" y="348"/>
                    </a:cubicBezTo>
                    <a:cubicBezTo>
                      <a:pt x="578" y="347"/>
                      <a:pt x="578" y="347"/>
                      <a:pt x="578" y="347"/>
                    </a:cubicBezTo>
                    <a:cubicBezTo>
                      <a:pt x="578" y="347"/>
                      <a:pt x="578" y="347"/>
                      <a:pt x="578" y="346"/>
                    </a:cubicBezTo>
                    <a:cubicBezTo>
                      <a:pt x="578" y="346"/>
                      <a:pt x="578" y="346"/>
                      <a:pt x="578" y="346"/>
                    </a:cubicBezTo>
                    <a:cubicBezTo>
                      <a:pt x="578" y="345"/>
                      <a:pt x="578" y="345"/>
                      <a:pt x="578" y="345"/>
                    </a:cubicBezTo>
                    <a:cubicBezTo>
                      <a:pt x="578" y="344"/>
                      <a:pt x="579" y="344"/>
                      <a:pt x="579" y="344"/>
                    </a:cubicBezTo>
                    <a:cubicBezTo>
                      <a:pt x="580" y="344"/>
                      <a:pt x="581" y="344"/>
                      <a:pt x="581" y="342"/>
                    </a:cubicBezTo>
                    <a:cubicBezTo>
                      <a:pt x="582" y="342"/>
                      <a:pt x="582" y="342"/>
                      <a:pt x="582" y="342"/>
                    </a:cubicBezTo>
                    <a:cubicBezTo>
                      <a:pt x="582" y="342"/>
                      <a:pt x="582" y="342"/>
                      <a:pt x="582" y="342"/>
                    </a:cubicBezTo>
                    <a:cubicBezTo>
                      <a:pt x="583" y="342"/>
                      <a:pt x="583" y="342"/>
                      <a:pt x="583" y="342"/>
                    </a:cubicBezTo>
                    <a:cubicBezTo>
                      <a:pt x="584" y="342"/>
                      <a:pt x="584" y="342"/>
                      <a:pt x="584" y="342"/>
                    </a:cubicBezTo>
                    <a:cubicBezTo>
                      <a:pt x="585" y="342"/>
                      <a:pt x="585" y="342"/>
                      <a:pt x="585" y="342"/>
                    </a:cubicBezTo>
                    <a:cubicBezTo>
                      <a:pt x="585" y="342"/>
                      <a:pt x="585" y="342"/>
                      <a:pt x="585" y="342"/>
                    </a:cubicBezTo>
                    <a:cubicBezTo>
                      <a:pt x="585" y="342"/>
                      <a:pt x="585" y="342"/>
                      <a:pt x="585" y="343"/>
                    </a:cubicBezTo>
                    <a:cubicBezTo>
                      <a:pt x="585" y="343"/>
                      <a:pt x="585" y="343"/>
                      <a:pt x="587" y="343"/>
                    </a:cubicBezTo>
                    <a:cubicBezTo>
                      <a:pt x="588" y="343"/>
                      <a:pt x="588" y="343"/>
                      <a:pt x="588" y="343"/>
                    </a:cubicBezTo>
                    <a:cubicBezTo>
                      <a:pt x="588" y="343"/>
                      <a:pt x="588" y="343"/>
                      <a:pt x="588" y="343"/>
                    </a:cubicBezTo>
                    <a:cubicBezTo>
                      <a:pt x="589" y="343"/>
                      <a:pt x="589" y="343"/>
                      <a:pt x="589" y="343"/>
                    </a:cubicBezTo>
                    <a:cubicBezTo>
                      <a:pt x="589" y="344"/>
                      <a:pt x="589" y="344"/>
                      <a:pt x="589" y="344"/>
                    </a:cubicBezTo>
                    <a:cubicBezTo>
                      <a:pt x="588" y="345"/>
                      <a:pt x="588" y="345"/>
                      <a:pt x="588" y="345"/>
                    </a:cubicBezTo>
                    <a:cubicBezTo>
                      <a:pt x="588" y="346"/>
                      <a:pt x="588" y="346"/>
                      <a:pt x="588" y="346"/>
                    </a:cubicBezTo>
                    <a:cubicBezTo>
                      <a:pt x="588" y="347"/>
                      <a:pt x="588" y="347"/>
                      <a:pt x="588" y="347"/>
                    </a:cubicBezTo>
                    <a:cubicBezTo>
                      <a:pt x="588" y="347"/>
                      <a:pt x="588" y="348"/>
                      <a:pt x="588" y="348"/>
                    </a:cubicBezTo>
                    <a:cubicBezTo>
                      <a:pt x="588" y="349"/>
                      <a:pt x="588" y="349"/>
                      <a:pt x="588" y="349"/>
                    </a:cubicBezTo>
                    <a:cubicBezTo>
                      <a:pt x="588" y="350"/>
                      <a:pt x="588" y="350"/>
                      <a:pt x="588" y="350"/>
                    </a:cubicBezTo>
                    <a:cubicBezTo>
                      <a:pt x="588" y="352"/>
                      <a:pt x="588" y="352"/>
                      <a:pt x="588" y="352"/>
                    </a:cubicBezTo>
                    <a:cubicBezTo>
                      <a:pt x="587" y="352"/>
                      <a:pt x="587" y="352"/>
                      <a:pt x="587" y="352"/>
                    </a:cubicBezTo>
                    <a:cubicBezTo>
                      <a:pt x="587" y="353"/>
                      <a:pt x="587" y="353"/>
                      <a:pt x="587" y="353"/>
                    </a:cubicBezTo>
                    <a:cubicBezTo>
                      <a:pt x="587" y="354"/>
                      <a:pt x="587" y="354"/>
                      <a:pt x="587" y="354"/>
                    </a:cubicBezTo>
                    <a:cubicBezTo>
                      <a:pt x="587" y="355"/>
                      <a:pt x="587" y="355"/>
                      <a:pt x="587" y="355"/>
                    </a:cubicBezTo>
                    <a:cubicBezTo>
                      <a:pt x="587" y="356"/>
                      <a:pt x="587" y="356"/>
                      <a:pt x="587" y="356"/>
                    </a:cubicBezTo>
                    <a:cubicBezTo>
                      <a:pt x="587" y="357"/>
                      <a:pt x="587" y="357"/>
                      <a:pt x="587" y="357"/>
                    </a:cubicBezTo>
                    <a:cubicBezTo>
                      <a:pt x="587" y="358"/>
                      <a:pt x="587" y="358"/>
                      <a:pt x="585" y="358"/>
                    </a:cubicBezTo>
                    <a:cubicBezTo>
                      <a:pt x="585" y="358"/>
                      <a:pt x="585" y="359"/>
                      <a:pt x="585" y="359"/>
                    </a:cubicBezTo>
                    <a:cubicBezTo>
                      <a:pt x="585" y="359"/>
                      <a:pt x="585" y="359"/>
                      <a:pt x="585" y="359"/>
                    </a:cubicBezTo>
                    <a:cubicBezTo>
                      <a:pt x="585" y="359"/>
                      <a:pt x="585" y="359"/>
                      <a:pt x="585" y="359"/>
                    </a:cubicBezTo>
                    <a:cubicBezTo>
                      <a:pt x="584" y="359"/>
                      <a:pt x="584" y="359"/>
                      <a:pt x="584" y="359"/>
                    </a:cubicBezTo>
                    <a:cubicBezTo>
                      <a:pt x="584" y="359"/>
                      <a:pt x="584" y="359"/>
                      <a:pt x="584" y="359"/>
                    </a:cubicBezTo>
                    <a:cubicBezTo>
                      <a:pt x="583" y="359"/>
                      <a:pt x="583" y="359"/>
                      <a:pt x="583" y="359"/>
                    </a:cubicBezTo>
                    <a:cubicBezTo>
                      <a:pt x="583" y="359"/>
                      <a:pt x="583" y="358"/>
                      <a:pt x="582" y="358"/>
                    </a:cubicBezTo>
                    <a:cubicBezTo>
                      <a:pt x="581" y="358"/>
                      <a:pt x="581" y="358"/>
                      <a:pt x="581" y="358"/>
                    </a:cubicBezTo>
                    <a:cubicBezTo>
                      <a:pt x="581" y="358"/>
                      <a:pt x="581" y="358"/>
                      <a:pt x="580" y="358"/>
                    </a:cubicBezTo>
                    <a:cubicBezTo>
                      <a:pt x="579" y="358"/>
                      <a:pt x="579" y="358"/>
                      <a:pt x="579" y="358"/>
                    </a:cubicBezTo>
                    <a:cubicBezTo>
                      <a:pt x="578" y="358"/>
                      <a:pt x="578" y="358"/>
                      <a:pt x="578" y="358"/>
                    </a:cubicBezTo>
                    <a:cubicBezTo>
                      <a:pt x="577" y="358"/>
                      <a:pt x="577" y="358"/>
                      <a:pt x="577" y="358"/>
                    </a:cubicBezTo>
                    <a:moveTo>
                      <a:pt x="612" y="327"/>
                    </a:moveTo>
                    <a:cubicBezTo>
                      <a:pt x="612" y="327"/>
                      <a:pt x="612" y="327"/>
                      <a:pt x="612" y="327"/>
                    </a:cubicBezTo>
                    <a:cubicBezTo>
                      <a:pt x="611" y="327"/>
                      <a:pt x="611" y="327"/>
                      <a:pt x="611" y="327"/>
                    </a:cubicBezTo>
                    <a:cubicBezTo>
                      <a:pt x="611" y="327"/>
                      <a:pt x="611" y="327"/>
                      <a:pt x="611" y="327"/>
                    </a:cubicBezTo>
                    <a:cubicBezTo>
                      <a:pt x="611" y="327"/>
                      <a:pt x="611" y="327"/>
                      <a:pt x="611" y="328"/>
                    </a:cubicBezTo>
                    <a:cubicBezTo>
                      <a:pt x="612" y="330"/>
                      <a:pt x="613" y="331"/>
                      <a:pt x="614" y="332"/>
                    </a:cubicBezTo>
                    <a:cubicBezTo>
                      <a:pt x="622" y="349"/>
                      <a:pt x="626" y="353"/>
                      <a:pt x="633" y="361"/>
                    </a:cubicBezTo>
                    <a:cubicBezTo>
                      <a:pt x="638" y="365"/>
                      <a:pt x="643" y="370"/>
                      <a:pt x="647" y="372"/>
                    </a:cubicBezTo>
                    <a:cubicBezTo>
                      <a:pt x="653" y="376"/>
                      <a:pt x="653" y="376"/>
                      <a:pt x="653" y="376"/>
                    </a:cubicBezTo>
                    <a:cubicBezTo>
                      <a:pt x="653" y="376"/>
                      <a:pt x="653" y="376"/>
                      <a:pt x="653" y="376"/>
                    </a:cubicBezTo>
                    <a:cubicBezTo>
                      <a:pt x="653" y="377"/>
                      <a:pt x="653" y="377"/>
                      <a:pt x="653" y="377"/>
                    </a:cubicBezTo>
                    <a:cubicBezTo>
                      <a:pt x="653" y="378"/>
                      <a:pt x="653" y="379"/>
                      <a:pt x="653" y="379"/>
                    </a:cubicBezTo>
                    <a:cubicBezTo>
                      <a:pt x="653" y="379"/>
                      <a:pt x="653" y="380"/>
                      <a:pt x="653" y="380"/>
                    </a:cubicBezTo>
                    <a:cubicBezTo>
                      <a:pt x="653" y="381"/>
                      <a:pt x="653" y="381"/>
                      <a:pt x="653" y="381"/>
                    </a:cubicBezTo>
                    <a:cubicBezTo>
                      <a:pt x="653" y="382"/>
                      <a:pt x="653" y="382"/>
                      <a:pt x="653" y="382"/>
                    </a:cubicBezTo>
                    <a:cubicBezTo>
                      <a:pt x="653" y="384"/>
                      <a:pt x="653" y="384"/>
                      <a:pt x="653" y="384"/>
                    </a:cubicBezTo>
                    <a:cubicBezTo>
                      <a:pt x="653" y="384"/>
                      <a:pt x="653" y="384"/>
                      <a:pt x="653" y="385"/>
                    </a:cubicBezTo>
                    <a:cubicBezTo>
                      <a:pt x="652" y="385"/>
                      <a:pt x="652" y="385"/>
                      <a:pt x="651" y="385"/>
                    </a:cubicBezTo>
                    <a:cubicBezTo>
                      <a:pt x="651" y="385"/>
                      <a:pt x="650" y="385"/>
                      <a:pt x="650" y="385"/>
                    </a:cubicBezTo>
                    <a:cubicBezTo>
                      <a:pt x="649" y="385"/>
                      <a:pt x="648" y="384"/>
                      <a:pt x="648" y="384"/>
                    </a:cubicBezTo>
                    <a:cubicBezTo>
                      <a:pt x="648" y="384"/>
                      <a:pt x="647" y="384"/>
                      <a:pt x="647" y="384"/>
                    </a:cubicBezTo>
                    <a:cubicBezTo>
                      <a:pt x="646" y="384"/>
                      <a:pt x="645" y="384"/>
                      <a:pt x="645" y="384"/>
                    </a:cubicBezTo>
                    <a:cubicBezTo>
                      <a:pt x="645" y="384"/>
                      <a:pt x="644" y="384"/>
                      <a:pt x="643" y="384"/>
                    </a:cubicBezTo>
                    <a:cubicBezTo>
                      <a:pt x="643" y="384"/>
                      <a:pt x="643" y="384"/>
                      <a:pt x="643" y="384"/>
                    </a:cubicBezTo>
                    <a:cubicBezTo>
                      <a:pt x="641" y="384"/>
                      <a:pt x="641" y="383"/>
                      <a:pt x="641" y="383"/>
                    </a:cubicBezTo>
                    <a:cubicBezTo>
                      <a:pt x="641" y="384"/>
                      <a:pt x="641" y="385"/>
                      <a:pt x="641" y="385"/>
                    </a:cubicBezTo>
                    <a:cubicBezTo>
                      <a:pt x="641" y="386"/>
                      <a:pt x="640" y="387"/>
                      <a:pt x="640" y="387"/>
                    </a:cubicBezTo>
                    <a:cubicBezTo>
                      <a:pt x="640" y="388"/>
                      <a:pt x="640" y="389"/>
                      <a:pt x="640" y="390"/>
                    </a:cubicBezTo>
                    <a:cubicBezTo>
                      <a:pt x="640" y="390"/>
                      <a:pt x="640" y="391"/>
                      <a:pt x="640" y="392"/>
                    </a:cubicBezTo>
                    <a:cubicBezTo>
                      <a:pt x="640" y="392"/>
                      <a:pt x="639" y="393"/>
                      <a:pt x="639" y="394"/>
                    </a:cubicBezTo>
                    <a:cubicBezTo>
                      <a:pt x="639" y="395"/>
                      <a:pt x="639" y="395"/>
                      <a:pt x="639" y="396"/>
                    </a:cubicBezTo>
                    <a:cubicBezTo>
                      <a:pt x="639" y="396"/>
                      <a:pt x="639" y="397"/>
                      <a:pt x="639" y="398"/>
                    </a:cubicBezTo>
                    <a:cubicBezTo>
                      <a:pt x="639" y="398"/>
                      <a:pt x="639" y="399"/>
                      <a:pt x="637" y="401"/>
                    </a:cubicBezTo>
                    <a:cubicBezTo>
                      <a:pt x="636" y="402"/>
                      <a:pt x="633" y="402"/>
                      <a:pt x="631" y="403"/>
                    </a:cubicBezTo>
                    <a:cubicBezTo>
                      <a:pt x="631" y="403"/>
                      <a:pt x="630" y="403"/>
                      <a:pt x="629" y="403"/>
                    </a:cubicBezTo>
                    <a:cubicBezTo>
                      <a:pt x="625" y="408"/>
                      <a:pt x="623" y="414"/>
                      <a:pt x="618" y="417"/>
                    </a:cubicBezTo>
                    <a:cubicBezTo>
                      <a:pt x="613" y="415"/>
                      <a:pt x="600" y="403"/>
                      <a:pt x="600" y="403"/>
                    </a:cubicBezTo>
                    <a:cubicBezTo>
                      <a:pt x="600" y="403"/>
                      <a:pt x="600" y="403"/>
                      <a:pt x="600" y="402"/>
                    </a:cubicBezTo>
                    <a:cubicBezTo>
                      <a:pt x="601" y="400"/>
                      <a:pt x="603" y="398"/>
                      <a:pt x="604" y="396"/>
                    </a:cubicBezTo>
                    <a:cubicBezTo>
                      <a:pt x="606" y="396"/>
                      <a:pt x="609" y="396"/>
                      <a:pt x="610" y="396"/>
                    </a:cubicBezTo>
                    <a:cubicBezTo>
                      <a:pt x="615" y="397"/>
                      <a:pt x="615" y="397"/>
                      <a:pt x="626" y="401"/>
                    </a:cubicBezTo>
                    <a:cubicBezTo>
                      <a:pt x="628" y="399"/>
                      <a:pt x="627" y="395"/>
                      <a:pt x="626" y="389"/>
                    </a:cubicBezTo>
                    <a:cubicBezTo>
                      <a:pt x="625" y="389"/>
                      <a:pt x="625" y="389"/>
                      <a:pt x="625" y="389"/>
                    </a:cubicBezTo>
                    <a:cubicBezTo>
                      <a:pt x="584" y="331"/>
                      <a:pt x="584" y="331"/>
                      <a:pt x="584" y="331"/>
                    </a:cubicBezTo>
                    <a:cubicBezTo>
                      <a:pt x="583" y="330"/>
                      <a:pt x="583" y="330"/>
                      <a:pt x="583" y="330"/>
                    </a:cubicBezTo>
                    <a:cubicBezTo>
                      <a:pt x="579" y="335"/>
                      <a:pt x="579" y="335"/>
                      <a:pt x="579" y="335"/>
                    </a:cubicBezTo>
                    <a:cubicBezTo>
                      <a:pt x="575" y="335"/>
                      <a:pt x="573" y="336"/>
                      <a:pt x="567" y="339"/>
                    </a:cubicBezTo>
                    <a:cubicBezTo>
                      <a:pt x="566" y="339"/>
                      <a:pt x="566" y="339"/>
                      <a:pt x="566" y="339"/>
                    </a:cubicBezTo>
                    <a:cubicBezTo>
                      <a:pt x="565" y="339"/>
                      <a:pt x="564" y="339"/>
                      <a:pt x="563" y="339"/>
                    </a:cubicBezTo>
                    <a:cubicBezTo>
                      <a:pt x="563" y="338"/>
                      <a:pt x="562" y="338"/>
                      <a:pt x="561" y="338"/>
                    </a:cubicBezTo>
                    <a:cubicBezTo>
                      <a:pt x="560" y="338"/>
                      <a:pt x="560" y="338"/>
                      <a:pt x="559" y="338"/>
                    </a:cubicBezTo>
                    <a:cubicBezTo>
                      <a:pt x="558" y="338"/>
                      <a:pt x="557" y="338"/>
                      <a:pt x="557" y="337"/>
                    </a:cubicBezTo>
                    <a:cubicBezTo>
                      <a:pt x="557" y="337"/>
                      <a:pt x="555" y="337"/>
                      <a:pt x="554" y="337"/>
                    </a:cubicBezTo>
                    <a:cubicBezTo>
                      <a:pt x="554" y="336"/>
                      <a:pt x="553" y="336"/>
                      <a:pt x="552" y="336"/>
                    </a:cubicBezTo>
                    <a:cubicBezTo>
                      <a:pt x="552" y="336"/>
                      <a:pt x="552" y="336"/>
                      <a:pt x="550" y="336"/>
                    </a:cubicBezTo>
                    <a:cubicBezTo>
                      <a:pt x="550" y="336"/>
                      <a:pt x="550" y="336"/>
                      <a:pt x="549" y="336"/>
                    </a:cubicBezTo>
                    <a:cubicBezTo>
                      <a:pt x="549" y="335"/>
                      <a:pt x="549" y="335"/>
                      <a:pt x="549" y="335"/>
                    </a:cubicBezTo>
                    <a:cubicBezTo>
                      <a:pt x="549" y="335"/>
                      <a:pt x="549" y="335"/>
                      <a:pt x="547" y="335"/>
                    </a:cubicBezTo>
                    <a:cubicBezTo>
                      <a:pt x="547" y="335"/>
                      <a:pt x="547" y="335"/>
                      <a:pt x="545" y="335"/>
                    </a:cubicBezTo>
                    <a:cubicBezTo>
                      <a:pt x="539" y="344"/>
                      <a:pt x="530" y="349"/>
                      <a:pt x="523" y="355"/>
                    </a:cubicBezTo>
                    <a:cubicBezTo>
                      <a:pt x="523" y="355"/>
                      <a:pt x="523" y="355"/>
                      <a:pt x="523" y="355"/>
                    </a:cubicBezTo>
                    <a:cubicBezTo>
                      <a:pt x="522" y="355"/>
                      <a:pt x="522" y="355"/>
                      <a:pt x="522" y="355"/>
                    </a:cubicBezTo>
                    <a:cubicBezTo>
                      <a:pt x="522" y="355"/>
                      <a:pt x="522" y="355"/>
                      <a:pt x="522" y="355"/>
                    </a:cubicBezTo>
                    <a:cubicBezTo>
                      <a:pt x="521" y="355"/>
                      <a:pt x="521" y="355"/>
                      <a:pt x="521" y="355"/>
                    </a:cubicBezTo>
                    <a:cubicBezTo>
                      <a:pt x="513" y="359"/>
                      <a:pt x="513" y="359"/>
                      <a:pt x="507" y="368"/>
                    </a:cubicBezTo>
                    <a:cubicBezTo>
                      <a:pt x="506" y="369"/>
                      <a:pt x="506" y="369"/>
                      <a:pt x="506" y="369"/>
                    </a:cubicBezTo>
                    <a:cubicBezTo>
                      <a:pt x="506" y="369"/>
                      <a:pt x="506" y="369"/>
                      <a:pt x="506" y="369"/>
                    </a:cubicBezTo>
                    <a:cubicBezTo>
                      <a:pt x="504" y="372"/>
                      <a:pt x="503" y="376"/>
                      <a:pt x="501" y="379"/>
                    </a:cubicBezTo>
                    <a:cubicBezTo>
                      <a:pt x="498" y="381"/>
                      <a:pt x="495" y="383"/>
                      <a:pt x="490" y="386"/>
                    </a:cubicBezTo>
                    <a:cubicBezTo>
                      <a:pt x="485" y="387"/>
                      <a:pt x="485" y="387"/>
                      <a:pt x="485" y="387"/>
                    </a:cubicBezTo>
                    <a:cubicBezTo>
                      <a:pt x="482" y="388"/>
                      <a:pt x="482" y="388"/>
                      <a:pt x="482" y="388"/>
                    </a:cubicBezTo>
                    <a:cubicBezTo>
                      <a:pt x="479" y="388"/>
                      <a:pt x="476" y="387"/>
                      <a:pt x="474" y="387"/>
                    </a:cubicBezTo>
                    <a:cubicBezTo>
                      <a:pt x="469" y="385"/>
                      <a:pt x="469" y="385"/>
                      <a:pt x="469" y="385"/>
                    </a:cubicBezTo>
                    <a:cubicBezTo>
                      <a:pt x="469" y="385"/>
                      <a:pt x="468" y="385"/>
                      <a:pt x="467" y="385"/>
                    </a:cubicBezTo>
                    <a:cubicBezTo>
                      <a:pt x="466" y="385"/>
                      <a:pt x="464" y="385"/>
                      <a:pt x="463" y="385"/>
                    </a:cubicBezTo>
                    <a:cubicBezTo>
                      <a:pt x="463" y="385"/>
                      <a:pt x="463" y="385"/>
                      <a:pt x="463" y="385"/>
                    </a:cubicBezTo>
                    <a:cubicBezTo>
                      <a:pt x="460" y="385"/>
                      <a:pt x="458" y="386"/>
                      <a:pt x="456" y="386"/>
                    </a:cubicBezTo>
                    <a:cubicBezTo>
                      <a:pt x="456" y="387"/>
                      <a:pt x="456" y="387"/>
                      <a:pt x="456" y="387"/>
                    </a:cubicBezTo>
                    <a:cubicBezTo>
                      <a:pt x="456" y="387"/>
                      <a:pt x="456" y="387"/>
                      <a:pt x="456" y="387"/>
                    </a:cubicBezTo>
                    <a:cubicBezTo>
                      <a:pt x="456" y="387"/>
                      <a:pt x="456" y="388"/>
                      <a:pt x="456" y="388"/>
                    </a:cubicBezTo>
                    <a:cubicBezTo>
                      <a:pt x="455" y="388"/>
                      <a:pt x="455" y="388"/>
                      <a:pt x="455" y="388"/>
                    </a:cubicBezTo>
                    <a:cubicBezTo>
                      <a:pt x="454" y="388"/>
                      <a:pt x="454" y="388"/>
                      <a:pt x="454" y="388"/>
                    </a:cubicBezTo>
                    <a:cubicBezTo>
                      <a:pt x="453" y="388"/>
                      <a:pt x="453" y="388"/>
                      <a:pt x="453" y="388"/>
                    </a:cubicBezTo>
                    <a:cubicBezTo>
                      <a:pt x="453" y="388"/>
                      <a:pt x="453" y="388"/>
                      <a:pt x="453" y="388"/>
                    </a:cubicBezTo>
                    <a:cubicBezTo>
                      <a:pt x="453" y="388"/>
                      <a:pt x="453" y="388"/>
                      <a:pt x="454" y="388"/>
                    </a:cubicBezTo>
                    <a:cubicBezTo>
                      <a:pt x="454" y="388"/>
                      <a:pt x="455" y="388"/>
                      <a:pt x="456" y="389"/>
                    </a:cubicBezTo>
                    <a:cubicBezTo>
                      <a:pt x="457" y="390"/>
                      <a:pt x="458" y="391"/>
                      <a:pt x="460" y="392"/>
                    </a:cubicBezTo>
                    <a:cubicBezTo>
                      <a:pt x="461" y="392"/>
                      <a:pt x="461" y="392"/>
                      <a:pt x="461" y="392"/>
                    </a:cubicBezTo>
                    <a:cubicBezTo>
                      <a:pt x="461" y="394"/>
                      <a:pt x="461" y="395"/>
                      <a:pt x="461" y="397"/>
                    </a:cubicBezTo>
                    <a:cubicBezTo>
                      <a:pt x="463" y="397"/>
                      <a:pt x="464" y="398"/>
                      <a:pt x="466" y="399"/>
                    </a:cubicBezTo>
                    <a:cubicBezTo>
                      <a:pt x="470" y="400"/>
                      <a:pt x="470" y="400"/>
                      <a:pt x="470" y="400"/>
                    </a:cubicBezTo>
                    <a:cubicBezTo>
                      <a:pt x="473" y="401"/>
                      <a:pt x="475" y="401"/>
                      <a:pt x="477" y="401"/>
                    </a:cubicBezTo>
                    <a:cubicBezTo>
                      <a:pt x="482" y="401"/>
                      <a:pt x="486" y="399"/>
                      <a:pt x="497" y="395"/>
                    </a:cubicBezTo>
                    <a:cubicBezTo>
                      <a:pt x="501" y="394"/>
                      <a:pt x="506" y="393"/>
                      <a:pt x="509" y="393"/>
                    </a:cubicBezTo>
                    <a:cubicBezTo>
                      <a:pt x="509" y="393"/>
                      <a:pt x="509" y="393"/>
                      <a:pt x="512" y="393"/>
                    </a:cubicBezTo>
                    <a:cubicBezTo>
                      <a:pt x="526" y="395"/>
                      <a:pt x="540" y="401"/>
                      <a:pt x="553" y="402"/>
                    </a:cubicBezTo>
                    <a:cubicBezTo>
                      <a:pt x="555" y="402"/>
                      <a:pt x="557" y="402"/>
                      <a:pt x="559" y="402"/>
                    </a:cubicBezTo>
                    <a:cubicBezTo>
                      <a:pt x="562" y="402"/>
                      <a:pt x="566" y="401"/>
                      <a:pt x="570" y="400"/>
                    </a:cubicBezTo>
                    <a:cubicBezTo>
                      <a:pt x="575" y="400"/>
                      <a:pt x="575" y="400"/>
                      <a:pt x="575" y="400"/>
                    </a:cubicBezTo>
                    <a:cubicBezTo>
                      <a:pt x="581" y="401"/>
                      <a:pt x="581" y="401"/>
                      <a:pt x="587" y="406"/>
                    </a:cubicBezTo>
                    <a:cubicBezTo>
                      <a:pt x="585" y="414"/>
                      <a:pt x="587" y="422"/>
                      <a:pt x="585" y="430"/>
                    </a:cubicBezTo>
                    <a:cubicBezTo>
                      <a:pt x="585" y="430"/>
                      <a:pt x="585" y="430"/>
                      <a:pt x="585" y="430"/>
                    </a:cubicBezTo>
                    <a:cubicBezTo>
                      <a:pt x="584" y="430"/>
                      <a:pt x="584" y="430"/>
                      <a:pt x="584" y="430"/>
                    </a:cubicBezTo>
                    <a:cubicBezTo>
                      <a:pt x="584" y="430"/>
                      <a:pt x="584" y="430"/>
                      <a:pt x="584" y="430"/>
                    </a:cubicBezTo>
                    <a:cubicBezTo>
                      <a:pt x="584" y="430"/>
                      <a:pt x="584" y="430"/>
                      <a:pt x="583" y="430"/>
                    </a:cubicBezTo>
                    <a:cubicBezTo>
                      <a:pt x="587" y="445"/>
                      <a:pt x="590" y="446"/>
                      <a:pt x="600" y="450"/>
                    </a:cubicBezTo>
                    <a:cubicBezTo>
                      <a:pt x="600" y="450"/>
                      <a:pt x="600" y="450"/>
                      <a:pt x="600" y="450"/>
                    </a:cubicBezTo>
                    <a:cubicBezTo>
                      <a:pt x="619" y="454"/>
                      <a:pt x="625" y="476"/>
                      <a:pt x="644" y="479"/>
                    </a:cubicBezTo>
                    <a:cubicBezTo>
                      <a:pt x="645" y="479"/>
                      <a:pt x="645" y="479"/>
                      <a:pt x="645" y="479"/>
                    </a:cubicBezTo>
                    <a:cubicBezTo>
                      <a:pt x="646" y="481"/>
                      <a:pt x="650" y="482"/>
                      <a:pt x="651" y="482"/>
                    </a:cubicBezTo>
                    <a:cubicBezTo>
                      <a:pt x="653" y="482"/>
                      <a:pt x="653" y="482"/>
                      <a:pt x="653" y="482"/>
                    </a:cubicBezTo>
                    <a:cubicBezTo>
                      <a:pt x="653" y="483"/>
                      <a:pt x="653" y="483"/>
                      <a:pt x="653" y="483"/>
                    </a:cubicBezTo>
                    <a:cubicBezTo>
                      <a:pt x="654" y="483"/>
                      <a:pt x="654" y="483"/>
                      <a:pt x="654" y="483"/>
                    </a:cubicBezTo>
                    <a:cubicBezTo>
                      <a:pt x="654" y="483"/>
                      <a:pt x="654" y="483"/>
                      <a:pt x="654" y="483"/>
                    </a:cubicBezTo>
                    <a:cubicBezTo>
                      <a:pt x="654" y="483"/>
                      <a:pt x="654" y="483"/>
                      <a:pt x="655" y="483"/>
                    </a:cubicBezTo>
                    <a:cubicBezTo>
                      <a:pt x="655" y="483"/>
                      <a:pt x="655" y="483"/>
                      <a:pt x="657" y="479"/>
                    </a:cubicBezTo>
                    <a:cubicBezTo>
                      <a:pt x="663" y="464"/>
                      <a:pt x="665" y="460"/>
                      <a:pt x="678" y="459"/>
                    </a:cubicBezTo>
                    <a:cubicBezTo>
                      <a:pt x="678" y="459"/>
                      <a:pt x="678" y="459"/>
                      <a:pt x="681" y="460"/>
                    </a:cubicBezTo>
                    <a:cubicBezTo>
                      <a:pt x="683" y="460"/>
                      <a:pt x="685" y="460"/>
                      <a:pt x="687" y="461"/>
                    </a:cubicBezTo>
                    <a:cubicBezTo>
                      <a:pt x="700" y="470"/>
                      <a:pt x="700" y="470"/>
                      <a:pt x="708" y="473"/>
                    </a:cubicBezTo>
                    <a:cubicBezTo>
                      <a:pt x="728" y="481"/>
                      <a:pt x="729" y="481"/>
                      <a:pt x="750" y="481"/>
                    </a:cubicBezTo>
                    <a:cubicBezTo>
                      <a:pt x="751" y="481"/>
                      <a:pt x="751" y="481"/>
                      <a:pt x="751" y="481"/>
                    </a:cubicBezTo>
                    <a:cubicBezTo>
                      <a:pt x="751" y="481"/>
                      <a:pt x="751" y="481"/>
                      <a:pt x="755" y="481"/>
                    </a:cubicBezTo>
                    <a:cubicBezTo>
                      <a:pt x="765" y="481"/>
                      <a:pt x="768" y="481"/>
                      <a:pt x="786" y="479"/>
                    </a:cubicBezTo>
                    <a:cubicBezTo>
                      <a:pt x="795" y="469"/>
                      <a:pt x="797" y="448"/>
                      <a:pt x="792" y="427"/>
                    </a:cubicBezTo>
                    <a:cubicBezTo>
                      <a:pt x="791" y="426"/>
                      <a:pt x="791" y="426"/>
                      <a:pt x="791" y="426"/>
                    </a:cubicBezTo>
                    <a:cubicBezTo>
                      <a:pt x="791" y="426"/>
                      <a:pt x="791" y="426"/>
                      <a:pt x="791" y="426"/>
                    </a:cubicBezTo>
                    <a:cubicBezTo>
                      <a:pt x="790" y="426"/>
                      <a:pt x="790" y="426"/>
                      <a:pt x="790" y="426"/>
                    </a:cubicBezTo>
                    <a:cubicBezTo>
                      <a:pt x="789" y="426"/>
                      <a:pt x="789" y="426"/>
                      <a:pt x="789" y="426"/>
                    </a:cubicBezTo>
                    <a:cubicBezTo>
                      <a:pt x="789" y="426"/>
                      <a:pt x="789" y="426"/>
                      <a:pt x="788" y="426"/>
                    </a:cubicBezTo>
                    <a:cubicBezTo>
                      <a:pt x="788" y="426"/>
                      <a:pt x="788" y="426"/>
                      <a:pt x="788" y="426"/>
                    </a:cubicBezTo>
                    <a:cubicBezTo>
                      <a:pt x="787" y="426"/>
                      <a:pt x="787" y="426"/>
                      <a:pt x="787" y="426"/>
                    </a:cubicBezTo>
                    <a:cubicBezTo>
                      <a:pt x="787" y="426"/>
                      <a:pt x="787" y="426"/>
                      <a:pt x="786" y="426"/>
                    </a:cubicBezTo>
                    <a:cubicBezTo>
                      <a:pt x="786" y="426"/>
                      <a:pt x="785" y="426"/>
                      <a:pt x="785" y="431"/>
                    </a:cubicBezTo>
                    <a:cubicBezTo>
                      <a:pt x="786" y="431"/>
                      <a:pt x="786" y="431"/>
                      <a:pt x="786" y="431"/>
                    </a:cubicBezTo>
                    <a:cubicBezTo>
                      <a:pt x="786" y="432"/>
                      <a:pt x="786" y="432"/>
                      <a:pt x="786" y="432"/>
                    </a:cubicBezTo>
                    <a:cubicBezTo>
                      <a:pt x="786" y="433"/>
                      <a:pt x="786" y="433"/>
                      <a:pt x="786" y="433"/>
                    </a:cubicBezTo>
                    <a:cubicBezTo>
                      <a:pt x="786" y="434"/>
                      <a:pt x="786" y="434"/>
                      <a:pt x="786" y="435"/>
                    </a:cubicBezTo>
                    <a:cubicBezTo>
                      <a:pt x="786" y="436"/>
                      <a:pt x="786" y="436"/>
                      <a:pt x="786" y="436"/>
                    </a:cubicBezTo>
                    <a:cubicBezTo>
                      <a:pt x="786" y="436"/>
                      <a:pt x="787" y="436"/>
                      <a:pt x="787" y="437"/>
                    </a:cubicBezTo>
                    <a:cubicBezTo>
                      <a:pt x="787" y="438"/>
                      <a:pt x="787" y="438"/>
                      <a:pt x="787" y="438"/>
                    </a:cubicBezTo>
                    <a:cubicBezTo>
                      <a:pt x="787" y="438"/>
                      <a:pt x="787" y="439"/>
                      <a:pt x="787" y="439"/>
                    </a:cubicBezTo>
                    <a:cubicBezTo>
                      <a:pt x="787" y="440"/>
                      <a:pt x="787" y="440"/>
                      <a:pt x="787" y="440"/>
                    </a:cubicBezTo>
                    <a:cubicBezTo>
                      <a:pt x="784" y="443"/>
                      <a:pt x="780" y="446"/>
                      <a:pt x="777" y="448"/>
                    </a:cubicBezTo>
                    <a:cubicBezTo>
                      <a:pt x="775" y="448"/>
                      <a:pt x="775" y="448"/>
                      <a:pt x="775" y="448"/>
                    </a:cubicBezTo>
                    <a:cubicBezTo>
                      <a:pt x="771" y="449"/>
                      <a:pt x="771" y="449"/>
                      <a:pt x="771" y="449"/>
                    </a:cubicBezTo>
                    <a:cubicBezTo>
                      <a:pt x="768" y="446"/>
                      <a:pt x="768" y="446"/>
                      <a:pt x="768" y="446"/>
                    </a:cubicBezTo>
                    <a:cubicBezTo>
                      <a:pt x="768" y="445"/>
                      <a:pt x="768" y="445"/>
                      <a:pt x="768" y="445"/>
                    </a:cubicBezTo>
                    <a:cubicBezTo>
                      <a:pt x="768" y="445"/>
                      <a:pt x="768" y="444"/>
                      <a:pt x="768" y="443"/>
                    </a:cubicBezTo>
                    <a:cubicBezTo>
                      <a:pt x="768" y="443"/>
                      <a:pt x="768" y="443"/>
                      <a:pt x="768" y="443"/>
                    </a:cubicBezTo>
                    <a:cubicBezTo>
                      <a:pt x="768" y="442"/>
                      <a:pt x="768" y="441"/>
                      <a:pt x="768" y="441"/>
                    </a:cubicBezTo>
                    <a:cubicBezTo>
                      <a:pt x="768" y="440"/>
                      <a:pt x="768" y="440"/>
                      <a:pt x="768" y="440"/>
                    </a:cubicBezTo>
                    <a:cubicBezTo>
                      <a:pt x="768" y="439"/>
                      <a:pt x="768" y="439"/>
                      <a:pt x="768" y="439"/>
                    </a:cubicBezTo>
                    <a:cubicBezTo>
                      <a:pt x="768" y="438"/>
                      <a:pt x="768" y="438"/>
                      <a:pt x="768" y="438"/>
                    </a:cubicBezTo>
                    <a:cubicBezTo>
                      <a:pt x="768" y="437"/>
                      <a:pt x="768" y="437"/>
                      <a:pt x="770" y="436"/>
                    </a:cubicBezTo>
                    <a:cubicBezTo>
                      <a:pt x="770" y="436"/>
                      <a:pt x="770" y="436"/>
                      <a:pt x="771" y="436"/>
                    </a:cubicBezTo>
                    <a:cubicBezTo>
                      <a:pt x="773" y="435"/>
                      <a:pt x="775" y="434"/>
                      <a:pt x="775" y="433"/>
                    </a:cubicBezTo>
                    <a:cubicBezTo>
                      <a:pt x="775" y="431"/>
                      <a:pt x="775" y="431"/>
                      <a:pt x="775" y="431"/>
                    </a:cubicBezTo>
                    <a:cubicBezTo>
                      <a:pt x="775" y="431"/>
                      <a:pt x="775" y="431"/>
                      <a:pt x="774" y="431"/>
                    </a:cubicBezTo>
                    <a:cubicBezTo>
                      <a:pt x="773" y="431"/>
                      <a:pt x="773" y="431"/>
                      <a:pt x="773" y="431"/>
                    </a:cubicBezTo>
                    <a:cubicBezTo>
                      <a:pt x="772" y="431"/>
                      <a:pt x="771" y="432"/>
                      <a:pt x="771" y="432"/>
                    </a:cubicBezTo>
                    <a:cubicBezTo>
                      <a:pt x="770" y="432"/>
                      <a:pt x="770" y="432"/>
                      <a:pt x="769" y="432"/>
                    </a:cubicBezTo>
                    <a:cubicBezTo>
                      <a:pt x="768" y="432"/>
                      <a:pt x="768" y="432"/>
                      <a:pt x="768" y="432"/>
                    </a:cubicBezTo>
                    <a:cubicBezTo>
                      <a:pt x="768" y="432"/>
                      <a:pt x="767" y="432"/>
                      <a:pt x="766" y="432"/>
                    </a:cubicBezTo>
                    <a:cubicBezTo>
                      <a:pt x="765" y="432"/>
                      <a:pt x="765" y="432"/>
                      <a:pt x="765" y="432"/>
                    </a:cubicBezTo>
                    <a:cubicBezTo>
                      <a:pt x="764" y="432"/>
                      <a:pt x="763" y="432"/>
                      <a:pt x="762" y="429"/>
                    </a:cubicBezTo>
                    <a:cubicBezTo>
                      <a:pt x="760" y="428"/>
                      <a:pt x="758" y="427"/>
                      <a:pt x="757" y="426"/>
                    </a:cubicBezTo>
                    <a:cubicBezTo>
                      <a:pt x="753" y="427"/>
                      <a:pt x="750" y="428"/>
                      <a:pt x="746" y="428"/>
                    </a:cubicBezTo>
                    <a:cubicBezTo>
                      <a:pt x="745" y="428"/>
                      <a:pt x="745" y="428"/>
                      <a:pt x="744" y="428"/>
                    </a:cubicBezTo>
                    <a:cubicBezTo>
                      <a:pt x="738" y="429"/>
                      <a:pt x="732" y="432"/>
                      <a:pt x="725" y="432"/>
                    </a:cubicBezTo>
                    <a:cubicBezTo>
                      <a:pt x="725" y="429"/>
                      <a:pt x="726" y="427"/>
                      <a:pt x="727" y="425"/>
                    </a:cubicBezTo>
                    <a:cubicBezTo>
                      <a:pt x="726" y="424"/>
                      <a:pt x="725" y="421"/>
                      <a:pt x="723" y="420"/>
                    </a:cubicBezTo>
                    <a:cubicBezTo>
                      <a:pt x="720" y="414"/>
                      <a:pt x="720" y="414"/>
                      <a:pt x="720" y="414"/>
                    </a:cubicBezTo>
                    <a:cubicBezTo>
                      <a:pt x="720" y="414"/>
                      <a:pt x="720" y="414"/>
                      <a:pt x="720" y="414"/>
                    </a:cubicBezTo>
                    <a:cubicBezTo>
                      <a:pt x="720" y="413"/>
                      <a:pt x="720" y="413"/>
                      <a:pt x="720" y="413"/>
                    </a:cubicBezTo>
                    <a:cubicBezTo>
                      <a:pt x="720" y="412"/>
                      <a:pt x="720" y="412"/>
                      <a:pt x="720" y="412"/>
                    </a:cubicBezTo>
                    <a:cubicBezTo>
                      <a:pt x="720" y="410"/>
                      <a:pt x="720" y="410"/>
                      <a:pt x="720" y="410"/>
                    </a:cubicBezTo>
                    <a:cubicBezTo>
                      <a:pt x="720" y="409"/>
                      <a:pt x="720" y="409"/>
                      <a:pt x="720" y="409"/>
                    </a:cubicBezTo>
                    <a:cubicBezTo>
                      <a:pt x="720" y="409"/>
                      <a:pt x="720" y="408"/>
                      <a:pt x="720" y="408"/>
                    </a:cubicBezTo>
                    <a:cubicBezTo>
                      <a:pt x="720" y="408"/>
                      <a:pt x="720" y="407"/>
                      <a:pt x="720" y="407"/>
                    </a:cubicBezTo>
                    <a:cubicBezTo>
                      <a:pt x="720" y="406"/>
                      <a:pt x="720" y="406"/>
                      <a:pt x="720" y="405"/>
                    </a:cubicBezTo>
                    <a:cubicBezTo>
                      <a:pt x="717" y="402"/>
                      <a:pt x="714" y="398"/>
                      <a:pt x="710" y="396"/>
                    </a:cubicBezTo>
                    <a:cubicBezTo>
                      <a:pt x="710" y="392"/>
                      <a:pt x="711" y="388"/>
                      <a:pt x="712" y="385"/>
                    </a:cubicBezTo>
                    <a:cubicBezTo>
                      <a:pt x="712" y="385"/>
                      <a:pt x="712" y="384"/>
                      <a:pt x="713" y="384"/>
                    </a:cubicBezTo>
                    <a:cubicBezTo>
                      <a:pt x="711" y="383"/>
                      <a:pt x="709" y="383"/>
                      <a:pt x="707" y="382"/>
                    </a:cubicBezTo>
                    <a:cubicBezTo>
                      <a:pt x="706" y="382"/>
                      <a:pt x="706" y="382"/>
                      <a:pt x="705" y="382"/>
                    </a:cubicBezTo>
                    <a:cubicBezTo>
                      <a:pt x="701" y="382"/>
                      <a:pt x="694" y="384"/>
                      <a:pt x="690" y="392"/>
                    </a:cubicBezTo>
                    <a:cubicBezTo>
                      <a:pt x="690" y="396"/>
                      <a:pt x="692" y="400"/>
                      <a:pt x="693" y="404"/>
                    </a:cubicBezTo>
                    <a:cubicBezTo>
                      <a:pt x="693" y="404"/>
                      <a:pt x="693" y="404"/>
                      <a:pt x="693" y="405"/>
                    </a:cubicBezTo>
                    <a:cubicBezTo>
                      <a:pt x="692" y="422"/>
                      <a:pt x="691" y="424"/>
                      <a:pt x="681" y="425"/>
                    </a:cubicBezTo>
                    <a:cubicBezTo>
                      <a:pt x="678" y="424"/>
                      <a:pt x="678" y="424"/>
                      <a:pt x="672" y="414"/>
                    </a:cubicBezTo>
                    <a:cubicBezTo>
                      <a:pt x="669" y="407"/>
                      <a:pt x="669" y="406"/>
                      <a:pt x="674" y="401"/>
                    </a:cubicBezTo>
                    <a:cubicBezTo>
                      <a:pt x="672" y="401"/>
                      <a:pt x="669" y="400"/>
                      <a:pt x="667" y="400"/>
                    </a:cubicBezTo>
                    <a:cubicBezTo>
                      <a:pt x="662" y="396"/>
                      <a:pt x="662" y="396"/>
                      <a:pt x="656" y="371"/>
                    </a:cubicBezTo>
                    <a:cubicBezTo>
                      <a:pt x="656" y="371"/>
                      <a:pt x="656" y="371"/>
                      <a:pt x="655" y="371"/>
                    </a:cubicBezTo>
                    <a:cubicBezTo>
                      <a:pt x="653" y="361"/>
                      <a:pt x="653" y="361"/>
                      <a:pt x="647" y="356"/>
                    </a:cubicBezTo>
                    <a:cubicBezTo>
                      <a:pt x="647" y="356"/>
                      <a:pt x="647" y="356"/>
                      <a:pt x="647" y="356"/>
                    </a:cubicBezTo>
                    <a:cubicBezTo>
                      <a:pt x="644" y="353"/>
                      <a:pt x="644" y="353"/>
                      <a:pt x="644" y="353"/>
                    </a:cubicBezTo>
                    <a:cubicBezTo>
                      <a:pt x="644" y="353"/>
                      <a:pt x="644" y="353"/>
                      <a:pt x="643" y="353"/>
                    </a:cubicBezTo>
                    <a:cubicBezTo>
                      <a:pt x="641" y="353"/>
                      <a:pt x="638" y="353"/>
                      <a:pt x="637" y="353"/>
                    </a:cubicBezTo>
                    <a:cubicBezTo>
                      <a:pt x="629" y="340"/>
                      <a:pt x="625" y="338"/>
                      <a:pt x="619" y="333"/>
                    </a:cubicBezTo>
                    <a:cubicBezTo>
                      <a:pt x="617" y="331"/>
                      <a:pt x="614" y="328"/>
                      <a:pt x="612" y="327"/>
                    </a:cubicBezTo>
                    <a:moveTo>
                      <a:pt x="30" y="321"/>
                    </a:moveTo>
                    <a:cubicBezTo>
                      <a:pt x="30" y="321"/>
                      <a:pt x="30" y="321"/>
                      <a:pt x="30" y="322"/>
                    </a:cubicBezTo>
                    <a:cubicBezTo>
                      <a:pt x="30" y="322"/>
                      <a:pt x="30" y="322"/>
                      <a:pt x="30" y="322"/>
                    </a:cubicBezTo>
                    <a:cubicBezTo>
                      <a:pt x="30" y="321"/>
                      <a:pt x="30" y="321"/>
                      <a:pt x="30" y="321"/>
                    </a:cubicBezTo>
                    <a:moveTo>
                      <a:pt x="31" y="319"/>
                    </a:moveTo>
                    <a:cubicBezTo>
                      <a:pt x="31" y="319"/>
                      <a:pt x="31" y="320"/>
                      <a:pt x="31" y="320"/>
                    </a:cubicBezTo>
                    <a:cubicBezTo>
                      <a:pt x="31" y="320"/>
                      <a:pt x="31" y="320"/>
                      <a:pt x="31" y="320"/>
                    </a:cubicBezTo>
                    <a:cubicBezTo>
                      <a:pt x="31" y="319"/>
                      <a:pt x="31" y="319"/>
                      <a:pt x="31" y="319"/>
                    </a:cubicBezTo>
                    <a:cubicBezTo>
                      <a:pt x="31" y="319"/>
                      <a:pt x="31" y="319"/>
                      <a:pt x="31" y="319"/>
                    </a:cubicBezTo>
                    <a:moveTo>
                      <a:pt x="779" y="316"/>
                    </a:moveTo>
                    <a:cubicBezTo>
                      <a:pt x="779" y="316"/>
                      <a:pt x="778" y="316"/>
                      <a:pt x="778" y="319"/>
                    </a:cubicBezTo>
                    <a:cubicBezTo>
                      <a:pt x="771" y="322"/>
                      <a:pt x="771" y="322"/>
                      <a:pt x="770" y="323"/>
                    </a:cubicBezTo>
                    <a:cubicBezTo>
                      <a:pt x="768" y="325"/>
                      <a:pt x="768" y="325"/>
                      <a:pt x="768" y="326"/>
                    </a:cubicBezTo>
                    <a:cubicBezTo>
                      <a:pt x="770" y="328"/>
                      <a:pt x="773" y="327"/>
                      <a:pt x="775" y="329"/>
                    </a:cubicBezTo>
                    <a:cubicBezTo>
                      <a:pt x="775" y="330"/>
                      <a:pt x="776" y="332"/>
                      <a:pt x="776" y="335"/>
                    </a:cubicBezTo>
                    <a:cubicBezTo>
                      <a:pt x="774" y="337"/>
                      <a:pt x="770" y="338"/>
                      <a:pt x="768" y="342"/>
                    </a:cubicBezTo>
                    <a:cubicBezTo>
                      <a:pt x="768" y="342"/>
                      <a:pt x="768" y="342"/>
                      <a:pt x="768" y="342"/>
                    </a:cubicBezTo>
                    <a:cubicBezTo>
                      <a:pt x="767" y="342"/>
                      <a:pt x="766" y="342"/>
                      <a:pt x="765" y="342"/>
                    </a:cubicBezTo>
                    <a:cubicBezTo>
                      <a:pt x="765" y="342"/>
                      <a:pt x="765" y="342"/>
                      <a:pt x="765" y="342"/>
                    </a:cubicBezTo>
                    <a:cubicBezTo>
                      <a:pt x="764" y="342"/>
                      <a:pt x="763" y="342"/>
                      <a:pt x="763" y="342"/>
                    </a:cubicBezTo>
                    <a:cubicBezTo>
                      <a:pt x="763" y="342"/>
                      <a:pt x="762" y="342"/>
                      <a:pt x="762" y="342"/>
                    </a:cubicBezTo>
                    <a:cubicBezTo>
                      <a:pt x="760" y="342"/>
                      <a:pt x="760" y="342"/>
                      <a:pt x="760" y="342"/>
                    </a:cubicBezTo>
                    <a:cubicBezTo>
                      <a:pt x="760" y="342"/>
                      <a:pt x="759" y="342"/>
                      <a:pt x="759" y="342"/>
                    </a:cubicBezTo>
                    <a:cubicBezTo>
                      <a:pt x="759" y="342"/>
                      <a:pt x="758" y="342"/>
                      <a:pt x="758" y="342"/>
                    </a:cubicBezTo>
                    <a:cubicBezTo>
                      <a:pt x="757" y="340"/>
                      <a:pt x="753" y="340"/>
                      <a:pt x="752" y="338"/>
                    </a:cubicBezTo>
                    <a:cubicBezTo>
                      <a:pt x="752" y="338"/>
                      <a:pt x="751" y="337"/>
                      <a:pt x="751" y="336"/>
                    </a:cubicBezTo>
                    <a:cubicBezTo>
                      <a:pt x="751" y="336"/>
                      <a:pt x="751" y="336"/>
                      <a:pt x="751" y="336"/>
                    </a:cubicBezTo>
                    <a:cubicBezTo>
                      <a:pt x="750" y="327"/>
                      <a:pt x="750" y="327"/>
                      <a:pt x="748" y="327"/>
                    </a:cubicBezTo>
                    <a:cubicBezTo>
                      <a:pt x="747" y="327"/>
                      <a:pt x="747" y="327"/>
                      <a:pt x="746" y="327"/>
                    </a:cubicBezTo>
                    <a:cubicBezTo>
                      <a:pt x="746" y="325"/>
                      <a:pt x="745" y="325"/>
                      <a:pt x="743" y="325"/>
                    </a:cubicBezTo>
                    <a:cubicBezTo>
                      <a:pt x="743" y="325"/>
                      <a:pt x="743" y="325"/>
                      <a:pt x="743" y="325"/>
                    </a:cubicBezTo>
                    <a:cubicBezTo>
                      <a:pt x="735" y="328"/>
                      <a:pt x="734" y="332"/>
                      <a:pt x="729" y="345"/>
                    </a:cubicBezTo>
                    <a:cubicBezTo>
                      <a:pt x="727" y="347"/>
                      <a:pt x="727" y="349"/>
                      <a:pt x="727" y="354"/>
                    </a:cubicBezTo>
                    <a:cubicBezTo>
                      <a:pt x="725" y="355"/>
                      <a:pt x="725" y="355"/>
                      <a:pt x="726" y="364"/>
                    </a:cubicBezTo>
                    <a:cubicBezTo>
                      <a:pt x="726" y="365"/>
                      <a:pt x="726" y="365"/>
                      <a:pt x="726" y="365"/>
                    </a:cubicBezTo>
                    <a:cubicBezTo>
                      <a:pt x="726" y="365"/>
                      <a:pt x="726" y="365"/>
                      <a:pt x="726" y="366"/>
                    </a:cubicBezTo>
                    <a:cubicBezTo>
                      <a:pt x="726" y="366"/>
                      <a:pt x="726" y="366"/>
                      <a:pt x="726" y="366"/>
                    </a:cubicBezTo>
                    <a:cubicBezTo>
                      <a:pt x="726" y="367"/>
                      <a:pt x="726" y="368"/>
                      <a:pt x="726" y="368"/>
                    </a:cubicBezTo>
                    <a:cubicBezTo>
                      <a:pt x="726" y="368"/>
                      <a:pt x="726" y="368"/>
                      <a:pt x="726" y="369"/>
                    </a:cubicBezTo>
                    <a:cubicBezTo>
                      <a:pt x="729" y="370"/>
                      <a:pt x="732" y="372"/>
                      <a:pt x="735" y="373"/>
                    </a:cubicBezTo>
                    <a:cubicBezTo>
                      <a:pt x="737" y="373"/>
                      <a:pt x="737" y="373"/>
                      <a:pt x="737" y="373"/>
                    </a:cubicBezTo>
                    <a:cubicBezTo>
                      <a:pt x="737" y="372"/>
                      <a:pt x="737" y="372"/>
                      <a:pt x="737" y="372"/>
                    </a:cubicBezTo>
                    <a:cubicBezTo>
                      <a:pt x="739" y="373"/>
                      <a:pt x="740" y="373"/>
                      <a:pt x="741" y="373"/>
                    </a:cubicBezTo>
                    <a:cubicBezTo>
                      <a:pt x="743" y="373"/>
                      <a:pt x="744" y="373"/>
                      <a:pt x="745" y="373"/>
                    </a:cubicBezTo>
                    <a:cubicBezTo>
                      <a:pt x="751" y="373"/>
                      <a:pt x="752" y="371"/>
                      <a:pt x="752" y="369"/>
                    </a:cubicBezTo>
                    <a:cubicBezTo>
                      <a:pt x="755" y="367"/>
                      <a:pt x="755" y="367"/>
                      <a:pt x="755" y="366"/>
                    </a:cubicBezTo>
                    <a:cubicBezTo>
                      <a:pt x="757" y="365"/>
                      <a:pt x="759" y="365"/>
                      <a:pt x="761" y="365"/>
                    </a:cubicBezTo>
                    <a:cubicBezTo>
                      <a:pt x="766" y="365"/>
                      <a:pt x="770" y="366"/>
                      <a:pt x="775" y="366"/>
                    </a:cubicBezTo>
                    <a:cubicBezTo>
                      <a:pt x="778" y="366"/>
                      <a:pt x="780" y="366"/>
                      <a:pt x="784" y="366"/>
                    </a:cubicBezTo>
                    <a:cubicBezTo>
                      <a:pt x="787" y="366"/>
                      <a:pt x="789" y="371"/>
                      <a:pt x="792" y="371"/>
                    </a:cubicBezTo>
                    <a:cubicBezTo>
                      <a:pt x="794" y="372"/>
                      <a:pt x="797" y="373"/>
                      <a:pt x="797" y="373"/>
                    </a:cubicBezTo>
                    <a:cubicBezTo>
                      <a:pt x="798" y="375"/>
                      <a:pt x="799" y="376"/>
                      <a:pt x="802" y="376"/>
                    </a:cubicBezTo>
                    <a:cubicBezTo>
                      <a:pt x="802" y="376"/>
                      <a:pt x="802" y="375"/>
                      <a:pt x="803" y="375"/>
                    </a:cubicBezTo>
                    <a:cubicBezTo>
                      <a:pt x="804" y="375"/>
                      <a:pt x="804" y="375"/>
                      <a:pt x="806" y="375"/>
                    </a:cubicBezTo>
                    <a:cubicBezTo>
                      <a:pt x="806" y="375"/>
                      <a:pt x="806" y="375"/>
                      <a:pt x="806" y="375"/>
                    </a:cubicBezTo>
                    <a:cubicBezTo>
                      <a:pt x="807" y="375"/>
                      <a:pt x="807" y="375"/>
                      <a:pt x="807" y="375"/>
                    </a:cubicBezTo>
                    <a:cubicBezTo>
                      <a:pt x="808" y="375"/>
                      <a:pt x="808" y="375"/>
                      <a:pt x="808" y="375"/>
                    </a:cubicBezTo>
                    <a:cubicBezTo>
                      <a:pt x="808" y="375"/>
                      <a:pt x="809" y="375"/>
                      <a:pt x="809" y="375"/>
                    </a:cubicBezTo>
                    <a:cubicBezTo>
                      <a:pt x="816" y="373"/>
                      <a:pt x="816" y="369"/>
                      <a:pt x="816" y="364"/>
                    </a:cubicBezTo>
                    <a:cubicBezTo>
                      <a:pt x="816" y="364"/>
                      <a:pt x="816" y="363"/>
                      <a:pt x="816" y="363"/>
                    </a:cubicBezTo>
                    <a:cubicBezTo>
                      <a:pt x="817" y="360"/>
                      <a:pt x="813" y="355"/>
                      <a:pt x="809" y="355"/>
                    </a:cubicBezTo>
                    <a:cubicBezTo>
                      <a:pt x="809" y="355"/>
                      <a:pt x="809" y="355"/>
                      <a:pt x="809" y="355"/>
                    </a:cubicBezTo>
                    <a:cubicBezTo>
                      <a:pt x="800" y="349"/>
                      <a:pt x="791" y="345"/>
                      <a:pt x="782" y="339"/>
                    </a:cubicBezTo>
                    <a:cubicBezTo>
                      <a:pt x="782" y="339"/>
                      <a:pt x="782" y="338"/>
                      <a:pt x="782" y="338"/>
                    </a:cubicBezTo>
                    <a:cubicBezTo>
                      <a:pt x="782" y="338"/>
                      <a:pt x="782" y="337"/>
                      <a:pt x="782" y="337"/>
                    </a:cubicBezTo>
                    <a:cubicBezTo>
                      <a:pt x="782" y="336"/>
                      <a:pt x="781" y="336"/>
                      <a:pt x="781" y="335"/>
                    </a:cubicBezTo>
                    <a:cubicBezTo>
                      <a:pt x="781" y="335"/>
                      <a:pt x="781" y="335"/>
                      <a:pt x="781" y="335"/>
                    </a:cubicBezTo>
                    <a:cubicBezTo>
                      <a:pt x="781" y="333"/>
                      <a:pt x="781" y="333"/>
                      <a:pt x="781" y="333"/>
                    </a:cubicBezTo>
                    <a:cubicBezTo>
                      <a:pt x="781" y="333"/>
                      <a:pt x="781" y="332"/>
                      <a:pt x="781" y="332"/>
                    </a:cubicBezTo>
                    <a:cubicBezTo>
                      <a:pt x="781" y="331"/>
                      <a:pt x="781" y="331"/>
                      <a:pt x="781" y="331"/>
                    </a:cubicBezTo>
                    <a:cubicBezTo>
                      <a:pt x="780" y="330"/>
                      <a:pt x="780" y="330"/>
                      <a:pt x="781" y="330"/>
                    </a:cubicBezTo>
                    <a:cubicBezTo>
                      <a:pt x="782" y="328"/>
                      <a:pt x="781" y="327"/>
                      <a:pt x="781" y="325"/>
                    </a:cubicBezTo>
                    <a:cubicBezTo>
                      <a:pt x="782" y="325"/>
                      <a:pt x="782" y="325"/>
                      <a:pt x="782" y="325"/>
                    </a:cubicBezTo>
                    <a:cubicBezTo>
                      <a:pt x="784" y="324"/>
                      <a:pt x="781" y="317"/>
                      <a:pt x="779" y="316"/>
                    </a:cubicBezTo>
                    <a:moveTo>
                      <a:pt x="859" y="307"/>
                    </a:moveTo>
                    <a:cubicBezTo>
                      <a:pt x="857" y="307"/>
                      <a:pt x="854" y="308"/>
                      <a:pt x="854" y="311"/>
                    </a:cubicBezTo>
                    <a:cubicBezTo>
                      <a:pt x="855" y="311"/>
                      <a:pt x="855" y="311"/>
                      <a:pt x="855" y="311"/>
                    </a:cubicBezTo>
                    <a:cubicBezTo>
                      <a:pt x="855" y="311"/>
                      <a:pt x="855" y="311"/>
                      <a:pt x="855" y="311"/>
                    </a:cubicBezTo>
                    <a:cubicBezTo>
                      <a:pt x="852" y="312"/>
                      <a:pt x="852" y="312"/>
                      <a:pt x="851" y="322"/>
                    </a:cubicBezTo>
                    <a:cubicBezTo>
                      <a:pt x="851" y="322"/>
                      <a:pt x="851" y="322"/>
                      <a:pt x="850" y="322"/>
                    </a:cubicBezTo>
                    <a:cubicBezTo>
                      <a:pt x="849" y="322"/>
                      <a:pt x="849" y="322"/>
                      <a:pt x="849" y="322"/>
                    </a:cubicBezTo>
                    <a:cubicBezTo>
                      <a:pt x="847" y="325"/>
                      <a:pt x="846" y="327"/>
                      <a:pt x="846" y="331"/>
                    </a:cubicBezTo>
                    <a:cubicBezTo>
                      <a:pt x="846" y="332"/>
                      <a:pt x="846" y="332"/>
                      <a:pt x="846" y="332"/>
                    </a:cubicBezTo>
                    <a:cubicBezTo>
                      <a:pt x="846" y="332"/>
                      <a:pt x="846" y="332"/>
                      <a:pt x="846" y="332"/>
                    </a:cubicBezTo>
                    <a:cubicBezTo>
                      <a:pt x="846" y="332"/>
                      <a:pt x="846" y="333"/>
                      <a:pt x="847" y="333"/>
                    </a:cubicBezTo>
                    <a:cubicBezTo>
                      <a:pt x="847" y="333"/>
                      <a:pt x="847" y="333"/>
                      <a:pt x="847" y="333"/>
                    </a:cubicBezTo>
                    <a:cubicBezTo>
                      <a:pt x="848" y="335"/>
                      <a:pt x="849" y="336"/>
                      <a:pt x="849" y="336"/>
                    </a:cubicBezTo>
                    <a:cubicBezTo>
                      <a:pt x="851" y="335"/>
                      <a:pt x="851" y="335"/>
                      <a:pt x="851" y="335"/>
                    </a:cubicBezTo>
                    <a:cubicBezTo>
                      <a:pt x="853" y="342"/>
                      <a:pt x="853" y="342"/>
                      <a:pt x="854" y="342"/>
                    </a:cubicBezTo>
                    <a:cubicBezTo>
                      <a:pt x="858" y="349"/>
                      <a:pt x="858" y="349"/>
                      <a:pt x="871" y="358"/>
                    </a:cubicBezTo>
                    <a:cubicBezTo>
                      <a:pt x="872" y="362"/>
                      <a:pt x="872" y="362"/>
                      <a:pt x="873" y="362"/>
                    </a:cubicBezTo>
                    <a:cubicBezTo>
                      <a:pt x="876" y="369"/>
                      <a:pt x="876" y="369"/>
                      <a:pt x="877" y="369"/>
                    </a:cubicBezTo>
                    <a:cubicBezTo>
                      <a:pt x="880" y="376"/>
                      <a:pt x="879" y="385"/>
                      <a:pt x="883" y="394"/>
                    </a:cubicBezTo>
                    <a:cubicBezTo>
                      <a:pt x="885" y="398"/>
                      <a:pt x="888" y="398"/>
                      <a:pt x="890" y="398"/>
                    </a:cubicBezTo>
                    <a:cubicBezTo>
                      <a:pt x="897" y="402"/>
                      <a:pt x="902" y="404"/>
                      <a:pt x="909" y="405"/>
                    </a:cubicBezTo>
                    <a:cubicBezTo>
                      <a:pt x="909" y="405"/>
                      <a:pt x="909" y="405"/>
                      <a:pt x="909" y="405"/>
                    </a:cubicBezTo>
                    <a:cubicBezTo>
                      <a:pt x="909" y="404"/>
                      <a:pt x="909" y="404"/>
                      <a:pt x="909" y="404"/>
                    </a:cubicBezTo>
                    <a:cubicBezTo>
                      <a:pt x="909" y="404"/>
                      <a:pt x="909" y="404"/>
                      <a:pt x="909" y="404"/>
                    </a:cubicBezTo>
                    <a:cubicBezTo>
                      <a:pt x="909" y="403"/>
                      <a:pt x="909" y="403"/>
                      <a:pt x="909" y="403"/>
                    </a:cubicBezTo>
                    <a:cubicBezTo>
                      <a:pt x="908" y="403"/>
                      <a:pt x="908" y="403"/>
                      <a:pt x="908" y="403"/>
                    </a:cubicBezTo>
                    <a:cubicBezTo>
                      <a:pt x="909" y="403"/>
                      <a:pt x="909" y="403"/>
                      <a:pt x="909" y="403"/>
                    </a:cubicBezTo>
                    <a:cubicBezTo>
                      <a:pt x="912" y="402"/>
                      <a:pt x="912" y="400"/>
                      <a:pt x="912" y="395"/>
                    </a:cubicBezTo>
                    <a:cubicBezTo>
                      <a:pt x="912" y="393"/>
                      <a:pt x="912" y="392"/>
                      <a:pt x="912" y="391"/>
                    </a:cubicBezTo>
                    <a:cubicBezTo>
                      <a:pt x="912" y="391"/>
                      <a:pt x="912" y="391"/>
                      <a:pt x="912" y="391"/>
                    </a:cubicBezTo>
                    <a:cubicBezTo>
                      <a:pt x="911" y="388"/>
                      <a:pt x="910" y="387"/>
                      <a:pt x="909" y="385"/>
                    </a:cubicBezTo>
                    <a:cubicBezTo>
                      <a:pt x="907" y="382"/>
                      <a:pt x="905" y="382"/>
                      <a:pt x="902" y="380"/>
                    </a:cubicBezTo>
                    <a:cubicBezTo>
                      <a:pt x="901" y="379"/>
                      <a:pt x="901" y="377"/>
                      <a:pt x="900" y="376"/>
                    </a:cubicBezTo>
                    <a:cubicBezTo>
                      <a:pt x="900" y="376"/>
                      <a:pt x="900" y="376"/>
                      <a:pt x="900" y="376"/>
                    </a:cubicBezTo>
                    <a:cubicBezTo>
                      <a:pt x="897" y="371"/>
                      <a:pt x="897" y="371"/>
                      <a:pt x="896" y="371"/>
                    </a:cubicBezTo>
                    <a:cubicBezTo>
                      <a:pt x="893" y="366"/>
                      <a:pt x="893" y="364"/>
                      <a:pt x="896" y="362"/>
                    </a:cubicBezTo>
                    <a:cubicBezTo>
                      <a:pt x="899" y="361"/>
                      <a:pt x="899" y="360"/>
                      <a:pt x="900" y="358"/>
                    </a:cubicBezTo>
                    <a:cubicBezTo>
                      <a:pt x="897" y="355"/>
                      <a:pt x="895" y="353"/>
                      <a:pt x="892" y="353"/>
                    </a:cubicBezTo>
                    <a:cubicBezTo>
                      <a:pt x="891" y="353"/>
                      <a:pt x="890" y="353"/>
                      <a:pt x="890" y="353"/>
                    </a:cubicBezTo>
                    <a:cubicBezTo>
                      <a:pt x="889" y="353"/>
                      <a:pt x="888" y="353"/>
                      <a:pt x="888" y="354"/>
                    </a:cubicBezTo>
                    <a:cubicBezTo>
                      <a:pt x="887" y="354"/>
                      <a:pt x="887" y="354"/>
                      <a:pt x="887" y="354"/>
                    </a:cubicBezTo>
                    <a:cubicBezTo>
                      <a:pt x="887" y="353"/>
                      <a:pt x="887" y="353"/>
                      <a:pt x="887" y="353"/>
                    </a:cubicBezTo>
                    <a:cubicBezTo>
                      <a:pt x="887" y="352"/>
                      <a:pt x="887" y="352"/>
                      <a:pt x="887" y="352"/>
                    </a:cubicBezTo>
                    <a:cubicBezTo>
                      <a:pt x="887" y="352"/>
                      <a:pt x="887" y="352"/>
                      <a:pt x="887" y="352"/>
                    </a:cubicBezTo>
                    <a:cubicBezTo>
                      <a:pt x="886" y="352"/>
                      <a:pt x="886" y="352"/>
                      <a:pt x="886" y="352"/>
                    </a:cubicBezTo>
                    <a:cubicBezTo>
                      <a:pt x="883" y="352"/>
                      <a:pt x="883" y="348"/>
                      <a:pt x="880" y="348"/>
                    </a:cubicBezTo>
                    <a:cubicBezTo>
                      <a:pt x="880" y="348"/>
                      <a:pt x="879" y="349"/>
                      <a:pt x="879" y="349"/>
                    </a:cubicBezTo>
                    <a:cubicBezTo>
                      <a:pt x="875" y="346"/>
                      <a:pt x="869" y="344"/>
                      <a:pt x="866" y="339"/>
                    </a:cubicBezTo>
                    <a:cubicBezTo>
                      <a:pt x="866" y="338"/>
                      <a:pt x="866" y="338"/>
                      <a:pt x="866" y="338"/>
                    </a:cubicBezTo>
                    <a:cubicBezTo>
                      <a:pt x="865" y="337"/>
                      <a:pt x="865" y="336"/>
                      <a:pt x="865" y="336"/>
                    </a:cubicBezTo>
                    <a:cubicBezTo>
                      <a:pt x="865" y="335"/>
                      <a:pt x="865" y="335"/>
                      <a:pt x="865" y="335"/>
                    </a:cubicBezTo>
                    <a:cubicBezTo>
                      <a:pt x="864" y="334"/>
                      <a:pt x="864" y="333"/>
                      <a:pt x="864" y="332"/>
                    </a:cubicBezTo>
                    <a:cubicBezTo>
                      <a:pt x="864" y="332"/>
                      <a:pt x="864" y="331"/>
                      <a:pt x="864" y="331"/>
                    </a:cubicBezTo>
                    <a:cubicBezTo>
                      <a:pt x="864" y="330"/>
                      <a:pt x="863" y="330"/>
                      <a:pt x="863" y="330"/>
                    </a:cubicBezTo>
                    <a:cubicBezTo>
                      <a:pt x="862" y="328"/>
                      <a:pt x="862" y="328"/>
                      <a:pt x="862" y="328"/>
                    </a:cubicBezTo>
                    <a:cubicBezTo>
                      <a:pt x="862" y="327"/>
                      <a:pt x="862" y="327"/>
                      <a:pt x="862" y="326"/>
                    </a:cubicBezTo>
                    <a:cubicBezTo>
                      <a:pt x="862" y="323"/>
                      <a:pt x="863" y="320"/>
                      <a:pt x="864" y="318"/>
                    </a:cubicBezTo>
                    <a:cubicBezTo>
                      <a:pt x="864" y="318"/>
                      <a:pt x="864" y="318"/>
                      <a:pt x="864" y="318"/>
                    </a:cubicBezTo>
                    <a:cubicBezTo>
                      <a:pt x="865" y="318"/>
                      <a:pt x="865" y="318"/>
                      <a:pt x="865" y="318"/>
                    </a:cubicBezTo>
                    <a:cubicBezTo>
                      <a:pt x="866" y="318"/>
                      <a:pt x="866" y="318"/>
                      <a:pt x="866" y="318"/>
                    </a:cubicBezTo>
                    <a:cubicBezTo>
                      <a:pt x="867" y="318"/>
                      <a:pt x="867" y="318"/>
                      <a:pt x="867" y="318"/>
                    </a:cubicBezTo>
                    <a:cubicBezTo>
                      <a:pt x="868" y="317"/>
                      <a:pt x="868" y="317"/>
                      <a:pt x="868" y="317"/>
                    </a:cubicBezTo>
                    <a:cubicBezTo>
                      <a:pt x="869" y="317"/>
                      <a:pt x="869" y="317"/>
                      <a:pt x="869" y="317"/>
                    </a:cubicBezTo>
                    <a:cubicBezTo>
                      <a:pt x="869" y="317"/>
                      <a:pt x="869" y="317"/>
                      <a:pt x="869" y="317"/>
                    </a:cubicBezTo>
                    <a:cubicBezTo>
                      <a:pt x="872" y="314"/>
                      <a:pt x="866" y="309"/>
                      <a:pt x="862" y="309"/>
                    </a:cubicBezTo>
                    <a:cubicBezTo>
                      <a:pt x="861" y="309"/>
                      <a:pt x="861" y="308"/>
                      <a:pt x="861" y="307"/>
                    </a:cubicBezTo>
                    <a:cubicBezTo>
                      <a:pt x="860" y="307"/>
                      <a:pt x="860" y="307"/>
                      <a:pt x="859" y="307"/>
                    </a:cubicBezTo>
                    <a:moveTo>
                      <a:pt x="48" y="228"/>
                    </a:moveTo>
                    <a:cubicBezTo>
                      <a:pt x="48" y="228"/>
                      <a:pt x="48" y="228"/>
                      <a:pt x="48" y="229"/>
                    </a:cubicBezTo>
                    <a:cubicBezTo>
                      <a:pt x="48" y="228"/>
                      <a:pt x="48" y="228"/>
                      <a:pt x="48" y="228"/>
                    </a:cubicBezTo>
                    <a:moveTo>
                      <a:pt x="49" y="226"/>
                    </a:moveTo>
                    <a:cubicBezTo>
                      <a:pt x="49" y="226"/>
                      <a:pt x="49" y="226"/>
                      <a:pt x="49" y="226"/>
                    </a:cubicBezTo>
                    <a:cubicBezTo>
                      <a:pt x="49" y="226"/>
                      <a:pt x="49" y="226"/>
                      <a:pt x="49" y="226"/>
                    </a:cubicBezTo>
                    <a:cubicBezTo>
                      <a:pt x="49" y="226"/>
                      <a:pt x="49" y="226"/>
                      <a:pt x="49" y="226"/>
                    </a:cubicBezTo>
                    <a:moveTo>
                      <a:pt x="50" y="224"/>
                    </a:moveTo>
                    <a:cubicBezTo>
                      <a:pt x="50" y="224"/>
                      <a:pt x="50" y="224"/>
                      <a:pt x="50" y="224"/>
                    </a:cubicBezTo>
                    <a:cubicBezTo>
                      <a:pt x="50" y="224"/>
                      <a:pt x="50" y="224"/>
                      <a:pt x="50" y="224"/>
                    </a:cubicBezTo>
                    <a:cubicBezTo>
                      <a:pt x="50" y="224"/>
                      <a:pt x="50" y="224"/>
                      <a:pt x="50" y="224"/>
                    </a:cubicBezTo>
                    <a:moveTo>
                      <a:pt x="678" y="197"/>
                    </a:moveTo>
                    <a:cubicBezTo>
                      <a:pt x="675" y="197"/>
                      <a:pt x="674" y="197"/>
                      <a:pt x="673" y="198"/>
                    </a:cubicBezTo>
                    <a:cubicBezTo>
                      <a:pt x="673" y="198"/>
                      <a:pt x="673" y="198"/>
                      <a:pt x="673" y="199"/>
                    </a:cubicBezTo>
                    <a:cubicBezTo>
                      <a:pt x="673" y="199"/>
                      <a:pt x="672" y="199"/>
                      <a:pt x="672" y="199"/>
                    </a:cubicBezTo>
                    <a:cubicBezTo>
                      <a:pt x="673" y="197"/>
                      <a:pt x="676" y="197"/>
                      <a:pt x="678" y="197"/>
                    </a:cubicBezTo>
                    <a:moveTo>
                      <a:pt x="687" y="193"/>
                    </a:moveTo>
                    <a:cubicBezTo>
                      <a:pt x="683" y="193"/>
                      <a:pt x="682" y="195"/>
                      <a:pt x="681" y="196"/>
                    </a:cubicBezTo>
                    <a:cubicBezTo>
                      <a:pt x="681" y="196"/>
                      <a:pt x="681" y="196"/>
                      <a:pt x="681" y="196"/>
                    </a:cubicBezTo>
                    <a:cubicBezTo>
                      <a:pt x="681" y="196"/>
                      <a:pt x="681" y="196"/>
                      <a:pt x="681" y="196"/>
                    </a:cubicBezTo>
                    <a:cubicBezTo>
                      <a:pt x="681" y="197"/>
                      <a:pt x="681" y="197"/>
                      <a:pt x="681" y="197"/>
                    </a:cubicBezTo>
                    <a:cubicBezTo>
                      <a:pt x="681" y="198"/>
                      <a:pt x="681" y="198"/>
                      <a:pt x="681" y="198"/>
                    </a:cubicBezTo>
                    <a:cubicBezTo>
                      <a:pt x="681" y="198"/>
                      <a:pt x="679" y="197"/>
                      <a:pt x="678" y="197"/>
                    </a:cubicBezTo>
                    <a:cubicBezTo>
                      <a:pt x="678" y="197"/>
                      <a:pt x="678" y="197"/>
                      <a:pt x="678" y="197"/>
                    </a:cubicBezTo>
                    <a:cubicBezTo>
                      <a:pt x="678" y="197"/>
                      <a:pt x="678" y="197"/>
                      <a:pt x="678" y="197"/>
                    </a:cubicBezTo>
                    <a:cubicBezTo>
                      <a:pt x="679" y="197"/>
                      <a:pt x="681" y="198"/>
                      <a:pt x="681" y="198"/>
                    </a:cubicBezTo>
                    <a:cubicBezTo>
                      <a:pt x="683" y="198"/>
                      <a:pt x="683" y="198"/>
                      <a:pt x="683" y="198"/>
                    </a:cubicBezTo>
                    <a:cubicBezTo>
                      <a:pt x="683" y="198"/>
                      <a:pt x="684" y="198"/>
                      <a:pt x="685" y="198"/>
                    </a:cubicBezTo>
                    <a:cubicBezTo>
                      <a:pt x="686" y="198"/>
                      <a:pt x="687" y="198"/>
                      <a:pt x="687" y="198"/>
                    </a:cubicBezTo>
                    <a:cubicBezTo>
                      <a:pt x="689" y="198"/>
                      <a:pt x="692" y="198"/>
                      <a:pt x="693" y="196"/>
                    </a:cubicBezTo>
                    <a:cubicBezTo>
                      <a:pt x="693" y="196"/>
                      <a:pt x="693" y="195"/>
                      <a:pt x="694" y="195"/>
                    </a:cubicBezTo>
                    <a:cubicBezTo>
                      <a:pt x="693" y="195"/>
                      <a:pt x="692" y="195"/>
                      <a:pt x="692" y="195"/>
                    </a:cubicBezTo>
                    <a:cubicBezTo>
                      <a:pt x="690" y="195"/>
                      <a:pt x="689" y="195"/>
                      <a:pt x="687" y="193"/>
                    </a:cubicBezTo>
                    <a:moveTo>
                      <a:pt x="666" y="150"/>
                    </a:moveTo>
                    <a:cubicBezTo>
                      <a:pt x="664" y="150"/>
                      <a:pt x="664" y="150"/>
                      <a:pt x="661" y="157"/>
                    </a:cubicBezTo>
                    <a:cubicBezTo>
                      <a:pt x="661" y="158"/>
                      <a:pt x="661" y="158"/>
                      <a:pt x="661" y="158"/>
                    </a:cubicBezTo>
                    <a:cubicBezTo>
                      <a:pt x="661" y="158"/>
                      <a:pt x="661" y="158"/>
                      <a:pt x="661" y="158"/>
                    </a:cubicBezTo>
                    <a:cubicBezTo>
                      <a:pt x="661" y="159"/>
                      <a:pt x="661" y="159"/>
                      <a:pt x="661" y="159"/>
                    </a:cubicBezTo>
                    <a:cubicBezTo>
                      <a:pt x="660" y="159"/>
                      <a:pt x="660" y="159"/>
                      <a:pt x="657" y="166"/>
                    </a:cubicBezTo>
                    <a:cubicBezTo>
                      <a:pt x="655" y="167"/>
                      <a:pt x="655" y="167"/>
                      <a:pt x="655" y="168"/>
                    </a:cubicBezTo>
                    <a:cubicBezTo>
                      <a:pt x="653" y="168"/>
                      <a:pt x="653" y="168"/>
                      <a:pt x="652" y="169"/>
                    </a:cubicBezTo>
                    <a:cubicBezTo>
                      <a:pt x="650" y="169"/>
                      <a:pt x="649" y="171"/>
                      <a:pt x="648" y="175"/>
                    </a:cubicBezTo>
                    <a:cubicBezTo>
                      <a:pt x="648" y="176"/>
                      <a:pt x="648" y="176"/>
                      <a:pt x="648" y="176"/>
                    </a:cubicBezTo>
                    <a:cubicBezTo>
                      <a:pt x="648" y="177"/>
                      <a:pt x="648" y="177"/>
                      <a:pt x="648" y="177"/>
                    </a:cubicBezTo>
                    <a:cubicBezTo>
                      <a:pt x="648" y="177"/>
                      <a:pt x="648" y="177"/>
                      <a:pt x="648" y="177"/>
                    </a:cubicBezTo>
                    <a:cubicBezTo>
                      <a:pt x="645" y="180"/>
                      <a:pt x="648" y="186"/>
                      <a:pt x="653" y="188"/>
                    </a:cubicBezTo>
                    <a:cubicBezTo>
                      <a:pt x="653" y="189"/>
                      <a:pt x="653" y="190"/>
                      <a:pt x="654" y="190"/>
                    </a:cubicBezTo>
                    <a:cubicBezTo>
                      <a:pt x="655" y="199"/>
                      <a:pt x="653" y="201"/>
                      <a:pt x="649" y="204"/>
                    </a:cubicBezTo>
                    <a:cubicBezTo>
                      <a:pt x="647" y="206"/>
                      <a:pt x="644" y="208"/>
                      <a:pt x="644" y="215"/>
                    </a:cubicBezTo>
                    <a:cubicBezTo>
                      <a:pt x="643" y="215"/>
                      <a:pt x="643" y="216"/>
                      <a:pt x="643" y="221"/>
                    </a:cubicBezTo>
                    <a:cubicBezTo>
                      <a:pt x="641" y="224"/>
                      <a:pt x="637" y="225"/>
                      <a:pt x="636" y="229"/>
                    </a:cubicBezTo>
                    <a:cubicBezTo>
                      <a:pt x="633" y="229"/>
                      <a:pt x="633" y="229"/>
                      <a:pt x="633" y="230"/>
                    </a:cubicBezTo>
                    <a:cubicBezTo>
                      <a:pt x="631" y="229"/>
                      <a:pt x="630" y="229"/>
                      <a:pt x="628" y="229"/>
                    </a:cubicBezTo>
                    <a:cubicBezTo>
                      <a:pt x="627" y="229"/>
                      <a:pt x="627" y="229"/>
                      <a:pt x="626" y="229"/>
                    </a:cubicBezTo>
                    <a:cubicBezTo>
                      <a:pt x="622" y="229"/>
                      <a:pt x="621" y="231"/>
                      <a:pt x="620" y="234"/>
                    </a:cubicBezTo>
                    <a:cubicBezTo>
                      <a:pt x="621" y="234"/>
                      <a:pt x="621" y="234"/>
                      <a:pt x="621" y="234"/>
                    </a:cubicBezTo>
                    <a:cubicBezTo>
                      <a:pt x="622" y="235"/>
                      <a:pt x="622" y="235"/>
                      <a:pt x="622" y="235"/>
                    </a:cubicBezTo>
                    <a:cubicBezTo>
                      <a:pt x="623" y="235"/>
                      <a:pt x="623" y="235"/>
                      <a:pt x="623" y="235"/>
                    </a:cubicBezTo>
                    <a:cubicBezTo>
                      <a:pt x="623" y="235"/>
                      <a:pt x="623" y="235"/>
                      <a:pt x="624" y="235"/>
                    </a:cubicBezTo>
                    <a:cubicBezTo>
                      <a:pt x="625" y="236"/>
                      <a:pt x="625" y="236"/>
                      <a:pt x="625" y="236"/>
                    </a:cubicBezTo>
                    <a:cubicBezTo>
                      <a:pt x="626" y="236"/>
                      <a:pt x="626" y="236"/>
                      <a:pt x="627" y="236"/>
                    </a:cubicBezTo>
                    <a:cubicBezTo>
                      <a:pt x="627" y="236"/>
                      <a:pt x="627" y="236"/>
                      <a:pt x="628" y="236"/>
                    </a:cubicBezTo>
                    <a:cubicBezTo>
                      <a:pt x="628" y="238"/>
                      <a:pt x="630" y="239"/>
                      <a:pt x="631" y="240"/>
                    </a:cubicBezTo>
                    <a:cubicBezTo>
                      <a:pt x="641" y="238"/>
                      <a:pt x="641" y="238"/>
                      <a:pt x="643" y="236"/>
                    </a:cubicBezTo>
                    <a:cubicBezTo>
                      <a:pt x="643" y="236"/>
                      <a:pt x="643" y="236"/>
                      <a:pt x="644" y="236"/>
                    </a:cubicBezTo>
                    <a:cubicBezTo>
                      <a:pt x="645" y="236"/>
                      <a:pt x="645" y="236"/>
                      <a:pt x="645" y="236"/>
                    </a:cubicBezTo>
                    <a:cubicBezTo>
                      <a:pt x="646" y="236"/>
                      <a:pt x="646" y="236"/>
                      <a:pt x="647" y="236"/>
                    </a:cubicBezTo>
                    <a:cubicBezTo>
                      <a:pt x="647" y="236"/>
                      <a:pt x="648" y="236"/>
                      <a:pt x="648" y="237"/>
                    </a:cubicBezTo>
                    <a:cubicBezTo>
                      <a:pt x="649" y="237"/>
                      <a:pt x="649" y="237"/>
                      <a:pt x="649" y="237"/>
                    </a:cubicBezTo>
                    <a:cubicBezTo>
                      <a:pt x="650" y="237"/>
                      <a:pt x="650" y="237"/>
                      <a:pt x="651" y="237"/>
                    </a:cubicBezTo>
                    <a:cubicBezTo>
                      <a:pt x="651" y="237"/>
                      <a:pt x="651" y="237"/>
                      <a:pt x="652" y="237"/>
                    </a:cubicBezTo>
                    <a:cubicBezTo>
                      <a:pt x="653" y="237"/>
                      <a:pt x="653" y="237"/>
                      <a:pt x="653" y="237"/>
                    </a:cubicBezTo>
                    <a:cubicBezTo>
                      <a:pt x="654" y="238"/>
                      <a:pt x="654" y="239"/>
                      <a:pt x="655" y="239"/>
                    </a:cubicBezTo>
                    <a:cubicBezTo>
                      <a:pt x="656" y="239"/>
                      <a:pt x="656" y="238"/>
                      <a:pt x="656" y="237"/>
                    </a:cubicBezTo>
                    <a:cubicBezTo>
                      <a:pt x="660" y="237"/>
                      <a:pt x="660" y="236"/>
                      <a:pt x="664" y="229"/>
                    </a:cubicBezTo>
                    <a:cubicBezTo>
                      <a:pt x="664" y="229"/>
                      <a:pt x="664" y="228"/>
                      <a:pt x="664" y="228"/>
                    </a:cubicBezTo>
                    <a:cubicBezTo>
                      <a:pt x="664" y="227"/>
                      <a:pt x="664" y="226"/>
                      <a:pt x="664" y="226"/>
                    </a:cubicBezTo>
                    <a:cubicBezTo>
                      <a:pt x="664" y="225"/>
                      <a:pt x="664" y="225"/>
                      <a:pt x="664" y="224"/>
                    </a:cubicBezTo>
                    <a:cubicBezTo>
                      <a:pt x="664" y="223"/>
                      <a:pt x="664" y="223"/>
                      <a:pt x="664" y="223"/>
                    </a:cubicBezTo>
                    <a:cubicBezTo>
                      <a:pt x="664" y="222"/>
                      <a:pt x="664" y="221"/>
                      <a:pt x="664" y="220"/>
                    </a:cubicBezTo>
                    <a:cubicBezTo>
                      <a:pt x="664" y="219"/>
                      <a:pt x="664" y="219"/>
                      <a:pt x="664" y="219"/>
                    </a:cubicBezTo>
                    <a:cubicBezTo>
                      <a:pt x="664" y="218"/>
                      <a:pt x="664" y="217"/>
                      <a:pt x="664" y="217"/>
                    </a:cubicBezTo>
                    <a:cubicBezTo>
                      <a:pt x="663" y="216"/>
                      <a:pt x="663" y="215"/>
                      <a:pt x="663" y="215"/>
                    </a:cubicBezTo>
                    <a:cubicBezTo>
                      <a:pt x="665" y="215"/>
                      <a:pt x="665" y="214"/>
                      <a:pt x="665" y="213"/>
                    </a:cubicBezTo>
                    <a:cubicBezTo>
                      <a:pt x="666" y="213"/>
                      <a:pt x="666" y="213"/>
                      <a:pt x="666" y="213"/>
                    </a:cubicBezTo>
                    <a:cubicBezTo>
                      <a:pt x="667" y="213"/>
                      <a:pt x="668" y="213"/>
                      <a:pt x="668" y="213"/>
                    </a:cubicBezTo>
                    <a:cubicBezTo>
                      <a:pt x="673" y="213"/>
                      <a:pt x="674" y="214"/>
                      <a:pt x="676" y="216"/>
                    </a:cubicBezTo>
                    <a:cubicBezTo>
                      <a:pt x="676" y="211"/>
                      <a:pt x="675" y="211"/>
                      <a:pt x="674" y="210"/>
                    </a:cubicBezTo>
                    <a:cubicBezTo>
                      <a:pt x="667" y="211"/>
                      <a:pt x="667" y="211"/>
                      <a:pt x="667" y="211"/>
                    </a:cubicBezTo>
                    <a:cubicBezTo>
                      <a:pt x="666" y="211"/>
                      <a:pt x="666" y="211"/>
                      <a:pt x="666" y="211"/>
                    </a:cubicBezTo>
                    <a:cubicBezTo>
                      <a:pt x="666" y="210"/>
                      <a:pt x="666" y="210"/>
                      <a:pt x="666" y="210"/>
                    </a:cubicBezTo>
                    <a:cubicBezTo>
                      <a:pt x="666" y="210"/>
                      <a:pt x="666" y="209"/>
                      <a:pt x="666" y="209"/>
                    </a:cubicBezTo>
                    <a:cubicBezTo>
                      <a:pt x="666" y="209"/>
                      <a:pt x="666" y="208"/>
                      <a:pt x="666" y="208"/>
                    </a:cubicBezTo>
                    <a:cubicBezTo>
                      <a:pt x="666" y="207"/>
                      <a:pt x="666" y="207"/>
                      <a:pt x="666" y="207"/>
                    </a:cubicBezTo>
                    <a:cubicBezTo>
                      <a:pt x="666" y="206"/>
                      <a:pt x="666" y="206"/>
                      <a:pt x="666" y="206"/>
                    </a:cubicBezTo>
                    <a:cubicBezTo>
                      <a:pt x="666" y="206"/>
                      <a:pt x="666" y="205"/>
                      <a:pt x="666" y="205"/>
                    </a:cubicBezTo>
                    <a:cubicBezTo>
                      <a:pt x="666" y="204"/>
                      <a:pt x="666" y="204"/>
                      <a:pt x="666" y="204"/>
                    </a:cubicBezTo>
                    <a:cubicBezTo>
                      <a:pt x="666" y="203"/>
                      <a:pt x="666" y="203"/>
                      <a:pt x="666" y="203"/>
                    </a:cubicBezTo>
                    <a:cubicBezTo>
                      <a:pt x="667" y="202"/>
                      <a:pt x="667" y="202"/>
                      <a:pt x="667" y="201"/>
                    </a:cubicBezTo>
                    <a:cubicBezTo>
                      <a:pt x="667" y="201"/>
                      <a:pt x="667" y="201"/>
                      <a:pt x="668" y="201"/>
                    </a:cubicBezTo>
                    <a:cubicBezTo>
                      <a:pt x="668" y="201"/>
                      <a:pt x="669" y="201"/>
                      <a:pt x="672" y="203"/>
                    </a:cubicBezTo>
                    <a:cubicBezTo>
                      <a:pt x="672" y="203"/>
                      <a:pt x="672" y="203"/>
                      <a:pt x="672" y="203"/>
                    </a:cubicBezTo>
                    <a:cubicBezTo>
                      <a:pt x="673" y="201"/>
                      <a:pt x="672" y="201"/>
                      <a:pt x="673" y="199"/>
                    </a:cubicBezTo>
                    <a:cubicBezTo>
                      <a:pt x="673" y="198"/>
                      <a:pt x="673" y="198"/>
                      <a:pt x="673" y="198"/>
                    </a:cubicBezTo>
                    <a:cubicBezTo>
                      <a:pt x="673" y="196"/>
                      <a:pt x="673" y="196"/>
                      <a:pt x="673" y="196"/>
                    </a:cubicBezTo>
                    <a:cubicBezTo>
                      <a:pt x="671" y="195"/>
                      <a:pt x="671" y="195"/>
                      <a:pt x="661" y="186"/>
                    </a:cubicBezTo>
                    <a:cubicBezTo>
                      <a:pt x="661" y="186"/>
                      <a:pt x="661" y="185"/>
                      <a:pt x="661" y="184"/>
                    </a:cubicBezTo>
                    <a:cubicBezTo>
                      <a:pt x="661" y="184"/>
                      <a:pt x="661" y="183"/>
                      <a:pt x="661" y="182"/>
                    </a:cubicBezTo>
                    <a:cubicBezTo>
                      <a:pt x="661" y="182"/>
                      <a:pt x="661" y="181"/>
                      <a:pt x="661" y="180"/>
                    </a:cubicBezTo>
                    <a:cubicBezTo>
                      <a:pt x="661" y="180"/>
                      <a:pt x="661" y="179"/>
                      <a:pt x="661" y="178"/>
                    </a:cubicBezTo>
                    <a:cubicBezTo>
                      <a:pt x="661" y="177"/>
                      <a:pt x="661" y="177"/>
                      <a:pt x="661" y="177"/>
                    </a:cubicBezTo>
                    <a:cubicBezTo>
                      <a:pt x="661" y="176"/>
                      <a:pt x="661" y="175"/>
                      <a:pt x="661" y="174"/>
                    </a:cubicBezTo>
                    <a:cubicBezTo>
                      <a:pt x="661" y="174"/>
                      <a:pt x="661" y="173"/>
                      <a:pt x="661" y="172"/>
                    </a:cubicBezTo>
                    <a:cubicBezTo>
                      <a:pt x="661" y="170"/>
                      <a:pt x="661" y="170"/>
                      <a:pt x="661" y="170"/>
                    </a:cubicBezTo>
                    <a:cubicBezTo>
                      <a:pt x="662" y="170"/>
                      <a:pt x="662" y="169"/>
                      <a:pt x="662" y="167"/>
                    </a:cubicBezTo>
                    <a:cubicBezTo>
                      <a:pt x="665" y="164"/>
                      <a:pt x="665" y="163"/>
                      <a:pt x="665" y="159"/>
                    </a:cubicBezTo>
                    <a:cubicBezTo>
                      <a:pt x="667" y="157"/>
                      <a:pt x="669" y="154"/>
                      <a:pt x="666" y="150"/>
                    </a:cubicBezTo>
                    <a:moveTo>
                      <a:pt x="697" y="142"/>
                    </a:moveTo>
                    <a:cubicBezTo>
                      <a:pt x="697" y="142"/>
                      <a:pt x="697" y="142"/>
                      <a:pt x="697" y="142"/>
                    </a:cubicBezTo>
                    <a:cubicBezTo>
                      <a:pt x="697" y="142"/>
                      <a:pt x="697" y="143"/>
                      <a:pt x="698" y="144"/>
                    </a:cubicBezTo>
                    <a:cubicBezTo>
                      <a:pt x="698" y="145"/>
                      <a:pt x="700" y="145"/>
                      <a:pt x="700" y="145"/>
                    </a:cubicBezTo>
                    <a:cubicBezTo>
                      <a:pt x="702" y="148"/>
                      <a:pt x="702" y="148"/>
                      <a:pt x="704" y="151"/>
                    </a:cubicBezTo>
                    <a:cubicBezTo>
                      <a:pt x="708" y="157"/>
                      <a:pt x="709" y="158"/>
                      <a:pt x="711" y="159"/>
                    </a:cubicBezTo>
                    <a:cubicBezTo>
                      <a:pt x="711" y="159"/>
                      <a:pt x="711" y="159"/>
                      <a:pt x="711" y="159"/>
                    </a:cubicBezTo>
                    <a:cubicBezTo>
                      <a:pt x="712" y="159"/>
                      <a:pt x="712" y="159"/>
                      <a:pt x="712" y="159"/>
                    </a:cubicBezTo>
                    <a:cubicBezTo>
                      <a:pt x="712" y="160"/>
                      <a:pt x="712" y="160"/>
                      <a:pt x="712" y="160"/>
                    </a:cubicBezTo>
                    <a:cubicBezTo>
                      <a:pt x="712" y="160"/>
                      <a:pt x="712" y="160"/>
                      <a:pt x="712" y="160"/>
                    </a:cubicBezTo>
                    <a:cubicBezTo>
                      <a:pt x="712" y="161"/>
                      <a:pt x="712" y="161"/>
                      <a:pt x="712" y="161"/>
                    </a:cubicBezTo>
                    <a:cubicBezTo>
                      <a:pt x="712" y="161"/>
                      <a:pt x="712" y="161"/>
                      <a:pt x="712" y="161"/>
                    </a:cubicBezTo>
                    <a:cubicBezTo>
                      <a:pt x="714" y="161"/>
                      <a:pt x="715" y="163"/>
                      <a:pt x="717" y="163"/>
                    </a:cubicBezTo>
                    <a:cubicBezTo>
                      <a:pt x="717" y="163"/>
                      <a:pt x="717" y="162"/>
                      <a:pt x="717" y="161"/>
                    </a:cubicBezTo>
                    <a:cubicBezTo>
                      <a:pt x="717" y="161"/>
                      <a:pt x="717" y="161"/>
                      <a:pt x="717" y="161"/>
                    </a:cubicBezTo>
                    <a:cubicBezTo>
                      <a:pt x="715" y="161"/>
                      <a:pt x="713" y="158"/>
                      <a:pt x="712" y="153"/>
                    </a:cubicBezTo>
                    <a:cubicBezTo>
                      <a:pt x="712" y="152"/>
                      <a:pt x="713" y="152"/>
                      <a:pt x="713" y="152"/>
                    </a:cubicBezTo>
                    <a:cubicBezTo>
                      <a:pt x="716" y="152"/>
                      <a:pt x="718" y="155"/>
                      <a:pt x="721" y="155"/>
                    </a:cubicBezTo>
                    <a:cubicBezTo>
                      <a:pt x="721" y="155"/>
                      <a:pt x="722" y="155"/>
                      <a:pt x="721" y="148"/>
                    </a:cubicBezTo>
                    <a:cubicBezTo>
                      <a:pt x="721" y="148"/>
                      <a:pt x="721" y="148"/>
                      <a:pt x="720" y="147"/>
                    </a:cubicBezTo>
                    <a:cubicBezTo>
                      <a:pt x="719" y="148"/>
                      <a:pt x="719" y="148"/>
                      <a:pt x="719" y="148"/>
                    </a:cubicBezTo>
                    <a:cubicBezTo>
                      <a:pt x="719" y="148"/>
                      <a:pt x="719" y="148"/>
                      <a:pt x="719" y="148"/>
                    </a:cubicBezTo>
                    <a:cubicBezTo>
                      <a:pt x="718" y="148"/>
                      <a:pt x="718" y="148"/>
                      <a:pt x="717" y="148"/>
                    </a:cubicBezTo>
                    <a:cubicBezTo>
                      <a:pt x="717" y="148"/>
                      <a:pt x="717" y="148"/>
                      <a:pt x="717" y="148"/>
                    </a:cubicBezTo>
                    <a:cubicBezTo>
                      <a:pt x="716" y="148"/>
                      <a:pt x="716" y="148"/>
                      <a:pt x="716" y="148"/>
                    </a:cubicBezTo>
                    <a:cubicBezTo>
                      <a:pt x="715" y="148"/>
                      <a:pt x="715" y="148"/>
                      <a:pt x="715" y="148"/>
                    </a:cubicBezTo>
                    <a:cubicBezTo>
                      <a:pt x="715" y="148"/>
                      <a:pt x="715" y="148"/>
                      <a:pt x="714" y="148"/>
                    </a:cubicBezTo>
                    <a:cubicBezTo>
                      <a:pt x="714" y="148"/>
                      <a:pt x="714" y="148"/>
                      <a:pt x="713" y="148"/>
                    </a:cubicBezTo>
                    <a:cubicBezTo>
                      <a:pt x="713" y="148"/>
                      <a:pt x="713" y="148"/>
                      <a:pt x="713" y="148"/>
                    </a:cubicBezTo>
                    <a:cubicBezTo>
                      <a:pt x="712" y="148"/>
                      <a:pt x="712" y="148"/>
                      <a:pt x="712" y="148"/>
                    </a:cubicBezTo>
                    <a:cubicBezTo>
                      <a:pt x="711" y="148"/>
                      <a:pt x="711" y="148"/>
                      <a:pt x="711" y="148"/>
                    </a:cubicBezTo>
                    <a:cubicBezTo>
                      <a:pt x="710" y="148"/>
                      <a:pt x="710" y="148"/>
                      <a:pt x="710" y="148"/>
                    </a:cubicBezTo>
                    <a:cubicBezTo>
                      <a:pt x="709" y="148"/>
                      <a:pt x="709" y="148"/>
                      <a:pt x="709" y="148"/>
                    </a:cubicBezTo>
                    <a:cubicBezTo>
                      <a:pt x="709" y="148"/>
                      <a:pt x="709" y="148"/>
                      <a:pt x="709" y="148"/>
                    </a:cubicBezTo>
                    <a:cubicBezTo>
                      <a:pt x="708" y="148"/>
                      <a:pt x="708" y="148"/>
                      <a:pt x="708" y="148"/>
                    </a:cubicBezTo>
                    <a:cubicBezTo>
                      <a:pt x="707" y="148"/>
                      <a:pt x="707" y="148"/>
                      <a:pt x="707" y="148"/>
                    </a:cubicBezTo>
                    <a:cubicBezTo>
                      <a:pt x="706" y="145"/>
                      <a:pt x="705" y="145"/>
                      <a:pt x="705" y="145"/>
                    </a:cubicBezTo>
                    <a:cubicBezTo>
                      <a:pt x="704" y="145"/>
                      <a:pt x="704" y="145"/>
                      <a:pt x="704" y="145"/>
                    </a:cubicBezTo>
                    <a:cubicBezTo>
                      <a:pt x="704" y="145"/>
                      <a:pt x="704" y="145"/>
                      <a:pt x="704" y="145"/>
                    </a:cubicBezTo>
                    <a:cubicBezTo>
                      <a:pt x="704" y="145"/>
                      <a:pt x="704" y="145"/>
                      <a:pt x="704" y="145"/>
                    </a:cubicBezTo>
                    <a:cubicBezTo>
                      <a:pt x="704" y="145"/>
                      <a:pt x="704" y="145"/>
                      <a:pt x="703" y="144"/>
                    </a:cubicBezTo>
                    <a:cubicBezTo>
                      <a:pt x="703" y="144"/>
                      <a:pt x="703" y="144"/>
                      <a:pt x="703" y="144"/>
                    </a:cubicBezTo>
                    <a:cubicBezTo>
                      <a:pt x="703" y="144"/>
                      <a:pt x="703" y="144"/>
                      <a:pt x="703" y="144"/>
                    </a:cubicBezTo>
                    <a:cubicBezTo>
                      <a:pt x="703" y="144"/>
                      <a:pt x="702" y="144"/>
                      <a:pt x="702" y="144"/>
                    </a:cubicBezTo>
                    <a:cubicBezTo>
                      <a:pt x="701" y="144"/>
                      <a:pt x="700" y="144"/>
                      <a:pt x="698" y="143"/>
                    </a:cubicBezTo>
                    <a:cubicBezTo>
                      <a:pt x="697" y="142"/>
                      <a:pt x="697" y="142"/>
                      <a:pt x="697" y="142"/>
                    </a:cubicBezTo>
                    <a:moveTo>
                      <a:pt x="109" y="140"/>
                    </a:moveTo>
                    <a:cubicBezTo>
                      <a:pt x="109" y="140"/>
                      <a:pt x="109" y="140"/>
                      <a:pt x="109" y="140"/>
                    </a:cubicBezTo>
                    <a:cubicBezTo>
                      <a:pt x="109" y="140"/>
                      <a:pt x="109" y="140"/>
                      <a:pt x="109" y="140"/>
                    </a:cubicBezTo>
                    <a:cubicBezTo>
                      <a:pt x="109" y="140"/>
                      <a:pt x="109" y="140"/>
                      <a:pt x="109" y="140"/>
                    </a:cubicBezTo>
                    <a:moveTo>
                      <a:pt x="782" y="111"/>
                    </a:moveTo>
                    <a:cubicBezTo>
                      <a:pt x="782" y="111"/>
                      <a:pt x="781" y="111"/>
                      <a:pt x="781" y="111"/>
                    </a:cubicBezTo>
                    <a:cubicBezTo>
                      <a:pt x="781" y="112"/>
                      <a:pt x="781" y="112"/>
                      <a:pt x="781" y="112"/>
                    </a:cubicBezTo>
                    <a:cubicBezTo>
                      <a:pt x="782" y="112"/>
                      <a:pt x="782" y="112"/>
                      <a:pt x="782" y="112"/>
                    </a:cubicBezTo>
                    <a:cubicBezTo>
                      <a:pt x="782" y="112"/>
                      <a:pt x="783" y="112"/>
                      <a:pt x="783" y="112"/>
                    </a:cubicBezTo>
                    <a:cubicBezTo>
                      <a:pt x="784" y="112"/>
                      <a:pt x="785" y="114"/>
                      <a:pt x="787" y="114"/>
                    </a:cubicBezTo>
                    <a:cubicBezTo>
                      <a:pt x="793" y="121"/>
                      <a:pt x="796" y="124"/>
                      <a:pt x="797" y="126"/>
                    </a:cubicBezTo>
                    <a:cubicBezTo>
                      <a:pt x="798" y="126"/>
                      <a:pt x="797" y="124"/>
                      <a:pt x="794" y="120"/>
                    </a:cubicBezTo>
                    <a:cubicBezTo>
                      <a:pt x="790" y="115"/>
                      <a:pt x="784" y="111"/>
                      <a:pt x="782" y="111"/>
                    </a:cubicBezTo>
                    <a:moveTo>
                      <a:pt x="545" y="81"/>
                    </a:moveTo>
                    <a:cubicBezTo>
                      <a:pt x="545" y="82"/>
                      <a:pt x="545" y="82"/>
                      <a:pt x="545" y="82"/>
                    </a:cubicBezTo>
                    <a:cubicBezTo>
                      <a:pt x="544" y="82"/>
                      <a:pt x="544" y="82"/>
                      <a:pt x="544" y="82"/>
                    </a:cubicBezTo>
                    <a:cubicBezTo>
                      <a:pt x="544" y="83"/>
                      <a:pt x="544" y="83"/>
                      <a:pt x="544" y="83"/>
                    </a:cubicBezTo>
                    <a:cubicBezTo>
                      <a:pt x="544" y="83"/>
                      <a:pt x="544" y="83"/>
                      <a:pt x="544" y="83"/>
                    </a:cubicBezTo>
                    <a:cubicBezTo>
                      <a:pt x="543" y="83"/>
                      <a:pt x="543" y="83"/>
                      <a:pt x="543" y="83"/>
                    </a:cubicBezTo>
                    <a:cubicBezTo>
                      <a:pt x="542" y="83"/>
                      <a:pt x="542" y="83"/>
                      <a:pt x="542" y="84"/>
                    </a:cubicBezTo>
                    <a:cubicBezTo>
                      <a:pt x="542" y="84"/>
                      <a:pt x="542" y="84"/>
                      <a:pt x="542" y="84"/>
                    </a:cubicBezTo>
                    <a:cubicBezTo>
                      <a:pt x="542" y="84"/>
                      <a:pt x="542" y="84"/>
                      <a:pt x="542" y="85"/>
                    </a:cubicBezTo>
                    <a:cubicBezTo>
                      <a:pt x="542" y="85"/>
                      <a:pt x="542" y="85"/>
                      <a:pt x="541" y="85"/>
                    </a:cubicBezTo>
                    <a:cubicBezTo>
                      <a:pt x="541" y="85"/>
                      <a:pt x="541" y="85"/>
                      <a:pt x="541" y="85"/>
                    </a:cubicBezTo>
                    <a:cubicBezTo>
                      <a:pt x="541" y="86"/>
                      <a:pt x="541" y="86"/>
                      <a:pt x="541" y="86"/>
                    </a:cubicBezTo>
                    <a:cubicBezTo>
                      <a:pt x="541" y="86"/>
                      <a:pt x="541" y="86"/>
                      <a:pt x="541" y="86"/>
                    </a:cubicBezTo>
                    <a:cubicBezTo>
                      <a:pt x="542" y="86"/>
                      <a:pt x="542" y="86"/>
                      <a:pt x="542" y="86"/>
                    </a:cubicBezTo>
                    <a:cubicBezTo>
                      <a:pt x="542" y="86"/>
                      <a:pt x="543" y="86"/>
                      <a:pt x="544" y="86"/>
                    </a:cubicBezTo>
                    <a:cubicBezTo>
                      <a:pt x="544" y="85"/>
                      <a:pt x="544" y="85"/>
                      <a:pt x="544" y="85"/>
                    </a:cubicBezTo>
                    <a:cubicBezTo>
                      <a:pt x="544" y="85"/>
                      <a:pt x="544" y="84"/>
                      <a:pt x="545" y="83"/>
                    </a:cubicBezTo>
                    <a:cubicBezTo>
                      <a:pt x="545" y="82"/>
                      <a:pt x="545" y="82"/>
                      <a:pt x="545" y="81"/>
                    </a:cubicBezTo>
                    <a:moveTo>
                      <a:pt x="225" y="63"/>
                    </a:moveTo>
                    <a:cubicBezTo>
                      <a:pt x="225" y="64"/>
                      <a:pt x="224" y="64"/>
                      <a:pt x="224" y="64"/>
                    </a:cubicBezTo>
                    <a:cubicBezTo>
                      <a:pt x="223" y="64"/>
                      <a:pt x="223" y="64"/>
                      <a:pt x="223" y="64"/>
                    </a:cubicBezTo>
                    <a:cubicBezTo>
                      <a:pt x="223" y="64"/>
                      <a:pt x="222" y="64"/>
                      <a:pt x="221" y="65"/>
                    </a:cubicBezTo>
                    <a:cubicBezTo>
                      <a:pt x="221" y="65"/>
                      <a:pt x="221" y="65"/>
                      <a:pt x="220" y="65"/>
                    </a:cubicBezTo>
                    <a:cubicBezTo>
                      <a:pt x="220" y="66"/>
                      <a:pt x="219" y="66"/>
                      <a:pt x="219" y="66"/>
                    </a:cubicBezTo>
                    <a:cubicBezTo>
                      <a:pt x="218" y="66"/>
                      <a:pt x="218" y="66"/>
                      <a:pt x="217" y="67"/>
                    </a:cubicBezTo>
                    <a:cubicBezTo>
                      <a:pt x="216" y="68"/>
                      <a:pt x="216" y="68"/>
                      <a:pt x="216" y="68"/>
                    </a:cubicBezTo>
                    <a:cubicBezTo>
                      <a:pt x="216" y="69"/>
                      <a:pt x="216" y="69"/>
                      <a:pt x="216" y="69"/>
                    </a:cubicBezTo>
                    <a:cubicBezTo>
                      <a:pt x="215" y="68"/>
                      <a:pt x="215" y="68"/>
                      <a:pt x="214" y="68"/>
                    </a:cubicBezTo>
                    <a:cubicBezTo>
                      <a:pt x="213" y="68"/>
                      <a:pt x="212" y="69"/>
                      <a:pt x="210" y="70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09" y="72"/>
                      <a:pt x="209" y="72"/>
                      <a:pt x="209" y="72"/>
                    </a:cubicBezTo>
                    <a:cubicBezTo>
                      <a:pt x="209" y="72"/>
                      <a:pt x="209" y="72"/>
                      <a:pt x="209" y="72"/>
                    </a:cubicBezTo>
                    <a:cubicBezTo>
                      <a:pt x="209" y="73"/>
                      <a:pt x="209" y="73"/>
                      <a:pt x="210" y="73"/>
                    </a:cubicBezTo>
                    <a:cubicBezTo>
                      <a:pt x="211" y="73"/>
                      <a:pt x="213" y="72"/>
                      <a:pt x="215" y="71"/>
                    </a:cubicBezTo>
                    <a:cubicBezTo>
                      <a:pt x="215" y="71"/>
                      <a:pt x="215" y="71"/>
                      <a:pt x="215" y="71"/>
                    </a:cubicBezTo>
                    <a:cubicBezTo>
                      <a:pt x="215" y="71"/>
                      <a:pt x="215" y="71"/>
                      <a:pt x="216" y="70"/>
                    </a:cubicBezTo>
                    <a:cubicBezTo>
                      <a:pt x="216" y="70"/>
                      <a:pt x="216" y="71"/>
                      <a:pt x="216" y="72"/>
                    </a:cubicBezTo>
                    <a:cubicBezTo>
                      <a:pt x="216" y="73"/>
                      <a:pt x="216" y="73"/>
                      <a:pt x="216" y="73"/>
                    </a:cubicBezTo>
                    <a:cubicBezTo>
                      <a:pt x="215" y="74"/>
                      <a:pt x="215" y="74"/>
                      <a:pt x="216" y="74"/>
                    </a:cubicBezTo>
                    <a:cubicBezTo>
                      <a:pt x="216" y="74"/>
                      <a:pt x="216" y="74"/>
                      <a:pt x="217" y="73"/>
                    </a:cubicBezTo>
                    <a:cubicBezTo>
                      <a:pt x="217" y="73"/>
                      <a:pt x="217" y="73"/>
                      <a:pt x="217" y="73"/>
                    </a:cubicBezTo>
                    <a:cubicBezTo>
                      <a:pt x="218" y="73"/>
                      <a:pt x="218" y="73"/>
                      <a:pt x="218" y="73"/>
                    </a:cubicBezTo>
                    <a:cubicBezTo>
                      <a:pt x="218" y="73"/>
                      <a:pt x="218" y="73"/>
                      <a:pt x="219" y="73"/>
                    </a:cubicBezTo>
                    <a:cubicBezTo>
                      <a:pt x="219" y="73"/>
                      <a:pt x="219" y="73"/>
                      <a:pt x="219" y="73"/>
                    </a:cubicBezTo>
                    <a:cubicBezTo>
                      <a:pt x="219" y="72"/>
                      <a:pt x="219" y="72"/>
                      <a:pt x="219" y="72"/>
                    </a:cubicBezTo>
                    <a:cubicBezTo>
                      <a:pt x="219" y="72"/>
                      <a:pt x="219" y="72"/>
                      <a:pt x="219" y="72"/>
                    </a:cubicBezTo>
                    <a:cubicBezTo>
                      <a:pt x="220" y="72"/>
                      <a:pt x="225" y="69"/>
                      <a:pt x="226" y="66"/>
                    </a:cubicBezTo>
                    <a:cubicBezTo>
                      <a:pt x="226" y="66"/>
                      <a:pt x="226" y="66"/>
                      <a:pt x="225" y="66"/>
                    </a:cubicBezTo>
                    <a:cubicBezTo>
                      <a:pt x="225" y="66"/>
                      <a:pt x="224" y="66"/>
                      <a:pt x="224" y="66"/>
                    </a:cubicBezTo>
                    <a:cubicBezTo>
                      <a:pt x="224" y="65"/>
                      <a:pt x="224" y="65"/>
                      <a:pt x="224" y="65"/>
                    </a:cubicBezTo>
                    <a:cubicBezTo>
                      <a:pt x="225" y="65"/>
                      <a:pt x="225" y="65"/>
                      <a:pt x="225" y="65"/>
                    </a:cubicBezTo>
                    <a:cubicBezTo>
                      <a:pt x="225" y="65"/>
                      <a:pt x="225" y="65"/>
                      <a:pt x="225" y="65"/>
                    </a:cubicBezTo>
                    <a:cubicBezTo>
                      <a:pt x="225" y="64"/>
                      <a:pt x="225" y="64"/>
                      <a:pt x="225" y="64"/>
                    </a:cubicBezTo>
                    <a:cubicBezTo>
                      <a:pt x="225" y="64"/>
                      <a:pt x="225" y="64"/>
                      <a:pt x="225" y="64"/>
                    </a:cubicBezTo>
                    <a:cubicBezTo>
                      <a:pt x="225" y="64"/>
                      <a:pt x="225" y="64"/>
                      <a:pt x="225" y="64"/>
                    </a:cubicBezTo>
                    <a:cubicBezTo>
                      <a:pt x="225" y="63"/>
                      <a:pt x="225" y="63"/>
                      <a:pt x="225" y="63"/>
                    </a:cubicBezTo>
                    <a:moveTo>
                      <a:pt x="907" y="59"/>
                    </a:moveTo>
                    <a:cubicBezTo>
                      <a:pt x="907" y="59"/>
                      <a:pt x="907" y="59"/>
                      <a:pt x="907" y="59"/>
                    </a:cubicBezTo>
                    <a:cubicBezTo>
                      <a:pt x="907" y="59"/>
                      <a:pt x="907" y="59"/>
                      <a:pt x="907" y="59"/>
                    </a:cubicBezTo>
                    <a:cubicBezTo>
                      <a:pt x="907" y="59"/>
                      <a:pt x="907" y="59"/>
                      <a:pt x="907" y="59"/>
                    </a:cubicBezTo>
                    <a:moveTo>
                      <a:pt x="905" y="57"/>
                    </a:moveTo>
                    <a:cubicBezTo>
                      <a:pt x="905" y="58"/>
                      <a:pt x="906" y="58"/>
                      <a:pt x="907" y="59"/>
                    </a:cubicBezTo>
                    <a:cubicBezTo>
                      <a:pt x="906" y="58"/>
                      <a:pt x="905" y="58"/>
                      <a:pt x="905" y="57"/>
                    </a:cubicBezTo>
                    <a:moveTo>
                      <a:pt x="225" y="55"/>
                    </a:moveTo>
                    <a:cubicBezTo>
                      <a:pt x="225" y="55"/>
                      <a:pt x="226" y="55"/>
                      <a:pt x="227" y="55"/>
                    </a:cubicBezTo>
                    <a:cubicBezTo>
                      <a:pt x="227" y="55"/>
                      <a:pt x="227" y="55"/>
                      <a:pt x="227" y="55"/>
                    </a:cubicBezTo>
                    <a:cubicBezTo>
                      <a:pt x="227" y="55"/>
                      <a:pt x="226" y="55"/>
                      <a:pt x="225" y="55"/>
                    </a:cubicBezTo>
                    <a:moveTo>
                      <a:pt x="224" y="55"/>
                    </a:moveTo>
                    <a:cubicBezTo>
                      <a:pt x="220" y="55"/>
                      <a:pt x="213" y="59"/>
                      <a:pt x="213" y="59"/>
                    </a:cubicBezTo>
                    <a:cubicBezTo>
                      <a:pt x="212" y="58"/>
                      <a:pt x="212" y="58"/>
                      <a:pt x="212" y="58"/>
                    </a:cubicBezTo>
                    <a:cubicBezTo>
                      <a:pt x="210" y="58"/>
                      <a:pt x="208" y="59"/>
                      <a:pt x="204" y="62"/>
                    </a:cubicBezTo>
                    <a:cubicBezTo>
                      <a:pt x="204" y="61"/>
                      <a:pt x="204" y="61"/>
                      <a:pt x="204" y="61"/>
                    </a:cubicBezTo>
                    <a:cubicBezTo>
                      <a:pt x="205" y="61"/>
                      <a:pt x="205" y="61"/>
                      <a:pt x="205" y="61"/>
                    </a:cubicBezTo>
                    <a:cubicBezTo>
                      <a:pt x="205" y="61"/>
                      <a:pt x="205" y="61"/>
                      <a:pt x="205" y="61"/>
                    </a:cubicBezTo>
                    <a:cubicBezTo>
                      <a:pt x="201" y="63"/>
                      <a:pt x="201" y="64"/>
                      <a:pt x="201" y="64"/>
                    </a:cubicBezTo>
                    <a:cubicBezTo>
                      <a:pt x="201" y="64"/>
                      <a:pt x="201" y="64"/>
                      <a:pt x="201" y="64"/>
                    </a:cubicBezTo>
                    <a:cubicBezTo>
                      <a:pt x="202" y="64"/>
                      <a:pt x="204" y="64"/>
                      <a:pt x="205" y="64"/>
                    </a:cubicBezTo>
                    <a:cubicBezTo>
                      <a:pt x="206" y="62"/>
                      <a:pt x="208" y="61"/>
                      <a:pt x="210" y="61"/>
                    </a:cubicBezTo>
                    <a:cubicBezTo>
                      <a:pt x="211" y="61"/>
                      <a:pt x="211" y="61"/>
                      <a:pt x="219" y="57"/>
                    </a:cubicBezTo>
                    <a:cubicBezTo>
                      <a:pt x="219" y="57"/>
                      <a:pt x="220" y="57"/>
                      <a:pt x="223" y="56"/>
                    </a:cubicBezTo>
                    <a:cubicBezTo>
                      <a:pt x="223" y="56"/>
                      <a:pt x="223" y="57"/>
                      <a:pt x="224" y="57"/>
                    </a:cubicBezTo>
                    <a:cubicBezTo>
                      <a:pt x="224" y="57"/>
                      <a:pt x="224" y="57"/>
                      <a:pt x="225" y="56"/>
                    </a:cubicBezTo>
                    <a:cubicBezTo>
                      <a:pt x="224" y="56"/>
                      <a:pt x="223" y="56"/>
                      <a:pt x="223" y="56"/>
                    </a:cubicBezTo>
                    <a:cubicBezTo>
                      <a:pt x="223" y="55"/>
                      <a:pt x="223" y="55"/>
                      <a:pt x="223" y="55"/>
                    </a:cubicBezTo>
                    <a:cubicBezTo>
                      <a:pt x="224" y="55"/>
                      <a:pt x="224" y="55"/>
                      <a:pt x="224" y="55"/>
                    </a:cubicBezTo>
                    <a:cubicBezTo>
                      <a:pt x="224" y="55"/>
                      <a:pt x="224" y="55"/>
                      <a:pt x="224" y="55"/>
                    </a:cubicBezTo>
                    <a:moveTo>
                      <a:pt x="224" y="55"/>
                    </a:moveTo>
                    <a:cubicBezTo>
                      <a:pt x="224" y="55"/>
                      <a:pt x="224" y="55"/>
                      <a:pt x="224" y="55"/>
                    </a:cubicBezTo>
                    <a:cubicBezTo>
                      <a:pt x="224" y="55"/>
                      <a:pt x="224" y="55"/>
                      <a:pt x="224" y="55"/>
                    </a:cubicBezTo>
                    <a:cubicBezTo>
                      <a:pt x="224" y="55"/>
                      <a:pt x="224" y="55"/>
                      <a:pt x="224" y="55"/>
                    </a:cubicBezTo>
                    <a:moveTo>
                      <a:pt x="225" y="55"/>
                    </a:moveTo>
                    <a:cubicBezTo>
                      <a:pt x="225" y="55"/>
                      <a:pt x="225" y="55"/>
                      <a:pt x="225" y="55"/>
                    </a:cubicBezTo>
                    <a:cubicBezTo>
                      <a:pt x="225" y="55"/>
                      <a:pt x="225" y="55"/>
                      <a:pt x="225" y="55"/>
                    </a:cubicBezTo>
                    <a:moveTo>
                      <a:pt x="224" y="55"/>
                    </a:moveTo>
                    <a:cubicBezTo>
                      <a:pt x="224" y="55"/>
                      <a:pt x="224" y="55"/>
                      <a:pt x="224" y="55"/>
                    </a:cubicBezTo>
                    <a:cubicBezTo>
                      <a:pt x="224" y="55"/>
                      <a:pt x="224" y="55"/>
                      <a:pt x="225" y="55"/>
                    </a:cubicBezTo>
                    <a:cubicBezTo>
                      <a:pt x="225" y="55"/>
                      <a:pt x="224" y="55"/>
                      <a:pt x="224" y="55"/>
                    </a:cubicBezTo>
                    <a:moveTo>
                      <a:pt x="247" y="38"/>
                    </a:moveTo>
                    <a:cubicBezTo>
                      <a:pt x="245" y="38"/>
                      <a:pt x="243" y="38"/>
                      <a:pt x="242" y="38"/>
                    </a:cubicBezTo>
                    <a:cubicBezTo>
                      <a:pt x="242" y="39"/>
                      <a:pt x="242" y="39"/>
                      <a:pt x="242" y="40"/>
                    </a:cubicBezTo>
                    <a:cubicBezTo>
                      <a:pt x="242" y="40"/>
                      <a:pt x="242" y="40"/>
                      <a:pt x="243" y="40"/>
                    </a:cubicBezTo>
                    <a:cubicBezTo>
                      <a:pt x="245" y="41"/>
                      <a:pt x="245" y="42"/>
                      <a:pt x="243" y="43"/>
                    </a:cubicBezTo>
                    <a:cubicBezTo>
                      <a:pt x="242" y="45"/>
                      <a:pt x="242" y="45"/>
                      <a:pt x="242" y="45"/>
                    </a:cubicBezTo>
                    <a:cubicBezTo>
                      <a:pt x="240" y="46"/>
                      <a:pt x="240" y="47"/>
                      <a:pt x="240" y="48"/>
                    </a:cubicBezTo>
                    <a:cubicBezTo>
                      <a:pt x="237" y="49"/>
                      <a:pt x="236" y="50"/>
                      <a:pt x="236" y="51"/>
                    </a:cubicBezTo>
                    <a:cubicBezTo>
                      <a:pt x="236" y="51"/>
                      <a:pt x="236" y="51"/>
                      <a:pt x="236" y="51"/>
                    </a:cubicBezTo>
                    <a:cubicBezTo>
                      <a:pt x="240" y="50"/>
                      <a:pt x="244" y="48"/>
                      <a:pt x="249" y="46"/>
                    </a:cubicBezTo>
                    <a:cubicBezTo>
                      <a:pt x="249" y="46"/>
                      <a:pt x="250" y="46"/>
                      <a:pt x="250" y="45"/>
                    </a:cubicBezTo>
                    <a:cubicBezTo>
                      <a:pt x="251" y="42"/>
                      <a:pt x="251" y="41"/>
                      <a:pt x="249" y="41"/>
                    </a:cubicBezTo>
                    <a:cubicBezTo>
                      <a:pt x="249" y="41"/>
                      <a:pt x="249" y="40"/>
                      <a:pt x="249" y="39"/>
                    </a:cubicBezTo>
                    <a:cubicBezTo>
                      <a:pt x="249" y="39"/>
                      <a:pt x="249" y="39"/>
                      <a:pt x="248" y="39"/>
                    </a:cubicBezTo>
                    <a:cubicBezTo>
                      <a:pt x="248" y="39"/>
                      <a:pt x="248" y="39"/>
                      <a:pt x="248" y="40"/>
                    </a:cubicBezTo>
                    <a:cubicBezTo>
                      <a:pt x="248" y="40"/>
                      <a:pt x="248" y="40"/>
                      <a:pt x="248" y="40"/>
                    </a:cubicBezTo>
                    <a:cubicBezTo>
                      <a:pt x="248" y="39"/>
                      <a:pt x="248" y="39"/>
                      <a:pt x="248" y="39"/>
                    </a:cubicBezTo>
                    <a:cubicBezTo>
                      <a:pt x="248" y="39"/>
                      <a:pt x="248" y="38"/>
                      <a:pt x="247" y="38"/>
                    </a:cubicBezTo>
                    <a:moveTo>
                      <a:pt x="448" y="18"/>
                    </a:moveTo>
                    <a:cubicBezTo>
                      <a:pt x="448" y="19"/>
                      <a:pt x="448" y="19"/>
                      <a:pt x="448" y="19"/>
                    </a:cubicBezTo>
                    <a:cubicBezTo>
                      <a:pt x="448" y="19"/>
                      <a:pt x="448" y="19"/>
                      <a:pt x="448" y="19"/>
                    </a:cubicBezTo>
                    <a:cubicBezTo>
                      <a:pt x="448" y="19"/>
                      <a:pt x="448" y="18"/>
                      <a:pt x="448" y="18"/>
                    </a:cubicBezTo>
                    <a:moveTo>
                      <a:pt x="448" y="18"/>
                    </a:moveTo>
                    <a:cubicBezTo>
                      <a:pt x="448" y="18"/>
                      <a:pt x="448" y="18"/>
                      <a:pt x="448" y="18"/>
                    </a:cubicBezTo>
                    <a:cubicBezTo>
                      <a:pt x="448" y="18"/>
                      <a:pt x="448" y="18"/>
                      <a:pt x="448" y="18"/>
                    </a:cubicBezTo>
                    <a:cubicBezTo>
                      <a:pt x="448" y="18"/>
                      <a:pt x="448" y="18"/>
                      <a:pt x="448" y="18"/>
                    </a:cubicBezTo>
                    <a:moveTo>
                      <a:pt x="405" y="17"/>
                    </a:moveTo>
                    <a:cubicBezTo>
                      <a:pt x="398" y="19"/>
                      <a:pt x="398" y="19"/>
                      <a:pt x="398" y="19"/>
                    </a:cubicBezTo>
                    <a:cubicBezTo>
                      <a:pt x="400" y="19"/>
                      <a:pt x="403" y="19"/>
                      <a:pt x="405" y="18"/>
                    </a:cubicBezTo>
                    <a:cubicBezTo>
                      <a:pt x="405" y="18"/>
                      <a:pt x="405" y="18"/>
                      <a:pt x="405" y="18"/>
                    </a:cubicBezTo>
                    <a:cubicBezTo>
                      <a:pt x="405" y="18"/>
                      <a:pt x="405" y="18"/>
                      <a:pt x="405" y="18"/>
                    </a:cubicBezTo>
                    <a:cubicBezTo>
                      <a:pt x="405" y="17"/>
                      <a:pt x="405" y="17"/>
                      <a:pt x="405" y="17"/>
                    </a:cubicBezTo>
                    <a:moveTo>
                      <a:pt x="547" y="15"/>
                    </a:moveTo>
                    <a:cubicBezTo>
                      <a:pt x="547" y="15"/>
                      <a:pt x="547" y="15"/>
                      <a:pt x="547" y="15"/>
                    </a:cubicBezTo>
                    <a:cubicBezTo>
                      <a:pt x="547" y="15"/>
                      <a:pt x="546" y="15"/>
                      <a:pt x="546" y="15"/>
                    </a:cubicBezTo>
                    <a:cubicBezTo>
                      <a:pt x="546" y="15"/>
                      <a:pt x="546" y="15"/>
                      <a:pt x="545" y="15"/>
                    </a:cubicBezTo>
                    <a:cubicBezTo>
                      <a:pt x="546" y="15"/>
                      <a:pt x="546" y="15"/>
                      <a:pt x="546" y="15"/>
                    </a:cubicBezTo>
                    <a:cubicBezTo>
                      <a:pt x="546" y="15"/>
                      <a:pt x="546" y="15"/>
                      <a:pt x="547" y="15"/>
                    </a:cubicBezTo>
                    <a:cubicBezTo>
                      <a:pt x="547" y="15"/>
                      <a:pt x="547" y="15"/>
                      <a:pt x="547" y="15"/>
                    </a:cubicBezTo>
                    <a:moveTo>
                      <a:pt x="509" y="14"/>
                    </a:moveTo>
                    <a:cubicBezTo>
                      <a:pt x="509" y="14"/>
                      <a:pt x="509" y="14"/>
                      <a:pt x="509" y="14"/>
                    </a:cubicBezTo>
                    <a:cubicBezTo>
                      <a:pt x="510" y="14"/>
                      <a:pt x="510" y="14"/>
                      <a:pt x="510" y="14"/>
                    </a:cubicBezTo>
                    <a:cubicBezTo>
                      <a:pt x="509" y="14"/>
                      <a:pt x="509" y="14"/>
                      <a:pt x="509" y="14"/>
                    </a:cubicBezTo>
                    <a:moveTo>
                      <a:pt x="356" y="10"/>
                    </a:moveTo>
                    <a:cubicBezTo>
                      <a:pt x="351" y="10"/>
                      <a:pt x="347" y="11"/>
                      <a:pt x="344" y="12"/>
                    </a:cubicBezTo>
                    <a:cubicBezTo>
                      <a:pt x="343" y="13"/>
                      <a:pt x="341" y="13"/>
                      <a:pt x="339" y="14"/>
                    </a:cubicBezTo>
                    <a:cubicBezTo>
                      <a:pt x="336" y="16"/>
                      <a:pt x="333" y="16"/>
                      <a:pt x="330" y="18"/>
                    </a:cubicBezTo>
                    <a:cubicBezTo>
                      <a:pt x="329" y="19"/>
                      <a:pt x="328" y="20"/>
                      <a:pt x="327" y="20"/>
                    </a:cubicBezTo>
                    <a:cubicBezTo>
                      <a:pt x="340" y="17"/>
                      <a:pt x="354" y="14"/>
                      <a:pt x="367" y="11"/>
                    </a:cubicBezTo>
                    <a:cubicBezTo>
                      <a:pt x="363" y="11"/>
                      <a:pt x="359" y="10"/>
                      <a:pt x="356" y="10"/>
                    </a:cubicBezTo>
                    <a:moveTo>
                      <a:pt x="436" y="5"/>
                    </a:moveTo>
                    <a:cubicBezTo>
                      <a:pt x="435" y="5"/>
                      <a:pt x="435" y="5"/>
                      <a:pt x="434" y="5"/>
                    </a:cubicBezTo>
                    <a:cubicBezTo>
                      <a:pt x="433" y="5"/>
                      <a:pt x="433" y="5"/>
                      <a:pt x="433" y="5"/>
                    </a:cubicBezTo>
                    <a:cubicBezTo>
                      <a:pt x="433" y="5"/>
                      <a:pt x="433" y="5"/>
                      <a:pt x="434" y="5"/>
                    </a:cubicBezTo>
                    <a:cubicBezTo>
                      <a:pt x="434" y="5"/>
                      <a:pt x="435" y="5"/>
                      <a:pt x="436" y="5"/>
                    </a:cubicBezTo>
                    <a:moveTo>
                      <a:pt x="463" y="4"/>
                    </a:moveTo>
                    <a:cubicBezTo>
                      <a:pt x="463" y="4"/>
                      <a:pt x="463" y="4"/>
                      <a:pt x="463" y="4"/>
                    </a:cubicBezTo>
                    <a:cubicBezTo>
                      <a:pt x="463" y="4"/>
                      <a:pt x="463" y="4"/>
                      <a:pt x="463" y="4"/>
                    </a:cubicBezTo>
                    <a:cubicBezTo>
                      <a:pt x="463" y="4"/>
                      <a:pt x="463" y="4"/>
                      <a:pt x="463" y="4"/>
                    </a:cubicBezTo>
                    <a:moveTo>
                      <a:pt x="463" y="3"/>
                    </a:moveTo>
                    <a:cubicBezTo>
                      <a:pt x="463" y="4"/>
                      <a:pt x="463" y="4"/>
                      <a:pt x="463" y="4"/>
                    </a:cubicBezTo>
                    <a:cubicBezTo>
                      <a:pt x="463" y="4"/>
                      <a:pt x="463" y="4"/>
                      <a:pt x="463" y="4"/>
                    </a:cubicBezTo>
                    <a:cubicBezTo>
                      <a:pt x="463" y="3"/>
                      <a:pt x="463" y="3"/>
                      <a:pt x="463" y="3"/>
                    </a:cubicBezTo>
                    <a:cubicBezTo>
                      <a:pt x="463" y="3"/>
                      <a:pt x="463" y="3"/>
                      <a:pt x="463" y="3"/>
                    </a:cubicBezTo>
                    <a:moveTo>
                      <a:pt x="463" y="3"/>
                    </a:moveTo>
                    <a:cubicBezTo>
                      <a:pt x="461" y="3"/>
                      <a:pt x="460" y="3"/>
                      <a:pt x="459" y="3"/>
                    </a:cubicBezTo>
                    <a:cubicBezTo>
                      <a:pt x="461" y="3"/>
                      <a:pt x="463" y="3"/>
                      <a:pt x="463" y="3"/>
                    </a:cubicBezTo>
                    <a:cubicBezTo>
                      <a:pt x="463" y="3"/>
                      <a:pt x="463" y="3"/>
                      <a:pt x="463" y="3"/>
                    </a:cubicBezTo>
                    <a:moveTo>
                      <a:pt x="459" y="0"/>
                    </a:moveTo>
                    <a:cubicBezTo>
                      <a:pt x="455" y="1"/>
                      <a:pt x="451" y="2"/>
                      <a:pt x="447" y="2"/>
                    </a:cubicBezTo>
                    <a:cubicBezTo>
                      <a:pt x="446" y="3"/>
                      <a:pt x="444" y="4"/>
                      <a:pt x="442" y="4"/>
                    </a:cubicBezTo>
                    <a:cubicBezTo>
                      <a:pt x="441" y="4"/>
                      <a:pt x="440" y="4"/>
                      <a:pt x="439" y="5"/>
                    </a:cubicBezTo>
                    <a:cubicBezTo>
                      <a:pt x="442" y="4"/>
                      <a:pt x="447" y="3"/>
                      <a:pt x="454" y="2"/>
                    </a:cubicBezTo>
                    <a:cubicBezTo>
                      <a:pt x="455" y="3"/>
                      <a:pt x="456" y="3"/>
                      <a:pt x="457" y="3"/>
                    </a:cubicBezTo>
                    <a:cubicBezTo>
                      <a:pt x="459" y="4"/>
                      <a:pt x="460" y="4"/>
                      <a:pt x="463" y="4"/>
                    </a:cubicBezTo>
                    <a:cubicBezTo>
                      <a:pt x="462" y="4"/>
                      <a:pt x="459" y="4"/>
                      <a:pt x="457" y="3"/>
                    </a:cubicBezTo>
                    <a:cubicBezTo>
                      <a:pt x="458" y="3"/>
                      <a:pt x="458" y="3"/>
                      <a:pt x="458" y="3"/>
                    </a:cubicBezTo>
                    <a:cubicBezTo>
                      <a:pt x="458" y="3"/>
                      <a:pt x="458" y="3"/>
                      <a:pt x="458" y="3"/>
                    </a:cubicBezTo>
                    <a:cubicBezTo>
                      <a:pt x="458" y="3"/>
                      <a:pt x="458" y="3"/>
                      <a:pt x="458" y="3"/>
                    </a:cubicBezTo>
                    <a:cubicBezTo>
                      <a:pt x="458" y="3"/>
                      <a:pt x="458" y="3"/>
                      <a:pt x="459" y="3"/>
                    </a:cubicBezTo>
                    <a:cubicBezTo>
                      <a:pt x="459" y="3"/>
                      <a:pt x="459" y="3"/>
                      <a:pt x="459" y="3"/>
                    </a:cubicBezTo>
                    <a:cubicBezTo>
                      <a:pt x="459" y="2"/>
                      <a:pt x="459" y="2"/>
                      <a:pt x="459" y="2"/>
                    </a:cubicBezTo>
                    <a:cubicBezTo>
                      <a:pt x="459" y="2"/>
                      <a:pt x="459" y="2"/>
                      <a:pt x="459" y="2"/>
                    </a:cubicBezTo>
                    <a:cubicBezTo>
                      <a:pt x="459" y="1"/>
                      <a:pt x="459" y="1"/>
                      <a:pt x="459" y="1"/>
                    </a:cubicBezTo>
                    <a:cubicBezTo>
                      <a:pt x="459" y="1"/>
                      <a:pt x="459" y="1"/>
                      <a:pt x="459" y="1"/>
                    </a:cubicBezTo>
                    <a:cubicBezTo>
                      <a:pt x="459" y="1"/>
                      <a:pt x="459" y="1"/>
                      <a:pt x="459" y="0"/>
                    </a:cubicBezTo>
                  </a:path>
                </a:pathLst>
              </a:custGeom>
              <a:solidFill>
                <a:srgbClr val="2D9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52" name="Freeform 7"/>
              <p:cNvSpPr>
                <a:spLocks noEditPoints="1"/>
              </p:cNvSpPr>
              <p:nvPr/>
            </p:nvSpPr>
            <p:spPr bwMode="auto">
              <a:xfrm>
                <a:off x="2727072" y="531690"/>
                <a:ext cx="4497545" cy="4366880"/>
              </a:xfrm>
              <a:custGeom>
                <a:avLst/>
                <a:gdLst>
                  <a:gd name="T0" fmla="*/ 538 w 1152"/>
                  <a:gd name="T1" fmla="*/ 81 h 1118"/>
                  <a:gd name="T2" fmla="*/ 429 w 1152"/>
                  <a:gd name="T3" fmla="*/ 104 h 1118"/>
                  <a:gd name="T4" fmla="*/ 492 w 1152"/>
                  <a:gd name="T5" fmla="*/ 109 h 1118"/>
                  <a:gd name="T6" fmla="*/ 542 w 1152"/>
                  <a:gd name="T7" fmla="*/ 191 h 1118"/>
                  <a:gd name="T8" fmla="*/ 538 w 1152"/>
                  <a:gd name="T9" fmla="*/ 305 h 1118"/>
                  <a:gd name="T10" fmla="*/ 616 w 1152"/>
                  <a:gd name="T11" fmla="*/ 427 h 1118"/>
                  <a:gd name="T12" fmla="*/ 613 w 1152"/>
                  <a:gd name="T13" fmla="*/ 453 h 1118"/>
                  <a:gd name="T14" fmla="*/ 575 w 1152"/>
                  <a:gd name="T15" fmla="*/ 432 h 1118"/>
                  <a:gd name="T16" fmla="*/ 482 w 1152"/>
                  <a:gd name="T17" fmla="*/ 455 h 1118"/>
                  <a:gd name="T18" fmla="*/ 88 w 1152"/>
                  <a:gd name="T19" fmla="*/ 283 h 1118"/>
                  <a:gd name="T20" fmla="*/ 79 w 1152"/>
                  <a:gd name="T21" fmla="*/ 298 h 1118"/>
                  <a:gd name="T22" fmla="*/ 62 w 1152"/>
                  <a:gd name="T23" fmla="*/ 350 h 1118"/>
                  <a:gd name="T24" fmla="*/ 59 w 1152"/>
                  <a:gd name="T25" fmla="*/ 393 h 1118"/>
                  <a:gd name="T26" fmla="*/ 57 w 1152"/>
                  <a:gd name="T27" fmla="*/ 407 h 1118"/>
                  <a:gd name="T28" fmla="*/ 256 w 1152"/>
                  <a:gd name="T29" fmla="*/ 595 h 1118"/>
                  <a:gd name="T30" fmla="*/ 267 w 1152"/>
                  <a:gd name="T31" fmla="*/ 596 h 1118"/>
                  <a:gd name="T32" fmla="*/ 1138 w 1152"/>
                  <a:gd name="T33" fmla="*/ 674 h 1118"/>
                  <a:gd name="T34" fmla="*/ 1106 w 1152"/>
                  <a:gd name="T35" fmla="*/ 740 h 1118"/>
                  <a:gd name="T36" fmla="*/ 524 w 1152"/>
                  <a:gd name="T37" fmla="*/ 847 h 1118"/>
                  <a:gd name="T38" fmla="*/ 987 w 1152"/>
                  <a:gd name="T39" fmla="*/ 895 h 1118"/>
                  <a:gd name="T40" fmla="*/ 883 w 1152"/>
                  <a:gd name="T41" fmla="*/ 990 h 1118"/>
                  <a:gd name="T42" fmla="*/ 928 w 1152"/>
                  <a:gd name="T43" fmla="*/ 1009 h 1118"/>
                  <a:gd name="T44" fmla="*/ 544 w 1152"/>
                  <a:gd name="T45" fmla="*/ 79 h 1118"/>
                  <a:gd name="T46" fmla="*/ 603 w 1152"/>
                  <a:gd name="T47" fmla="*/ 88 h 1118"/>
                  <a:gd name="T48" fmla="*/ 550 w 1152"/>
                  <a:gd name="T49" fmla="*/ 314 h 1118"/>
                  <a:gd name="T50" fmla="*/ 823 w 1152"/>
                  <a:gd name="T51" fmla="*/ 590 h 1118"/>
                  <a:gd name="T52" fmla="*/ 969 w 1152"/>
                  <a:gd name="T53" fmla="*/ 585 h 1118"/>
                  <a:gd name="T54" fmla="*/ 878 w 1152"/>
                  <a:gd name="T55" fmla="*/ 401 h 1118"/>
                  <a:gd name="T56" fmla="*/ 758 w 1152"/>
                  <a:gd name="T57" fmla="*/ 422 h 1118"/>
                  <a:gd name="T58" fmla="*/ 696 w 1152"/>
                  <a:gd name="T59" fmla="*/ 227 h 1118"/>
                  <a:gd name="T60" fmla="*/ 697 w 1152"/>
                  <a:gd name="T61" fmla="*/ 279 h 1118"/>
                  <a:gd name="T62" fmla="*/ 743 w 1152"/>
                  <a:gd name="T63" fmla="*/ 229 h 1118"/>
                  <a:gd name="T64" fmla="*/ 819 w 1152"/>
                  <a:gd name="T65" fmla="*/ 54 h 1118"/>
                  <a:gd name="T66" fmla="*/ 868 w 1152"/>
                  <a:gd name="T67" fmla="*/ 82 h 1118"/>
                  <a:gd name="T68" fmla="*/ 1134 w 1152"/>
                  <a:gd name="T69" fmla="*/ 657 h 1118"/>
                  <a:gd name="T70" fmla="*/ 915 w 1152"/>
                  <a:gd name="T71" fmla="*/ 745 h 1118"/>
                  <a:gd name="T72" fmla="*/ 747 w 1152"/>
                  <a:gd name="T73" fmla="*/ 1063 h 1118"/>
                  <a:gd name="T74" fmla="*/ 527 w 1152"/>
                  <a:gd name="T75" fmla="*/ 832 h 1118"/>
                  <a:gd name="T76" fmla="*/ 456 w 1152"/>
                  <a:gd name="T77" fmla="*/ 468 h 1118"/>
                  <a:gd name="T78" fmla="*/ 818 w 1152"/>
                  <a:gd name="T79" fmla="*/ 494 h 1118"/>
                  <a:gd name="T80" fmla="*/ 712 w 1152"/>
                  <a:gd name="T81" fmla="*/ 493 h 1118"/>
                  <a:gd name="T82" fmla="*/ 614 w 1152"/>
                  <a:gd name="T83" fmla="*/ 398 h 1118"/>
                  <a:gd name="T84" fmla="*/ 545 w 1152"/>
                  <a:gd name="T85" fmla="*/ 371 h 1118"/>
                  <a:gd name="T86" fmla="*/ 660 w 1152"/>
                  <a:gd name="T87" fmla="*/ 212 h 1118"/>
                  <a:gd name="T88" fmla="*/ 797 w 1152"/>
                  <a:gd name="T89" fmla="*/ 166 h 1118"/>
                  <a:gd name="T90" fmla="*/ 801 w 1152"/>
                  <a:gd name="T91" fmla="*/ 55 h 1118"/>
                  <a:gd name="T92" fmla="*/ 256 w 1152"/>
                  <a:gd name="T93" fmla="*/ 123 h 1118"/>
                  <a:gd name="T94" fmla="*/ 279 w 1152"/>
                  <a:gd name="T95" fmla="*/ 108 h 1118"/>
                  <a:gd name="T96" fmla="*/ 292 w 1152"/>
                  <a:gd name="T97" fmla="*/ 180 h 1118"/>
                  <a:gd name="T98" fmla="*/ 124 w 1152"/>
                  <a:gd name="T99" fmla="*/ 222 h 1118"/>
                  <a:gd name="T100" fmla="*/ 492 w 1152"/>
                  <a:gd name="T101" fmla="*/ 8 h 1118"/>
                  <a:gd name="T102" fmla="*/ 480 w 1152"/>
                  <a:gd name="T103" fmla="*/ 48 h 1118"/>
                  <a:gd name="T104" fmla="*/ 488 w 1152"/>
                  <a:gd name="T105" fmla="*/ 64 h 1118"/>
                  <a:gd name="T106" fmla="*/ 514 w 1152"/>
                  <a:gd name="T107" fmla="*/ 67 h 1118"/>
                  <a:gd name="T108" fmla="*/ 422 w 1152"/>
                  <a:gd name="T109" fmla="*/ 99 h 1118"/>
                  <a:gd name="T110" fmla="*/ 389 w 1152"/>
                  <a:gd name="T111" fmla="*/ 132 h 1118"/>
                  <a:gd name="T112" fmla="*/ 107 w 1152"/>
                  <a:gd name="T113" fmla="*/ 883 h 1118"/>
                  <a:gd name="T114" fmla="*/ 39 w 1152"/>
                  <a:gd name="T115" fmla="*/ 621 h 1118"/>
                  <a:gd name="T116" fmla="*/ 576 w 1152"/>
                  <a:gd name="T117" fmla="*/ 149 h 1118"/>
                  <a:gd name="T118" fmla="*/ 462 w 1152"/>
                  <a:gd name="T119" fmla="*/ 152 h 1118"/>
                  <a:gd name="T120" fmla="*/ 637 w 1152"/>
                  <a:gd name="T121" fmla="*/ 109 h 1118"/>
                  <a:gd name="T122" fmla="*/ 62 w 1152"/>
                  <a:gd name="T123" fmla="*/ 388 h 1118"/>
                  <a:gd name="T124" fmla="*/ 97 w 1152"/>
                  <a:gd name="T125" fmla="*/ 263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52" h="1118">
                    <a:moveTo>
                      <a:pt x="577" y="77"/>
                    </a:moveTo>
                    <a:cubicBezTo>
                      <a:pt x="568" y="79"/>
                      <a:pt x="564" y="79"/>
                      <a:pt x="561" y="78"/>
                    </a:cubicBezTo>
                    <a:cubicBezTo>
                      <a:pt x="557" y="78"/>
                      <a:pt x="560" y="74"/>
                      <a:pt x="560" y="74"/>
                    </a:cubicBezTo>
                    <a:cubicBezTo>
                      <a:pt x="560" y="74"/>
                      <a:pt x="560" y="74"/>
                      <a:pt x="560" y="74"/>
                    </a:cubicBezTo>
                    <a:cubicBezTo>
                      <a:pt x="561" y="74"/>
                      <a:pt x="561" y="74"/>
                      <a:pt x="561" y="74"/>
                    </a:cubicBezTo>
                    <a:cubicBezTo>
                      <a:pt x="562" y="74"/>
                      <a:pt x="562" y="74"/>
                      <a:pt x="563" y="74"/>
                    </a:cubicBezTo>
                    <a:cubicBezTo>
                      <a:pt x="563" y="74"/>
                      <a:pt x="564" y="74"/>
                      <a:pt x="564" y="74"/>
                    </a:cubicBezTo>
                    <a:cubicBezTo>
                      <a:pt x="565" y="74"/>
                      <a:pt x="565" y="74"/>
                      <a:pt x="565" y="74"/>
                    </a:cubicBezTo>
                    <a:cubicBezTo>
                      <a:pt x="566" y="74"/>
                      <a:pt x="566" y="74"/>
                      <a:pt x="566" y="74"/>
                    </a:cubicBezTo>
                    <a:cubicBezTo>
                      <a:pt x="566" y="73"/>
                      <a:pt x="567" y="73"/>
                      <a:pt x="567" y="73"/>
                    </a:cubicBezTo>
                    <a:cubicBezTo>
                      <a:pt x="567" y="73"/>
                      <a:pt x="568" y="73"/>
                      <a:pt x="569" y="73"/>
                    </a:cubicBezTo>
                    <a:cubicBezTo>
                      <a:pt x="569" y="73"/>
                      <a:pt x="569" y="73"/>
                      <a:pt x="570" y="73"/>
                    </a:cubicBezTo>
                    <a:cubicBezTo>
                      <a:pt x="572" y="73"/>
                      <a:pt x="575" y="74"/>
                      <a:pt x="578" y="73"/>
                    </a:cubicBezTo>
                    <a:cubicBezTo>
                      <a:pt x="578" y="73"/>
                      <a:pt x="578" y="74"/>
                      <a:pt x="579" y="74"/>
                    </a:cubicBezTo>
                    <a:cubicBezTo>
                      <a:pt x="580" y="74"/>
                      <a:pt x="581" y="75"/>
                      <a:pt x="581" y="75"/>
                    </a:cubicBezTo>
                    <a:cubicBezTo>
                      <a:pt x="581" y="75"/>
                      <a:pt x="581" y="76"/>
                      <a:pt x="577" y="77"/>
                    </a:cubicBezTo>
                    <a:moveTo>
                      <a:pt x="579" y="80"/>
                    </a:moveTo>
                    <a:cubicBezTo>
                      <a:pt x="579" y="80"/>
                      <a:pt x="579" y="80"/>
                      <a:pt x="580" y="80"/>
                    </a:cubicBezTo>
                    <a:cubicBezTo>
                      <a:pt x="580" y="80"/>
                      <a:pt x="580" y="80"/>
                      <a:pt x="579" y="80"/>
                    </a:cubicBezTo>
                    <a:cubicBezTo>
                      <a:pt x="578" y="80"/>
                      <a:pt x="578" y="80"/>
                      <a:pt x="578" y="80"/>
                    </a:cubicBezTo>
                    <a:cubicBezTo>
                      <a:pt x="578" y="79"/>
                      <a:pt x="578" y="79"/>
                      <a:pt x="578" y="79"/>
                    </a:cubicBezTo>
                    <a:cubicBezTo>
                      <a:pt x="578" y="79"/>
                      <a:pt x="578" y="79"/>
                      <a:pt x="578" y="79"/>
                    </a:cubicBezTo>
                    <a:cubicBezTo>
                      <a:pt x="578" y="79"/>
                      <a:pt x="578" y="79"/>
                      <a:pt x="578" y="79"/>
                    </a:cubicBezTo>
                    <a:cubicBezTo>
                      <a:pt x="578" y="79"/>
                      <a:pt x="578" y="79"/>
                      <a:pt x="578" y="79"/>
                    </a:cubicBezTo>
                    <a:cubicBezTo>
                      <a:pt x="577" y="80"/>
                      <a:pt x="577" y="80"/>
                      <a:pt x="577" y="80"/>
                    </a:cubicBezTo>
                    <a:cubicBezTo>
                      <a:pt x="576" y="80"/>
                      <a:pt x="576" y="80"/>
                      <a:pt x="576" y="80"/>
                    </a:cubicBezTo>
                    <a:cubicBezTo>
                      <a:pt x="577" y="80"/>
                      <a:pt x="577" y="80"/>
                      <a:pt x="577" y="80"/>
                    </a:cubicBezTo>
                    <a:cubicBezTo>
                      <a:pt x="577" y="80"/>
                      <a:pt x="577" y="80"/>
                      <a:pt x="577" y="80"/>
                    </a:cubicBezTo>
                    <a:cubicBezTo>
                      <a:pt x="577" y="81"/>
                      <a:pt x="577" y="81"/>
                      <a:pt x="577" y="81"/>
                    </a:cubicBezTo>
                    <a:cubicBezTo>
                      <a:pt x="578" y="81"/>
                      <a:pt x="578" y="81"/>
                      <a:pt x="578" y="81"/>
                    </a:cubicBezTo>
                    <a:cubicBezTo>
                      <a:pt x="578" y="81"/>
                      <a:pt x="578" y="81"/>
                      <a:pt x="578" y="81"/>
                    </a:cubicBezTo>
                    <a:cubicBezTo>
                      <a:pt x="578" y="80"/>
                      <a:pt x="578" y="80"/>
                      <a:pt x="578" y="80"/>
                    </a:cubicBezTo>
                    <a:cubicBezTo>
                      <a:pt x="579" y="80"/>
                      <a:pt x="579" y="80"/>
                      <a:pt x="579" y="80"/>
                    </a:cubicBezTo>
                    <a:moveTo>
                      <a:pt x="578" y="83"/>
                    </a:moveTo>
                    <a:cubicBezTo>
                      <a:pt x="578" y="82"/>
                      <a:pt x="579" y="82"/>
                      <a:pt x="578" y="81"/>
                    </a:cubicBezTo>
                    <a:cubicBezTo>
                      <a:pt x="578" y="81"/>
                      <a:pt x="578" y="81"/>
                      <a:pt x="578" y="81"/>
                    </a:cubicBezTo>
                    <a:cubicBezTo>
                      <a:pt x="577" y="81"/>
                      <a:pt x="577" y="81"/>
                      <a:pt x="577" y="81"/>
                    </a:cubicBezTo>
                    <a:cubicBezTo>
                      <a:pt x="576" y="81"/>
                      <a:pt x="576" y="81"/>
                      <a:pt x="576" y="81"/>
                    </a:cubicBezTo>
                    <a:cubicBezTo>
                      <a:pt x="576" y="81"/>
                      <a:pt x="576" y="81"/>
                      <a:pt x="576" y="81"/>
                    </a:cubicBezTo>
                    <a:cubicBezTo>
                      <a:pt x="576" y="82"/>
                      <a:pt x="576" y="82"/>
                      <a:pt x="576" y="82"/>
                    </a:cubicBezTo>
                    <a:cubicBezTo>
                      <a:pt x="576" y="82"/>
                      <a:pt x="576" y="82"/>
                      <a:pt x="576" y="82"/>
                    </a:cubicBezTo>
                    <a:cubicBezTo>
                      <a:pt x="576" y="84"/>
                      <a:pt x="578" y="83"/>
                      <a:pt x="578" y="83"/>
                    </a:cubicBezTo>
                    <a:moveTo>
                      <a:pt x="541" y="84"/>
                    </a:moveTo>
                    <a:cubicBezTo>
                      <a:pt x="541" y="83"/>
                      <a:pt x="541" y="83"/>
                      <a:pt x="541" y="83"/>
                    </a:cubicBezTo>
                    <a:cubicBezTo>
                      <a:pt x="541" y="82"/>
                      <a:pt x="541" y="82"/>
                      <a:pt x="541" y="82"/>
                    </a:cubicBezTo>
                    <a:cubicBezTo>
                      <a:pt x="541" y="82"/>
                      <a:pt x="541" y="82"/>
                      <a:pt x="541" y="82"/>
                    </a:cubicBezTo>
                    <a:cubicBezTo>
                      <a:pt x="540" y="82"/>
                      <a:pt x="540" y="82"/>
                      <a:pt x="540" y="82"/>
                    </a:cubicBezTo>
                    <a:cubicBezTo>
                      <a:pt x="540" y="82"/>
                      <a:pt x="540" y="82"/>
                      <a:pt x="540" y="82"/>
                    </a:cubicBezTo>
                    <a:cubicBezTo>
                      <a:pt x="540" y="81"/>
                      <a:pt x="540" y="81"/>
                      <a:pt x="540" y="81"/>
                    </a:cubicBezTo>
                    <a:cubicBezTo>
                      <a:pt x="540" y="81"/>
                      <a:pt x="540" y="81"/>
                      <a:pt x="540" y="81"/>
                    </a:cubicBezTo>
                    <a:cubicBezTo>
                      <a:pt x="540" y="81"/>
                      <a:pt x="540" y="81"/>
                      <a:pt x="540" y="81"/>
                    </a:cubicBezTo>
                    <a:cubicBezTo>
                      <a:pt x="540" y="81"/>
                      <a:pt x="540" y="81"/>
                      <a:pt x="540" y="81"/>
                    </a:cubicBezTo>
                    <a:cubicBezTo>
                      <a:pt x="539" y="81"/>
                      <a:pt x="539" y="81"/>
                      <a:pt x="539" y="81"/>
                    </a:cubicBezTo>
                    <a:cubicBezTo>
                      <a:pt x="538" y="81"/>
                      <a:pt x="538" y="81"/>
                      <a:pt x="538" y="81"/>
                    </a:cubicBezTo>
                    <a:cubicBezTo>
                      <a:pt x="538" y="81"/>
                      <a:pt x="538" y="81"/>
                      <a:pt x="538" y="81"/>
                    </a:cubicBezTo>
                    <a:cubicBezTo>
                      <a:pt x="538" y="81"/>
                      <a:pt x="538" y="81"/>
                      <a:pt x="538" y="81"/>
                    </a:cubicBezTo>
                    <a:cubicBezTo>
                      <a:pt x="538" y="81"/>
                      <a:pt x="538" y="81"/>
                      <a:pt x="537" y="81"/>
                    </a:cubicBezTo>
                    <a:cubicBezTo>
                      <a:pt x="537" y="82"/>
                      <a:pt x="537" y="82"/>
                      <a:pt x="537" y="82"/>
                    </a:cubicBezTo>
                    <a:cubicBezTo>
                      <a:pt x="538" y="82"/>
                      <a:pt x="538" y="82"/>
                      <a:pt x="538" y="82"/>
                    </a:cubicBezTo>
                    <a:cubicBezTo>
                      <a:pt x="538" y="82"/>
                      <a:pt x="538" y="82"/>
                      <a:pt x="538" y="82"/>
                    </a:cubicBezTo>
                    <a:cubicBezTo>
                      <a:pt x="538" y="82"/>
                      <a:pt x="538" y="82"/>
                      <a:pt x="538" y="82"/>
                    </a:cubicBezTo>
                    <a:cubicBezTo>
                      <a:pt x="538" y="83"/>
                      <a:pt x="538" y="83"/>
                      <a:pt x="538" y="83"/>
                    </a:cubicBezTo>
                    <a:cubicBezTo>
                      <a:pt x="538" y="84"/>
                      <a:pt x="538" y="84"/>
                      <a:pt x="538" y="84"/>
                    </a:cubicBezTo>
                    <a:cubicBezTo>
                      <a:pt x="539" y="84"/>
                      <a:pt x="539" y="84"/>
                      <a:pt x="539" y="84"/>
                    </a:cubicBezTo>
                    <a:cubicBezTo>
                      <a:pt x="540" y="84"/>
                      <a:pt x="540" y="84"/>
                      <a:pt x="540" y="84"/>
                    </a:cubicBezTo>
                    <a:cubicBezTo>
                      <a:pt x="540" y="84"/>
                      <a:pt x="540" y="84"/>
                      <a:pt x="540" y="84"/>
                    </a:cubicBezTo>
                    <a:cubicBezTo>
                      <a:pt x="540" y="84"/>
                      <a:pt x="540" y="84"/>
                      <a:pt x="540" y="84"/>
                    </a:cubicBezTo>
                    <a:cubicBezTo>
                      <a:pt x="540" y="84"/>
                      <a:pt x="540" y="84"/>
                      <a:pt x="541" y="84"/>
                    </a:cubicBezTo>
                    <a:cubicBezTo>
                      <a:pt x="541" y="84"/>
                      <a:pt x="541" y="84"/>
                      <a:pt x="541" y="84"/>
                    </a:cubicBezTo>
                    <a:moveTo>
                      <a:pt x="433" y="125"/>
                    </a:moveTo>
                    <a:cubicBezTo>
                      <a:pt x="434" y="124"/>
                      <a:pt x="434" y="123"/>
                      <a:pt x="434" y="123"/>
                    </a:cubicBezTo>
                    <a:cubicBezTo>
                      <a:pt x="434" y="122"/>
                      <a:pt x="432" y="123"/>
                      <a:pt x="432" y="123"/>
                    </a:cubicBezTo>
                    <a:cubicBezTo>
                      <a:pt x="432" y="123"/>
                      <a:pt x="430" y="124"/>
                      <a:pt x="431" y="125"/>
                    </a:cubicBezTo>
                    <a:cubicBezTo>
                      <a:pt x="431" y="125"/>
                      <a:pt x="432" y="125"/>
                      <a:pt x="433" y="125"/>
                    </a:cubicBezTo>
                    <a:moveTo>
                      <a:pt x="475" y="121"/>
                    </a:moveTo>
                    <a:cubicBezTo>
                      <a:pt x="475" y="122"/>
                      <a:pt x="475" y="122"/>
                      <a:pt x="474" y="122"/>
                    </a:cubicBezTo>
                    <a:cubicBezTo>
                      <a:pt x="473" y="122"/>
                      <a:pt x="473" y="123"/>
                      <a:pt x="472" y="123"/>
                    </a:cubicBezTo>
                    <a:cubicBezTo>
                      <a:pt x="472" y="123"/>
                      <a:pt x="471" y="123"/>
                      <a:pt x="471" y="123"/>
                    </a:cubicBezTo>
                    <a:cubicBezTo>
                      <a:pt x="470" y="124"/>
                      <a:pt x="469" y="124"/>
                      <a:pt x="469" y="124"/>
                    </a:cubicBezTo>
                    <a:cubicBezTo>
                      <a:pt x="468" y="125"/>
                      <a:pt x="468" y="125"/>
                      <a:pt x="467" y="125"/>
                    </a:cubicBezTo>
                    <a:cubicBezTo>
                      <a:pt x="466" y="126"/>
                      <a:pt x="466" y="126"/>
                      <a:pt x="466" y="126"/>
                    </a:cubicBezTo>
                    <a:cubicBezTo>
                      <a:pt x="465" y="126"/>
                      <a:pt x="465" y="126"/>
                      <a:pt x="464" y="127"/>
                    </a:cubicBezTo>
                    <a:cubicBezTo>
                      <a:pt x="462" y="127"/>
                      <a:pt x="460" y="127"/>
                      <a:pt x="457" y="127"/>
                    </a:cubicBezTo>
                    <a:cubicBezTo>
                      <a:pt x="456" y="127"/>
                      <a:pt x="456" y="127"/>
                      <a:pt x="456" y="127"/>
                    </a:cubicBezTo>
                    <a:cubicBezTo>
                      <a:pt x="456" y="127"/>
                      <a:pt x="456" y="127"/>
                      <a:pt x="456" y="127"/>
                    </a:cubicBezTo>
                    <a:cubicBezTo>
                      <a:pt x="456" y="127"/>
                      <a:pt x="456" y="127"/>
                      <a:pt x="456" y="127"/>
                    </a:cubicBezTo>
                    <a:cubicBezTo>
                      <a:pt x="456" y="127"/>
                      <a:pt x="456" y="127"/>
                      <a:pt x="455" y="127"/>
                    </a:cubicBezTo>
                    <a:cubicBezTo>
                      <a:pt x="454" y="126"/>
                      <a:pt x="454" y="126"/>
                      <a:pt x="454" y="126"/>
                    </a:cubicBezTo>
                    <a:cubicBezTo>
                      <a:pt x="454" y="125"/>
                      <a:pt x="454" y="125"/>
                      <a:pt x="454" y="125"/>
                    </a:cubicBezTo>
                    <a:cubicBezTo>
                      <a:pt x="454" y="125"/>
                      <a:pt x="454" y="125"/>
                      <a:pt x="454" y="125"/>
                    </a:cubicBezTo>
                    <a:cubicBezTo>
                      <a:pt x="456" y="123"/>
                      <a:pt x="456" y="123"/>
                      <a:pt x="456" y="121"/>
                    </a:cubicBezTo>
                    <a:cubicBezTo>
                      <a:pt x="457" y="120"/>
                      <a:pt x="457" y="120"/>
                      <a:pt x="458" y="120"/>
                    </a:cubicBezTo>
                    <a:cubicBezTo>
                      <a:pt x="457" y="119"/>
                      <a:pt x="457" y="119"/>
                      <a:pt x="457" y="119"/>
                    </a:cubicBezTo>
                    <a:cubicBezTo>
                      <a:pt x="456" y="119"/>
                      <a:pt x="452" y="121"/>
                      <a:pt x="451" y="122"/>
                    </a:cubicBezTo>
                    <a:cubicBezTo>
                      <a:pt x="451" y="122"/>
                      <a:pt x="436" y="129"/>
                      <a:pt x="432" y="130"/>
                    </a:cubicBezTo>
                    <a:cubicBezTo>
                      <a:pt x="431" y="129"/>
                      <a:pt x="431" y="129"/>
                      <a:pt x="431" y="129"/>
                    </a:cubicBezTo>
                    <a:cubicBezTo>
                      <a:pt x="429" y="127"/>
                      <a:pt x="427" y="128"/>
                      <a:pt x="420" y="132"/>
                    </a:cubicBezTo>
                    <a:cubicBezTo>
                      <a:pt x="420" y="132"/>
                      <a:pt x="420" y="132"/>
                      <a:pt x="420" y="130"/>
                    </a:cubicBezTo>
                    <a:cubicBezTo>
                      <a:pt x="419" y="130"/>
                      <a:pt x="419" y="130"/>
                      <a:pt x="419" y="130"/>
                    </a:cubicBezTo>
                    <a:cubicBezTo>
                      <a:pt x="419" y="129"/>
                      <a:pt x="419" y="129"/>
                      <a:pt x="419" y="129"/>
                    </a:cubicBezTo>
                    <a:cubicBezTo>
                      <a:pt x="419" y="129"/>
                      <a:pt x="419" y="129"/>
                      <a:pt x="418" y="129"/>
                    </a:cubicBezTo>
                    <a:cubicBezTo>
                      <a:pt x="418" y="127"/>
                      <a:pt x="418" y="127"/>
                      <a:pt x="418" y="127"/>
                    </a:cubicBezTo>
                    <a:cubicBezTo>
                      <a:pt x="417" y="127"/>
                      <a:pt x="417" y="127"/>
                      <a:pt x="417" y="127"/>
                    </a:cubicBezTo>
                    <a:cubicBezTo>
                      <a:pt x="417" y="127"/>
                      <a:pt x="417" y="127"/>
                      <a:pt x="417" y="127"/>
                    </a:cubicBezTo>
                    <a:cubicBezTo>
                      <a:pt x="416" y="126"/>
                      <a:pt x="416" y="126"/>
                      <a:pt x="416" y="126"/>
                    </a:cubicBezTo>
                    <a:cubicBezTo>
                      <a:pt x="421" y="121"/>
                      <a:pt x="421" y="121"/>
                      <a:pt x="421" y="120"/>
                    </a:cubicBezTo>
                    <a:cubicBezTo>
                      <a:pt x="421" y="120"/>
                      <a:pt x="421" y="120"/>
                      <a:pt x="421" y="120"/>
                    </a:cubicBezTo>
                    <a:cubicBezTo>
                      <a:pt x="424" y="117"/>
                      <a:pt x="426" y="115"/>
                      <a:pt x="435" y="110"/>
                    </a:cubicBezTo>
                    <a:cubicBezTo>
                      <a:pt x="436" y="109"/>
                      <a:pt x="436" y="109"/>
                      <a:pt x="436" y="109"/>
                    </a:cubicBezTo>
                    <a:cubicBezTo>
                      <a:pt x="436" y="108"/>
                      <a:pt x="436" y="108"/>
                      <a:pt x="434" y="109"/>
                    </a:cubicBezTo>
                    <a:cubicBezTo>
                      <a:pt x="434" y="108"/>
                      <a:pt x="434" y="108"/>
                      <a:pt x="434" y="108"/>
                    </a:cubicBezTo>
                    <a:cubicBezTo>
                      <a:pt x="433" y="106"/>
                      <a:pt x="429" y="107"/>
                      <a:pt x="429" y="104"/>
                    </a:cubicBezTo>
                    <a:cubicBezTo>
                      <a:pt x="430" y="103"/>
                      <a:pt x="431" y="103"/>
                      <a:pt x="431" y="103"/>
                    </a:cubicBezTo>
                    <a:cubicBezTo>
                      <a:pt x="442" y="98"/>
                      <a:pt x="442" y="99"/>
                      <a:pt x="445" y="104"/>
                    </a:cubicBezTo>
                    <a:cubicBezTo>
                      <a:pt x="445" y="105"/>
                      <a:pt x="445" y="105"/>
                      <a:pt x="445" y="105"/>
                    </a:cubicBezTo>
                    <a:cubicBezTo>
                      <a:pt x="445" y="106"/>
                      <a:pt x="445" y="106"/>
                      <a:pt x="444" y="106"/>
                    </a:cubicBezTo>
                    <a:cubicBezTo>
                      <a:pt x="458" y="105"/>
                      <a:pt x="458" y="105"/>
                      <a:pt x="458" y="105"/>
                    </a:cubicBezTo>
                    <a:cubicBezTo>
                      <a:pt x="461" y="105"/>
                      <a:pt x="460" y="109"/>
                      <a:pt x="460" y="111"/>
                    </a:cubicBezTo>
                    <a:cubicBezTo>
                      <a:pt x="460" y="111"/>
                      <a:pt x="460" y="111"/>
                      <a:pt x="460" y="111"/>
                    </a:cubicBezTo>
                    <a:cubicBezTo>
                      <a:pt x="463" y="109"/>
                      <a:pt x="464" y="108"/>
                      <a:pt x="468" y="105"/>
                    </a:cubicBezTo>
                    <a:cubicBezTo>
                      <a:pt x="470" y="104"/>
                      <a:pt x="472" y="103"/>
                      <a:pt x="474" y="102"/>
                    </a:cubicBezTo>
                    <a:cubicBezTo>
                      <a:pt x="476" y="99"/>
                      <a:pt x="481" y="100"/>
                      <a:pt x="484" y="97"/>
                    </a:cubicBezTo>
                    <a:cubicBezTo>
                      <a:pt x="484" y="96"/>
                      <a:pt x="484" y="96"/>
                      <a:pt x="484" y="96"/>
                    </a:cubicBezTo>
                    <a:cubicBezTo>
                      <a:pt x="486" y="95"/>
                      <a:pt x="487" y="95"/>
                      <a:pt x="489" y="94"/>
                    </a:cubicBezTo>
                    <a:cubicBezTo>
                      <a:pt x="487" y="93"/>
                      <a:pt x="487" y="93"/>
                      <a:pt x="484" y="93"/>
                    </a:cubicBezTo>
                    <a:cubicBezTo>
                      <a:pt x="483" y="94"/>
                      <a:pt x="483" y="94"/>
                      <a:pt x="483" y="94"/>
                    </a:cubicBezTo>
                    <a:cubicBezTo>
                      <a:pt x="483" y="93"/>
                      <a:pt x="483" y="93"/>
                      <a:pt x="483" y="93"/>
                    </a:cubicBezTo>
                    <a:cubicBezTo>
                      <a:pt x="482" y="93"/>
                      <a:pt x="482" y="93"/>
                      <a:pt x="482" y="93"/>
                    </a:cubicBezTo>
                    <a:cubicBezTo>
                      <a:pt x="482" y="93"/>
                      <a:pt x="482" y="93"/>
                      <a:pt x="482" y="93"/>
                    </a:cubicBezTo>
                    <a:cubicBezTo>
                      <a:pt x="482" y="92"/>
                      <a:pt x="482" y="92"/>
                      <a:pt x="482" y="92"/>
                    </a:cubicBezTo>
                    <a:cubicBezTo>
                      <a:pt x="482" y="92"/>
                      <a:pt x="482" y="92"/>
                      <a:pt x="482" y="92"/>
                    </a:cubicBezTo>
                    <a:cubicBezTo>
                      <a:pt x="482" y="91"/>
                      <a:pt x="482" y="91"/>
                      <a:pt x="482" y="91"/>
                    </a:cubicBezTo>
                    <a:cubicBezTo>
                      <a:pt x="481" y="91"/>
                      <a:pt x="481" y="90"/>
                      <a:pt x="482" y="90"/>
                    </a:cubicBezTo>
                    <a:cubicBezTo>
                      <a:pt x="484" y="88"/>
                      <a:pt x="484" y="88"/>
                      <a:pt x="484" y="88"/>
                    </a:cubicBezTo>
                    <a:cubicBezTo>
                      <a:pt x="484" y="86"/>
                      <a:pt x="483" y="86"/>
                      <a:pt x="482" y="86"/>
                    </a:cubicBezTo>
                    <a:cubicBezTo>
                      <a:pt x="482" y="86"/>
                      <a:pt x="482" y="86"/>
                      <a:pt x="482" y="86"/>
                    </a:cubicBezTo>
                    <a:cubicBezTo>
                      <a:pt x="482" y="86"/>
                      <a:pt x="482" y="86"/>
                      <a:pt x="482" y="86"/>
                    </a:cubicBezTo>
                    <a:cubicBezTo>
                      <a:pt x="482" y="86"/>
                      <a:pt x="482" y="86"/>
                      <a:pt x="482" y="86"/>
                    </a:cubicBezTo>
                    <a:cubicBezTo>
                      <a:pt x="481" y="85"/>
                      <a:pt x="481" y="85"/>
                      <a:pt x="481" y="85"/>
                    </a:cubicBezTo>
                    <a:cubicBezTo>
                      <a:pt x="481" y="84"/>
                      <a:pt x="481" y="84"/>
                      <a:pt x="481" y="84"/>
                    </a:cubicBezTo>
                    <a:cubicBezTo>
                      <a:pt x="481" y="84"/>
                      <a:pt x="481" y="84"/>
                      <a:pt x="481" y="84"/>
                    </a:cubicBezTo>
                    <a:cubicBezTo>
                      <a:pt x="481" y="84"/>
                      <a:pt x="481" y="84"/>
                      <a:pt x="481" y="84"/>
                    </a:cubicBezTo>
                    <a:cubicBezTo>
                      <a:pt x="482" y="82"/>
                      <a:pt x="482" y="82"/>
                      <a:pt x="483" y="81"/>
                    </a:cubicBezTo>
                    <a:cubicBezTo>
                      <a:pt x="484" y="81"/>
                      <a:pt x="484" y="81"/>
                      <a:pt x="484" y="81"/>
                    </a:cubicBezTo>
                    <a:cubicBezTo>
                      <a:pt x="485" y="81"/>
                      <a:pt x="486" y="81"/>
                      <a:pt x="487" y="81"/>
                    </a:cubicBezTo>
                    <a:cubicBezTo>
                      <a:pt x="487" y="81"/>
                      <a:pt x="487" y="80"/>
                      <a:pt x="488" y="80"/>
                    </a:cubicBezTo>
                    <a:cubicBezTo>
                      <a:pt x="488" y="80"/>
                      <a:pt x="489" y="80"/>
                      <a:pt x="489" y="80"/>
                    </a:cubicBezTo>
                    <a:cubicBezTo>
                      <a:pt x="490" y="80"/>
                      <a:pt x="490" y="80"/>
                      <a:pt x="491" y="80"/>
                    </a:cubicBezTo>
                    <a:cubicBezTo>
                      <a:pt x="492" y="80"/>
                      <a:pt x="492" y="80"/>
                      <a:pt x="492" y="80"/>
                    </a:cubicBezTo>
                    <a:cubicBezTo>
                      <a:pt x="494" y="79"/>
                      <a:pt x="494" y="79"/>
                      <a:pt x="494" y="79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7" y="79"/>
                    </a:cubicBezTo>
                    <a:cubicBezTo>
                      <a:pt x="514" y="77"/>
                      <a:pt x="516" y="80"/>
                      <a:pt x="517" y="81"/>
                    </a:cubicBezTo>
                    <a:cubicBezTo>
                      <a:pt x="518" y="82"/>
                      <a:pt x="518" y="82"/>
                      <a:pt x="517" y="88"/>
                    </a:cubicBezTo>
                    <a:cubicBezTo>
                      <a:pt x="511" y="90"/>
                      <a:pt x="511" y="90"/>
                      <a:pt x="511" y="91"/>
                    </a:cubicBezTo>
                    <a:cubicBezTo>
                      <a:pt x="510" y="92"/>
                      <a:pt x="510" y="92"/>
                      <a:pt x="509" y="92"/>
                    </a:cubicBezTo>
                    <a:cubicBezTo>
                      <a:pt x="510" y="93"/>
                      <a:pt x="510" y="93"/>
                      <a:pt x="511" y="92"/>
                    </a:cubicBezTo>
                    <a:cubicBezTo>
                      <a:pt x="512" y="92"/>
                      <a:pt x="512" y="92"/>
                      <a:pt x="512" y="92"/>
                    </a:cubicBezTo>
                    <a:cubicBezTo>
                      <a:pt x="512" y="92"/>
                      <a:pt x="512" y="92"/>
                      <a:pt x="512" y="93"/>
                    </a:cubicBezTo>
                    <a:cubicBezTo>
                      <a:pt x="512" y="94"/>
                      <a:pt x="511" y="95"/>
                      <a:pt x="506" y="99"/>
                    </a:cubicBezTo>
                    <a:cubicBezTo>
                      <a:pt x="500" y="102"/>
                      <a:pt x="498" y="104"/>
                      <a:pt x="499" y="105"/>
                    </a:cubicBezTo>
                    <a:cubicBezTo>
                      <a:pt x="500" y="106"/>
                      <a:pt x="500" y="106"/>
                      <a:pt x="500" y="106"/>
                    </a:cubicBezTo>
                    <a:cubicBezTo>
                      <a:pt x="500" y="106"/>
                      <a:pt x="500" y="106"/>
                      <a:pt x="500" y="106"/>
                    </a:cubicBezTo>
                    <a:cubicBezTo>
                      <a:pt x="499" y="106"/>
                      <a:pt x="499" y="106"/>
                      <a:pt x="498" y="107"/>
                    </a:cubicBezTo>
                    <a:cubicBezTo>
                      <a:pt x="497" y="107"/>
                      <a:pt x="497" y="107"/>
                      <a:pt x="496" y="107"/>
                    </a:cubicBezTo>
                    <a:cubicBezTo>
                      <a:pt x="495" y="108"/>
                      <a:pt x="495" y="108"/>
                      <a:pt x="495" y="108"/>
                    </a:cubicBezTo>
                    <a:cubicBezTo>
                      <a:pt x="494" y="108"/>
                      <a:pt x="494" y="108"/>
                      <a:pt x="494" y="109"/>
                    </a:cubicBezTo>
                    <a:cubicBezTo>
                      <a:pt x="492" y="109"/>
                      <a:pt x="492" y="109"/>
                      <a:pt x="492" y="109"/>
                    </a:cubicBezTo>
                    <a:cubicBezTo>
                      <a:pt x="491" y="109"/>
                      <a:pt x="490" y="110"/>
                      <a:pt x="490" y="110"/>
                    </a:cubicBezTo>
                    <a:cubicBezTo>
                      <a:pt x="489" y="110"/>
                      <a:pt x="489" y="110"/>
                      <a:pt x="489" y="110"/>
                    </a:cubicBezTo>
                    <a:cubicBezTo>
                      <a:pt x="487" y="111"/>
                      <a:pt x="487" y="111"/>
                      <a:pt x="487" y="111"/>
                    </a:cubicBezTo>
                    <a:cubicBezTo>
                      <a:pt x="481" y="115"/>
                      <a:pt x="479" y="116"/>
                      <a:pt x="480" y="117"/>
                    </a:cubicBezTo>
                    <a:cubicBezTo>
                      <a:pt x="478" y="119"/>
                      <a:pt x="478" y="119"/>
                      <a:pt x="477" y="121"/>
                    </a:cubicBezTo>
                    <a:cubicBezTo>
                      <a:pt x="476" y="121"/>
                      <a:pt x="476" y="121"/>
                      <a:pt x="475" y="121"/>
                    </a:cubicBezTo>
                    <a:moveTo>
                      <a:pt x="487" y="51"/>
                    </a:moveTo>
                    <a:cubicBezTo>
                      <a:pt x="487" y="51"/>
                      <a:pt x="487" y="51"/>
                      <a:pt x="489" y="49"/>
                    </a:cubicBezTo>
                    <a:cubicBezTo>
                      <a:pt x="489" y="49"/>
                      <a:pt x="489" y="49"/>
                      <a:pt x="489" y="48"/>
                    </a:cubicBezTo>
                    <a:cubicBezTo>
                      <a:pt x="488" y="48"/>
                      <a:pt x="488" y="48"/>
                      <a:pt x="488" y="48"/>
                    </a:cubicBezTo>
                    <a:cubicBezTo>
                      <a:pt x="488" y="48"/>
                      <a:pt x="488" y="48"/>
                      <a:pt x="487" y="48"/>
                    </a:cubicBezTo>
                    <a:cubicBezTo>
                      <a:pt x="486" y="49"/>
                      <a:pt x="486" y="49"/>
                      <a:pt x="486" y="49"/>
                    </a:cubicBezTo>
                    <a:cubicBezTo>
                      <a:pt x="485" y="50"/>
                      <a:pt x="486" y="51"/>
                      <a:pt x="487" y="51"/>
                    </a:cubicBezTo>
                    <a:moveTo>
                      <a:pt x="482" y="86"/>
                    </a:moveTo>
                    <a:cubicBezTo>
                      <a:pt x="482" y="86"/>
                      <a:pt x="482" y="86"/>
                      <a:pt x="482" y="86"/>
                    </a:cubicBezTo>
                    <a:cubicBezTo>
                      <a:pt x="482" y="86"/>
                      <a:pt x="482" y="86"/>
                      <a:pt x="482" y="86"/>
                    </a:cubicBezTo>
                    <a:cubicBezTo>
                      <a:pt x="481" y="85"/>
                      <a:pt x="481" y="85"/>
                      <a:pt x="481" y="85"/>
                    </a:cubicBezTo>
                    <a:cubicBezTo>
                      <a:pt x="481" y="84"/>
                      <a:pt x="481" y="84"/>
                      <a:pt x="481" y="84"/>
                    </a:cubicBezTo>
                    <a:cubicBezTo>
                      <a:pt x="481" y="84"/>
                      <a:pt x="481" y="84"/>
                      <a:pt x="481" y="84"/>
                    </a:cubicBezTo>
                    <a:cubicBezTo>
                      <a:pt x="481" y="84"/>
                      <a:pt x="481" y="84"/>
                      <a:pt x="480" y="84"/>
                    </a:cubicBezTo>
                    <a:cubicBezTo>
                      <a:pt x="480" y="84"/>
                      <a:pt x="480" y="84"/>
                      <a:pt x="479" y="84"/>
                    </a:cubicBezTo>
                    <a:cubicBezTo>
                      <a:pt x="479" y="84"/>
                      <a:pt x="479" y="84"/>
                      <a:pt x="479" y="84"/>
                    </a:cubicBezTo>
                    <a:cubicBezTo>
                      <a:pt x="479" y="85"/>
                      <a:pt x="479" y="85"/>
                      <a:pt x="479" y="85"/>
                    </a:cubicBezTo>
                    <a:cubicBezTo>
                      <a:pt x="479" y="86"/>
                      <a:pt x="479" y="86"/>
                      <a:pt x="479" y="86"/>
                    </a:cubicBezTo>
                    <a:cubicBezTo>
                      <a:pt x="479" y="86"/>
                      <a:pt x="479" y="86"/>
                      <a:pt x="479" y="86"/>
                    </a:cubicBezTo>
                    <a:cubicBezTo>
                      <a:pt x="479" y="86"/>
                      <a:pt x="479" y="86"/>
                      <a:pt x="479" y="86"/>
                    </a:cubicBezTo>
                    <a:cubicBezTo>
                      <a:pt x="479" y="86"/>
                      <a:pt x="479" y="86"/>
                      <a:pt x="479" y="86"/>
                    </a:cubicBezTo>
                    <a:cubicBezTo>
                      <a:pt x="479" y="87"/>
                      <a:pt x="479" y="87"/>
                      <a:pt x="479" y="87"/>
                    </a:cubicBezTo>
                    <a:cubicBezTo>
                      <a:pt x="480" y="87"/>
                      <a:pt x="480" y="87"/>
                      <a:pt x="480" y="87"/>
                    </a:cubicBezTo>
                    <a:cubicBezTo>
                      <a:pt x="480" y="87"/>
                      <a:pt x="480" y="87"/>
                      <a:pt x="481" y="87"/>
                    </a:cubicBezTo>
                    <a:cubicBezTo>
                      <a:pt x="481" y="86"/>
                      <a:pt x="481" y="86"/>
                      <a:pt x="481" y="86"/>
                    </a:cubicBezTo>
                    <a:cubicBezTo>
                      <a:pt x="481" y="86"/>
                      <a:pt x="481" y="86"/>
                      <a:pt x="482" y="86"/>
                    </a:cubicBezTo>
                    <a:moveTo>
                      <a:pt x="467" y="53"/>
                    </a:moveTo>
                    <a:cubicBezTo>
                      <a:pt x="468" y="53"/>
                      <a:pt x="468" y="53"/>
                      <a:pt x="469" y="52"/>
                    </a:cubicBezTo>
                    <a:cubicBezTo>
                      <a:pt x="469" y="52"/>
                      <a:pt x="469" y="51"/>
                      <a:pt x="469" y="51"/>
                    </a:cubicBezTo>
                    <a:cubicBezTo>
                      <a:pt x="468" y="51"/>
                      <a:pt x="468" y="51"/>
                      <a:pt x="468" y="51"/>
                    </a:cubicBezTo>
                    <a:cubicBezTo>
                      <a:pt x="468" y="51"/>
                      <a:pt x="468" y="51"/>
                      <a:pt x="468" y="51"/>
                    </a:cubicBezTo>
                    <a:cubicBezTo>
                      <a:pt x="467" y="51"/>
                      <a:pt x="467" y="51"/>
                      <a:pt x="467" y="51"/>
                    </a:cubicBezTo>
                    <a:cubicBezTo>
                      <a:pt x="466" y="51"/>
                      <a:pt x="466" y="52"/>
                      <a:pt x="466" y="52"/>
                    </a:cubicBezTo>
                    <a:cubicBezTo>
                      <a:pt x="466" y="53"/>
                      <a:pt x="466" y="53"/>
                      <a:pt x="467" y="53"/>
                    </a:cubicBezTo>
                    <a:moveTo>
                      <a:pt x="575" y="196"/>
                    </a:moveTo>
                    <a:cubicBezTo>
                      <a:pt x="576" y="194"/>
                      <a:pt x="577" y="192"/>
                      <a:pt x="578" y="191"/>
                    </a:cubicBezTo>
                    <a:cubicBezTo>
                      <a:pt x="577" y="189"/>
                      <a:pt x="577" y="189"/>
                      <a:pt x="577" y="187"/>
                    </a:cubicBezTo>
                    <a:cubicBezTo>
                      <a:pt x="576" y="187"/>
                      <a:pt x="576" y="186"/>
                      <a:pt x="575" y="186"/>
                    </a:cubicBezTo>
                    <a:cubicBezTo>
                      <a:pt x="573" y="186"/>
                      <a:pt x="572" y="185"/>
                      <a:pt x="568" y="185"/>
                    </a:cubicBezTo>
                    <a:cubicBezTo>
                      <a:pt x="564" y="185"/>
                      <a:pt x="561" y="185"/>
                      <a:pt x="558" y="182"/>
                    </a:cubicBezTo>
                    <a:cubicBezTo>
                      <a:pt x="557" y="183"/>
                      <a:pt x="556" y="184"/>
                      <a:pt x="555" y="183"/>
                    </a:cubicBezTo>
                    <a:cubicBezTo>
                      <a:pt x="554" y="185"/>
                      <a:pt x="554" y="185"/>
                      <a:pt x="552" y="185"/>
                    </a:cubicBezTo>
                    <a:cubicBezTo>
                      <a:pt x="552" y="183"/>
                      <a:pt x="551" y="183"/>
                      <a:pt x="550" y="183"/>
                    </a:cubicBezTo>
                    <a:cubicBezTo>
                      <a:pt x="548" y="185"/>
                      <a:pt x="547" y="186"/>
                      <a:pt x="545" y="187"/>
                    </a:cubicBezTo>
                    <a:cubicBezTo>
                      <a:pt x="544" y="188"/>
                      <a:pt x="544" y="188"/>
                      <a:pt x="544" y="188"/>
                    </a:cubicBezTo>
                    <a:cubicBezTo>
                      <a:pt x="544" y="188"/>
                      <a:pt x="544" y="188"/>
                      <a:pt x="544" y="188"/>
                    </a:cubicBezTo>
                    <a:cubicBezTo>
                      <a:pt x="543" y="189"/>
                      <a:pt x="543" y="189"/>
                      <a:pt x="543" y="189"/>
                    </a:cubicBezTo>
                    <a:cubicBezTo>
                      <a:pt x="543" y="189"/>
                      <a:pt x="543" y="189"/>
                      <a:pt x="543" y="189"/>
                    </a:cubicBezTo>
                    <a:cubicBezTo>
                      <a:pt x="542" y="189"/>
                      <a:pt x="542" y="190"/>
                      <a:pt x="542" y="190"/>
                    </a:cubicBezTo>
                    <a:cubicBezTo>
                      <a:pt x="542" y="190"/>
                      <a:pt x="542" y="191"/>
                      <a:pt x="542" y="191"/>
                    </a:cubicBezTo>
                    <a:cubicBezTo>
                      <a:pt x="541" y="191"/>
                      <a:pt x="541" y="191"/>
                      <a:pt x="541" y="191"/>
                    </a:cubicBezTo>
                    <a:cubicBezTo>
                      <a:pt x="541" y="192"/>
                      <a:pt x="541" y="192"/>
                      <a:pt x="541" y="192"/>
                    </a:cubicBezTo>
                    <a:cubicBezTo>
                      <a:pt x="540" y="194"/>
                      <a:pt x="540" y="194"/>
                      <a:pt x="542" y="195"/>
                    </a:cubicBezTo>
                    <a:cubicBezTo>
                      <a:pt x="544" y="195"/>
                      <a:pt x="545" y="196"/>
                      <a:pt x="543" y="199"/>
                    </a:cubicBezTo>
                    <a:cubicBezTo>
                      <a:pt x="544" y="201"/>
                      <a:pt x="544" y="201"/>
                      <a:pt x="544" y="202"/>
                    </a:cubicBezTo>
                    <a:cubicBezTo>
                      <a:pt x="547" y="204"/>
                      <a:pt x="549" y="204"/>
                      <a:pt x="553" y="203"/>
                    </a:cubicBezTo>
                    <a:cubicBezTo>
                      <a:pt x="555" y="203"/>
                      <a:pt x="558" y="203"/>
                      <a:pt x="559" y="204"/>
                    </a:cubicBezTo>
                    <a:cubicBezTo>
                      <a:pt x="560" y="204"/>
                      <a:pt x="560" y="204"/>
                      <a:pt x="560" y="204"/>
                    </a:cubicBezTo>
                    <a:cubicBezTo>
                      <a:pt x="562" y="203"/>
                      <a:pt x="562" y="203"/>
                      <a:pt x="567" y="202"/>
                    </a:cubicBezTo>
                    <a:cubicBezTo>
                      <a:pt x="570" y="200"/>
                      <a:pt x="573" y="199"/>
                      <a:pt x="575" y="196"/>
                    </a:cubicBezTo>
                    <a:moveTo>
                      <a:pt x="433" y="19"/>
                    </a:moveTo>
                    <a:cubicBezTo>
                      <a:pt x="434" y="19"/>
                      <a:pt x="435" y="19"/>
                      <a:pt x="437" y="18"/>
                    </a:cubicBezTo>
                    <a:cubicBezTo>
                      <a:pt x="438" y="18"/>
                      <a:pt x="438" y="18"/>
                      <a:pt x="438" y="18"/>
                    </a:cubicBezTo>
                    <a:cubicBezTo>
                      <a:pt x="438" y="18"/>
                      <a:pt x="439" y="18"/>
                      <a:pt x="440" y="18"/>
                    </a:cubicBezTo>
                    <a:cubicBezTo>
                      <a:pt x="440" y="17"/>
                      <a:pt x="440" y="17"/>
                      <a:pt x="440" y="17"/>
                    </a:cubicBezTo>
                    <a:cubicBezTo>
                      <a:pt x="441" y="17"/>
                      <a:pt x="441" y="17"/>
                      <a:pt x="441" y="17"/>
                    </a:cubicBezTo>
                    <a:cubicBezTo>
                      <a:pt x="441" y="17"/>
                      <a:pt x="441" y="17"/>
                      <a:pt x="441" y="17"/>
                    </a:cubicBezTo>
                    <a:cubicBezTo>
                      <a:pt x="441" y="17"/>
                      <a:pt x="441" y="17"/>
                      <a:pt x="441" y="17"/>
                    </a:cubicBezTo>
                    <a:cubicBezTo>
                      <a:pt x="441" y="17"/>
                      <a:pt x="441" y="17"/>
                      <a:pt x="441" y="17"/>
                    </a:cubicBezTo>
                    <a:cubicBezTo>
                      <a:pt x="440" y="17"/>
                      <a:pt x="440" y="17"/>
                      <a:pt x="440" y="17"/>
                    </a:cubicBezTo>
                    <a:cubicBezTo>
                      <a:pt x="439" y="17"/>
                      <a:pt x="439" y="17"/>
                      <a:pt x="439" y="17"/>
                    </a:cubicBezTo>
                    <a:cubicBezTo>
                      <a:pt x="439" y="17"/>
                      <a:pt x="439" y="17"/>
                      <a:pt x="439" y="17"/>
                    </a:cubicBezTo>
                    <a:cubicBezTo>
                      <a:pt x="438" y="17"/>
                      <a:pt x="438" y="17"/>
                      <a:pt x="438" y="17"/>
                    </a:cubicBezTo>
                    <a:cubicBezTo>
                      <a:pt x="438" y="17"/>
                      <a:pt x="438" y="17"/>
                      <a:pt x="438" y="17"/>
                    </a:cubicBezTo>
                    <a:cubicBezTo>
                      <a:pt x="437" y="17"/>
                      <a:pt x="437" y="17"/>
                      <a:pt x="437" y="17"/>
                    </a:cubicBezTo>
                    <a:cubicBezTo>
                      <a:pt x="437" y="18"/>
                      <a:pt x="436" y="18"/>
                      <a:pt x="436" y="18"/>
                    </a:cubicBezTo>
                    <a:cubicBezTo>
                      <a:pt x="436" y="18"/>
                      <a:pt x="436" y="18"/>
                      <a:pt x="436" y="18"/>
                    </a:cubicBezTo>
                    <a:cubicBezTo>
                      <a:pt x="436" y="18"/>
                      <a:pt x="436" y="18"/>
                      <a:pt x="436" y="18"/>
                    </a:cubicBezTo>
                    <a:cubicBezTo>
                      <a:pt x="435" y="18"/>
                      <a:pt x="435" y="18"/>
                      <a:pt x="435" y="18"/>
                    </a:cubicBezTo>
                    <a:cubicBezTo>
                      <a:pt x="434" y="18"/>
                      <a:pt x="434" y="18"/>
                      <a:pt x="434" y="18"/>
                    </a:cubicBezTo>
                    <a:cubicBezTo>
                      <a:pt x="433" y="18"/>
                      <a:pt x="432" y="19"/>
                      <a:pt x="432" y="19"/>
                    </a:cubicBezTo>
                    <a:cubicBezTo>
                      <a:pt x="432" y="19"/>
                      <a:pt x="432" y="19"/>
                      <a:pt x="431" y="19"/>
                    </a:cubicBezTo>
                    <a:cubicBezTo>
                      <a:pt x="430" y="19"/>
                      <a:pt x="430" y="19"/>
                      <a:pt x="430" y="19"/>
                    </a:cubicBezTo>
                    <a:cubicBezTo>
                      <a:pt x="430" y="19"/>
                      <a:pt x="430" y="19"/>
                      <a:pt x="430" y="19"/>
                    </a:cubicBezTo>
                    <a:cubicBezTo>
                      <a:pt x="430" y="19"/>
                      <a:pt x="430" y="19"/>
                      <a:pt x="429" y="19"/>
                    </a:cubicBezTo>
                    <a:cubicBezTo>
                      <a:pt x="429" y="19"/>
                      <a:pt x="429" y="19"/>
                      <a:pt x="429" y="19"/>
                    </a:cubicBezTo>
                    <a:cubicBezTo>
                      <a:pt x="428" y="19"/>
                      <a:pt x="428" y="19"/>
                      <a:pt x="428" y="19"/>
                    </a:cubicBezTo>
                    <a:cubicBezTo>
                      <a:pt x="428" y="20"/>
                      <a:pt x="428" y="20"/>
                      <a:pt x="428" y="20"/>
                    </a:cubicBezTo>
                    <a:cubicBezTo>
                      <a:pt x="428" y="20"/>
                      <a:pt x="428" y="20"/>
                      <a:pt x="428" y="20"/>
                    </a:cubicBezTo>
                    <a:cubicBezTo>
                      <a:pt x="427" y="20"/>
                      <a:pt x="427" y="20"/>
                      <a:pt x="427" y="20"/>
                    </a:cubicBezTo>
                    <a:cubicBezTo>
                      <a:pt x="429" y="20"/>
                      <a:pt x="431" y="19"/>
                      <a:pt x="433" y="19"/>
                    </a:cubicBezTo>
                    <a:moveTo>
                      <a:pt x="562" y="278"/>
                    </a:moveTo>
                    <a:cubicBezTo>
                      <a:pt x="563" y="278"/>
                      <a:pt x="563" y="277"/>
                      <a:pt x="563" y="277"/>
                    </a:cubicBezTo>
                    <a:cubicBezTo>
                      <a:pt x="561" y="276"/>
                      <a:pt x="560" y="275"/>
                      <a:pt x="558" y="274"/>
                    </a:cubicBezTo>
                    <a:cubicBezTo>
                      <a:pt x="554" y="273"/>
                      <a:pt x="554" y="273"/>
                      <a:pt x="538" y="276"/>
                    </a:cubicBezTo>
                    <a:cubicBezTo>
                      <a:pt x="537" y="277"/>
                      <a:pt x="537" y="278"/>
                      <a:pt x="537" y="277"/>
                    </a:cubicBezTo>
                    <a:cubicBezTo>
                      <a:pt x="532" y="286"/>
                      <a:pt x="526" y="293"/>
                      <a:pt x="522" y="302"/>
                    </a:cubicBezTo>
                    <a:cubicBezTo>
                      <a:pt x="523" y="302"/>
                      <a:pt x="523" y="303"/>
                      <a:pt x="523" y="305"/>
                    </a:cubicBezTo>
                    <a:cubicBezTo>
                      <a:pt x="523" y="305"/>
                      <a:pt x="523" y="305"/>
                      <a:pt x="524" y="305"/>
                    </a:cubicBezTo>
                    <a:cubicBezTo>
                      <a:pt x="525" y="305"/>
                      <a:pt x="525" y="305"/>
                      <a:pt x="525" y="305"/>
                    </a:cubicBezTo>
                    <a:cubicBezTo>
                      <a:pt x="525" y="306"/>
                      <a:pt x="526" y="306"/>
                      <a:pt x="526" y="306"/>
                    </a:cubicBezTo>
                    <a:cubicBezTo>
                      <a:pt x="526" y="306"/>
                      <a:pt x="526" y="306"/>
                      <a:pt x="527" y="306"/>
                    </a:cubicBezTo>
                    <a:cubicBezTo>
                      <a:pt x="528" y="306"/>
                      <a:pt x="528" y="306"/>
                      <a:pt x="528" y="306"/>
                    </a:cubicBezTo>
                    <a:cubicBezTo>
                      <a:pt x="528" y="307"/>
                      <a:pt x="528" y="307"/>
                      <a:pt x="529" y="307"/>
                    </a:cubicBezTo>
                    <a:cubicBezTo>
                      <a:pt x="530" y="307"/>
                      <a:pt x="530" y="307"/>
                      <a:pt x="530" y="307"/>
                    </a:cubicBezTo>
                    <a:cubicBezTo>
                      <a:pt x="532" y="305"/>
                      <a:pt x="535" y="305"/>
                      <a:pt x="538" y="305"/>
                    </a:cubicBezTo>
                    <a:cubicBezTo>
                      <a:pt x="539" y="304"/>
                      <a:pt x="540" y="303"/>
                      <a:pt x="542" y="304"/>
                    </a:cubicBezTo>
                    <a:cubicBezTo>
                      <a:pt x="542" y="304"/>
                      <a:pt x="542" y="304"/>
                      <a:pt x="543" y="305"/>
                    </a:cubicBezTo>
                    <a:cubicBezTo>
                      <a:pt x="544" y="305"/>
                      <a:pt x="544" y="305"/>
                      <a:pt x="545" y="305"/>
                    </a:cubicBezTo>
                    <a:cubicBezTo>
                      <a:pt x="545" y="304"/>
                      <a:pt x="546" y="302"/>
                      <a:pt x="547" y="303"/>
                    </a:cubicBezTo>
                    <a:cubicBezTo>
                      <a:pt x="548" y="302"/>
                      <a:pt x="548" y="302"/>
                      <a:pt x="549" y="300"/>
                    </a:cubicBezTo>
                    <a:cubicBezTo>
                      <a:pt x="550" y="295"/>
                      <a:pt x="551" y="293"/>
                      <a:pt x="553" y="294"/>
                    </a:cubicBezTo>
                    <a:cubicBezTo>
                      <a:pt x="554" y="290"/>
                      <a:pt x="555" y="289"/>
                      <a:pt x="558" y="289"/>
                    </a:cubicBezTo>
                    <a:cubicBezTo>
                      <a:pt x="558" y="288"/>
                      <a:pt x="559" y="288"/>
                      <a:pt x="559" y="287"/>
                    </a:cubicBezTo>
                    <a:cubicBezTo>
                      <a:pt x="559" y="287"/>
                      <a:pt x="559" y="286"/>
                      <a:pt x="559" y="285"/>
                    </a:cubicBezTo>
                    <a:cubicBezTo>
                      <a:pt x="559" y="285"/>
                      <a:pt x="559" y="285"/>
                      <a:pt x="560" y="284"/>
                    </a:cubicBezTo>
                    <a:cubicBezTo>
                      <a:pt x="560" y="283"/>
                      <a:pt x="560" y="283"/>
                      <a:pt x="560" y="283"/>
                    </a:cubicBezTo>
                    <a:cubicBezTo>
                      <a:pt x="561" y="282"/>
                      <a:pt x="561" y="282"/>
                      <a:pt x="561" y="281"/>
                    </a:cubicBezTo>
                    <a:cubicBezTo>
                      <a:pt x="561" y="280"/>
                      <a:pt x="562" y="280"/>
                      <a:pt x="562" y="280"/>
                    </a:cubicBezTo>
                    <a:cubicBezTo>
                      <a:pt x="562" y="279"/>
                      <a:pt x="562" y="278"/>
                      <a:pt x="562" y="278"/>
                    </a:cubicBezTo>
                    <a:moveTo>
                      <a:pt x="620" y="412"/>
                    </a:moveTo>
                    <a:cubicBezTo>
                      <a:pt x="620" y="412"/>
                      <a:pt x="620" y="412"/>
                      <a:pt x="620" y="411"/>
                    </a:cubicBezTo>
                    <a:cubicBezTo>
                      <a:pt x="619" y="411"/>
                      <a:pt x="619" y="411"/>
                      <a:pt x="619" y="411"/>
                    </a:cubicBezTo>
                    <a:cubicBezTo>
                      <a:pt x="619" y="411"/>
                      <a:pt x="619" y="411"/>
                      <a:pt x="619" y="411"/>
                    </a:cubicBezTo>
                    <a:cubicBezTo>
                      <a:pt x="618" y="411"/>
                      <a:pt x="618" y="411"/>
                      <a:pt x="618" y="411"/>
                    </a:cubicBezTo>
                    <a:cubicBezTo>
                      <a:pt x="616" y="411"/>
                      <a:pt x="616" y="411"/>
                      <a:pt x="616" y="411"/>
                    </a:cubicBezTo>
                    <a:cubicBezTo>
                      <a:pt x="616" y="410"/>
                      <a:pt x="616" y="410"/>
                      <a:pt x="616" y="410"/>
                    </a:cubicBezTo>
                    <a:cubicBezTo>
                      <a:pt x="616" y="410"/>
                      <a:pt x="616" y="410"/>
                      <a:pt x="616" y="410"/>
                    </a:cubicBezTo>
                    <a:cubicBezTo>
                      <a:pt x="615" y="410"/>
                      <a:pt x="615" y="410"/>
                      <a:pt x="615" y="410"/>
                    </a:cubicBezTo>
                    <a:cubicBezTo>
                      <a:pt x="615" y="410"/>
                      <a:pt x="615" y="410"/>
                      <a:pt x="614" y="410"/>
                    </a:cubicBezTo>
                    <a:cubicBezTo>
                      <a:pt x="613" y="410"/>
                      <a:pt x="613" y="410"/>
                      <a:pt x="613" y="410"/>
                    </a:cubicBezTo>
                    <a:cubicBezTo>
                      <a:pt x="613" y="410"/>
                      <a:pt x="613" y="410"/>
                      <a:pt x="613" y="410"/>
                    </a:cubicBezTo>
                    <a:cubicBezTo>
                      <a:pt x="612" y="410"/>
                      <a:pt x="612" y="410"/>
                      <a:pt x="612" y="410"/>
                    </a:cubicBezTo>
                    <a:cubicBezTo>
                      <a:pt x="612" y="412"/>
                      <a:pt x="611" y="412"/>
                      <a:pt x="610" y="412"/>
                    </a:cubicBezTo>
                    <a:cubicBezTo>
                      <a:pt x="610" y="412"/>
                      <a:pt x="609" y="412"/>
                      <a:pt x="609" y="413"/>
                    </a:cubicBezTo>
                    <a:cubicBezTo>
                      <a:pt x="609" y="414"/>
                      <a:pt x="609" y="414"/>
                      <a:pt x="609" y="414"/>
                    </a:cubicBezTo>
                    <a:cubicBezTo>
                      <a:pt x="609" y="414"/>
                      <a:pt x="609" y="414"/>
                      <a:pt x="609" y="414"/>
                    </a:cubicBezTo>
                    <a:cubicBezTo>
                      <a:pt x="609" y="415"/>
                      <a:pt x="609" y="415"/>
                      <a:pt x="609" y="415"/>
                    </a:cubicBezTo>
                    <a:cubicBezTo>
                      <a:pt x="609" y="416"/>
                      <a:pt x="609" y="416"/>
                      <a:pt x="609" y="416"/>
                    </a:cubicBezTo>
                    <a:cubicBezTo>
                      <a:pt x="609" y="417"/>
                      <a:pt x="609" y="417"/>
                      <a:pt x="609" y="417"/>
                    </a:cubicBezTo>
                    <a:cubicBezTo>
                      <a:pt x="609" y="417"/>
                      <a:pt x="609" y="417"/>
                      <a:pt x="609" y="418"/>
                    </a:cubicBezTo>
                    <a:cubicBezTo>
                      <a:pt x="609" y="419"/>
                      <a:pt x="609" y="419"/>
                      <a:pt x="609" y="419"/>
                    </a:cubicBezTo>
                    <a:cubicBezTo>
                      <a:pt x="608" y="419"/>
                      <a:pt x="608" y="419"/>
                      <a:pt x="608" y="419"/>
                    </a:cubicBezTo>
                    <a:cubicBezTo>
                      <a:pt x="608" y="420"/>
                      <a:pt x="608" y="420"/>
                      <a:pt x="608" y="420"/>
                    </a:cubicBezTo>
                    <a:cubicBezTo>
                      <a:pt x="608" y="421"/>
                      <a:pt x="608" y="421"/>
                      <a:pt x="608" y="421"/>
                    </a:cubicBezTo>
                    <a:cubicBezTo>
                      <a:pt x="608" y="422"/>
                      <a:pt x="608" y="422"/>
                      <a:pt x="608" y="422"/>
                    </a:cubicBezTo>
                    <a:cubicBezTo>
                      <a:pt x="608" y="422"/>
                      <a:pt x="607" y="423"/>
                      <a:pt x="607" y="423"/>
                    </a:cubicBezTo>
                    <a:cubicBezTo>
                      <a:pt x="607" y="424"/>
                      <a:pt x="607" y="424"/>
                      <a:pt x="607" y="424"/>
                    </a:cubicBezTo>
                    <a:cubicBezTo>
                      <a:pt x="607" y="425"/>
                      <a:pt x="607" y="425"/>
                      <a:pt x="607" y="425"/>
                    </a:cubicBezTo>
                    <a:cubicBezTo>
                      <a:pt x="607" y="425"/>
                      <a:pt x="607" y="425"/>
                      <a:pt x="607" y="425"/>
                    </a:cubicBezTo>
                    <a:cubicBezTo>
                      <a:pt x="607" y="426"/>
                      <a:pt x="607" y="426"/>
                      <a:pt x="608" y="426"/>
                    </a:cubicBezTo>
                    <a:cubicBezTo>
                      <a:pt x="608" y="426"/>
                      <a:pt x="608" y="426"/>
                      <a:pt x="609" y="426"/>
                    </a:cubicBezTo>
                    <a:cubicBezTo>
                      <a:pt x="610" y="426"/>
                      <a:pt x="610" y="426"/>
                      <a:pt x="610" y="426"/>
                    </a:cubicBezTo>
                    <a:cubicBezTo>
                      <a:pt x="610" y="426"/>
                      <a:pt x="610" y="426"/>
                      <a:pt x="611" y="426"/>
                    </a:cubicBezTo>
                    <a:cubicBezTo>
                      <a:pt x="612" y="426"/>
                      <a:pt x="612" y="426"/>
                      <a:pt x="612" y="426"/>
                    </a:cubicBezTo>
                    <a:cubicBezTo>
                      <a:pt x="613" y="426"/>
                      <a:pt x="613" y="426"/>
                      <a:pt x="613" y="426"/>
                    </a:cubicBezTo>
                    <a:cubicBezTo>
                      <a:pt x="614" y="426"/>
                      <a:pt x="614" y="427"/>
                      <a:pt x="614" y="427"/>
                    </a:cubicBezTo>
                    <a:cubicBezTo>
                      <a:pt x="614" y="427"/>
                      <a:pt x="614" y="427"/>
                      <a:pt x="615" y="427"/>
                    </a:cubicBezTo>
                    <a:cubicBezTo>
                      <a:pt x="615" y="427"/>
                      <a:pt x="615" y="427"/>
                      <a:pt x="615" y="427"/>
                    </a:cubicBezTo>
                    <a:cubicBezTo>
                      <a:pt x="616" y="427"/>
                      <a:pt x="616" y="427"/>
                      <a:pt x="616" y="427"/>
                    </a:cubicBezTo>
                    <a:cubicBezTo>
                      <a:pt x="616" y="427"/>
                      <a:pt x="616" y="427"/>
                      <a:pt x="616" y="427"/>
                    </a:cubicBezTo>
                    <a:cubicBezTo>
                      <a:pt x="616" y="427"/>
                      <a:pt x="616" y="427"/>
                      <a:pt x="616" y="427"/>
                    </a:cubicBezTo>
                    <a:cubicBezTo>
                      <a:pt x="616" y="427"/>
                      <a:pt x="616" y="426"/>
                      <a:pt x="616" y="426"/>
                    </a:cubicBezTo>
                    <a:cubicBezTo>
                      <a:pt x="618" y="426"/>
                      <a:pt x="618" y="426"/>
                      <a:pt x="618" y="425"/>
                    </a:cubicBezTo>
                    <a:cubicBezTo>
                      <a:pt x="618" y="425"/>
                      <a:pt x="618" y="425"/>
                      <a:pt x="618" y="424"/>
                    </a:cubicBezTo>
                    <a:cubicBezTo>
                      <a:pt x="618" y="423"/>
                      <a:pt x="618" y="423"/>
                      <a:pt x="618" y="423"/>
                    </a:cubicBezTo>
                    <a:cubicBezTo>
                      <a:pt x="618" y="423"/>
                      <a:pt x="618" y="423"/>
                      <a:pt x="618" y="422"/>
                    </a:cubicBezTo>
                    <a:cubicBezTo>
                      <a:pt x="618" y="422"/>
                      <a:pt x="618" y="422"/>
                      <a:pt x="618" y="421"/>
                    </a:cubicBezTo>
                    <a:cubicBezTo>
                      <a:pt x="618" y="420"/>
                      <a:pt x="618" y="420"/>
                      <a:pt x="618" y="420"/>
                    </a:cubicBezTo>
                    <a:cubicBezTo>
                      <a:pt x="619" y="420"/>
                      <a:pt x="619" y="420"/>
                      <a:pt x="619" y="420"/>
                    </a:cubicBezTo>
                    <a:cubicBezTo>
                      <a:pt x="619" y="418"/>
                      <a:pt x="619" y="418"/>
                      <a:pt x="619" y="418"/>
                    </a:cubicBezTo>
                    <a:cubicBezTo>
                      <a:pt x="619" y="417"/>
                      <a:pt x="619" y="417"/>
                      <a:pt x="619" y="417"/>
                    </a:cubicBezTo>
                    <a:cubicBezTo>
                      <a:pt x="619" y="416"/>
                      <a:pt x="619" y="416"/>
                      <a:pt x="619" y="416"/>
                    </a:cubicBezTo>
                    <a:cubicBezTo>
                      <a:pt x="619" y="416"/>
                      <a:pt x="619" y="415"/>
                      <a:pt x="619" y="415"/>
                    </a:cubicBezTo>
                    <a:cubicBezTo>
                      <a:pt x="619" y="415"/>
                      <a:pt x="619" y="415"/>
                      <a:pt x="619" y="414"/>
                    </a:cubicBezTo>
                    <a:cubicBezTo>
                      <a:pt x="619" y="413"/>
                      <a:pt x="619" y="413"/>
                      <a:pt x="619" y="413"/>
                    </a:cubicBezTo>
                    <a:cubicBezTo>
                      <a:pt x="620" y="412"/>
                      <a:pt x="620" y="412"/>
                      <a:pt x="620" y="412"/>
                    </a:cubicBezTo>
                    <a:moveTo>
                      <a:pt x="616" y="431"/>
                    </a:moveTo>
                    <a:cubicBezTo>
                      <a:pt x="616" y="431"/>
                      <a:pt x="616" y="430"/>
                      <a:pt x="616" y="430"/>
                    </a:cubicBezTo>
                    <a:cubicBezTo>
                      <a:pt x="616" y="430"/>
                      <a:pt x="616" y="429"/>
                      <a:pt x="616" y="429"/>
                    </a:cubicBezTo>
                    <a:cubicBezTo>
                      <a:pt x="615" y="429"/>
                      <a:pt x="615" y="429"/>
                      <a:pt x="615" y="429"/>
                    </a:cubicBezTo>
                    <a:cubicBezTo>
                      <a:pt x="614" y="429"/>
                      <a:pt x="614" y="429"/>
                      <a:pt x="614" y="429"/>
                    </a:cubicBezTo>
                    <a:cubicBezTo>
                      <a:pt x="613" y="429"/>
                      <a:pt x="613" y="429"/>
                      <a:pt x="613" y="429"/>
                    </a:cubicBezTo>
                    <a:cubicBezTo>
                      <a:pt x="613" y="429"/>
                      <a:pt x="612" y="429"/>
                      <a:pt x="611" y="429"/>
                    </a:cubicBezTo>
                    <a:cubicBezTo>
                      <a:pt x="611" y="429"/>
                      <a:pt x="611" y="429"/>
                      <a:pt x="610" y="429"/>
                    </a:cubicBezTo>
                    <a:cubicBezTo>
                      <a:pt x="610" y="429"/>
                      <a:pt x="610" y="429"/>
                      <a:pt x="610" y="429"/>
                    </a:cubicBezTo>
                    <a:cubicBezTo>
                      <a:pt x="610" y="429"/>
                      <a:pt x="609" y="428"/>
                      <a:pt x="609" y="428"/>
                    </a:cubicBezTo>
                    <a:cubicBezTo>
                      <a:pt x="608" y="428"/>
                      <a:pt x="608" y="428"/>
                      <a:pt x="608" y="428"/>
                    </a:cubicBezTo>
                    <a:cubicBezTo>
                      <a:pt x="607" y="428"/>
                      <a:pt x="607" y="428"/>
                      <a:pt x="607" y="428"/>
                    </a:cubicBezTo>
                    <a:cubicBezTo>
                      <a:pt x="607" y="428"/>
                      <a:pt x="607" y="428"/>
                      <a:pt x="606" y="428"/>
                    </a:cubicBezTo>
                    <a:cubicBezTo>
                      <a:pt x="606" y="428"/>
                      <a:pt x="606" y="428"/>
                      <a:pt x="605" y="428"/>
                    </a:cubicBezTo>
                    <a:cubicBezTo>
                      <a:pt x="605" y="429"/>
                      <a:pt x="603" y="429"/>
                      <a:pt x="602" y="429"/>
                    </a:cubicBezTo>
                    <a:cubicBezTo>
                      <a:pt x="602" y="430"/>
                      <a:pt x="602" y="430"/>
                      <a:pt x="602" y="430"/>
                    </a:cubicBezTo>
                    <a:cubicBezTo>
                      <a:pt x="602" y="431"/>
                      <a:pt x="602" y="431"/>
                      <a:pt x="602" y="431"/>
                    </a:cubicBezTo>
                    <a:cubicBezTo>
                      <a:pt x="602" y="432"/>
                      <a:pt x="602" y="432"/>
                      <a:pt x="602" y="432"/>
                    </a:cubicBezTo>
                    <a:cubicBezTo>
                      <a:pt x="602" y="433"/>
                      <a:pt x="602" y="433"/>
                      <a:pt x="602" y="433"/>
                    </a:cubicBezTo>
                    <a:cubicBezTo>
                      <a:pt x="602" y="434"/>
                      <a:pt x="602" y="434"/>
                      <a:pt x="602" y="434"/>
                    </a:cubicBezTo>
                    <a:cubicBezTo>
                      <a:pt x="601" y="434"/>
                      <a:pt x="601" y="434"/>
                      <a:pt x="601" y="434"/>
                    </a:cubicBezTo>
                    <a:cubicBezTo>
                      <a:pt x="601" y="435"/>
                      <a:pt x="601" y="435"/>
                      <a:pt x="601" y="435"/>
                    </a:cubicBezTo>
                    <a:cubicBezTo>
                      <a:pt x="601" y="436"/>
                      <a:pt x="601" y="436"/>
                      <a:pt x="601" y="437"/>
                    </a:cubicBezTo>
                    <a:cubicBezTo>
                      <a:pt x="601" y="437"/>
                      <a:pt x="601" y="437"/>
                      <a:pt x="601" y="437"/>
                    </a:cubicBezTo>
                    <a:cubicBezTo>
                      <a:pt x="601" y="438"/>
                      <a:pt x="601" y="438"/>
                      <a:pt x="601" y="438"/>
                    </a:cubicBezTo>
                    <a:cubicBezTo>
                      <a:pt x="601" y="439"/>
                      <a:pt x="601" y="439"/>
                      <a:pt x="600" y="439"/>
                    </a:cubicBezTo>
                    <a:cubicBezTo>
                      <a:pt x="600" y="439"/>
                      <a:pt x="600" y="439"/>
                      <a:pt x="600" y="439"/>
                    </a:cubicBezTo>
                    <a:cubicBezTo>
                      <a:pt x="600" y="440"/>
                      <a:pt x="600" y="440"/>
                      <a:pt x="600" y="440"/>
                    </a:cubicBezTo>
                    <a:cubicBezTo>
                      <a:pt x="600" y="441"/>
                      <a:pt x="600" y="441"/>
                      <a:pt x="600" y="441"/>
                    </a:cubicBezTo>
                    <a:cubicBezTo>
                      <a:pt x="600" y="442"/>
                      <a:pt x="600" y="442"/>
                      <a:pt x="600" y="442"/>
                    </a:cubicBezTo>
                    <a:cubicBezTo>
                      <a:pt x="600" y="443"/>
                      <a:pt x="600" y="443"/>
                      <a:pt x="600" y="443"/>
                    </a:cubicBezTo>
                    <a:cubicBezTo>
                      <a:pt x="604" y="445"/>
                      <a:pt x="599" y="450"/>
                      <a:pt x="602" y="453"/>
                    </a:cubicBezTo>
                    <a:cubicBezTo>
                      <a:pt x="603" y="453"/>
                      <a:pt x="603" y="453"/>
                      <a:pt x="603" y="453"/>
                    </a:cubicBezTo>
                    <a:cubicBezTo>
                      <a:pt x="604" y="453"/>
                      <a:pt x="604" y="453"/>
                      <a:pt x="604" y="453"/>
                    </a:cubicBezTo>
                    <a:cubicBezTo>
                      <a:pt x="605" y="453"/>
                      <a:pt x="605" y="453"/>
                      <a:pt x="605" y="453"/>
                    </a:cubicBezTo>
                    <a:cubicBezTo>
                      <a:pt x="606" y="453"/>
                      <a:pt x="606" y="453"/>
                      <a:pt x="606" y="453"/>
                    </a:cubicBezTo>
                    <a:cubicBezTo>
                      <a:pt x="607" y="453"/>
                      <a:pt x="607" y="454"/>
                      <a:pt x="607" y="454"/>
                    </a:cubicBezTo>
                    <a:cubicBezTo>
                      <a:pt x="608" y="454"/>
                      <a:pt x="608" y="454"/>
                      <a:pt x="608" y="454"/>
                    </a:cubicBezTo>
                    <a:cubicBezTo>
                      <a:pt x="609" y="454"/>
                      <a:pt x="609" y="454"/>
                      <a:pt x="609" y="454"/>
                    </a:cubicBezTo>
                    <a:cubicBezTo>
                      <a:pt x="609" y="454"/>
                      <a:pt x="610" y="454"/>
                      <a:pt x="610" y="455"/>
                    </a:cubicBezTo>
                    <a:cubicBezTo>
                      <a:pt x="610" y="452"/>
                      <a:pt x="611" y="453"/>
                      <a:pt x="613" y="453"/>
                    </a:cubicBezTo>
                    <a:cubicBezTo>
                      <a:pt x="613" y="452"/>
                      <a:pt x="613" y="451"/>
                      <a:pt x="613" y="451"/>
                    </a:cubicBezTo>
                    <a:cubicBezTo>
                      <a:pt x="613" y="450"/>
                      <a:pt x="613" y="450"/>
                      <a:pt x="613" y="450"/>
                    </a:cubicBezTo>
                    <a:cubicBezTo>
                      <a:pt x="613" y="449"/>
                      <a:pt x="613" y="448"/>
                      <a:pt x="614" y="448"/>
                    </a:cubicBezTo>
                    <a:cubicBezTo>
                      <a:pt x="614" y="448"/>
                      <a:pt x="614" y="447"/>
                      <a:pt x="614" y="447"/>
                    </a:cubicBezTo>
                    <a:cubicBezTo>
                      <a:pt x="614" y="446"/>
                      <a:pt x="614" y="445"/>
                      <a:pt x="614" y="445"/>
                    </a:cubicBezTo>
                    <a:cubicBezTo>
                      <a:pt x="614" y="444"/>
                      <a:pt x="614" y="444"/>
                      <a:pt x="614" y="444"/>
                    </a:cubicBezTo>
                    <a:cubicBezTo>
                      <a:pt x="614" y="444"/>
                      <a:pt x="615" y="443"/>
                      <a:pt x="615" y="443"/>
                    </a:cubicBezTo>
                    <a:cubicBezTo>
                      <a:pt x="615" y="443"/>
                      <a:pt x="615" y="441"/>
                      <a:pt x="615" y="441"/>
                    </a:cubicBezTo>
                    <a:cubicBezTo>
                      <a:pt x="615" y="440"/>
                      <a:pt x="615" y="440"/>
                      <a:pt x="615" y="439"/>
                    </a:cubicBezTo>
                    <a:cubicBezTo>
                      <a:pt x="615" y="439"/>
                      <a:pt x="615" y="439"/>
                      <a:pt x="615" y="439"/>
                    </a:cubicBezTo>
                    <a:cubicBezTo>
                      <a:pt x="615" y="438"/>
                      <a:pt x="615" y="438"/>
                      <a:pt x="616" y="437"/>
                    </a:cubicBezTo>
                    <a:cubicBezTo>
                      <a:pt x="616" y="437"/>
                      <a:pt x="616" y="436"/>
                      <a:pt x="616" y="435"/>
                    </a:cubicBezTo>
                    <a:cubicBezTo>
                      <a:pt x="616" y="434"/>
                      <a:pt x="616" y="434"/>
                      <a:pt x="616" y="434"/>
                    </a:cubicBezTo>
                    <a:cubicBezTo>
                      <a:pt x="616" y="433"/>
                      <a:pt x="616" y="433"/>
                      <a:pt x="616" y="433"/>
                    </a:cubicBezTo>
                    <a:cubicBezTo>
                      <a:pt x="616" y="431"/>
                      <a:pt x="616" y="431"/>
                      <a:pt x="616" y="431"/>
                    </a:cubicBezTo>
                    <a:moveTo>
                      <a:pt x="575" y="431"/>
                    </a:moveTo>
                    <a:cubicBezTo>
                      <a:pt x="575" y="431"/>
                      <a:pt x="575" y="431"/>
                      <a:pt x="575" y="431"/>
                    </a:cubicBezTo>
                    <a:cubicBezTo>
                      <a:pt x="574" y="431"/>
                      <a:pt x="574" y="431"/>
                      <a:pt x="574" y="431"/>
                    </a:cubicBezTo>
                    <a:cubicBezTo>
                      <a:pt x="574" y="431"/>
                      <a:pt x="574" y="431"/>
                      <a:pt x="573" y="431"/>
                    </a:cubicBezTo>
                    <a:cubicBezTo>
                      <a:pt x="573" y="431"/>
                      <a:pt x="573" y="431"/>
                      <a:pt x="573" y="431"/>
                    </a:cubicBezTo>
                    <a:cubicBezTo>
                      <a:pt x="572" y="431"/>
                      <a:pt x="572" y="430"/>
                      <a:pt x="572" y="430"/>
                    </a:cubicBezTo>
                    <a:cubicBezTo>
                      <a:pt x="572" y="430"/>
                      <a:pt x="572" y="430"/>
                      <a:pt x="572" y="430"/>
                    </a:cubicBezTo>
                    <a:cubicBezTo>
                      <a:pt x="572" y="430"/>
                      <a:pt x="572" y="430"/>
                      <a:pt x="572" y="430"/>
                    </a:cubicBezTo>
                    <a:cubicBezTo>
                      <a:pt x="571" y="430"/>
                      <a:pt x="571" y="430"/>
                      <a:pt x="571" y="430"/>
                    </a:cubicBezTo>
                    <a:cubicBezTo>
                      <a:pt x="571" y="430"/>
                      <a:pt x="571" y="430"/>
                      <a:pt x="571" y="430"/>
                    </a:cubicBezTo>
                    <a:cubicBezTo>
                      <a:pt x="570" y="430"/>
                      <a:pt x="570" y="430"/>
                      <a:pt x="570" y="430"/>
                    </a:cubicBezTo>
                    <a:cubicBezTo>
                      <a:pt x="569" y="430"/>
                      <a:pt x="569" y="430"/>
                      <a:pt x="569" y="430"/>
                    </a:cubicBezTo>
                    <a:cubicBezTo>
                      <a:pt x="569" y="431"/>
                      <a:pt x="569" y="431"/>
                      <a:pt x="569" y="431"/>
                    </a:cubicBezTo>
                    <a:cubicBezTo>
                      <a:pt x="569" y="431"/>
                      <a:pt x="569" y="431"/>
                      <a:pt x="569" y="431"/>
                    </a:cubicBezTo>
                    <a:cubicBezTo>
                      <a:pt x="569" y="432"/>
                      <a:pt x="569" y="432"/>
                      <a:pt x="569" y="432"/>
                    </a:cubicBezTo>
                    <a:cubicBezTo>
                      <a:pt x="569" y="433"/>
                      <a:pt x="569" y="433"/>
                      <a:pt x="569" y="433"/>
                    </a:cubicBezTo>
                    <a:cubicBezTo>
                      <a:pt x="569" y="434"/>
                      <a:pt x="569" y="434"/>
                      <a:pt x="569" y="434"/>
                    </a:cubicBezTo>
                    <a:cubicBezTo>
                      <a:pt x="569" y="434"/>
                      <a:pt x="569" y="434"/>
                      <a:pt x="569" y="434"/>
                    </a:cubicBezTo>
                    <a:cubicBezTo>
                      <a:pt x="568" y="434"/>
                      <a:pt x="568" y="434"/>
                      <a:pt x="568" y="434"/>
                    </a:cubicBezTo>
                    <a:cubicBezTo>
                      <a:pt x="568" y="434"/>
                      <a:pt x="568" y="434"/>
                      <a:pt x="568" y="434"/>
                    </a:cubicBezTo>
                    <a:cubicBezTo>
                      <a:pt x="568" y="435"/>
                      <a:pt x="568" y="435"/>
                      <a:pt x="568" y="435"/>
                    </a:cubicBezTo>
                    <a:cubicBezTo>
                      <a:pt x="567" y="436"/>
                      <a:pt x="567" y="436"/>
                      <a:pt x="567" y="436"/>
                    </a:cubicBezTo>
                    <a:cubicBezTo>
                      <a:pt x="567" y="437"/>
                      <a:pt x="567" y="437"/>
                      <a:pt x="567" y="437"/>
                    </a:cubicBezTo>
                    <a:cubicBezTo>
                      <a:pt x="567" y="437"/>
                      <a:pt x="567" y="437"/>
                      <a:pt x="568" y="437"/>
                    </a:cubicBezTo>
                    <a:cubicBezTo>
                      <a:pt x="568" y="437"/>
                      <a:pt x="568" y="437"/>
                      <a:pt x="569" y="437"/>
                    </a:cubicBezTo>
                    <a:cubicBezTo>
                      <a:pt x="569" y="437"/>
                      <a:pt x="569" y="437"/>
                      <a:pt x="569" y="437"/>
                    </a:cubicBezTo>
                    <a:cubicBezTo>
                      <a:pt x="569" y="437"/>
                      <a:pt x="570" y="437"/>
                      <a:pt x="570" y="437"/>
                    </a:cubicBezTo>
                    <a:cubicBezTo>
                      <a:pt x="570" y="437"/>
                      <a:pt x="570" y="437"/>
                      <a:pt x="571" y="437"/>
                    </a:cubicBezTo>
                    <a:cubicBezTo>
                      <a:pt x="571" y="437"/>
                      <a:pt x="571" y="438"/>
                      <a:pt x="571" y="438"/>
                    </a:cubicBezTo>
                    <a:cubicBezTo>
                      <a:pt x="572" y="438"/>
                      <a:pt x="572" y="438"/>
                      <a:pt x="572" y="438"/>
                    </a:cubicBezTo>
                    <a:cubicBezTo>
                      <a:pt x="572" y="438"/>
                      <a:pt x="572" y="438"/>
                      <a:pt x="572" y="438"/>
                    </a:cubicBezTo>
                    <a:cubicBezTo>
                      <a:pt x="573" y="438"/>
                      <a:pt x="573" y="438"/>
                      <a:pt x="573" y="438"/>
                    </a:cubicBezTo>
                    <a:cubicBezTo>
                      <a:pt x="573" y="438"/>
                      <a:pt x="573" y="438"/>
                      <a:pt x="574" y="437"/>
                    </a:cubicBezTo>
                    <a:cubicBezTo>
                      <a:pt x="574" y="437"/>
                      <a:pt x="574" y="437"/>
                      <a:pt x="574" y="437"/>
                    </a:cubicBezTo>
                    <a:cubicBezTo>
                      <a:pt x="574" y="436"/>
                      <a:pt x="574" y="436"/>
                      <a:pt x="574" y="436"/>
                    </a:cubicBezTo>
                    <a:cubicBezTo>
                      <a:pt x="575" y="436"/>
                      <a:pt x="575" y="435"/>
                      <a:pt x="575" y="435"/>
                    </a:cubicBezTo>
                    <a:cubicBezTo>
                      <a:pt x="575" y="434"/>
                      <a:pt x="575" y="434"/>
                      <a:pt x="575" y="434"/>
                    </a:cubicBezTo>
                    <a:cubicBezTo>
                      <a:pt x="575" y="434"/>
                      <a:pt x="575" y="434"/>
                      <a:pt x="575" y="434"/>
                    </a:cubicBezTo>
                    <a:cubicBezTo>
                      <a:pt x="575" y="434"/>
                      <a:pt x="575" y="434"/>
                      <a:pt x="575" y="434"/>
                    </a:cubicBezTo>
                    <a:cubicBezTo>
                      <a:pt x="575" y="433"/>
                      <a:pt x="575" y="433"/>
                      <a:pt x="575" y="433"/>
                    </a:cubicBezTo>
                    <a:cubicBezTo>
                      <a:pt x="575" y="433"/>
                      <a:pt x="575" y="432"/>
                      <a:pt x="575" y="432"/>
                    </a:cubicBezTo>
                    <a:cubicBezTo>
                      <a:pt x="575" y="431"/>
                      <a:pt x="575" y="431"/>
                      <a:pt x="575" y="431"/>
                    </a:cubicBezTo>
                    <a:moveTo>
                      <a:pt x="566" y="433"/>
                    </a:moveTo>
                    <a:cubicBezTo>
                      <a:pt x="567" y="432"/>
                      <a:pt x="567" y="432"/>
                      <a:pt x="567" y="432"/>
                    </a:cubicBezTo>
                    <a:cubicBezTo>
                      <a:pt x="566" y="431"/>
                      <a:pt x="566" y="431"/>
                      <a:pt x="566" y="431"/>
                    </a:cubicBezTo>
                    <a:cubicBezTo>
                      <a:pt x="565" y="431"/>
                      <a:pt x="565" y="431"/>
                      <a:pt x="565" y="431"/>
                    </a:cubicBezTo>
                    <a:cubicBezTo>
                      <a:pt x="565" y="431"/>
                      <a:pt x="565" y="431"/>
                      <a:pt x="564" y="431"/>
                    </a:cubicBezTo>
                    <a:cubicBezTo>
                      <a:pt x="564" y="431"/>
                      <a:pt x="564" y="431"/>
                      <a:pt x="564" y="431"/>
                    </a:cubicBezTo>
                    <a:cubicBezTo>
                      <a:pt x="562" y="431"/>
                      <a:pt x="562" y="431"/>
                      <a:pt x="562" y="431"/>
                    </a:cubicBezTo>
                    <a:cubicBezTo>
                      <a:pt x="562" y="431"/>
                      <a:pt x="562" y="431"/>
                      <a:pt x="562" y="431"/>
                    </a:cubicBezTo>
                    <a:cubicBezTo>
                      <a:pt x="561" y="430"/>
                      <a:pt x="561" y="430"/>
                      <a:pt x="561" y="430"/>
                    </a:cubicBezTo>
                    <a:cubicBezTo>
                      <a:pt x="560" y="430"/>
                      <a:pt x="560" y="430"/>
                      <a:pt x="560" y="430"/>
                    </a:cubicBezTo>
                    <a:cubicBezTo>
                      <a:pt x="560" y="430"/>
                      <a:pt x="560" y="430"/>
                      <a:pt x="560" y="430"/>
                    </a:cubicBezTo>
                    <a:cubicBezTo>
                      <a:pt x="559" y="430"/>
                      <a:pt x="559" y="430"/>
                      <a:pt x="559" y="430"/>
                    </a:cubicBezTo>
                    <a:cubicBezTo>
                      <a:pt x="559" y="430"/>
                      <a:pt x="559" y="430"/>
                      <a:pt x="559" y="430"/>
                    </a:cubicBezTo>
                    <a:cubicBezTo>
                      <a:pt x="558" y="429"/>
                      <a:pt x="558" y="429"/>
                      <a:pt x="558" y="429"/>
                    </a:cubicBezTo>
                    <a:cubicBezTo>
                      <a:pt x="558" y="429"/>
                      <a:pt x="558" y="429"/>
                      <a:pt x="558" y="429"/>
                    </a:cubicBezTo>
                    <a:cubicBezTo>
                      <a:pt x="557" y="429"/>
                      <a:pt x="557" y="429"/>
                      <a:pt x="557" y="429"/>
                    </a:cubicBezTo>
                    <a:cubicBezTo>
                      <a:pt x="556" y="431"/>
                      <a:pt x="555" y="431"/>
                      <a:pt x="554" y="431"/>
                    </a:cubicBezTo>
                    <a:cubicBezTo>
                      <a:pt x="554" y="437"/>
                      <a:pt x="552" y="437"/>
                      <a:pt x="549" y="437"/>
                    </a:cubicBezTo>
                    <a:cubicBezTo>
                      <a:pt x="548" y="437"/>
                      <a:pt x="547" y="438"/>
                      <a:pt x="545" y="439"/>
                    </a:cubicBezTo>
                    <a:cubicBezTo>
                      <a:pt x="545" y="439"/>
                      <a:pt x="544" y="441"/>
                      <a:pt x="545" y="443"/>
                    </a:cubicBezTo>
                    <a:cubicBezTo>
                      <a:pt x="545" y="444"/>
                      <a:pt x="547" y="444"/>
                      <a:pt x="553" y="442"/>
                    </a:cubicBezTo>
                    <a:cubicBezTo>
                      <a:pt x="555" y="440"/>
                      <a:pt x="557" y="440"/>
                      <a:pt x="560" y="441"/>
                    </a:cubicBezTo>
                    <a:cubicBezTo>
                      <a:pt x="562" y="441"/>
                      <a:pt x="563" y="443"/>
                      <a:pt x="564" y="443"/>
                    </a:cubicBezTo>
                    <a:cubicBezTo>
                      <a:pt x="564" y="441"/>
                      <a:pt x="564" y="441"/>
                      <a:pt x="564" y="441"/>
                    </a:cubicBezTo>
                    <a:cubicBezTo>
                      <a:pt x="565" y="441"/>
                      <a:pt x="565" y="440"/>
                      <a:pt x="565" y="440"/>
                    </a:cubicBezTo>
                    <a:cubicBezTo>
                      <a:pt x="565" y="439"/>
                      <a:pt x="565" y="439"/>
                      <a:pt x="565" y="439"/>
                    </a:cubicBezTo>
                    <a:cubicBezTo>
                      <a:pt x="565" y="438"/>
                      <a:pt x="565" y="438"/>
                      <a:pt x="565" y="438"/>
                    </a:cubicBezTo>
                    <a:cubicBezTo>
                      <a:pt x="566" y="437"/>
                      <a:pt x="566" y="437"/>
                      <a:pt x="566" y="436"/>
                    </a:cubicBezTo>
                    <a:cubicBezTo>
                      <a:pt x="566" y="435"/>
                      <a:pt x="566" y="434"/>
                      <a:pt x="566" y="434"/>
                    </a:cubicBezTo>
                    <a:cubicBezTo>
                      <a:pt x="566" y="434"/>
                      <a:pt x="566" y="434"/>
                      <a:pt x="566" y="433"/>
                    </a:cubicBezTo>
                    <a:moveTo>
                      <a:pt x="487" y="455"/>
                    </a:moveTo>
                    <a:cubicBezTo>
                      <a:pt x="487" y="454"/>
                      <a:pt x="487" y="454"/>
                      <a:pt x="487" y="454"/>
                    </a:cubicBezTo>
                    <a:cubicBezTo>
                      <a:pt x="487" y="454"/>
                      <a:pt x="487" y="454"/>
                      <a:pt x="487" y="454"/>
                    </a:cubicBezTo>
                    <a:cubicBezTo>
                      <a:pt x="486" y="454"/>
                      <a:pt x="486" y="454"/>
                      <a:pt x="486" y="454"/>
                    </a:cubicBezTo>
                    <a:cubicBezTo>
                      <a:pt x="486" y="453"/>
                      <a:pt x="486" y="453"/>
                      <a:pt x="486" y="453"/>
                    </a:cubicBezTo>
                    <a:cubicBezTo>
                      <a:pt x="486" y="453"/>
                      <a:pt x="485" y="453"/>
                      <a:pt x="484" y="453"/>
                    </a:cubicBezTo>
                    <a:cubicBezTo>
                      <a:pt x="484" y="453"/>
                      <a:pt x="484" y="453"/>
                      <a:pt x="484" y="453"/>
                    </a:cubicBezTo>
                    <a:cubicBezTo>
                      <a:pt x="484" y="453"/>
                      <a:pt x="484" y="453"/>
                      <a:pt x="484" y="453"/>
                    </a:cubicBezTo>
                    <a:cubicBezTo>
                      <a:pt x="484" y="453"/>
                      <a:pt x="484" y="453"/>
                      <a:pt x="484" y="453"/>
                    </a:cubicBezTo>
                    <a:cubicBezTo>
                      <a:pt x="484" y="453"/>
                      <a:pt x="484" y="453"/>
                      <a:pt x="483" y="453"/>
                    </a:cubicBezTo>
                    <a:cubicBezTo>
                      <a:pt x="482" y="453"/>
                      <a:pt x="482" y="453"/>
                      <a:pt x="482" y="453"/>
                    </a:cubicBezTo>
                    <a:cubicBezTo>
                      <a:pt x="482" y="453"/>
                      <a:pt x="482" y="453"/>
                      <a:pt x="482" y="453"/>
                    </a:cubicBezTo>
                    <a:cubicBezTo>
                      <a:pt x="482" y="453"/>
                      <a:pt x="481" y="453"/>
                      <a:pt x="481" y="452"/>
                    </a:cubicBezTo>
                    <a:cubicBezTo>
                      <a:pt x="480" y="452"/>
                      <a:pt x="480" y="452"/>
                      <a:pt x="480" y="452"/>
                    </a:cubicBezTo>
                    <a:cubicBezTo>
                      <a:pt x="480" y="452"/>
                      <a:pt x="480" y="452"/>
                      <a:pt x="479" y="452"/>
                    </a:cubicBezTo>
                    <a:cubicBezTo>
                      <a:pt x="479" y="452"/>
                      <a:pt x="479" y="452"/>
                      <a:pt x="479" y="452"/>
                    </a:cubicBezTo>
                    <a:cubicBezTo>
                      <a:pt x="479" y="453"/>
                      <a:pt x="479" y="453"/>
                      <a:pt x="479" y="453"/>
                    </a:cubicBezTo>
                    <a:cubicBezTo>
                      <a:pt x="479" y="453"/>
                      <a:pt x="479" y="453"/>
                      <a:pt x="479" y="453"/>
                    </a:cubicBezTo>
                    <a:cubicBezTo>
                      <a:pt x="478" y="453"/>
                      <a:pt x="478" y="453"/>
                      <a:pt x="478" y="453"/>
                    </a:cubicBezTo>
                    <a:cubicBezTo>
                      <a:pt x="478" y="454"/>
                      <a:pt x="478" y="454"/>
                      <a:pt x="478" y="454"/>
                    </a:cubicBezTo>
                    <a:cubicBezTo>
                      <a:pt x="479" y="454"/>
                      <a:pt x="479" y="454"/>
                      <a:pt x="479" y="454"/>
                    </a:cubicBezTo>
                    <a:cubicBezTo>
                      <a:pt x="479" y="454"/>
                      <a:pt x="479" y="455"/>
                      <a:pt x="480" y="455"/>
                    </a:cubicBezTo>
                    <a:cubicBezTo>
                      <a:pt x="481" y="455"/>
                      <a:pt x="481" y="455"/>
                      <a:pt x="481" y="455"/>
                    </a:cubicBezTo>
                    <a:cubicBezTo>
                      <a:pt x="481" y="455"/>
                      <a:pt x="481" y="455"/>
                      <a:pt x="481" y="455"/>
                    </a:cubicBezTo>
                    <a:cubicBezTo>
                      <a:pt x="482" y="455"/>
                      <a:pt x="482" y="455"/>
                      <a:pt x="482" y="455"/>
                    </a:cubicBezTo>
                    <a:cubicBezTo>
                      <a:pt x="482" y="455"/>
                      <a:pt x="482" y="455"/>
                      <a:pt x="482" y="455"/>
                    </a:cubicBezTo>
                    <a:cubicBezTo>
                      <a:pt x="483" y="455"/>
                      <a:pt x="483" y="455"/>
                      <a:pt x="483" y="455"/>
                    </a:cubicBezTo>
                    <a:cubicBezTo>
                      <a:pt x="483" y="455"/>
                      <a:pt x="483" y="455"/>
                      <a:pt x="484" y="455"/>
                    </a:cubicBezTo>
                    <a:cubicBezTo>
                      <a:pt x="484" y="456"/>
                      <a:pt x="484" y="456"/>
                      <a:pt x="484" y="456"/>
                    </a:cubicBezTo>
                    <a:cubicBezTo>
                      <a:pt x="484" y="456"/>
                      <a:pt x="484" y="456"/>
                      <a:pt x="484" y="456"/>
                    </a:cubicBezTo>
                    <a:cubicBezTo>
                      <a:pt x="484" y="456"/>
                      <a:pt x="484" y="456"/>
                      <a:pt x="484" y="456"/>
                    </a:cubicBezTo>
                    <a:cubicBezTo>
                      <a:pt x="485" y="456"/>
                      <a:pt x="485" y="456"/>
                      <a:pt x="485" y="456"/>
                    </a:cubicBezTo>
                    <a:cubicBezTo>
                      <a:pt x="486" y="456"/>
                      <a:pt x="486" y="456"/>
                      <a:pt x="486" y="456"/>
                    </a:cubicBezTo>
                    <a:cubicBezTo>
                      <a:pt x="486" y="456"/>
                      <a:pt x="486" y="456"/>
                      <a:pt x="487" y="456"/>
                    </a:cubicBezTo>
                    <a:cubicBezTo>
                      <a:pt x="487" y="456"/>
                      <a:pt x="487" y="455"/>
                      <a:pt x="487" y="455"/>
                    </a:cubicBezTo>
                    <a:cubicBezTo>
                      <a:pt x="487" y="455"/>
                      <a:pt x="487" y="455"/>
                      <a:pt x="487" y="455"/>
                    </a:cubicBezTo>
                    <a:moveTo>
                      <a:pt x="648" y="493"/>
                    </a:moveTo>
                    <a:cubicBezTo>
                      <a:pt x="649" y="493"/>
                      <a:pt x="649" y="491"/>
                      <a:pt x="648" y="490"/>
                    </a:cubicBezTo>
                    <a:cubicBezTo>
                      <a:pt x="647" y="488"/>
                      <a:pt x="645" y="488"/>
                      <a:pt x="644" y="488"/>
                    </a:cubicBezTo>
                    <a:cubicBezTo>
                      <a:pt x="643" y="488"/>
                      <a:pt x="643" y="488"/>
                      <a:pt x="643" y="488"/>
                    </a:cubicBezTo>
                    <a:cubicBezTo>
                      <a:pt x="641" y="488"/>
                      <a:pt x="641" y="488"/>
                      <a:pt x="640" y="488"/>
                    </a:cubicBezTo>
                    <a:cubicBezTo>
                      <a:pt x="640" y="488"/>
                      <a:pt x="638" y="492"/>
                      <a:pt x="640" y="493"/>
                    </a:cubicBezTo>
                    <a:cubicBezTo>
                      <a:pt x="641" y="497"/>
                      <a:pt x="647" y="497"/>
                      <a:pt x="648" y="493"/>
                    </a:cubicBezTo>
                    <a:moveTo>
                      <a:pt x="751" y="511"/>
                    </a:moveTo>
                    <a:cubicBezTo>
                      <a:pt x="751" y="513"/>
                      <a:pt x="748" y="514"/>
                      <a:pt x="746" y="514"/>
                    </a:cubicBezTo>
                    <a:cubicBezTo>
                      <a:pt x="741" y="515"/>
                      <a:pt x="737" y="513"/>
                      <a:pt x="732" y="513"/>
                    </a:cubicBezTo>
                    <a:cubicBezTo>
                      <a:pt x="731" y="513"/>
                      <a:pt x="730" y="513"/>
                      <a:pt x="729" y="513"/>
                    </a:cubicBezTo>
                    <a:cubicBezTo>
                      <a:pt x="729" y="513"/>
                      <a:pt x="729" y="513"/>
                      <a:pt x="729" y="513"/>
                    </a:cubicBezTo>
                    <a:cubicBezTo>
                      <a:pt x="728" y="509"/>
                      <a:pt x="723" y="510"/>
                      <a:pt x="721" y="509"/>
                    </a:cubicBezTo>
                    <a:cubicBezTo>
                      <a:pt x="719" y="506"/>
                      <a:pt x="721" y="500"/>
                      <a:pt x="734" y="500"/>
                    </a:cubicBezTo>
                    <a:cubicBezTo>
                      <a:pt x="749" y="501"/>
                      <a:pt x="751" y="507"/>
                      <a:pt x="751" y="511"/>
                    </a:cubicBezTo>
                    <a:moveTo>
                      <a:pt x="97" y="270"/>
                    </a:moveTo>
                    <a:cubicBezTo>
                      <a:pt x="98" y="270"/>
                      <a:pt x="98" y="269"/>
                      <a:pt x="98" y="269"/>
                    </a:cubicBezTo>
                    <a:cubicBezTo>
                      <a:pt x="98" y="269"/>
                      <a:pt x="98" y="269"/>
                      <a:pt x="98" y="269"/>
                    </a:cubicBezTo>
                    <a:cubicBezTo>
                      <a:pt x="98" y="269"/>
                      <a:pt x="98" y="269"/>
                      <a:pt x="98" y="269"/>
                    </a:cubicBezTo>
                    <a:cubicBezTo>
                      <a:pt x="98" y="268"/>
                      <a:pt x="98" y="268"/>
                      <a:pt x="98" y="268"/>
                    </a:cubicBezTo>
                    <a:cubicBezTo>
                      <a:pt x="98" y="268"/>
                      <a:pt x="98" y="268"/>
                      <a:pt x="98" y="267"/>
                    </a:cubicBezTo>
                    <a:cubicBezTo>
                      <a:pt x="98" y="267"/>
                      <a:pt x="98" y="267"/>
                      <a:pt x="98" y="267"/>
                    </a:cubicBezTo>
                    <a:cubicBezTo>
                      <a:pt x="98" y="266"/>
                      <a:pt x="98" y="266"/>
                      <a:pt x="98" y="266"/>
                    </a:cubicBezTo>
                    <a:cubicBezTo>
                      <a:pt x="99" y="266"/>
                      <a:pt x="99" y="266"/>
                      <a:pt x="99" y="266"/>
                    </a:cubicBezTo>
                    <a:cubicBezTo>
                      <a:pt x="95" y="271"/>
                      <a:pt x="92" y="275"/>
                      <a:pt x="92" y="276"/>
                    </a:cubicBezTo>
                    <a:cubicBezTo>
                      <a:pt x="93" y="276"/>
                      <a:pt x="93" y="276"/>
                      <a:pt x="93" y="276"/>
                    </a:cubicBezTo>
                    <a:cubicBezTo>
                      <a:pt x="93" y="276"/>
                      <a:pt x="93" y="276"/>
                      <a:pt x="93" y="276"/>
                    </a:cubicBezTo>
                    <a:cubicBezTo>
                      <a:pt x="93" y="275"/>
                      <a:pt x="93" y="275"/>
                      <a:pt x="93" y="275"/>
                    </a:cubicBezTo>
                    <a:cubicBezTo>
                      <a:pt x="94" y="275"/>
                      <a:pt x="94" y="275"/>
                      <a:pt x="94" y="275"/>
                    </a:cubicBezTo>
                    <a:cubicBezTo>
                      <a:pt x="94" y="274"/>
                      <a:pt x="94" y="274"/>
                      <a:pt x="94" y="274"/>
                    </a:cubicBezTo>
                    <a:cubicBezTo>
                      <a:pt x="95" y="274"/>
                      <a:pt x="95" y="274"/>
                      <a:pt x="95" y="274"/>
                    </a:cubicBezTo>
                    <a:cubicBezTo>
                      <a:pt x="96" y="273"/>
                      <a:pt x="96" y="273"/>
                      <a:pt x="96" y="273"/>
                    </a:cubicBezTo>
                    <a:cubicBezTo>
                      <a:pt x="96" y="272"/>
                      <a:pt x="96" y="272"/>
                      <a:pt x="96" y="272"/>
                    </a:cubicBezTo>
                    <a:cubicBezTo>
                      <a:pt x="96" y="272"/>
                      <a:pt x="96" y="272"/>
                      <a:pt x="96" y="272"/>
                    </a:cubicBezTo>
                    <a:cubicBezTo>
                      <a:pt x="96" y="271"/>
                      <a:pt x="96" y="271"/>
                      <a:pt x="96" y="271"/>
                    </a:cubicBezTo>
                    <a:cubicBezTo>
                      <a:pt x="97" y="270"/>
                      <a:pt x="97" y="270"/>
                      <a:pt x="97" y="270"/>
                    </a:cubicBezTo>
                    <a:cubicBezTo>
                      <a:pt x="97" y="270"/>
                      <a:pt x="97" y="270"/>
                      <a:pt x="97" y="270"/>
                    </a:cubicBezTo>
                    <a:cubicBezTo>
                      <a:pt x="97" y="270"/>
                      <a:pt x="97" y="270"/>
                      <a:pt x="97" y="270"/>
                    </a:cubicBezTo>
                    <a:moveTo>
                      <a:pt x="89" y="283"/>
                    </a:moveTo>
                    <a:cubicBezTo>
                      <a:pt x="90" y="282"/>
                      <a:pt x="90" y="282"/>
                      <a:pt x="90" y="281"/>
                    </a:cubicBezTo>
                    <a:cubicBezTo>
                      <a:pt x="91" y="280"/>
                      <a:pt x="91" y="278"/>
                      <a:pt x="91" y="277"/>
                    </a:cubicBezTo>
                    <a:cubicBezTo>
                      <a:pt x="92" y="276"/>
                      <a:pt x="92" y="276"/>
                      <a:pt x="92" y="276"/>
                    </a:cubicBezTo>
                    <a:cubicBezTo>
                      <a:pt x="92" y="276"/>
                      <a:pt x="92" y="276"/>
                      <a:pt x="92" y="276"/>
                    </a:cubicBezTo>
                    <a:cubicBezTo>
                      <a:pt x="92" y="275"/>
                      <a:pt x="92" y="275"/>
                      <a:pt x="92" y="275"/>
                    </a:cubicBezTo>
                    <a:cubicBezTo>
                      <a:pt x="90" y="278"/>
                      <a:pt x="88" y="282"/>
                      <a:pt x="88" y="283"/>
                    </a:cubicBezTo>
                    <a:cubicBezTo>
                      <a:pt x="88" y="283"/>
                      <a:pt x="87" y="284"/>
                      <a:pt x="88" y="284"/>
                    </a:cubicBezTo>
                    <a:cubicBezTo>
                      <a:pt x="88" y="284"/>
                      <a:pt x="88" y="284"/>
                      <a:pt x="89" y="283"/>
                    </a:cubicBezTo>
                    <a:moveTo>
                      <a:pt x="75" y="305"/>
                    </a:moveTo>
                    <a:cubicBezTo>
                      <a:pt x="75" y="305"/>
                      <a:pt x="80" y="291"/>
                      <a:pt x="81" y="288"/>
                    </a:cubicBezTo>
                    <a:cubicBezTo>
                      <a:pt x="82" y="287"/>
                      <a:pt x="96" y="261"/>
                      <a:pt x="96" y="261"/>
                    </a:cubicBezTo>
                    <a:cubicBezTo>
                      <a:pt x="96" y="260"/>
                      <a:pt x="96" y="259"/>
                      <a:pt x="97" y="259"/>
                    </a:cubicBezTo>
                    <a:cubicBezTo>
                      <a:pt x="97" y="258"/>
                      <a:pt x="98" y="258"/>
                      <a:pt x="98" y="257"/>
                    </a:cubicBezTo>
                    <a:cubicBezTo>
                      <a:pt x="98" y="256"/>
                      <a:pt x="99" y="256"/>
                      <a:pt x="99" y="255"/>
                    </a:cubicBezTo>
                    <a:cubicBezTo>
                      <a:pt x="99" y="255"/>
                      <a:pt x="100" y="254"/>
                      <a:pt x="100" y="253"/>
                    </a:cubicBezTo>
                    <a:cubicBezTo>
                      <a:pt x="101" y="252"/>
                      <a:pt x="101" y="252"/>
                      <a:pt x="101" y="251"/>
                    </a:cubicBezTo>
                    <a:cubicBezTo>
                      <a:pt x="102" y="250"/>
                      <a:pt x="102" y="250"/>
                      <a:pt x="102" y="249"/>
                    </a:cubicBezTo>
                    <a:cubicBezTo>
                      <a:pt x="103" y="248"/>
                      <a:pt x="103" y="247"/>
                      <a:pt x="104" y="247"/>
                    </a:cubicBezTo>
                    <a:cubicBezTo>
                      <a:pt x="104" y="246"/>
                      <a:pt x="105" y="245"/>
                      <a:pt x="105" y="245"/>
                    </a:cubicBezTo>
                    <a:cubicBezTo>
                      <a:pt x="105" y="245"/>
                      <a:pt x="105" y="245"/>
                      <a:pt x="104" y="246"/>
                    </a:cubicBezTo>
                    <a:cubicBezTo>
                      <a:pt x="104" y="245"/>
                      <a:pt x="105" y="245"/>
                      <a:pt x="105" y="245"/>
                    </a:cubicBezTo>
                    <a:cubicBezTo>
                      <a:pt x="97" y="257"/>
                      <a:pt x="97" y="257"/>
                      <a:pt x="97" y="257"/>
                    </a:cubicBezTo>
                    <a:cubicBezTo>
                      <a:pt x="96" y="257"/>
                      <a:pt x="96" y="257"/>
                      <a:pt x="96" y="257"/>
                    </a:cubicBezTo>
                    <a:cubicBezTo>
                      <a:pt x="96" y="258"/>
                      <a:pt x="96" y="258"/>
                      <a:pt x="96" y="258"/>
                    </a:cubicBezTo>
                    <a:cubicBezTo>
                      <a:pt x="96" y="257"/>
                      <a:pt x="96" y="257"/>
                      <a:pt x="96" y="257"/>
                    </a:cubicBezTo>
                    <a:cubicBezTo>
                      <a:pt x="96" y="257"/>
                      <a:pt x="96" y="258"/>
                      <a:pt x="96" y="258"/>
                    </a:cubicBezTo>
                    <a:cubicBezTo>
                      <a:pt x="96" y="258"/>
                      <a:pt x="96" y="258"/>
                      <a:pt x="96" y="258"/>
                    </a:cubicBezTo>
                    <a:cubicBezTo>
                      <a:pt x="96" y="259"/>
                      <a:pt x="90" y="268"/>
                      <a:pt x="90" y="268"/>
                    </a:cubicBezTo>
                    <a:cubicBezTo>
                      <a:pt x="90" y="268"/>
                      <a:pt x="90" y="268"/>
                      <a:pt x="90" y="268"/>
                    </a:cubicBezTo>
                    <a:cubicBezTo>
                      <a:pt x="89" y="270"/>
                      <a:pt x="89" y="270"/>
                      <a:pt x="85" y="278"/>
                    </a:cubicBezTo>
                    <a:cubicBezTo>
                      <a:pt x="84" y="279"/>
                      <a:pt x="83" y="280"/>
                      <a:pt x="83" y="282"/>
                    </a:cubicBezTo>
                    <a:cubicBezTo>
                      <a:pt x="82" y="282"/>
                      <a:pt x="82" y="282"/>
                      <a:pt x="82" y="282"/>
                    </a:cubicBezTo>
                    <a:cubicBezTo>
                      <a:pt x="81" y="283"/>
                      <a:pt x="81" y="283"/>
                      <a:pt x="77" y="290"/>
                    </a:cubicBezTo>
                    <a:cubicBezTo>
                      <a:pt x="77" y="291"/>
                      <a:pt x="77" y="291"/>
                      <a:pt x="76" y="293"/>
                    </a:cubicBezTo>
                    <a:cubicBezTo>
                      <a:pt x="71" y="305"/>
                      <a:pt x="71" y="305"/>
                      <a:pt x="70" y="307"/>
                    </a:cubicBezTo>
                    <a:cubicBezTo>
                      <a:pt x="70" y="309"/>
                      <a:pt x="70" y="309"/>
                      <a:pt x="70" y="310"/>
                    </a:cubicBezTo>
                    <a:cubicBezTo>
                      <a:pt x="71" y="310"/>
                      <a:pt x="71" y="310"/>
                      <a:pt x="72" y="308"/>
                    </a:cubicBezTo>
                    <a:cubicBezTo>
                      <a:pt x="73" y="308"/>
                      <a:pt x="73" y="307"/>
                      <a:pt x="73" y="307"/>
                    </a:cubicBezTo>
                    <a:cubicBezTo>
                      <a:pt x="73" y="307"/>
                      <a:pt x="73" y="307"/>
                      <a:pt x="73" y="307"/>
                    </a:cubicBezTo>
                    <a:cubicBezTo>
                      <a:pt x="74" y="307"/>
                      <a:pt x="74" y="307"/>
                      <a:pt x="74" y="307"/>
                    </a:cubicBezTo>
                    <a:cubicBezTo>
                      <a:pt x="74" y="306"/>
                      <a:pt x="74" y="306"/>
                      <a:pt x="74" y="306"/>
                    </a:cubicBezTo>
                    <a:cubicBezTo>
                      <a:pt x="74" y="305"/>
                      <a:pt x="74" y="305"/>
                      <a:pt x="74" y="305"/>
                    </a:cubicBezTo>
                    <a:cubicBezTo>
                      <a:pt x="75" y="305"/>
                      <a:pt x="75" y="305"/>
                      <a:pt x="75" y="305"/>
                    </a:cubicBezTo>
                    <a:cubicBezTo>
                      <a:pt x="75" y="305"/>
                      <a:pt x="75" y="305"/>
                      <a:pt x="75" y="305"/>
                    </a:cubicBezTo>
                    <a:moveTo>
                      <a:pt x="80" y="299"/>
                    </a:moveTo>
                    <a:cubicBezTo>
                      <a:pt x="80" y="297"/>
                      <a:pt x="81" y="297"/>
                      <a:pt x="81" y="295"/>
                    </a:cubicBezTo>
                    <a:cubicBezTo>
                      <a:pt x="83" y="294"/>
                      <a:pt x="83" y="293"/>
                      <a:pt x="84" y="292"/>
                    </a:cubicBezTo>
                    <a:cubicBezTo>
                      <a:pt x="84" y="291"/>
                      <a:pt x="84" y="290"/>
                      <a:pt x="84" y="289"/>
                    </a:cubicBezTo>
                    <a:cubicBezTo>
                      <a:pt x="84" y="289"/>
                      <a:pt x="84" y="288"/>
                      <a:pt x="85" y="288"/>
                    </a:cubicBezTo>
                    <a:cubicBezTo>
                      <a:pt x="83" y="289"/>
                      <a:pt x="83" y="289"/>
                      <a:pt x="83" y="290"/>
                    </a:cubicBezTo>
                    <a:cubicBezTo>
                      <a:pt x="83" y="289"/>
                      <a:pt x="83" y="289"/>
                      <a:pt x="83" y="289"/>
                    </a:cubicBezTo>
                    <a:cubicBezTo>
                      <a:pt x="83" y="289"/>
                      <a:pt x="83" y="289"/>
                      <a:pt x="83" y="290"/>
                    </a:cubicBezTo>
                    <a:cubicBezTo>
                      <a:pt x="83" y="290"/>
                      <a:pt x="83" y="290"/>
                      <a:pt x="82" y="290"/>
                    </a:cubicBezTo>
                    <a:cubicBezTo>
                      <a:pt x="81" y="291"/>
                      <a:pt x="81" y="291"/>
                      <a:pt x="81" y="291"/>
                    </a:cubicBezTo>
                    <a:cubicBezTo>
                      <a:pt x="81" y="292"/>
                      <a:pt x="81" y="292"/>
                      <a:pt x="81" y="292"/>
                    </a:cubicBezTo>
                    <a:cubicBezTo>
                      <a:pt x="81" y="292"/>
                      <a:pt x="81" y="292"/>
                      <a:pt x="81" y="293"/>
                    </a:cubicBezTo>
                    <a:cubicBezTo>
                      <a:pt x="80" y="293"/>
                      <a:pt x="80" y="293"/>
                      <a:pt x="80" y="293"/>
                    </a:cubicBezTo>
                    <a:cubicBezTo>
                      <a:pt x="80" y="294"/>
                      <a:pt x="80" y="294"/>
                      <a:pt x="80" y="294"/>
                    </a:cubicBezTo>
                    <a:cubicBezTo>
                      <a:pt x="80" y="294"/>
                      <a:pt x="80" y="294"/>
                      <a:pt x="80" y="294"/>
                    </a:cubicBezTo>
                    <a:cubicBezTo>
                      <a:pt x="79" y="295"/>
                      <a:pt x="79" y="295"/>
                      <a:pt x="79" y="295"/>
                    </a:cubicBezTo>
                    <a:cubicBezTo>
                      <a:pt x="79" y="296"/>
                      <a:pt x="79" y="296"/>
                      <a:pt x="79" y="297"/>
                    </a:cubicBezTo>
                    <a:cubicBezTo>
                      <a:pt x="79" y="297"/>
                      <a:pt x="79" y="297"/>
                      <a:pt x="79" y="298"/>
                    </a:cubicBezTo>
                    <a:cubicBezTo>
                      <a:pt x="79" y="299"/>
                      <a:pt x="79" y="299"/>
                      <a:pt x="79" y="299"/>
                    </a:cubicBezTo>
                    <a:cubicBezTo>
                      <a:pt x="79" y="300"/>
                      <a:pt x="79" y="300"/>
                      <a:pt x="79" y="300"/>
                    </a:cubicBezTo>
                    <a:cubicBezTo>
                      <a:pt x="79" y="300"/>
                      <a:pt x="79" y="300"/>
                      <a:pt x="80" y="299"/>
                    </a:cubicBezTo>
                    <a:moveTo>
                      <a:pt x="63" y="345"/>
                    </a:moveTo>
                    <a:cubicBezTo>
                      <a:pt x="64" y="345"/>
                      <a:pt x="64" y="344"/>
                      <a:pt x="64" y="342"/>
                    </a:cubicBezTo>
                    <a:cubicBezTo>
                      <a:pt x="64" y="341"/>
                      <a:pt x="64" y="340"/>
                      <a:pt x="65" y="339"/>
                    </a:cubicBezTo>
                    <a:cubicBezTo>
                      <a:pt x="65" y="338"/>
                      <a:pt x="66" y="337"/>
                      <a:pt x="67" y="336"/>
                    </a:cubicBezTo>
                    <a:cubicBezTo>
                      <a:pt x="67" y="334"/>
                      <a:pt x="67" y="333"/>
                      <a:pt x="67" y="332"/>
                    </a:cubicBezTo>
                    <a:cubicBezTo>
                      <a:pt x="67" y="331"/>
                      <a:pt x="68" y="331"/>
                      <a:pt x="68" y="330"/>
                    </a:cubicBezTo>
                    <a:cubicBezTo>
                      <a:pt x="68" y="329"/>
                      <a:pt x="68" y="328"/>
                      <a:pt x="68" y="328"/>
                    </a:cubicBezTo>
                    <a:cubicBezTo>
                      <a:pt x="68" y="327"/>
                      <a:pt x="68" y="326"/>
                      <a:pt x="68" y="326"/>
                    </a:cubicBezTo>
                    <a:cubicBezTo>
                      <a:pt x="68" y="325"/>
                      <a:pt x="68" y="325"/>
                      <a:pt x="68" y="324"/>
                    </a:cubicBezTo>
                    <a:cubicBezTo>
                      <a:pt x="68" y="323"/>
                      <a:pt x="68" y="323"/>
                      <a:pt x="69" y="322"/>
                    </a:cubicBezTo>
                    <a:cubicBezTo>
                      <a:pt x="69" y="321"/>
                      <a:pt x="69" y="321"/>
                      <a:pt x="69" y="320"/>
                    </a:cubicBezTo>
                    <a:cubicBezTo>
                      <a:pt x="69" y="319"/>
                      <a:pt x="69" y="319"/>
                      <a:pt x="69" y="318"/>
                    </a:cubicBezTo>
                    <a:cubicBezTo>
                      <a:pt x="69" y="317"/>
                      <a:pt x="69" y="317"/>
                      <a:pt x="69" y="317"/>
                    </a:cubicBezTo>
                    <a:cubicBezTo>
                      <a:pt x="69" y="315"/>
                      <a:pt x="70" y="315"/>
                      <a:pt x="70" y="314"/>
                    </a:cubicBezTo>
                    <a:cubicBezTo>
                      <a:pt x="68" y="317"/>
                      <a:pt x="67" y="320"/>
                      <a:pt x="65" y="322"/>
                    </a:cubicBezTo>
                    <a:cubicBezTo>
                      <a:pt x="64" y="322"/>
                      <a:pt x="64" y="322"/>
                      <a:pt x="64" y="322"/>
                    </a:cubicBezTo>
                    <a:cubicBezTo>
                      <a:pt x="64" y="320"/>
                      <a:pt x="66" y="319"/>
                      <a:pt x="65" y="317"/>
                    </a:cubicBezTo>
                    <a:cubicBezTo>
                      <a:pt x="64" y="317"/>
                      <a:pt x="59" y="330"/>
                      <a:pt x="58" y="338"/>
                    </a:cubicBezTo>
                    <a:cubicBezTo>
                      <a:pt x="58" y="339"/>
                      <a:pt x="56" y="351"/>
                      <a:pt x="62" y="347"/>
                    </a:cubicBezTo>
                    <a:cubicBezTo>
                      <a:pt x="63" y="345"/>
                      <a:pt x="63" y="345"/>
                      <a:pt x="63" y="345"/>
                    </a:cubicBezTo>
                    <a:moveTo>
                      <a:pt x="64" y="316"/>
                    </a:moveTo>
                    <a:cubicBezTo>
                      <a:pt x="64" y="315"/>
                      <a:pt x="64" y="315"/>
                      <a:pt x="64" y="315"/>
                    </a:cubicBezTo>
                    <a:cubicBezTo>
                      <a:pt x="67" y="310"/>
                      <a:pt x="68" y="308"/>
                      <a:pt x="70" y="304"/>
                    </a:cubicBezTo>
                    <a:cubicBezTo>
                      <a:pt x="70" y="302"/>
                      <a:pt x="70" y="302"/>
                      <a:pt x="70" y="302"/>
                    </a:cubicBezTo>
                    <a:cubicBezTo>
                      <a:pt x="71" y="302"/>
                      <a:pt x="71" y="301"/>
                      <a:pt x="71" y="300"/>
                    </a:cubicBezTo>
                    <a:cubicBezTo>
                      <a:pt x="72" y="300"/>
                      <a:pt x="72" y="300"/>
                      <a:pt x="72" y="299"/>
                    </a:cubicBezTo>
                    <a:cubicBezTo>
                      <a:pt x="72" y="300"/>
                      <a:pt x="72" y="300"/>
                      <a:pt x="72" y="300"/>
                    </a:cubicBezTo>
                    <a:cubicBezTo>
                      <a:pt x="71" y="300"/>
                      <a:pt x="71" y="300"/>
                      <a:pt x="71" y="301"/>
                    </a:cubicBezTo>
                    <a:cubicBezTo>
                      <a:pt x="71" y="301"/>
                      <a:pt x="70" y="301"/>
                      <a:pt x="70" y="302"/>
                    </a:cubicBezTo>
                    <a:cubicBezTo>
                      <a:pt x="70" y="302"/>
                      <a:pt x="70" y="302"/>
                      <a:pt x="70" y="302"/>
                    </a:cubicBezTo>
                    <a:cubicBezTo>
                      <a:pt x="69" y="304"/>
                      <a:pt x="69" y="304"/>
                      <a:pt x="69" y="304"/>
                    </a:cubicBezTo>
                    <a:cubicBezTo>
                      <a:pt x="69" y="304"/>
                      <a:pt x="69" y="304"/>
                      <a:pt x="69" y="305"/>
                    </a:cubicBezTo>
                    <a:cubicBezTo>
                      <a:pt x="68" y="305"/>
                      <a:pt x="68" y="305"/>
                      <a:pt x="68" y="305"/>
                    </a:cubicBezTo>
                    <a:cubicBezTo>
                      <a:pt x="68" y="306"/>
                      <a:pt x="68" y="306"/>
                      <a:pt x="68" y="306"/>
                    </a:cubicBezTo>
                    <a:cubicBezTo>
                      <a:pt x="67" y="307"/>
                      <a:pt x="66" y="309"/>
                      <a:pt x="66" y="310"/>
                    </a:cubicBezTo>
                    <a:cubicBezTo>
                      <a:pt x="65" y="312"/>
                      <a:pt x="64" y="312"/>
                      <a:pt x="64" y="313"/>
                    </a:cubicBezTo>
                    <a:cubicBezTo>
                      <a:pt x="64" y="314"/>
                      <a:pt x="64" y="316"/>
                      <a:pt x="63" y="317"/>
                    </a:cubicBezTo>
                    <a:cubicBezTo>
                      <a:pt x="63" y="317"/>
                      <a:pt x="63" y="317"/>
                      <a:pt x="63" y="317"/>
                    </a:cubicBezTo>
                    <a:cubicBezTo>
                      <a:pt x="63" y="317"/>
                      <a:pt x="63" y="317"/>
                      <a:pt x="64" y="316"/>
                    </a:cubicBezTo>
                    <a:moveTo>
                      <a:pt x="58" y="372"/>
                    </a:moveTo>
                    <a:cubicBezTo>
                      <a:pt x="58" y="373"/>
                      <a:pt x="57" y="374"/>
                      <a:pt x="57" y="374"/>
                    </a:cubicBezTo>
                    <a:cubicBezTo>
                      <a:pt x="57" y="370"/>
                      <a:pt x="57" y="366"/>
                      <a:pt x="57" y="361"/>
                    </a:cubicBezTo>
                    <a:cubicBezTo>
                      <a:pt x="57" y="361"/>
                      <a:pt x="57" y="360"/>
                      <a:pt x="57" y="359"/>
                    </a:cubicBezTo>
                    <a:cubicBezTo>
                      <a:pt x="57" y="359"/>
                      <a:pt x="57" y="358"/>
                      <a:pt x="58" y="357"/>
                    </a:cubicBezTo>
                    <a:cubicBezTo>
                      <a:pt x="58" y="356"/>
                      <a:pt x="58" y="356"/>
                      <a:pt x="58" y="356"/>
                    </a:cubicBezTo>
                    <a:cubicBezTo>
                      <a:pt x="58" y="356"/>
                      <a:pt x="58" y="355"/>
                      <a:pt x="59" y="355"/>
                    </a:cubicBezTo>
                    <a:cubicBezTo>
                      <a:pt x="59" y="355"/>
                      <a:pt x="59" y="355"/>
                      <a:pt x="59" y="354"/>
                    </a:cubicBezTo>
                    <a:cubicBezTo>
                      <a:pt x="60" y="353"/>
                      <a:pt x="60" y="353"/>
                      <a:pt x="60" y="353"/>
                    </a:cubicBezTo>
                    <a:cubicBezTo>
                      <a:pt x="61" y="351"/>
                      <a:pt x="61" y="351"/>
                      <a:pt x="61" y="351"/>
                    </a:cubicBezTo>
                    <a:cubicBezTo>
                      <a:pt x="61" y="351"/>
                      <a:pt x="61" y="350"/>
                      <a:pt x="62" y="350"/>
                    </a:cubicBezTo>
                    <a:cubicBezTo>
                      <a:pt x="62" y="350"/>
                      <a:pt x="62" y="350"/>
                      <a:pt x="62" y="349"/>
                    </a:cubicBezTo>
                    <a:cubicBezTo>
                      <a:pt x="62" y="350"/>
                      <a:pt x="62" y="350"/>
                      <a:pt x="62" y="350"/>
                    </a:cubicBezTo>
                    <a:cubicBezTo>
                      <a:pt x="62" y="350"/>
                      <a:pt x="62" y="350"/>
                      <a:pt x="62" y="350"/>
                    </a:cubicBezTo>
                    <a:cubicBezTo>
                      <a:pt x="62" y="350"/>
                      <a:pt x="62" y="350"/>
                      <a:pt x="62" y="350"/>
                    </a:cubicBezTo>
                    <a:cubicBezTo>
                      <a:pt x="62" y="351"/>
                      <a:pt x="62" y="351"/>
                      <a:pt x="62" y="351"/>
                    </a:cubicBezTo>
                    <a:cubicBezTo>
                      <a:pt x="62" y="352"/>
                      <a:pt x="62" y="352"/>
                      <a:pt x="62" y="352"/>
                    </a:cubicBezTo>
                    <a:cubicBezTo>
                      <a:pt x="62" y="353"/>
                      <a:pt x="62" y="353"/>
                      <a:pt x="62" y="353"/>
                    </a:cubicBezTo>
                    <a:cubicBezTo>
                      <a:pt x="62" y="353"/>
                      <a:pt x="62" y="353"/>
                      <a:pt x="62" y="353"/>
                    </a:cubicBezTo>
                    <a:cubicBezTo>
                      <a:pt x="62" y="353"/>
                      <a:pt x="62" y="354"/>
                      <a:pt x="62" y="355"/>
                    </a:cubicBezTo>
                    <a:cubicBezTo>
                      <a:pt x="63" y="355"/>
                      <a:pt x="63" y="355"/>
                      <a:pt x="63" y="355"/>
                    </a:cubicBezTo>
                    <a:cubicBezTo>
                      <a:pt x="63" y="355"/>
                      <a:pt x="63" y="355"/>
                      <a:pt x="63" y="355"/>
                    </a:cubicBezTo>
                    <a:cubicBezTo>
                      <a:pt x="63" y="356"/>
                      <a:pt x="63" y="356"/>
                      <a:pt x="63" y="356"/>
                    </a:cubicBezTo>
                    <a:cubicBezTo>
                      <a:pt x="63" y="356"/>
                      <a:pt x="63" y="356"/>
                      <a:pt x="63" y="356"/>
                    </a:cubicBezTo>
                    <a:cubicBezTo>
                      <a:pt x="63" y="357"/>
                      <a:pt x="63" y="357"/>
                      <a:pt x="63" y="357"/>
                    </a:cubicBezTo>
                    <a:cubicBezTo>
                      <a:pt x="63" y="357"/>
                      <a:pt x="63" y="357"/>
                      <a:pt x="63" y="357"/>
                    </a:cubicBezTo>
                    <a:cubicBezTo>
                      <a:pt x="63" y="358"/>
                      <a:pt x="63" y="358"/>
                      <a:pt x="63" y="358"/>
                    </a:cubicBezTo>
                    <a:cubicBezTo>
                      <a:pt x="62" y="360"/>
                      <a:pt x="61" y="361"/>
                      <a:pt x="61" y="363"/>
                    </a:cubicBezTo>
                    <a:cubicBezTo>
                      <a:pt x="60" y="366"/>
                      <a:pt x="60" y="368"/>
                      <a:pt x="59" y="370"/>
                    </a:cubicBezTo>
                    <a:cubicBezTo>
                      <a:pt x="59" y="370"/>
                      <a:pt x="59" y="372"/>
                      <a:pt x="58" y="372"/>
                    </a:cubicBezTo>
                    <a:moveTo>
                      <a:pt x="64" y="374"/>
                    </a:moveTo>
                    <a:cubicBezTo>
                      <a:pt x="64" y="373"/>
                      <a:pt x="64" y="372"/>
                      <a:pt x="65" y="370"/>
                    </a:cubicBezTo>
                    <a:cubicBezTo>
                      <a:pt x="65" y="370"/>
                      <a:pt x="65" y="370"/>
                      <a:pt x="65" y="370"/>
                    </a:cubicBezTo>
                    <a:cubicBezTo>
                      <a:pt x="65" y="369"/>
                      <a:pt x="65" y="369"/>
                      <a:pt x="65" y="369"/>
                    </a:cubicBezTo>
                    <a:cubicBezTo>
                      <a:pt x="64" y="369"/>
                      <a:pt x="64" y="369"/>
                      <a:pt x="64" y="369"/>
                    </a:cubicBezTo>
                    <a:cubicBezTo>
                      <a:pt x="64" y="369"/>
                      <a:pt x="64" y="369"/>
                      <a:pt x="64" y="369"/>
                    </a:cubicBezTo>
                    <a:cubicBezTo>
                      <a:pt x="64" y="368"/>
                      <a:pt x="64" y="368"/>
                      <a:pt x="64" y="368"/>
                    </a:cubicBezTo>
                    <a:cubicBezTo>
                      <a:pt x="64" y="367"/>
                      <a:pt x="64" y="367"/>
                      <a:pt x="64" y="367"/>
                    </a:cubicBezTo>
                    <a:cubicBezTo>
                      <a:pt x="60" y="374"/>
                      <a:pt x="58" y="379"/>
                      <a:pt x="60" y="382"/>
                    </a:cubicBezTo>
                    <a:cubicBezTo>
                      <a:pt x="61" y="381"/>
                      <a:pt x="61" y="381"/>
                      <a:pt x="61" y="381"/>
                    </a:cubicBezTo>
                    <a:cubicBezTo>
                      <a:pt x="61" y="381"/>
                      <a:pt x="61" y="381"/>
                      <a:pt x="61" y="381"/>
                    </a:cubicBezTo>
                    <a:cubicBezTo>
                      <a:pt x="61" y="381"/>
                      <a:pt x="61" y="381"/>
                      <a:pt x="61" y="380"/>
                    </a:cubicBezTo>
                    <a:cubicBezTo>
                      <a:pt x="61" y="380"/>
                      <a:pt x="61" y="380"/>
                      <a:pt x="61" y="380"/>
                    </a:cubicBezTo>
                    <a:cubicBezTo>
                      <a:pt x="61" y="379"/>
                      <a:pt x="61" y="379"/>
                      <a:pt x="61" y="379"/>
                    </a:cubicBezTo>
                    <a:cubicBezTo>
                      <a:pt x="62" y="379"/>
                      <a:pt x="62" y="379"/>
                      <a:pt x="62" y="379"/>
                    </a:cubicBezTo>
                    <a:cubicBezTo>
                      <a:pt x="62" y="379"/>
                      <a:pt x="62" y="379"/>
                      <a:pt x="62" y="379"/>
                    </a:cubicBezTo>
                    <a:cubicBezTo>
                      <a:pt x="62" y="378"/>
                      <a:pt x="62" y="378"/>
                      <a:pt x="62" y="378"/>
                    </a:cubicBezTo>
                    <a:cubicBezTo>
                      <a:pt x="63" y="377"/>
                      <a:pt x="63" y="377"/>
                      <a:pt x="63" y="377"/>
                    </a:cubicBezTo>
                    <a:cubicBezTo>
                      <a:pt x="63" y="376"/>
                      <a:pt x="63" y="376"/>
                      <a:pt x="63" y="376"/>
                    </a:cubicBezTo>
                    <a:cubicBezTo>
                      <a:pt x="64" y="375"/>
                      <a:pt x="64" y="375"/>
                      <a:pt x="64" y="375"/>
                    </a:cubicBezTo>
                    <a:cubicBezTo>
                      <a:pt x="64" y="375"/>
                      <a:pt x="64" y="375"/>
                      <a:pt x="64" y="375"/>
                    </a:cubicBezTo>
                    <a:cubicBezTo>
                      <a:pt x="64" y="374"/>
                      <a:pt x="64" y="374"/>
                      <a:pt x="64" y="374"/>
                    </a:cubicBezTo>
                    <a:moveTo>
                      <a:pt x="62" y="387"/>
                    </a:moveTo>
                    <a:cubicBezTo>
                      <a:pt x="62" y="387"/>
                      <a:pt x="62" y="386"/>
                      <a:pt x="63" y="386"/>
                    </a:cubicBezTo>
                    <a:cubicBezTo>
                      <a:pt x="63" y="385"/>
                      <a:pt x="63" y="384"/>
                      <a:pt x="62" y="383"/>
                    </a:cubicBezTo>
                    <a:cubicBezTo>
                      <a:pt x="62" y="381"/>
                      <a:pt x="59" y="385"/>
                      <a:pt x="58" y="386"/>
                    </a:cubicBezTo>
                    <a:cubicBezTo>
                      <a:pt x="59" y="384"/>
                      <a:pt x="59" y="384"/>
                      <a:pt x="58" y="380"/>
                    </a:cubicBezTo>
                    <a:cubicBezTo>
                      <a:pt x="56" y="383"/>
                      <a:pt x="56" y="385"/>
                      <a:pt x="55" y="388"/>
                    </a:cubicBezTo>
                    <a:cubicBezTo>
                      <a:pt x="54" y="391"/>
                      <a:pt x="54" y="391"/>
                      <a:pt x="54" y="393"/>
                    </a:cubicBezTo>
                    <a:cubicBezTo>
                      <a:pt x="54" y="393"/>
                      <a:pt x="54" y="393"/>
                      <a:pt x="54" y="393"/>
                    </a:cubicBezTo>
                    <a:cubicBezTo>
                      <a:pt x="54" y="394"/>
                      <a:pt x="54" y="394"/>
                      <a:pt x="54" y="394"/>
                    </a:cubicBezTo>
                    <a:cubicBezTo>
                      <a:pt x="54" y="395"/>
                      <a:pt x="54" y="395"/>
                      <a:pt x="54" y="395"/>
                    </a:cubicBezTo>
                    <a:cubicBezTo>
                      <a:pt x="54" y="395"/>
                      <a:pt x="54" y="395"/>
                      <a:pt x="54" y="395"/>
                    </a:cubicBezTo>
                    <a:cubicBezTo>
                      <a:pt x="54" y="396"/>
                      <a:pt x="54" y="396"/>
                      <a:pt x="54" y="396"/>
                    </a:cubicBezTo>
                    <a:cubicBezTo>
                      <a:pt x="54" y="396"/>
                      <a:pt x="54" y="396"/>
                      <a:pt x="54" y="396"/>
                    </a:cubicBezTo>
                    <a:cubicBezTo>
                      <a:pt x="55" y="396"/>
                      <a:pt x="55" y="395"/>
                      <a:pt x="56" y="393"/>
                    </a:cubicBezTo>
                    <a:cubicBezTo>
                      <a:pt x="56" y="393"/>
                      <a:pt x="56" y="393"/>
                      <a:pt x="56" y="393"/>
                    </a:cubicBezTo>
                    <a:cubicBezTo>
                      <a:pt x="57" y="391"/>
                      <a:pt x="58" y="391"/>
                      <a:pt x="58" y="393"/>
                    </a:cubicBezTo>
                    <a:cubicBezTo>
                      <a:pt x="58" y="393"/>
                      <a:pt x="58" y="393"/>
                      <a:pt x="58" y="395"/>
                    </a:cubicBezTo>
                    <a:cubicBezTo>
                      <a:pt x="59" y="393"/>
                      <a:pt x="59" y="393"/>
                      <a:pt x="59" y="393"/>
                    </a:cubicBezTo>
                    <a:cubicBezTo>
                      <a:pt x="59" y="393"/>
                      <a:pt x="59" y="393"/>
                      <a:pt x="59" y="392"/>
                    </a:cubicBezTo>
                    <a:cubicBezTo>
                      <a:pt x="60" y="391"/>
                      <a:pt x="60" y="391"/>
                      <a:pt x="60" y="391"/>
                    </a:cubicBezTo>
                    <a:cubicBezTo>
                      <a:pt x="60" y="391"/>
                      <a:pt x="61" y="391"/>
                      <a:pt x="61" y="391"/>
                    </a:cubicBezTo>
                    <a:cubicBezTo>
                      <a:pt x="61" y="391"/>
                      <a:pt x="61" y="390"/>
                      <a:pt x="61" y="389"/>
                    </a:cubicBezTo>
                    <a:cubicBezTo>
                      <a:pt x="61" y="388"/>
                      <a:pt x="62" y="388"/>
                      <a:pt x="62" y="388"/>
                    </a:cubicBezTo>
                    <a:cubicBezTo>
                      <a:pt x="62" y="388"/>
                      <a:pt x="62" y="388"/>
                      <a:pt x="62" y="387"/>
                    </a:cubicBezTo>
                    <a:moveTo>
                      <a:pt x="63" y="396"/>
                    </a:moveTo>
                    <a:cubicBezTo>
                      <a:pt x="64" y="395"/>
                      <a:pt x="64" y="393"/>
                      <a:pt x="64" y="393"/>
                    </a:cubicBezTo>
                    <a:cubicBezTo>
                      <a:pt x="64" y="392"/>
                      <a:pt x="64" y="392"/>
                      <a:pt x="64" y="392"/>
                    </a:cubicBezTo>
                    <a:cubicBezTo>
                      <a:pt x="64" y="391"/>
                      <a:pt x="64" y="391"/>
                      <a:pt x="64" y="391"/>
                    </a:cubicBezTo>
                    <a:cubicBezTo>
                      <a:pt x="64" y="391"/>
                      <a:pt x="64" y="391"/>
                      <a:pt x="64" y="391"/>
                    </a:cubicBezTo>
                    <a:cubicBezTo>
                      <a:pt x="64" y="391"/>
                      <a:pt x="64" y="391"/>
                      <a:pt x="64" y="391"/>
                    </a:cubicBezTo>
                    <a:cubicBezTo>
                      <a:pt x="64" y="390"/>
                      <a:pt x="64" y="390"/>
                      <a:pt x="64" y="390"/>
                    </a:cubicBezTo>
                    <a:cubicBezTo>
                      <a:pt x="64" y="390"/>
                      <a:pt x="64" y="390"/>
                      <a:pt x="64" y="390"/>
                    </a:cubicBezTo>
                    <a:cubicBezTo>
                      <a:pt x="64" y="390"/>
                      <a:pt x="64" y="390"/>
                      <a:pt x="64" y="390"/>
                    </a:cubicBezTo>
                    <a:cubicBezTo>
                      <a:pt x="64" y="388"/>
                      <a:pt x="64" y="388"/>
                      <a:pt x="64" y="388"/>
                    </a:cubicBezTo>
                    <a:cubicBezTo>
                      <a:pt x="64" y="388"/>
                      <a:pt x="64" y="388"/>
                      <a:pt x="63" y="388"/>
                    </a:cubicBezTo>
                    <a:cubicBezTo>
                      <a:pt x="63" y="388"/>
                      <a:pt x="63" y="388"/>
                      <a:pt x="63" y="388"/>
                    </a:cubicBezTo>
                    <a:cubicBezTo>
                      <a:pt x="63" y="388"/>
                      <a:pt x="63" y="388"/>
                      <a:pt x="62" y="388"/>
                    </a:cubicBezTo>
                    <a:cubicBezTo>
                      <a:pt x="62" y="388"/>
                      <a:pt x="62" y="388"/>
                      <a:pt x="62" y="388"/>
                    </a:cubicBezTo>
                    <a:cubicBezTo>
                      <a:pt x="62" y="390"/>
                      <a:pt x="62" y="390"/>
                      <a:pt x="62" y="390"/>
                    </a:cubicBezTo>
                    <a:cubicBezTo>
                      <a:pt x="62" y="390"/>
                      <a:pt x="62" y="390"/>
                      <a:pt x="62" y="390"/>
                    </a:cubicBezTo>
                    <a:cubicBezTo>
                      <a:pt x="62" y="390"/>
                      <a:pt x="62" y="390"/>
                      <a:pt x="62" y="390"/>
                    </a:cubicBezTo>
                    <a:cubicBezTo>
                      <a:pt x="61" y="391"/>
                      <a:pt x="61" y="391"/>
                      <a:pt x="61" y="391"/>
                    </a:cubicBezTo>
                    <a:cubicBezTo>
                      <a:pt x="61" y="391"/>
                      <a:pt x="61" y="391"/>
                      <a:pt x="61" y="391"/>
                    </a:cubicBezTo>
                    <a:cubicBezTo>
                      <a:pt x="61" y="391"/>
                      <a:pt x="61" y="391"/>
                      <a:pt x="61" y="391"/>
                    </a:cubicBezTo>
                    <a:cubicBezTo>
                      <a:pt x="61" y="392"/>
                      <a:pt x="61" y="392"/>
                      <a:pt x="61" y="392"/>
                    </a:cubicBezTo>
                    <a:cubicBezTo>
                      <a:pt x="61" y="393"/>
                      <a:pt x="61" y="393"/>
                      <a:pt x="60" y="393"/>
                    </a:cubicBezTo>
                    <a:cubicBezTo>
                      <a:pt x="60" y="393"/>
                      <a:pt x="60" y="393"/>
                      <a:pt x="60" y="393"/>
                    </a:cubicBezTo>
                    <a:cubicBezTo>
                      <a:pt x="60" y="393"/>
                      <a:pt x="60" y="393"/>
                      <a:pt x="59" y="394"/>
                    </a:cubicBezTo>
                    <a:cubicBezTo>
                      <a:pt x="59" y="395"/>
                      <a:pt x="59" y="395"/>
                      <a:pt x="59" y="395"/>
                    </a:cubicBezTo>
                    <a:cubicBezTo>
                      <a:pt x="59" y="395"/>
                      <a:pt x="59" y="395"/>
                      <a:pt x="59" y="396"/>
                    </a:cubicBezTo>
                    <a:cubicBezTo>
                      <a:pt x="59" y="396"/>
                      <a:pt x="59" y="397"/>
                      <a:pt x="59" y="398"/>
                    </a:cubicBezTo>
                    <a:cubicBezTo>
                      <a:pt x="60" y="400"/>
                      <a:pt x="61" y="399"/>
                      <a:pt x="63" y="396"/>
                    </a:cubicBezTo>
                    <a:moveTo>
                      <a:pt x="253" y="581"/>
                    </a:moveTo>
                    <a:cubicBezTo>
                      <a:pt x="254" y="581"/>
                      <a:pt x="254" y="581"/>
                      <a:pt x="254" y="581"/>
                    </a:cubicBezTo>
                    <a:cubicBezTo>
                      <a:pt x="252" y="579"/>
                      <a:pt x="252" y="579"/>
                      <a:pt x="253" y="578"/>
                    </a:cubicBezTo>
                    <a:cubicBezTo>
                      <a:pt x="253" y="578"/>
                      <a:pt x="252" y="578"/>
                      <a:pt x="251" y="576"/>
                    </a:cubicBezTo>
                    <a:cubicBezTo>
                      <a:pt x="249" y="576"/>
                      <a:pt x="248" y="575"/>
                      <a:pt x="246" y="574"/>
                    </a:cubicBezTo>
                    <a:cubicBezTo>
                      <a:pt x="243" y="572"/>
                      <a:pt x="242" y="573"/>
                      <a:pt x="241" y="576"/>
                    </a:cubicBezTo>
                    <a:cubicBezTo>
                      <a:pt x="240" y="578"/>
                      <a:pt x="239" y="580"/>
                      <a:pt x="241" y="582"/>
                    </a:cubicBezTo>
                    <a:cubicBezTo>
                      <a:pt x="242" y="583"/>
                      <a:pt x="244" y="584"/>
                      <a:pt x="247" y="585"/>
                    </a:cubicBezTo>
                    <a:cubicBezTo>
                      <a:pt x="248" y="586"/>
                      <a:pt x="249" y="586"/>
                      <a:pt x="250" y="586"/>
                    </a:cubicBezTo>
                    <a:cubicBezTo>
                      <a:pt x="250" y="587"/>
                      <a:pt x="251" y="587"/>
                      <a:pt x="252" y="588"/>
                    </a:cubicBezTo>
                    <a:cubicBezTo>
                      <a:pt x="252" y="587"/>
                      <a:pt x="252" y="587"/>
                      <a:pt x="252" y="587"/>
                    </a:cubicBezTo>
                    <a:cubicBezTo>
                      <a:pt x="252" y="586"/>
                      <a:pt x="252" y="586"/>
                      <a:pt x="252" y="586"/>
                    </a:cubicBezTo>
                    <a:cubicBezTo>
                      <a:pt x="252" y="585"/>
                      <a:pt x="252" y="585"/>
                      <a:pt x="252" y="585"/>
                    </a:cubicBezTo>
                    <a:cubicBezTo>
                      <a:pt x="253" y="585"/>
                      <a:pt x="253" y="584"/>
                      <a:pt x="253" y="584"/>
                    </a:cubicBezTo>
                    <a:cubicBezTo>
                      <a:pt x="253" y="584"/>
                      <a:pt x="253" y="584"/>
                      <a:pt x="253" y="584"/>
                    </a:cubicBezTo>
                    <a:cubicBezTo>
                      <a:pt x="253" y="584"/>
                      <a:pt x="253" y="583"/>
                      <a:pt x="253" y="582"/>
                    </a:cubicBezTo>
                    <a:cubicBezTo>
                      <a:pt x="253" y="582"/>
                      <a:pt x="253" y="582"/>
                      <a:pt x="253" y="581"/>
                    </a:cubicBezTo>
                    <a:moveTo>
                      <a:pt x="50" y="428"/>
                    </a:moveTo>
                    <a:cubicBezTo>
                      <a:pt x="50" y="428"/>
                      <a:pt x="51" y="428"/>
                      <a:pt x="51" y="427"/>
                    </a:cubicBezTo>
                    <a:cubicBezTo>
                      <a:pt x="52" y="423"/>
                      <a:pt x="53" y="420"/>
                      <a:pt x="54" y="416"/>
                    </a:cubicBezTo>
                    <a:cubicBezTo>
                      <a:pt x="54" y="415"/>
                      <a:pt x="55" y="414"/>
                      <a:pt x="55" y="413"/>
                    </a:cubicBezTo>
                    <a:cubicBezTo>
                      <a:pt x="56" y="411"/>
                      <a:pt x="57" y="409"/>
                      <a:pt x="57" y="407"/>
                    </a:cubicBezTo>
                    <a:cubicBezTo>
                      <a:pt x="58" y="406"/>
                      <a:pt x="58" y="405"/>
                      <a:pt x="58" y="404"/>
                    </a:cubicBezTo>
                    <a:cubicBezTo>
                      <a:pt x="58" y="404"/>
                      <a:pt x="58" y="404"/>
                      <a:pt x="58" y="403"/>
                    </a:cubicBezTo>
                    <a:cubicBezTo>
                      <a:pt x="57" y="401"/>
                      <a:pt x="57" y="400"/>
                      <a:pt x="57" y="398"/>
                    </a:cubicBezTo>
                    <a:cubicBezTo>
                      <a:pt x="56" y="398"/>
                      <a:pt x="56" y="398"/>
                      <a:pt x="56" y="398"/>
                    </a:cubicBezTo>
                    <a:cubicBezTo>
                      <a:pt x="56" y="396"/>
                      <a:pt x="55" y="397"/>
                      <a:pt x="54" y="400"/>
                    </a:cubicBezTo>
                    <a:cubicBezTo>
                      <a:pt x="53" y="403"/>
                      <a:pt x="53" y="404"/>
                      <a:pt x="52" y="406"/>
                    </a:cubicBezTo>
                    <a:cubicBezTo>
                      <a:pt x="52" y="407"/>
                      <a:pt x="52" y="407"/>
                      <a:pt x="52" y="407"/>
                    </a:cubicBezTo>
                    <a:cubicBezTo>
                      <a:pt x="53" y="408"/>
                      <a:pt x="54" y="410"/>
                      <a:pt x="50" y="421"/>
                    </a:cubicBezTo>
                    <a:cubicBezTo>
                      <a:pt x="48" y="425"/>
                      <a:pt x="45" y="428"/>
                      <a:pt x="43" y="431"/>
                    </a:cubicBezTo>
                    <a:cubicBezTo>
                      <a:pt x="39" y="435"/>
                      <a:pt x="36" y="439"/>
                      <a:pt x="36" y="446"/>
                    </a:cubicBezTo>
                    <a:cubicBezTo>
                      <a:pt x="43" y="434"/>
                      <a:pt x="46" y="431"/>
                      <a:pt x="50" y="428"/>
                    </a:cubicBezTo>
                    <a:moveTo>
                      <a:pt x="257" y="591"/>
                    </a:moveTo>
                    <a:cubicBezTo>
                      <a:pt x="257" y="591"/>
                      <a:pt x="257" y="591"/>
                      <a:pt x="257" y="591"/>
                    </a:cubicBezTo>
                    <a:cubicBezTo>
                      <a:pt x="257" y="590"/>
                      <a:pt x="257" y="590"/>
                      <a:pt x="257" y="590"/>
                    </a:cubicBezTo>
                    <a:cubicBezTo>
                      <a:pt x="257" y="590"/>
                      <a:pt x="257" y="590"/>
                      <a:pt x="257" y="590"/>
                    </a:cubicBezTo>
                    <a:cubicBezTo>
                      <a:pt x="256" y="590"/>
                      <a:pt x="256" y="590"/>
                      <a:pt x="256" y="590"/>
                    </a:cubicBezTo>
                    <a:cubicBezTo>
                      <a:pt x="256" y="590"/>
                      <a:pt x="256" y="590"/>
                      <a:pt x="256" y="590"/>
                    </a:cubicBezTo>
                    <a:cubicBezTo>
                      <a:pt x="255" y="590"/>
                      <a:pt x="255" y="590"/>
                      <a:pt x="255" y="590"/>
                    </a:cubicBezTo>
                    <a:cubicBezTo>
                      <a:pt x="255" y="590"/>
                      <a:pt x="255" y="590"/>
                      <a:pt x="255" y="589"/>
                    </a:cubicBezTo>
                    <a:cubicBezTo>
                      <a:pt x="254" y="589"/>
                      <a:pt x="254" y="589"/>
                      <a:pt x="254" y="589"/>
                    </a:cubicBezTo>
                    <a:cubicBezTo>
                      <a:pt x="254" y="589"/>
                      <a:pt x="254" y="589"/>
                      <a:pt x="254" y="589"/>
                    </a:cubicBezTo>
                    <a:cubicBezTo>
                      <a:pt x="254" y="589"/>
                      <a:pt x="254" y="589"/>
                      <a:pt x="254" y="589"/>
                    </a:cubicBezTo>
                    <a:cubicBezTo>
                      <a:pt x="253" y="588"/>
                      <a:pt x="253" y="588"/>
                      <a:pt x="253" y="588"/>
                    </a:cubicBezTo>
                    <a:cubicBezTo>
                      <a:pt x="253" y="588"/>
                      <a:pt x="253" y="588"/>
                      <a:pt x="253" y="588"/>
                    </a:cubicBezTo>
                    <a:cubicBezTo>
                      <a:pt x="252" y="588"/>
                      <a:pt x="252" y="588"/>
                      <a:pt x="252" y="588"/>
                    </a:cubicBezTo>
                    <a:cubicBezTo>
                      <a:pt x="252" y="588"/>
                      <a:pt x="252" y="588"/>
                      <a:pt x="252" y="588"/>
                    </a:cubicBezTo>
                    <a:cubicBezTo>
                      <a:pt x="252" y="588"/>
                      <a:pt x="252" y="588"/>
                      <a:pt x="252" y="588"/>
                    </a:cubicBezTo>
                    <a:cubicBezTo>
                      <a:pt x="251" y="588"/>
                      <a:pt x="251" y="588"/>
                      <a:pt x="251" y="588"/>
                    </a:cubicBezTo>
                    <a:cubicBezTo>
                      <a:pt x="251" y="588"/>
                      <a:pt x="251" y="589"/>
                      <a:pt x="251" y="589"/>
                    </a:cubicBezTo>
                    <a:cubicBezTo>
                      <a:pt x="251" y="590"/>
                      <a:pt x="251" y="590"/>
                      <a:pt x="251" y="590"/>
                    </a:cubicBezTo>
                    <a:cubicBezTo>
                      <a:pt x="250" y="590"/>
                      <a:pt x="250" y="590"/>
                      <a:pt x="250" y="590"/>
                    </a:cubicBezTo>
                    <a:cubicBezTo>
                      <a:pt x="250" y="590"/>
                      <a:pt x="250" y="590"/>
                      <a:pt x="250" y="590"/>
                    </a:cubicBezTo>
                    <a:cubicBezTo>
                      <a:pt x="250" y="591"/>
                      <a:pt x="250" y="591"/>
                      <a:pt x="250" y="591"/>
                    </a:cubicBezTo>
                    <a:cubicBezTo>
                      <a:pt x="250" y="592"/>
                      <a:pt x="250" y="592"/>
                      <a:pt x="250" y="592"/>
                    </a:cubicBezTo>
                    <a:cubicBezTo>
                      <a:pt x="250" y="593"/>
                      <a:pt x="250" y="593"/>
                      <a:pt x="250" y="593"/>
                    </a:cubicBezTo>
                    <a:cubicBezTo>
                      <a:pt x="249" y="593"/>
                      <a:pt x="249" y="593"/>
                      <a:pt x="249" y="593"/>
                    </a:cubicBezTo>
                    <a:cubicBezTo>
                      <a:pt x="249" y="594"/>
                      <a:pt x="249" y="594"/>
                      <a:pt x="249" y="594"/>
                    </a:cubicBezTo>
                    <a:cubicBezTo>
                      <a:pt x="249" y="594"/>
                      <a:pt x="249" y="594"/>
                      <a:pt x="249" y="594"/>
                    </a:cubicBezTo>
                    <a:cubicBezTo>
                      <a:pt x="249" y="595"/>
                      <a:pt x="249" y="595"/>
                      <a:pt x="249" y="595"/>
                    </a:cubicBezTo>
                    <a:cubicBezTo>
                      <a:pt x="250" y="595"/>
                      <a:pt x="250" y="595"/>
                      <a:pt x="250" y="595"/>
                    </a:cubicBezTo>
                    <a:cubicBezTo>
                      <a:pt x="250" y="595"/>
                      <a:pt x="250" y="595"/>
                      <a:pt x="250" y="595"/>
                    </a:cubicBezTo>
                    <a:cubicBezTo>
                      <a:pt x="250" y="595"/>
                      <a:pt x="250" y="595"/>
                      <a:pt x="250" y="595"/>
                    </a:cubicBezTo>
                    <a:cubicBezTo>
                      <a:pt x="251" y="595"/>
                      <a:pt x="251" y="595"/>
                      <a:pt x="251" y="595"/>
                    </a:cubicBezTo>
                    <a:cubicBezTo>
                      <a:pt x="251" y="596"/>
                      <a:pt x="251" y="596"/>
                      <a:pt x="251" y="596"/>
                    </a:cubicBezTo>
                    <a:cubicBezTo>
                      <a:pt x="252" y="596"/>
                      <a:pt x="252" y="596"/>
                      <a:pt x="252" y="596"/>
                    </a:cubicBezTo>
                    <a:cubicBezTo>
                      <a:pt x="252" y="596"/>
                      <a:pt x="252" y="596"/>
                      <a:pt x="252" y="596"/>
                    </a:cubicBezTo>
                    <a:cubicBezTo>
                      <a:pt x="253" y="596"/>
                      <a:pt x="253" y="596"/>
                      <a:pt x="253" y="596"/>
                    </a:cubicBezTo>
                    <a:cubicBezTo>
                      <a:pt x="253" y="596"/>
                      <a:pt x="253" y="596"/>
                      <a:pt x="253" y="596"/>
                    </a:cubicBezTo>
                    <a:cubicBezTo>
                      <a:pt x="253" y="597"/>
                      <a:pt x="253" y="597"/>
                      <a:pt x="253" y="597"/>
                    </a:cubicBezTo>
                    <a:cubicBezTo>
                      <a:pt x="254" y="597"/>
                      <a:pt x="254" y="597"/>
                      <a:pt x="254" y="597"/>
                    </a:cubicBezTo>
                    <a:cubicBezTo>
                      <a:pt x="254" y="597"/>
                      <a:pt x="254" y="597"/>
                      <a:pt x="254" y="597"/>
                    </a:cubicBezTo>
                    <a:cubicBezTo>
                      <a:pt x="255" y="597"/>
                      <a:pt x="255" y="597"/>
                      <a:pt x="255" y="597"/>
                    </a:cubicBezTo>
                    <a:cubicBezTo>
                      <a:pt x="255" y="597"/>
                      <a:pt x="255" y="596"/>
                      <a:pt x="256" y="596"/>
                    </a:cubicBezTo>
                    <a:cubicBezTo>
                      <a:pt x="256" y="596"/>
                      <a:pt x="256" y="596"/>
                      <a:pt x="256" y="596"/>
                    </a:cubicBezTo>
                    <a:cubicBezTo>
                      <a:pt x="256" y="595"/>
                      <a:pt x="256" y="595"/>
                      <a:pt x="256" y="595"/>
                    </a:cubicBezTo>
                    <a:cubicBezTo>
                      <a:pt x="256" y="595"/>
                      <a:pt x="256" y="595"/>
                      <a:pt x="256" y="595"/>
                    </a:cubicBezTo>
                    <a:cubicBezTo>
                      <a:pt x="256" y="595"/>
                      <a:pt x="256" y="595"/>
                      <a:pt x="256" y="595"/>
                    </a:cubicBezTo>
                    <a:cubicBezTo>
                      <a:pt x="256" y="594"/>
                      <a:pt x="256" y="594"/>
                      <a:pt x="256" y="594"/>
                    </a:cubicBezTo>
                    <a:cubicBezTo>
                      <a:pt x="256" y="593"/>
                      <a:pt x="256" y="593"/>
                      <a:pt x="256" y="593"/>
                    </a:cubicBezTo>
                    <a:cubicBezTo>
                      <a:pt x="257" y="593"/>
                      <a:pt x="257" y="593"/>
                      <a:pt x="257" y="593"/>
                    </a:cubicBezTo>
                    <a:cubicBezTo>
                      <a:pt x="257" y="593"/>
                      <a:pt x="257" y="593"/>
                      <a:pt x="257" y="593"/>
                    </a:cubicBezTo>
                    <a:cubicBezTo>
                      <a:pt x="257" y="592"/>
                      <a:pt x="257" y="592"/>
                      <a:pt x="257" y="592"/>
                    </a:cubicBezTo>
                    <a:cubicBezTo>
                      <a:pt x="257" y="591"/>
                      <a:pt x="257" y="591"/>
                      <a:pt x="257" y="591"/>
                    </a:cubicBezTo>
                    <a:moveTo>
                      <a:pt x="267" y="596"/>
                    </a:moveTo>
                    <a:cubicBezTo>
                      <a:pt x="267" y="596"/>
                      <a:pt x="267" y="596"/>
                      <a:pt x="266" y="595"/>
                    </a:cubicBezTo>
                    <a:cubicBezTo>
                      <a:pt x="266" y="595"/>
                      <a:pt x="266" y="595"/>
                      <a:pt x="266" y="595"/>
                    </a:cubicBezTo>
                    <a:cubicBezTo>
                      <a:pt x="266" y="595"/>
                      <a:pt x="266" y="595"/>
                      <a:pt x="266" y="595"/>
                    </a:cubicBezTo>
                    <a:cubicBezTo>
                      <a:pt x="266" y="595"/>
                      <a:pt x="266" y="595"/>
                      <a:pt x="266" y="595"/>
                    </a:cubicBezTo>
                    <a:cubicBezTo>
                      <a:pt x="265" y="595"/>
                      <a:pt x="265" y="595"/>
                      <a:pt x="265" y="595"/>
                    </a:cubicBezTo>
                    <a:cubicBezTo>
                      <a:pt x="265" y="594"/>
                      <a:pt x="265" y="594"/>
                      <a:pt x="265" y="594"/>
                    </a:cubicBezTo>
                    <a:cubicBezTo>
                      <a:pt x="265" y="594"/>
                      <a:pt x="265" y="594"/>
                      <a:pt x="264" y="594"/>
                    </a:cubicBezTo>
                    <a:cubicBezTo>
                      <a:pt x="264" y="594"/>
                      <a:pt x="264" y="594"/>
                      <a:pt x="264" y="594"/>
                    </a:cubicBezTo>
                    <a:cubicBezTo>
                      <a:pt x="263" y="594"/>
                      <a:pt x="263" y="594"/>
                      <a:pt x="263" y="594"/>
                    </a:cubicBezTo>
                    <a:cubicBezTo>
                      <a:pt x="263" y="594"/>
                      <a:pt x="263" y="594"/>
                      <a:pt x="263" y="594"/>
                    </a:cubicBezTo>
                    <a:cubicBezTo>
                      <a:pt x="263" y="593"/>
                      <a:pt x="263" y="593"/>
                      <a:pt x="263" y="593"/>
                    </a:cubicBezTo>
                    <a:cubicBezTo>
                      <a:pt x="261" y="593"/>
                      <a:pt x="261" y="593"/>
                      <a:pt x="261" y="593"/>
                    </a:cubicBezTo>
                    <a:cubicBezTo>
                      <a:pt x="261" y="593"/>
                      <a:pt x="261" y="593"/>
                      <a:pt x="261" y="593"/>
                    </a:cubicBezTo>
                    <a:cubicBezTo>
                      <a:pt x="261" y="594"/>
                      <a:pt x="261" y="594"/>
                      <a:pt x="261" y="594"/>
                    </a:cubicBezTo>
                    <a:cubicBezTo>
                      <a:pt x="261" y="594"/>
                      <a:pt x="261" y="594"/>
                      <a:pt x="261" y="594"/>
                    </a:cubicBezTo>
                    <a:cubicBezTo>
                      <a:pt x="260" y="595"/>
                      <a:pt x="260" y="595"/>
                      <a:pt x="260" y="595"/>
                    </a:cubicBezTo>
                    <a:cubicBezTo>
                      <a:pt x="260" y="595"/>
                      <a:pt x="260" y="595"/>
                      <a:pt x="260" y="595"/>
                    </a:cubicBezTo>
                    <a:cubicBezTo>
                      <a:pt x="260" y="596"/>
                      <a:pt x="260" y="596"/>
                      <a:pt x="260" y="596"/>
                    </a:cubicBezTo>
                    <a:cubicBezTo>
                      <a:pt x="260" y="596"/>
                      <a:pt x="260" y="596"/>
                      <a:pt x="260" y="596"/>
                    </a:cubicBezTo>
                    <a:cubicBezTo>
                      <a:pt x="260" y="596"/>
                      <a:pt x="260" y="596"/>
                      <a:pt x="260" y="596"/>
                    </a:cubicBezTo>
                    <a:cubicBezTo>
                      <a:pt x="260" y="597"/>
                      <a:pt x="260" y="597"/>
                      <a:pt x="260" y="597"/>
                    </a:cubicBezTo>
                    <a:cubicBezTo>
                      <a:pt x="260" y="597"/>
                      <a:pt x="260" y="597"/>
                      <a:pt x="260" y="598"/>
                    </a:cubicBezTo>
                    <a:cubicBezTo>
                      <a:pt x="259" y="598"/>
                      <a:pt x="259" y="599"/>
                      <a:pt x="259" y="599"/>
                    </a:cubicBezTo>
                    <a:cubicBezTo>
                      <a:pt x="259" y="600"/>
                      <a:pt x="259" y="600"/>
                      <a:pt x="259" y="600"/>
                    </a:cubicBezTo>
                    <a:cubicBezTo>
                      <a:pt x="259" y="600"/>
                      <a:pt x="259" y="600"/>
                      <a:pt x="259" y="600"/>
                    </a:cubicBezTo>
                    <a:cubicBezTo>
                      <a:pt x="260" y="600"/>
                      <a:pt x="260" y="600"/>
                      <a:pt x="260" y="600"/>
                    </a:cubicBezTo>
                    <a:cubicBezTo>
                      <a:pt x="260" y="600"/>
                      <a:pt x="260" y="600"/>
                      <a:pt x="260" y="600"/>
                    </a:cubicBezTo>
                    <a:cubicBezTo>
                      <a:pt x="261" y="601"/>
                      <a:pt x="261" y="601"/>
                      <a:pt x="261" y="601"/>
                    </a:cubicBezTo>
                    <a:cubicBezTo>
                      <a:pt x="261" y="601"/>
                      <a:pt x="261" y="601"/>
                      <a:pt x="261" y="601"/>
                    </a:cubicBezTo>
                    <a:cubicBezTo>
                      <a:pt x="261" y="601"/>
                      <a:pt x="261" y="601"/>
                      <a:pt x="263" y="601"/>
                    </a:cubicBezTo>
                    <a:cubicBezTo>
                      <a:pt x="263" y="602"/>
                      <a:pt x="263" y="602"/>
                      <a:pt x="263" y="602"/>
                    </a:cubicBezTo>
                    <a:cubicBezTo>
                      <a:pt x="264" y="602"/>
                      <a:pt x="264" y="602"/>
                      <a:pt x="264" y="602"/>
                    </a:cubicBezTo>
                    <a:cubicBezTo>
                      <a:pt x="264" y="602"/>
                      <a:pt x="264" y="602"/>
                      <a:pt x="264" y="602"/>
                    </a:cubicBezTo>
                    <a:cubicBezTo>
                      <a:pt x="265" y="602"/>
                      <a:pt x="265" y="602"/>
                      <a:pt x="265" y="602"/>
                    </a:cubicBezTo>
                    <a:cubicBezTo>
                      <a:pt x="265" y="603"/>
                      <a:pt x="265" y="603"/>
                      <a:pt x="265" y="603"/>
                    </a:cubicBezTo>
                    <a:cubicBezTo>
                      <a:pt x="265" y="602"/>
                      <a:pt x="265" y="602"/>
                      <a:pt x="265" y="602"/>
                    </a:cubicBezTo>
                    <a:cubicBezTo>
                      <a:pt x="265" y="602"/>
                      <a:pt x="265" y="602"/>
                      <a:pt x="266" y="602"/>
                    </a:cubicBezTo>
                    <a:cubicBezTo>
                      <a:pt x="266" y="601"/>
                      <a:pt x="266" y="601"/>
                      <a:pt x="266" y="601"/>
                    </a:cubicBezTo>
                    <a:cubicBezTo>
                      <a:pt x="266" y="601"/>
                      <a:pt x="266" y="601"/>
                      <a:pt x="266" y="601"/>
                    </a:cubicBezTo>
                    <a:cubicBezTo>
                      <a:pt x="266" y="600"/>
                      <a:pt x="266" y="600"/>
                      <a:pt x="266" y="600"/>
                    </a:cubicBezTo>
                    <a:cubicBezTo>
                      <a:pt x="266" y="600"/>
                      <a:pt x="266" y="600"/>
                      <a:pt x="266" y="600"/>
                    </a:cubicBezTo>
                    <a:cubicBezTo>
                      <a:pt x="266" y="600"/>
                      <a:pt x="266" y="600"/>
                      <a:pt x="266" y="600"/>
                    </a:cubicBezTo>
                    <a:cubicBezTo>
                      <a:pt x="266" y="599"/>
                      <a:pt x="266" y="599"/>
                      <a:pt x="266" y="599"/>
                    </a:cubicBezTo>
                    <a:cubicBezTo>
                      <a:pt x="266" y="598"/>
                      <a:pt x="266" y="598"/>
                      <a:pt x="266" y="598"/>
                    </a:cubicBezTo>
                    <a:cubicBezTo>
                      <a:pt x="266" y="597"/>
                      <a:pt x="266" y="597"/>
                      <a:pt x="266" y="597"/>
                    </a:cubicBezTo>
                    <a:cubicBezTo>
                      <a:pt x="266" y="596"/>
                      <a:pt x="266" y="596"/>
                      <a:pt x="266" y="596"/>
                    </a:cubicBezTo>
                    <a:cubicBezTo>
                      <a:pt x="267" y="596"/>
                      <a:pt x="267" y="596"/>
                      <a:pt x="267" y="596"/>
                    </a:cubicBezTo>
                    <a:cubicBezTo>
                      <a:pt x="267" y="596"/>
                      <a:pt x="267" y="596"/>
                      <a:pt x="267" y="596"/>
                    </a:cubicBezTo>
                    <a:moveTo>
                      <a:pt x="264" y="605"/>
                    </a:moveTo>
                    <a:cubicBezTo>
                      <a:pt x="264" y="605"/>
                      <a:pt x="264" y="605"/>
                      <a:pt x="264" y="605"/>
                    </a:cubicBezTo>
                    <a:cubicBezTo>
                      <a:pt x="264" y="605"/>
                      <a:pt x="263" y="604"/>
                      <a:pt x="261" y="604"/>
                    </a:cubicBezTo>
                    <a:cubicBezTo>
                      <a:pt x="258" y="602"/>
                      <a:pt x="254" y="600"/>
                      <a:pt x="251" y="601"/>
                    </a:cubicBezTo>
                    <a:cubicBezTo>
                      <a:pt x="249" y="601"/>
                      <a:pt x="247" y="605"/>
                      <a:pt x="248" y="607"/>
                    </a:cubicBezTo>
                    <a:cubicBezTo>
                      <a:pt x="249" y="608"/>
                      <a:pt x="250" y="609"/>
                      <a:pt x="251" y="609"/>
                    </a:cubicBezTo>
                    <a:cubicBezTo>
                      <a:pt x="254" y="611"/>
                      <a:pt x="256" y="612"/>
                      <a:pt x="259" y="613"/>
                    </a:cubicBezTo>
                    <a:cubicBezTo>
                      <a:pt x="260" y="613"/>
                      <a:pt x="261" y="614"/>
                      <a:pt x="261" y="614"/>
                    </a:cubicBezTo>
                    <a:cubicBezTo>
                      <a:pt x="261" y="614"/>
                      <a:pt x="261" y="614"/>
                      <a:pt x="261" y="614"/>
                    </a:cubicBezTo>
                    <a:cubicBezTo>
                      <a:pt x="261" y="613"/>
                      <a:pt x="261" y="613"/>
                      <a:pt x="261" y="613"/>
                    </a:cubicBezTo>
                    <a:cubicBezTo>
                      <a:pt x="261" y="613"/>
                      <a:pt x="261" y="613"/>
                      <a:pt x="261" y="613"/>
                    </a:cubicBezTo>
                    <a:cubicBezTo>
                      <a:pt x="261" y="613"/>
                      <a:pt x="261" y="612"/>
                      <a:pt x="261" y="612"/>
                    </a:cubicBezTo>
                    <a:cubicBezTo>
                      <a:pt x="261" y="612"/>
                      <a:pt x="261" y="612"/>
                      <a:pt x="261" y="611"/>
                    </a:cubicBezTo>
                    <a:cubicBezTo>
                      <a:pt x="261" y="611"/>
                      <a:pt x="261" y="611"/>
                      <a:pt x="263" y="611"/>
                    </a:cubicBezTo>
                    <a:cubicBezTo>
                      <a:pt x="263" y="609"/>
                      <a:pt x="263" y="609"/>
                      <a:pt x="263" y="609"/>
                    </a:cubicBezTo>
                    <a:cubicBezTo>
                      <a:pt x="263" y="609"/>
                      <a:pt x="263" y="609"/>
                      <a:pt x="263" y="609"/>
                    </a:cubicBezTo>
                    <a:cubicBezTo>
                      <a:pt x="263" y="609"/>
                      <a:pt x="263" y="609"/>
                      <a:pt x="263" y="608"/>
                    </a:cubicBezTo>
                    <a:cubicBezTo>
                      <a:pt x="264" y="607"/>
                      <a:pt x="264" y="607"/>
                      <a:pt x="264" y="607"/>
                    </a:cubicBezTo>
                    <a:cubicBezTo>
                      <a:pt x="264" y="606"/>
                      <a:pt x="264" y="606"/>
                      <a:pt x="264" y="606"/>
                    </a:cubicBezTo>
                    <a:cubicBezTo>
                      <a:pt x="264" y="605"/>
                      <a:pt x="264" y="605"/>
                      <a:pt x="264" y="605"/>
                    </a:cubicBezTo>
                    <a:cubicBezTo>
                      <a:pt x="264" y="605"/>
                      <a:pt x="264" y="605"/>
                      <a:pt x="264" y="605"/>
                    </a:cubicBezTo>
                    <a:moveTo>
                      <a:pt x="50" y="445"/>
                    </a:moveTo>
                    <a:cubicBezTo>
                      <a:pt x="50" y="445"/>
                      <a:pt x="50" y="445"/>
                      <a:pt x="50" y="445"/>
                    </a:cubicBezTo>
                    <a:cubicBezTo>
                      <a:pt x="50" y="444"/>
                      <a:pt x="50" y="444"/>
                      <a:pt x="50" y="444"/>
                    </a:cubicBezTo>
                    <a:cubicBezTo>
                      <a:pt x="49" y="444"/>
                      <a:pt x="49" y="444"/>
                      <a:pt x="49" y="444"/>
                    </a:cubicBezTo>
                    <a:cubicBezTo>
                      <a:pt x="49" y="444"/>
                      <a:pt x="49" y="444"/>
                      <a:pt x="49" y="444"/>
                    </a:cubicBezTo>
                    <a:cubicBezTo>
                      <a:pt x="49" y="444"/>
                      <a:pt x="49" y="444"/>
                      <a:pt x="49" y="444"/>
                    </a:cubicBezTo>
                    <a:cubicBezTo>
                      <a:pt x="48" y="443"/>
                      <a:pt x="48" y="443"/>
                      <a:pt x="48" y="443"/>
                    </a:cubicBezTo>
                    <a:cubicBezTo>
                      <a:pt x="48" y="443"/>
                      <a:pt x="48" y="443"/>
                      <a:pt x="48" y="443"/>
                    </a:cubicBezTo>
                    <a:cubicBezTo>
                      <a:pt x="48" y="442"/>
                      <a:pt x="48" y="442"/>
                      <a:pt x="48" y="442"/>
                    </a:cubicBezTo>
                    <a:cubicBezTo>
                      <a:pt x="48" y="441"/>
                      <a:pt x="48" y="441"/>
                      <a:pt x="48" y="441"/>
                    </a:cubicBezTo>
                    <a:cubicBezTo>
                      <a:pt x="48" y="441"/>
                      <a:pt x="48" y="441"/>
                      <a:pt x="48" y="441"/>
                    </a:cubicBezTo>
                    <a:cubicBezTo>
                      <a:pt x="48" y="441"/>
                      <a:pt x="48" y="441"/>
                      <a:pt x="48" y="441"/>
                    </a:cubicBezTo>
                    <a:cubicBezTo>
                      <a:pt x="48" y="440"/>
                      <a:pt x="48" y="440"/>
                      <a:pt x="48" y="440"/>
                    </a:cubicBezTo>
                    <a:cubicBezTo>
                      <a:pt x="43" y="446"/>
                      <a:pt x="43" y="451"/>
                      <a:pt x="46" y="453"/>
                    </a:cubicBezTo>
                    <a:cubicBezTo>
                      <a:pt x="46" y="453"/>
                      <a:pt x="46" y="453"/>
                      <a:pt x="46" y="453"/>
                    </a:cubicBezTo>
                    <a:cubicBezTo>
                      <a:pt x="46" y="452"/>
                      <a:pt x="46" y="452"/>
                      <a:pt x="46" y="452"/>
                    </a:cubicBezTo>
                    <a:cubicBezTo>
                      <a:pt x="47" y="452"/>
                      <a:pt x="47" y="452"/>
                      <a:pt x="47" y="452"/>
                    </a:cubicBezTo>
                    <a:cubicBezTo>
                      <a:pt x="47" y="451"/>
                      <a:pt x="47" y="451"/>
                      <a:pt x="47" y="451"/>
                    </a:cubicBezTo>
                    <a:cubicBezTo>
                      <a:pt x="47" y="451"/>
                      <a:pt x="47" y="451"/>
                      <a:pt x="48" y="451"/>
                    </a:cubicBezTo>
                    <a:cubicBezTo>
                      <a:pt x="48" y="450"/>
                      <a:pt x="48" y="450"/>
                      <a:pt x="48" y="450"/>
                    </a:cubicBezTo>
                    <a:cubicBezTo>
                      <a:pt x="48" y="450"/>
                      <a:pt x="48" y="450"/>
                      <a:pt x="48" y="450"/>
                    </a:cubicBezTo>
                    <a:cubicBezTo>
                      <a:pt x="48" y="449"/>
                      <a:pt x="48" y="449"/>
                      <a:pt x="48" y="449"/>
                    </a:cubicBezTo>
                    <a:cubicBezTo>
                      <a:pt x="48" y="448"/>
                      <a:pt x="48" y="448"/>
                      <a:pt x="48" y="448"/>
                    </a:cubicBezTo>
                    <a:cubicBezTo>
                      <a:pt x="48" y="448"/>
                      <a:pt x="48" y="447"/>
                      <a:pt x="48" y="447"/>
                    </a:cubicBezTo>
                    <a:cubicBezTo>
                      <a:pt x="49" y="447"/>
                      <a:pt x="49" y="447"/>
                      <a:pt x="49" y="447"/>
                    </a:cubicBezTo>
                    <a:cubicBezTo>
                      <a:pt x="49" y="446"/>
                      <a:pt x="49" y="446"/>
                      <a:pt x="49" y="446"/>
                    </a:cubicBezTo>
                    <a:cubicBezTo>
                      <a:pt x="49" y="446"/>
                      <a:pt x="50" y="446"/>
                      <a:pt x="50" y="445"/>
                    </a:cubicBezTo>
                    <a:moveTo>
                      <a:pt x="27" y="409"/>
                    </a:moveTo>
                    <a:cubicBezTo>
                      <a:pt x="27" y="406"/>
                      <a:pt x="29" y="404"/>
                      <a:pt x="30" y="401"/>
                    </a:cubicBezTo>
                    <a:cubicBezTo>
                      <a:pt x="29" y="401"/>
                      <a:pt x="29" y="401"/>
                      <a:pt x="29" y="401"/>
                    </a:cubicBezTo>
                    <a:cubicBezTo>
                      <a:pt x="29" y="401"/>
                      <a:pt x="29" y="402"/>
                      <a:pt x="29" y="403"/>
                    </a:cubicBezTo>
                    <a:cubicBezTo>
                      <a:pt x="27" y="406"/>
                      <a:pt x="25" y="413"/>
                      <a:pt x="25" y="414"/>
                    </a:cubicBezTo>
                    <a:cubicBezTo>
                      <a:pt x="25" y="413"/>
                      <a:pt x="25" y="413"/>
                      <a:pt x="26" y="412"/>
                    </a:cubicBezTo>
                    <a:cubicBezTo>
                      <a:pt x="26" y="411"/>
                      <a:pt x="26" y="410"/>
                      <a:pt x="27" y="409"/>
                    </a:cubicBezTo>
                    <a:moveTo>
                      <a:pt x="1138" y="674"/>
                    </a:moveTo>
                    <a:cubicBezTo>
                      <a:pt x="1138" y="674"/>
                      <a:pt x="1138" y="673"/>
                      <a:pt x="1138" y="672"/>
                    </a:cubicBezTo>
                    <a:cubicBezTo>
                      <a:pt x="1138" y="672"/>
                      <a:pt x="1138" y="672"/>
                      <a:pt x="1138" y="663"/>
                    </a:cubicBezTo>
                    <a:cubicBezTo>
                      <a:pt x="1138" y="664"/>
                      <a:pt x="1138" y="664"/>
                      <a:pt x="1138" y="664"/>
                    </a:cubicBezTo>
                    <a:cubicBezTo>
                      <a:pt x="1137" y="662"/>
                      <a:pt x="1138" y="660"/>
                      <a:pt x="1136" y="659"/>
                    </a:cubicBezTo>
                    <a:cubicBezTo>
                      <a:pt x="1136" y="659"/>
                      <a:pt x="1136" y="659"/>
                      <a:pt x="1135" y="659"/>
                    </a:cubicBezTo>
                    <a:cubicBezTo>
                      <a:pt x="1135" y="660"/>
                      <a:pt x="1135" y="660"/>
                      <a:pt x="1135" y="660"/>
                    </a:cubicBezTo>
                    <a:cubicBezTo>
                      <a:pt x="1132" y="673"/>
                      <a:pt x="1132" y="687"/>
                      <a:pt x="1130" y="700"/>
                    </a:cubicBezTo>
                    <a:cubicBezTo>
                      <a:pt x="1130" y="700"/>
                      <a:pt x="1130" y="700"/>
                      <a:pt x="1130" y="700"/>
                    </a:cubicBezTo>
                    <a:cubicBezTo>
                      <a:pt x="1130" y="700"/>
                      <a:pt x="1130" y="700"/>
                      <a:pt x="1130" y="700"/>
                    </a:cubicBezTo>
                    <a:cubicBezTo>
                      <a:pt x="1131" y="700"/>
                      <a:pt x="1131" y="700"/>
                      <a:pt x="1131" y="700"/>
                    </a:cubicBezTo>
                    <a:cubicBezTo>
                      <a:pt x="1131" y="700"/>
                      <a:pt x="1131" y="699"/>
                      <a:pt x="1132" y="698"/>
                    </a:cubicBezTo>
                    <a:cubicBezTo>
                      <a:pt x="1132" y="698"/>
                      <a:pt x="1132" y="698"/>
                      <a:pt x="1132" y="698"/>
                    </a:cubicBezTo>
                    <a:cubicBezTo>
                      <a:pt x="1132" y="698"/>
                      <a:pt x="1132" y="697"/>
                      <a:pt x="1132" y="697"/>
                    </a:cubicBezTo>
                    <a:cubicBezTo>
                      <a:pt x="1132" y="697"/>
                      <a:pt x="1133" y="697"/>
                      <a:pt x="1133" y="696"/>
                    </a:cubicBezTo>
                    <a:cubicBezTo>
                      <a:pt x="1134" y="696"/>
                      <a:pt x="1134" y="696"/>
                      <a:pt x="1134" y="696"/>
                    </a:cubicBezTo>
                    <a:cubicBezTo>
                      <a:pt x="1134" y="696"/>
                      <a:pt x="1134" y="695"/>
                      <a:pt x="1134" y="695"/>
                    </a:cubicBezTo>
                    <a:cubicBezTo>
                      <a:pt x="1134" y="694"/>
                      <a:pt x="1134" y="694"/>
                      <a:pt x="1134" y="694"/>
                    </a:cubicBezTo>
                    <a:cubicBezTo>
                      <a:pt x="1135" y="691"/>
                      <a:pt x="1136" y="689"/>
                      <a:pt x="1137" y="686"/>
                    </a:cubicBezTo>
                    <a:cubicBezTo>
                      <a:pt x="1137" y="685"/>
                      <a:pt x="1137" y="685"/>
                      <a:pt x="1137" y="685"/>
                    </a:cubicBezTo>
                    <a:cubicBezTo>
                      <a:pt x="1137" y="684"/>
                      <a:pt x="1137" y="684"/>
                      <a:pt x="1137" y="683"/>
                    </a:cubicBezTo>
                    <a:cubicBezTo>
                      <a:pt x="1137" y="682"/>
                      <a:pt x="1137" y="681"/>
                      <a:pt x="1137" y="681"/>
                    </a:cubicBezTo>
                    <a:cubicBezTo>
                      <a:pt x="1138" y="681"/>
                      <a:pt x="1138" y="680"/>
                      <a:pt x="1138" y="679"/>
                    </a:cubicBezTo>
                    <a:cubicBezTo>
                      <a:pt x="1138" y="678"/>
                      <a:pt x="1138" y="678"/>
                      <a:pt x="1138" y="678"/>
                    </a:cubicBezTo>
                    <a:cubicBezTo>
                      <a:pt x="1138" y="677"/>
                      <a:pt x="1138" y="677"/>
                      <a:pt x="1138" y="676"/>
                    </a:cubicBezTo>
                    <a:cubicBezTo>
                      <a:pt x="1138" y="675"/>
                      <a:pt x="1138" y="675"/>
                      <a:pt x="1138" y="674"/>
                    </a:cubicBezTo>
                    <a:moveTo>
                      <a:pt x="1107" y="729"/>
                    </a:moveTo>
                    <a:cubicBezTo>
                      <a:pt x="1107" y="729"/>
                      <a:pt x="1107" y="729"/>
                      <a:pt x="1107" y="729"/>
                    </a:cubicBezTo>
                    <a:cubicBezTo>
                      <a:pt x="1102" y="735"/>
                      <a:pt x="1100" y="743"/>
                      <a:pt x="1098" y="752"/>
                    </a:cubicBezTo>
                    <a:cubicBezTo>
                      <a:pt x="1099" y="752"/>
                      <a:pt x="1099" y="752"/>
                      <a:pt x="1099" y="752"/>
                    </a:cubicBezTo>
                    <a:cubicBezTo>
                      <a:pt x="1099" y="752"/>
                      <a:pt x="1099" y="752"/>
                      <a:pt x="1099" y="754"/>
                    </a:cubicBezTo>
                    <a:cubicBezTo>
                      <a:pt x="1099" y="753"/>
                      <a:pt x="1099" y="753"/>
                      <a:pt x="1099" y="753"/>
                    </a:cubicBezTo>
                    <a:cubicBezTo>
                      <a:pt x="1099" y="753"/>
                      <a:pt x="1099" y="753"/>
                      <a:pt x="1100" y="753"/>
                    </a:cubicBezTo>
                    <a:cubicBezTo>
                      <a:pt x="1100" y="753"/>
                      <a:pt x="1100" y="753"/>
                      <a:pt x="1100" y="753"/>
                    </a:cubicBezTo>
                    <a:cubicBezTo>
                      <a:pt x="1100" y="753"/>
                      <a:pt x="1100" y="752"/>
                      <a:pt x="1101" y="752"/>
                    </a:cubicBezTo>
                    <a:cubicBezTo>
                      <a:pt x="1101" y="752"/>
                      <a:pt x="1101" y="752"/>
                      <a:pt x="1101" y="752"/>
                    </a:cubicBezTo>
                    <a:cubicBezTo>
                      <a:pt x="1102" y="751"/>
                      <a:pt x="1102" y="751"/>
                      <a:pt x="1102" y="751"/>
                    </a:cubicBezTo>
                    <a:cubicBezTo>
                      <a:pt x="1102" y="751"/>
                      <a:pt x="1102" y="751"/>
                      <a:pt x="1102" y="751"/>
                    </a:cubicBezTo>
                    <a:cubicBezTo>
                      <a:pt x="1102" y="751"/>
                      <a:pt x="1102" y="751"/>
                      <a:pt x="1102" y="751"/>
                    </a:cubicBezTo>
                    <a:cubicBezTo>
                      <a:pt x="1103" y="751"/>
                      <a:pt x="1103" y="751"/>
                      <a:pt x="1103" y="751"/>
                    </a:cubicBezTo>
                    <a:cubicBezTo>
                      <a:pt x="1103" y="751"/>
                      <a:pt x="1103" y="751"/>
                      <a:pt x="1104" y="750"/>
                    </a:cubicBezTo>
                    <a:cubicBezTo>
                      <a:pt x="1104" y="750"/>
                      <a:pt x="1104" y="750"/>
                      <a:pt x="1104" y="750"/>
                    </a:cubicBezTo>
                    <a:cubicBezTo>
                      <a:pt x="1104" y="750"/>
                      <a:pt x="1104" y="750"/>
                      <a:pt x="1104" y="750"/>
                    </a:cubicBezTo>
                    <a:cubicBezTo>
                      <a:pt x="1104" y="750"/>
                      <a:pt x="1104" y="749"/>
                      <a:pt x="1104" y="749"/>
                    </a:cubicBezTo>
                    <a:cubicBezTo>
                      <a:pt x="1104" y="749"/>
                      <a:pt x="1104" y="749"/>
                      <a:pt x="1104" y="748"/>
                    </a:cubicBezTo>
                    <a:cubicBezTo>
                      <a:pt x="1105" y="747"/>
                      <a:pt x="1105" y="747"/>
                      <a:pt x="1105" y="747"/>
                    </a:cubicBezTo>
                    <a:cubicBezTo>
                      <a:pt x="1105" y="746"/>
                      <a:pt x="1105" y="746"/>
                      <a:pt x="1105" y="746"/>
                    </a:cubicBezTo>
                    <a:cubicBezTo>
                      <a:pt x="1105" y="746"/>
                      <a:pt x="1105" y="746"/>
                      <a:pt x="1105" y="746"/>
                    </a:cubicBezTo>
                    <a:cubicBezTo>
                      <a:pt x="1105" y="745"/>
                      <a:pt x="1105" y="745"/>
                      <a:pt x="1105" y="745"/>
                    </a:cubicBezTo>
                    <a:cubicBezTo>
                      <a:pt x="1105" y="744"/>
                      <a:pt x="1105" y="744"/>
                      <a:pt x="1105" y="744"/>
                    </a:cubicBezTo>
                    <a:cubicBezTo>
                      <a:pt x="1105" y="744"/>
                      <a:pt x="1105" y="744"/>
                      <a:pt x="1105" y="744"/>
                    </a:cubicBezTo>
                    <a:cubicBezTo>
                      <a:pt x="1105" y="744"/>
                      <a:pt x="1105" y="744"/>
                      <a:pt x="1105" y="743"/>
                    </a:cubicBezTo>
                    <a:cubicBezTo>
                      <a:pt x="1105" y="743"/>
                      <a:pt x="1105" y="743"/>
                      <a:pt x="1105" y="742"/>
                    </a:cubicBezTo>
                    <a:cubicBezTo>
                      <a:pt x="1106" y="741"/>
                      <a:pt x="1106" y="741"/>
                      <a:pt x="1106" y="741"/>
                    </a:cubicBezTo>
                    <a:cubicBezTo>
                      <a:pt x="1106" y="741"/>
                      <a:pt x="1106" y="741"/>
                      <a:pt x="1106" y="741"/>
                    </a:cubicBezTo>
                    <a:cubicBezTo>
                      <a:pt x="1106" y="740"/>
                      <a:pt x="1106" y="740"/>
                      <a:pt x="1106" y="740"/>
                    </a:cubicBezTo>
                    <a:cubicBezTo>
                      <a:pt x="1106" y="740"/>
                      <a:pt x="1106" y="740"/>
                      <a:pt x="1106" y="740"/>
                    </a:cubicBezTo>
                    <a:cubicBezTo>
                      <a:pt x="1106" y="740"/>
                      <a:pt x="1106" y="739"/>
                      <a:pt x="1106" y="739"/>
                    </a:cubicBezTo>
                    <a:cubicBezTo>
                      <a:pt x="1106" y="738"/>
                      <a:pt x="1106" y="738"/>
                      <a:pt x="1106" y="738"/>
                    </a:cubicBezTo>
                    <a:cubicBezTo>
                      <a:pt x="1106" y="738"/>
                      <a:pt x="1106" y="738"/>
                      <a:pt x="1106" y="738"/>
                    </a:cubicBezTo>
                    <a:cubicBezTo>
                      <a:pt x="1106" y="737"/>
                      <a:pt x="1106" y="737"/>
                      <a:pt x="1106" y="737"/>
                    </a:cubicBezTo>
                    <a:cubicBezTo>
                      <a:pt x="1106" y="737"/>
                      <a:pt x="1106" y="737"/>
                      <a:pt x="1106" y="737"/>
                    </a:cubicBezTo>
                    <a:cubicBezTo>
                      <a:pt x="1106" y="736"/>
                      <a:pt x="1106" y="736"/>
                      <a:pt x="1106" y="735"/>
                    </a:cubicBezTo>
                    <a:cubicBezTo>
                      <a:pt x="1106" y="735"/>
                      <a:pt x="1106" y="735"/>
                      <a:pt x="1106" y="735"/>
                    </a:cubicBezTo>
                    <a:cubicBezTo>
                      <a:pt x="1106" y="734"/>
                      <a:pt x="1106" y="734"/>
                      <a:pt x="1107" y="734"/>
                    </a:cubicBezTo>
                    <a:cubicBezTo>
                      <a:pt x="1107" y="733"/>
                      <a:pt x="1107" y="733"/>
                      <a:pt x="1107" y="733"/>
                    </a:cubicBezTo>
                    <a:cubicBezTo>
                      <a:pt x="1107" y="733"/>
                      <a:pt x="1107" y="733"/>
                      <a:pt x="1107" y="733"/>
                    </a:cubicBezTo>
                    <a:cubicBezTo>
                      <a:pt x="1107" y="732"/>
                      <a:pt x="1107" y="732"/>
                      <a:pt x="1107" y="732"/>
                    </a:cubicBezTo>
                    <a:cubicBezTo>
                      <a:pt x="1107" y="732"/>
                      <a:pt x="1107" y="732"/>
                      <a:pt x="1107" y="732"/>
                    </a:cubicBezTo>
                    <a:cubicBezTo>
                      <a:pt x="1107" y="731"/>
                      <a:pt x="1107" y="731"/>
                      <a:pt x="1107" y="731"/>
                    </a:cubicBezTo>
                    <a:cubicBezTo>
                      <a:pt x="1107" y="730"/>
                      <a:pt x="1107" y="730"/>
                      <a:pt x="1107" y="730"/>
                    </a:cubicBezTo>
                    <a:cubicBezTo>
                      <a:pt x="1107" y="729"/>
                      <a:pt x="1107" y="729"/>
                      <a:pt x="1107" y="729"/>
                    </a:cubicBezTo>
                    <a:moveTo>
                      <a:pt x="525" y="843"/>
                    </a:moveTo>
                    <a:cubicBezTo>
                      <a:pt x="525" y="843"/>
                      <a:pt x="525" y="843"/>
                      <a:pt x="525" y="843"/>
                    </a:cubicBezTo>
                    <a:cubicBezTo>
                      <a:pt x="524" y="843"/>
                      <a:pt x="524" y="843"/>
                      <a:pt x="524" y="843"/>
                    </a:cubicBezTo>
                    <a:cubicBezTo>
                      <a:pt x="523" y="843"/>
                      <a:pt x="523" y="843"/>
                      <a:pt x="523" y="843"/>
                    </a:cubicBezTo>
                    <a:cubicBezTo>
                      <a:pt x="523" y="842"/>
                      <a:pt x="523" y="842"/>
                      <a:pt x="523" y="842"/>
                    </a:cubicBezTo>
                    <a:cubicBezTo>
                      <a:pt x="522" y="842"/>
                      <a:pt x="522" y="842"/>
                      <a:pt x="522" y="842"/>
                    </a:cubicBezTo>
                    <a:cubicBezTo>
                      <a:pt x="522" y="842"/>
                      <a:pt x="522" y="842"/>
                      <a:pt x="522" y="842"/>
                    </a:cubicBezTo>
                    <a:cubicBezTo>
                      <a:pt x="521" y="842"/>
                      <a:pt x="521" y="842"/>
                      <a:pt x="521" y="842"/>
                    </a:cubicBezTo>
                    <a:cubicBezTo>
                      <a:pt x="521" y="842"/>
                      <a:pt x="521" y="842"/>
                      <a:pt x="521" y="842"/>
                    </a:cubicBezTo>
                    <a:cubicBezTo>
                      <a:pt x="521" y="842"/>
                      <a:pt x="521" y="842"/>
                      <a:pt x="520" y="842"/>
                    </a:cubicBezTo>
                    <a:cubicBezTo>
                      <a:pt x="520" y="842"/>
                      <a:pt x="520" y="842"/>
                      <a:pt x="520" y="842"/>
                    </a:cubicBezTo>
                    <a:cubicBezTo>
                      <a:pt x="519" y="842"/>
                      <a:pt x="519" y="842"/>
                      <a:pt x="519" y="842"/>
                    </a:cubicBezTo>
                    <a:cubicBezTo>
                      <a:pt x="519" y="842"/>
                      <a:pt x="518" y="842"/>
                      <a:pt x="518" y="842"/>
                    </a:cubicBezTo>
                    <a:cubicBezTo>
                      <a:pt x="518" y="841"/>
                      <a:pt x="518" y="841"/>
                      <a:pt x="518" y="841"/>
                    </a:cubicBezTo>
                    <a:cubicBezTo>
                      <a:pt x="517" y="841"/>
                      <a:pt x="517" y="841"/>
                      <a:pt x="517" y="841"/>
                    </a:cubicBezTo>
                    <a:cubicBezTo>
                      <a:pt x="516" y="842"/>
                      <a:pt x="516" y="842"/>
                      <a:pt x="516" y="842"/>
                    </a:cubicBezTo>
                    <a:cubicBezTo>
                      <a:pt x="516" y="842"/>
                      <a:pt x="516" y="842"/>
                      <a:pt x="516" y="842"/>
                    </a:cubicBezTo>
                    <a:cubicBezTo>
                      <a:pt x="516" y="843"/>
                      <a:pt x="516" y="843"/>
                      <a:pt x="516" y="843"/>
                    </a:cubicBezTo>
                    <a:cubicBezTo>
                      <a:pt x="516" y="843"/>
                      <a:pt x="516" y="843"/>
                      <a:pt x="516" y="843"/>
                    </a:cubicBezTo>
                    <a:cubicBezTo>
                      <a:pt x="516" y="844"/>
                      <a:pt x="516" y="844"/>
                      <a:pt x="516" y="844"/>
                    </a:cubicBezTo>
                    <a:cubicBezTo>
                      <a:pt x="516" y="844"/>
                      <a:pt x="516" y="844"/>
                      <a:pt x="516" y="845"/>
                    </a:cubicBezTo>
                    <a:cubicBezTo>
                      <a:pt x="516" y="845"/>
                      <a:pt x="516" y="845"/>
                      <a:pt x="516" y="845"/>
                    </a:cubicBezTo>
                    <a:cubicBezTo>
                      <a:pt x="516" y="847"/>
                      <a:pt x="516" y="847"/>
                      <a:pt x="516" y="847"/>
                    </a:cubicBezTo>
                    <a:cubicBezTo>
                      <a:pt x="516" y="847"/>
                      <a:pt x="516" y="847"/>
                      <a:pt x="516" y="847"/>
                    </a:cubicBezTo>
                    <a:cubicBezTo>
                      <a:pt x="516" y="848"/>
                      <a:pt x="516" y="848"/>
                      <a:pt x="516" y="848"/>
                    </a:cubicBezTo>
                    <a:cubicBezTo>
                      <a:pt x="516" y="848"/>
                      <a:pt x="516" y="848"/>
                      <a:pt x="516" y="848"/>
                    </a:cubicBezTo>
                    <a:cubicBezTo>
                      <a:pt x="516" y="848"/>
                      <a:pt x="516" y="848"/>
                      <a:pt x="516" y="848"/>
                    </a:cubicBezTo>
                    <a:cubicBezTo>
                      <a:pt x="517" y="848"/>
                      <a:pt x="517" y="848"/>
                      <a:pt x="517" y="848"/>
                    </a:cubicBezTo>
                    <a:cubicBezTo>
                      <a:pt x="518" y="848"/>
                      <a:pt x="518" y="848"/>
                      <a:pt x="518" y="848"/>
                    </a:cubicBezTo>
                    <a:cubicBezTo>
                      <a:pt x="518" y="848"/>
                      <a:pt x="518" y="848"/>
                      <a:pt x="518" y="848"/>
                    </a:cubicBezTo>
                    <a:cubicBezTo>
                      <a:pt x="519" y="848"/>
                      <a:pt x="519" y="848"/>
                      <a:pt x="519" y="848"/>
                    </a:cubicBezTo>
                    <a:cubicBezTo>
                      <a:pt x="519" y="849"/>
                      <a:pt x="519" y="849"/>
                      <a:pt x="519" y="849"/>
                    </a:cubicBezTo>
                    <a:cubicBezTo>
                      <a:pt x="520" y="849"/>
                      <a:pt x="520" y="849"/>
                      <a:pt x="520" y="849"/>
                    </a:cubicBezTo>
                    <a:cubicBezTo>
                      <a:pt x="521" y="849"/>
                      <a:pt x="521" y="849"/>
                      <a:pt x="521" y="849"/>
                    </a:cubicBezTo>
                    <a:cubicBezTo>
                      <a:pt x="521" y="849"/>
                      <a:pt x="521" y="849"/>
                      <a:pt x="521" y="849"/>
                    </a:cubicBezTo>
                    <a:cubicBezTo>
                      <a:pt x="522" y="849"/>
                      <a:pt x="522" y="849"/>
                      <a:pt x="522" y="849"/>
                    </a:cubicBezTo>
                    <a:cubicBezTo>
                      <a:pt x="522" y="849"/>
                      <a:pt x="522" y="849"/>
                      <a:pt x="522" y="849"/>
                    </a:cubicBezTo>
                    <a:cubicBezTo>
                      <a:pt x="523" y="849"/>
                      <a:pt x="523" y="849"/>
                      <a:pt x="523" y="849"/>
                    </a:cubicBezTo>
                    <a:cubicBezTo>
                      <a:pt x="523" y="849"/>
                      <a:pt x="523" y="849"/>
                      <a:pt x="523" y="848"/>
                    </a:cubicBezTo>
                    <a:cubicBezTo>
                      <a:pt x="523" y="847"/>
                      <a:pt x="523" y="847"/>
                      <a:pt x="523" y="847"/>
                    </a:cubicBezTo>
                    <a:cubicBezTo>
                      <a:pt x="524" y="847"/>
                      <a:pt x="524" y="847"/>
                      <a:pt x="524" y="847"/>
                    </a:cubicBezTo>
                    <a:cubicBezTo>
                      <a:pt x="524" y="847"/>
                      <a:pt x="524" y="847"/>
                      <a:pt x="524" y="847"/>
                    </a:cubicBezTo>
                    <a:cubicBezTo>
                      <a:pt x="524" y="845"/>
                      <a:pt x="524" y="845"/>
                      <a:pt x="524" y="845"/>
                    </a:cubicBezTo>
                    <a:cubicBezTo>
                      <a:pt x="524" y="845"/>
                      <a:pt x="524" y="845"/>
                      <a:pt x="524" y="845"/>
                    </a:cubicBezTo>
                    <a:cubicBezTo>
                      <a:pt x="524" y="845"/>
                      <a:pt x="524" y="845"/>
                      <a:pt x="524" y="844"/>
                    </a:cubicBezTo>
                    <a:cubicBezTo>
                      <a:pt x="525" y="844"/>
                      <a:pt x="525" y="844"/>
                      <a:pt x="525" y="844"/>
                    </a:cubicBezTo>
                    <a:cubicBezTo>
                      <a:pt x="525" y="843"/>
                      <a:pt x="525" y="843"/>
                      <a:pt x="525" y="843"/>
                    </a:cubicBezTo>
                    <a:moveTo>
                      <a:pt x="518" y="851"/>
                    </a:moveTo>
                    <a:cubicBezTo>
                      <a:pt x="518" y="851"/>
                      <a:pt x="518" y="851"/>
                      <a:pt x="518" y="851"/>
                    </a:cubicBezTo>
                    <a:cubicBezTo>
                      <a:pt x="517" y="850"/>
                      <a:pt x="517" y="850"/>
                      <a:pt x="517" y="850"/>
                    </a:cubicBezTo>
                    <a:cubicBezTo>
                      <a:pt x="516" y="850"/>
                      <a:pt x="516" y="850"/>
                      <a:pt x="516" y="850"/>
                    </a:cubicBezTo>
                    <a:cubicBezTo>
                      <a:pt x="516" y="850"/>
                      <a:pt x="516" y="850"/>
                      <a:pt x="516" y="850"/>
                    </a:cubicBezTo>
                    <a:cubicBezTo>
                      <a:pt x="516" y="850"/>
                      <a:pt x="516" y="850"/>
                      <a:pt x="515" y="850"/>
                    </a:cubicBezTo>
                    <a:cubicBezTo>
                      <a:pt x="515" y="850"/>
                      <a:pt x="515" y="850"/>
                      <a:pt x="514" y="850"/>
                    </a:cubicBezTo>
                    <a:cubicBezTo>
                      <a:pt x="514" y="850"/>
                      <a:pt x="514" y="850"/>
                      <a:pt x="513" y="850"/>
                    </a:cubicBezTo>
                    <a:cubicBezTo>
                      <a:pt x="513" y="850"/>
                      <a:pt x="513" y="850"/>
                      <a:pt x="513" y="850"/>
                    </a:cubicBezTo>
                    <a:cubicBezTo>
                      <a:pt x="513" y="849"/>
                      <a:pt x="513" y="849"/>
                      <a:pt x="512" y="849"/>
                    </a:cubicBezTo>
                    <a:cubicBezTo>
                      <a:pt x="511" y="849"/>
                      <a:pt x="511" y="849"/>
                      <a:pt x="511" y="849"/>
                    </a:cubicBezTo>
                    <a:cubicBezTo>
                      <a:pt x="511" y="849"/>
                      <a:pt x="511" y="849"/>
                      <a:pt x="510" y="849"/>
                    </a:cubicBezTo>
                    <a:cubicBezTo>
                      <a:pt x="509" y="849"/>
                      <a:pt x="509" y="849"/>
                      <a:pt x="509" y="849"/>
                    </a:cubicBezTo>
                    <a:cubicBezTo>
                      <a:pt x="509" y="849"/>
                      <a:pt x="508" y="849"/>
                      <a:pt x="508" y="849"/>
                    </a:cubicBezTo>
                    <a:cubicBezTo>
                      <a:pt x="507" y="848"/>
                      <a:pt x="507" y="848"/>
                      <a:pt x="507" y="848"/>
                    </a:cubicBezTo>
                    <a:cubicBezTo>
                      <a:pt x="504" y="856"/>
                      <a:pt x="506" y="859"/>
                      <a:pt x="516" y="859"/>
                    </a:cubicBezTo>
                    <a:cubicBezTo>
                      <a:pt x="516" y="859"/>
                      <a:pt x="516" y="859"/>
                      <a:pt x="516" y="859"/>
                    </a:cubicBezTo>
                    <a:cubicBezTo>
                      <a:pt x="516" y="858"/>
                      <a:pt x="516" y="858"/>
                      <a:pt x="516" y="858"/>
                    </a:cubicBezTo>
                    <a:cubicBezTo>
                      <a:pt x="516" y="858"/>
                      <a:pt x="516" y="858"/>
                      <a:pt x="516" y="858"/>
                    </a:cubicBezTo>
                    <a:cubicBezTo>
                      <a:pt x="516" y="857"/>
                      <a:pt x="516" y="857"/>
                      <a:pt x="516" y="857"/>
                    </a:cubicBezTo>
                    <a:cubicBezTo>
                      <a:pt x="517" y="856"/>
                      <a:pt x="517" y="856"/>
                      <a:pt x="517" y="856"/>
                    </a:cubicBezTo>
                    <a:cubicBezTo>
                      <a:pt x="517" y="856"/>
                      <a:pt x="517" y="856"/>
                      <a:pt x="517" y="856"/>
                    </a:cubicBezTo>
                    <a:cubicBezTo>
                      <a:pt x="517" y="855"/>
                      <a:pt x="517" y="855"/>
                      <a:pt x="517" y="855"/>
                    </a:cubicBezTo>
                    <a:cubicBezTo>
                      <a:pt x="517" y="855"/>
                      <a:pt x="517" y="855"/>
                      <a:pt x="517" y="855"/>
                    </a:cubicBezTo>
                    <a:cubicBezTo>
                      <a:pt x="517" y="854"/>
                      <a:pt x="517" y="854"/>
                      <a:pt x="517" y="854"/>
                    </a:cubicBezTo>
                    <a:cubicBezTo>
                      <a:pt x="517" y="854"/>
                      <a:pt x="517" y="854"/>
                      <a:pt x="517" y="853"/>
                    </a:cubicBezTo>
                    <a:cubicBezTo>
                      <a:pt x="517" y="853"/>
                      <a:pt x="517" y="853"/>
                      <a:pt x="517" y="852"/>
                    </a:cubicBezTo>
                    <a:cubicBezTo>
                      <a:pt x="518" y="851"/>
                      <a:pt x="518" y="851"/>
                      <a:pt x="518" y="851"/>
                    </a:cubicBezTo>
                    <a:moveTo>
                      <a:pt x="988" y="892"/>
                    </a:moveTo>
                    <a:cubicBezTo>
                      <a:pt x="988" y="892"/>
                      <a:pt x="988" y="892"/>
                      <a:pt x="988" y="891"/>
                    </a:cubicBezTo>
                    <a:cubicBezTo>
                      <a:pt x="988" y="892"/>
                      <a:pt x="988" y="892"/>
                      <a:pt x="987" y="892"/>
                    </a:cubicBezTo>
                    <a:cubicBezTo>
                      <a:pt x="987" y="892"/>
                      <a:pt x="987" y="892"/>
                      <a:pt x="987" y="892"/>
                    </a:cubicBezTo>
                    <a:cubicBezTo>
                      <a:pt x="986" y="892"/>
                      <a:pt x="986" y="892"/>
                      <a:pt x="986" y="892"/>
                    </a:cubicBezTo>
                    <a:cubicBezTo>
                      <a:pt x="986" y="892"/>
                      <a:pt x="986" y="892"/>
                      <a:pt x="986" y="892"/>
                    </a:cubicBezTo>
                    <a:cubicBezTo>
                      <a:pt x="985" y="892"/>
                      <a:pt x="985" y="892"/>
                      <a:pt x="985" y="892"/>
                    </a:cubicBezTo>
                    <a:cubicBezTo>
                      <a:pt x="985" y="893"/>
                      <a:pt x="985" y="893"/>
                      <a:pt x="985" y="893"/>
                    </a:cubicBezTo>
                    <a:cubicBezTo>
                      <a:pt x="984" y="893"/>
                      <a:pt x="984" y="893"/>
                      <a:pt x="984" y="893"/>
                    </a:cubicBezTo>
                    <a:cubicBezTo>
                      <a:pt x="984" y="893"/>
                      <a:pt x="984" y="893"/>
                      <a:pt x="984" y="893"/>
                    </a:cubicBezTo>
                    <a:cubicBezTo>
                      <a:pt x="984" y="893"/>
                      <a:pt x="984" y="893"/>
                      <a:pt x="984" y="893"/>
                    </a:cubicBezTo>
                    <a:cubicBezTo>
                      <a:pt x="983" y="893"/>
                      <a:pt x="983" y="893"/>
                      <a:pt x="983" y="893"/>
                    </a:cubicBezTo>
                    <a:cubicBezTo>
                      <a:pt x="982" y="893"/>
                      <a:pt x="982" y="893"/>
                      <a:pt x="982" y="893"/>
                    </a:cubicBezTo>
                    <a:cubicBezTo>
                      <a:pt x="982" y="894"/>
                      <a:pt x="981" y="894"/>
                      <a:pt x="981" y="894"/>
                    </a:cubicBezTo>
                    <a:cubicBezTo>
                      <a:pt x="981" y="894"/>
                      <a:pt x="981" y="894"/>
                      <a:pt x="981" y="894"/>
                    </a:cubicBezTo>
                    <a:cubicBezTo>
                      <a:pt x="981" y="895"/>
                      <a:pt x="980" y="897"/>
                      <a:pt x="979" y="899"/>
                    </a:cubicBezTo>
                    <a:cubicBezTo>
                      <a:pt x="979" y="902"/>
                      <a:pt x="981" y="902"/>
                      <a:pt x="985" y="899"/>
                    </a:cubicBezTo>
                    <a:cubicBezTo>
                      <a:pt x="985" y="899"/>
                      <a:pt x="985" y="899"/>
                      <a:pt x="986" y="898"/>
                    </a:cubicBezTo>
                    <a:cubicBezTo>
                      <a:pt x="986" y="897"/>
                      <a:pt x="986" y="897"/>
                      <a:pt x="986" y="897"/>
                    </a:cubicBezTo>
                    <a:cubicBezTo>
                      <a:pt x="986" y="897"/>
                      <a:pt x="986" y="897"/>
                      <a:pt x="986" y="897"/>
                    </a:cubicBezTo>
                    <a:cubicBezTo>
                      <a:pt x="986" y="897"/>
                      <a:pt x="986" y="897"/>
                      <a:pt x="986" y="896"/>
                    </a:cubicBezTo>
                    <a:cubicBezTo>
                      <a:pt x="986" y="896"/>
                      <a:pt x="986" y="896"/>
                      <a:pt x="987" y="895"/>
                    </a:cubicBezTo>
                    <a:cubicBezTo>
                      <a:pt x="987" y="894"/>
                      <a:pt x="987" y="894"/>
                      <a:pt x="987" y="894"/>
                    </a:cubicBezTo>
                    <a:cubicBezTo>
                      <a:pt x="987" y="894"/>
                      <a:pt x="987" y="894"/>
                      <a:pt x="987" y="894"/>
                    </a:cubicBezTo>
                    <a:cubicBezTo>
                      <a:pt x="987" y="893"/>
                      <a:pt x="987" y="893"/>
                      <a:pt x="987" y="893"/>
                    </a:cubicBezTo>
                    <a:cubicBezTo>
                      <a:pt x="987" y="893"/>
                      <a:pt x="987" y="893"/>
                      <a:pt x="987" y="893"/>
                    </a:cubicBezTo>
                    <a:cubicBezTo>
                      <a:pt x="987" y="893"/>
                      <a:pt x="987" y="892"/>
                      <a:pt x="988" y="892"/>
                    </a:cubicBezTo>
                    <a:moveTo>
                      <a:pt x="868" y="981"/>
                    </a:moveTo>
                    <a:cubicBezTo>
                      <a:pt x="868" y="981"/>
                      <a:pt x="868" y="981"/>
                      <a:pt x="868" y="981"/>
                    </a:cubicBezTo>
                    <a:cubicBezTo>
                      <a:pt x="867" y="980"/>
                      <a:pt x="866" y="981"/>
                      <a:pt x="866" y="981"/>
                    </a:cubicBezTo>
                    <a:cubicBezTo>
                      <a:pt x="864" y="981"/>
                      <a:pt x="861" y="982"/>
                      <a:pt x="860" y="983"/>
                    </a:cubicBezTo>
                    <a:cubicBezTo>
                      <a:pt x="859" y="983"/>
                      <a:pt x="858" y="983"/>
                      <a:pt x="857" y="983"/>
                    </a:cubicBezTo>
                    <a:cubicBezTo>
                      <a:pt x="855" y="984"/>
                      <a:pt x="855" y="983"/>
                      <a:pt x="858" y="977"/>
                    </a:cubicBezTo>
                    <a:cubicBezTo>
                      <a:pt x="858" y="977"/>
                      <a:pt x="858" y="978"/>
                      <a:pt x="858" y="978"/>
                    </a:cubicBezTo>
                    <a:cubicBezTo>
                      <a:pt x="857" y="978"/>
                      <a:pt x="856" y="978"/>
                      <a:pt x="856" y="979"/>
                    </a:cubicBezTo>
                    <a:cubicBezTo>
                      <a:pt x="856" y="979"/>
                      <a:pt x="856" y="979"/>
                      <a:pt x="856" y="979"/>
                    </a:cubicBezTo>
                    <a:cubicBezTo>
                      <a:pt x="855" y="979"/>
                      <a:pt x="855" y="979"/>
                      <a:pt x="855" y="979"/>
                    </a:cubicBezTo>
                    <a:cubicBezTo>
                      <a:pt x="855" y="979"/>
                      <a:pt x="855" y="979"/>
                      <a:pt x="854" y="979"/>
                    </a:cubicBezTo>
                    <a:cubicBezTo>
                      <a:pt x="854" y="979"/>
                      <a:pt x="854" y="979"/>
                      <a:pt x="853" y="979"/>
                    </a:cubicBezTo>
                    <a:cubicBezTo>
                      <a:pt x="852" y="979"/>
                      <a:pt x="852" y="979"/>
                      <a:pt x="852" y="979"/>
                    </a:cubicBezTo>
                    <a:cubicBezTo>
                      <a:pt x="848" y="983"/>
                      <a:pt x="849" y="984"/>
                      <a:pt x="850" y="985"/>
                    </a:cubicBezTo>
                    <a:cubicBezTo>
                      <a:pt x="852" y="986"/>
                      <a:pt x="853" y="987"/>
                      <a:pt x="850" y="990"/>
                    </a:cubicBezTo>
                    <a:cubicBezTo>
                      <a:pt x="852" y="990"/>
                      <a:pt x="852" y="990"/>
                      <a:pt x="852" y="990"/>
                    </a:cubicBezTo>
                    <a:cubicBezTo>
                      <a:pt x="852" y="990"/>
                      <a:pt x="852" y="990"/>
                      <a:pt x="852" y="990"/>
                    </a:cubicBezTo>
                    <a:cubicBezTo>
                      <a:pt x="853" y="990"/>
                      <a:pt x="853" y="990"/>
                      <a:pt x="853" y="990"/>
                    </a:cubicBezTo>
                    <a:cubicBezTo>
                      <a:pt x="853" y="990"/>
                      <a:pt x="854" y="990"/>
                      <a:pt x="854" y="990"/>
                    </a:cubicBezTo>
                    <a:cubicBezTo>
                      <a:pt x="854" y="990"/>
                      <a:pt x="855" y="990"/>
                      <a:pt x="855" y="989"/>
                    </a:cubicBezTo>
                    <a:cubicBezTo>
                      <a:pt x="856" y="989"/>
                      <a:pt x="856" y="989"/>
                      <a:pt x="856" y="989"/>
                    </a:cubicBezTo>
                    <a:cubicBezTo>
                      <a:pt x="856" y="989"/>
                      <a:pt x="856" y="989"/>
                      <a:pt x="856" y="989"/>
                    </a:cubicBezTo>
                    <a:cubicBezTo>
                      <a:pt x="857" y="989"/>
                      <a:pt x="858" y="989"/>
                      <a:pt x="858" y="989"/>
                    </a:cubicBezTo>
                    <a:cubicBezTo>
                      <a:pt x="858" y="988"/>
                      <a:pt x="858" y="988"/>
                      <a:pt x="859" y="988"/>
                    </a:cubicBezTo>
                    <a:cubicBezTo>
                      <a:pt x="859" y="988"/>
                      <a:pt x="859" y="988"/>
                      <a:pt x="859" y="988"/>
                    </a:cubicBezTo>
                    <a:cubicBezTo>
                      <a:pt x="860" y="988"/>
                      <a:pt x="860" y="988"/>
                      <a:pt x="860" y="988"/>
                    </a:cubicBezTo>
                    <a:cubicBezTo>
                      <a:pt x="861" y="988"/>
                      <a:pt x="861" y="988"/>
                      <a:pt x="861" y="988"/>
                    </a:cubicBezTo>
                    <a:cubicBezTo>
                      <a:pt x="861" y="988"/>
                      <a:pt x="861" y="988"/>
                      <a:pt x="862" y="988"/>
                    </a:cubicBezTo>
                    <a:cubicBezTo>
                      <a:pt x="863" y="988"/>
                      <a:pt x="863" y="988"/>
                      <a:pt x="863" y="988"/>
                    </a:cubicBezTo>
                    <a:cubicBezTo>
                      <a:pt x="864" y="988"/>
                      <a:pt x="864" y="988"/>
                      <a:pt x="864" y="988"/>
                    </a:cubicBezTo>
                    <a:cubicBezTo>
                      <a:pt x="864" y="988"/>
                      <a:pt x="865" y="988"/>
                      <a:pt x="865" y="987"/>
                    </a:cubicBezTo>
                    <a:cubicBezTo>
                      <a:pt x="865" y="987"/>
                      <a:pt x="865" y="987"/>
                      <a:pt x="865" y="987"/>
                    </a:cubicBezTo>
                    <a:cubicBezTo>
                      <a:pt x="865" y="987"/>
                      <a:pt x="866" y="986"/>
                      <a:pt x="866" y="986"/>
                    </a:cubicBezTo>
                    <a:cubicBezTo>
                      <a:pt x="866" y="985"/>
                      <a:pt x="866" y="985"/>
                      <a:pt x="866" y="985"/>
                    </a:cubicBezTo>
                    <a:cubicBezTo>
                      <a:pt x="866" y="984"/>
                      <a:pt x="866" y="984"/>
                      <a:pt x="866" y="984"/>
                    </a:cubicBezTo>
                    <a:cubicBezTo>
                      <a:pt x="867" y="984"/>
                      <a:pt x="867" y="984"/>
                      <a:pt x="867" y="984"/>
                    </a:cubicBezTo>
                    <a:cubicBezTo>
                      <a:pt x="867" y="983"/>
                      <a:pt x="867" y="983"/>
                      <a:pt x="868" y="983"/>
                    </a:cubicBezTo>
                    <a:cubicBezTo>
                      <a:pt x="868" y="982"/>
                      <a:pt x="868" y="982"/>
                      <a:pt x="868" y="981"/>
                    </a:cubicBezTo>
                    <a:moveTo>
                      <a:pt x="902" y="991"/>
                    </a:moveTo>
                    <a:cubicBezTo>
                      <a:pt x="904" y="986"/>
                      <a:pt x="907" y="980"/>
                      <a:pt x="909" y="974"/>
                    </a:cubicBezTo>
                    <a:cubicBezTo>
                      <a:pt x="909" y="974"/>
                      <a:pt x="909" y="974"/>
                      <a:pt x="908" y="974"/>
                    </a:cubicBezTo>
                    <a:cubicBezTo>
                      <a:pt x="908" y="973"/>
                      <a:pt x="909" y="972"/>
                      <a:pt x="908" y="970"/>
                    </a:cubicBezTo>
                    <a:cubicBezTo>
                      <a:pt x="908" y="970"/>
                      <a:pt x="908" y="970"/>
                      <a:pt x="908" y="970"/>
                    </a:cubicBezTo>
                    <a:cubicBezTo>
                      <a:pt x="907" y="970"/>
                      <a:pt x="907" y="970"/>
                      <a:pt x="907" y="970"/>
                    </a:cubicBezTo>
                    <a:cubicBezTo>
                      <a:pt x="906" y="970"/>
                      <a:pt x="906" y="970"/>
                      <a:pt x="906" y="970"/>
                    </a:cubicBezTo>
                    <a:cubicBezTo>
                      <a:pt x="906" y="970"/>
                      <a:pt x="906" y="971"/>
                      <a:pt x="905" y="971"/>
                    </a:cubicBezTo>
                    <a:cubicBezTo>
                      <a:pt x="904" y="972"/>
                      <a:pt x="904" y="972"/>
                      <a:pt x="904" y="972"/>
                    </a:cubicBezTo>
                    <a:cubicBezTo>
                      <a:pt x="904" y="972"/>
                      <a:pt x="904" y="972"/>
                      <a:pt x="904" y="972"/>
                    </a:cubicBezTo>
                    <a:cubicBezTo>
                      <a:pt x="903" y="972"/>
                      <a:pt x="903" y="972"/>
                      <a:pt x="903" y="972"/>
                    </a:cubicBezTo>
                    <a:cubicBezTo>
                      <a:pt x="903" y="972"/>
                      <a:pt x="903" y="972"/>
                      <a:pt x="903" y="972"/>
                    </a:cubicBezTo>
                    <a:cubicBezTo>
                      <a:pt x="903" y="972"/>
                      <a:pt x="899" y="980"/>
                      <a:pt x="883" y="990"/>
                    </a:cubicBezTo>
                    <a:cubicBezTo>
                      <a:pt x="883" y="990"/>
                      <a:pt x="883" y="990"/>
                      <a:pt x="883" y="990"/>
                    </a:cubicBezTo>
                    <a:cubicBezTo>
                      <a:pt x="883" y="990"/>
                      <a:pt x="883" y="990"/>
                      <a:pt x="883" y="990"/>
                    </a:cubicBezTo>
                    <a:cubicBezTo>
                      <a:pt x="883" y="990"/>
                      <a:pt x="883" y="990"/>
                      <a:pt x="882" y="990"/>
                    </a:cubicBezTo>
                    <a:cubicBezTo>
                      <a:pt x="881" y="990"/>
                      <a:pt x="881" y="990"/>
                      <a:pt x="881" y="990"/>
                    </a:cubicBezTo>
                    <a:cubicBezTo>
                      <a:pt x="863" y="1004"/>
                      <a:pt x="863" y="1004"/>
                      <a:pt x="856" y="1005"/>
                    </a:cubicBezTo>
                    <a:cubicBezTo>
                      <a:pt x="856" y="1006"/>
                      <a:pt x="854" y="1006"/>
                      <a:pt x="844" y="1014"/>
                    </a:cubicBezTo>
                    <a:cubicBezTo>
                      <a:pt x="843" y="1014"/>
                      <a:pt x="842" y="1015"/>
                      <a:pt x="842" y="1016"/>
                    </a:cubicBezTo>
                    <a:cubicBezTo>
                      <a:pt x="842" y="1016"/>
                      <a:pt x="841" y="1017"/>
                      <a:pt x="841" y="1018"/>
                    </a:cubicBezTo>
                    <a:cubicBezTo>
                      <a:pt x="840" y="1018"/>
                      <a:pt x="840" y="1019"/>
                      <a:pt x="840" y="1020"/>
                    </a:cubicBezTo>
                    <a:cubicBezTo>
                      <a:pt x="839" y="1021"/>
                      <a:pt x="839" y="1021"/>
                      <a:pt x="838" y="1022"/>
                    </a:cubicBezTo>
                    <a:cubicBezTo>
                      <a:pt x="838" y="1023"/>
                      <a:pt x="837" y="1024"/>
                      <a:pt x="837" y="1025"/>
                    </a:cubicBezTo>
                    <a:cubicBezTo>
                      <a:pt x="837" y="1025"/>
                      <a:pt x="836" y="1026"/>
                      <a:pt x="835" y="1027"/>
                    </a:cubicBezTo>
                    <a:cubicBezTo>
                      <a:pt x="835" y="1028"/>
                      <a:pt x="834" y="1028"/>
                      <a:pt x="834" y="1029"/>
                    </a:cubicBezTo>
                    <a:cubicBezTo>
                      <a:pt x="833" y="1030"/>
                      <a:pt x="833" y="1030"/>
                      <a:pt x="833" y="1031"/>
                    </a:cubicBezTo>
                    <a:cubicBezTo>
                      <a:pt x="830" y="1042"/>
                      <a:pt x="817" y="1042"/>
                      <a:pt x="811" y="1049"/>
                    </a:cubicBezTo>
                    <a:cubicBezTo>
                      <a:pt x="806" y="1055"/>
                      <a:pt x="804" y="1062"/>
                      <a:pt x="799" y="1067"/>
                    </a:cubicBezTo>
                    <a:cubicBezTo>
                      <a:pt x="799" y="1067"/>
                      <a:pt x="799" y="1067"/>
                      <a:pt x="799" y="1067"/>
                    </a:cubicBezTo>
                    <a:cubicBezTo>
                      <a:pt x="799" y="1068"/>
                      <a:pt x="799" y="1068"/>
                      <a:pt x="799" y="1068"/>
                    </a:cubicBezTo>
                    <a:cubicBezTo>
                      <a:pt x="802" y="1068"/>
                      <a:pt x="802" y="1068"/>
                      <a:pt x="803" y="1070"/>
                    </a:cubicBezTo>
                    <a:cubicBezTo>
                      <a:pt x="804" y="1070"/>
                      <a:pt x="804" y="1069"/>
                      <a:pt x="804" y="1069"/>
                    </a:cubicBezTo>
                    <a:cubicBezTo>
                      <a:pt x="805" y="1069"/>
                      <a:pt x="806" y="1069"/>
                      <a:pt x="806" y="1068"/>
                    </a:cubicBezTo>
                    <a:cubicBezTo>
                      <a:pt x="806" y="1068"/>
                      <a:pt x="807" y="1068"/>
                      <a:pt x="807" y="1068"/>
                    </a:cubicBezTo>
                    <a:cubicBezTo>
                      <a:pt x="808" y="1068"/>
                      <a:pt x="809" y="1068"/>
                      <a:pt x="809" y="1068"/>
                    </a:cubicBezTo>
                    <a:cubicBezTo>
                      <a:pt x="810" y="1068"/>
                      <a:pt x="810" y="1068"/>
                      <a:pt x="810" y="1068"/>
                    </a:cubicBezTo>
                    <a:cubicBezTo>
                      <a:pt x="811" y="1068"/>
                      <a:pt x="812" y="1068"/>
                      <a:pt x="812" y="1068"/>
                    </a:cubicBezTo>
                    <a:cubicBezTo>
                      <a:pt x="812" y="1068"/>
                      <a:pt x="813" y="1067"/>
                      <a:pt x="814" y="1067"/>
                    </a:cubicBezTo>
                    <a:cubicBezTo>
                      <a:pt x="815" y="1067"/>
                      <a:pt x="815" y="1067"/>
                      <a:pt x="816" y="1067"/>
                    </a:cubicBezTo>
                    <a:cubicBezTo>
                      <a:pt x="818" y="1065"/>
                      <a:pt x="818" y="1065"/>
                      <a:pt x="825" y="1063"/>
                    </a:cubicBezTo>
                    <a:cubicBezTo>
                      <a:pt x="829" y="1062"/>
                      <a:pt x="832" y="1058"/>
                      <a:pt x="836" y="1057"/>
                    </a:cubicBezTo>
                    <a:cubicBezTo>
                      <a:pt x="837" y="1056"/>
                      <a:pt x="837" y="1056"/>
                      <a:pt x="838" y="1056"/>
                    </a:cubicBezTo>
                    <a:cubicBezTo>
                      <a:pt x="844" y="1049"/>
                      <a:pt x="847" y="1045"/>
                      <a:pt x="852" y="1042"/>
                    </a:cubicBezTo>
                    <a:cubicBezTo>
                      <a:pt x="871" y="1025"/>
                      <a:pt x="882" y="1014"/>
                      <a:pt x="899" y="996"/>
                    </a:cubicBezTo>
                    <a:cubicBezTo>
                      <a:pt x="900" y="995"/>
                      <a:pt x="900" y="993"/>
                      <a:pt x="902" y="991"/>
                    </a:cubicBezTo>
                    <a:moveTo>
                      <a:pt x="928" y="1007"/>
                    </a:moveTo>
                    <a:cubicBezTo>
                      <a:pt x="928" y="1007"/>
                      <a:pt x="928" y="1007"/>
                      <a:pt x="928" y="1007"/>
                    </a:cubicBezTo>
                    <a:cubicBezTo>
                      <a:pt x="928" y="1007"/>
                      <a:pt x="928" y="1007"/>
                      <a:pt x="928" y="1007"/>
                    </a:cubicBezTo>
                    <a:cubicBezTo>
                      <a:pt x="928" y="1007"/>
                      <a:pt x="928" y="1007"/>
                      <a:pt x="928" y="1007"/>
                    </a:cubicBezTo>
                    <a:cubicBezTo>
                      <a:pt x="928" y="1008"/>
                      <a:pt x="928" y="1008"/>
                      <a:pt x="928" y="1008"/>
                    </a:cubicBezTo>
                    <a:cubicBezTo>
                      <a:pt x="927" y="1008"/>
                      <a:pt x="927" y="1008"/>
                      <a:pt x="927" y="1008"/>
                    </a:cubicBezTo>
                    <a:cubicBezTo>
                      <a:pt x="927" y="1008"/>
                      <a:pt x="927" y="1008"/>
                      <a:pt x="927" y="1008"/>
                    </a:cubicBezTo>
                    <a:cubicBezTo>
                      <a:pt x="926" y="1008"/>
                      <a:pt x="926" y="1008"/>
                      <a:pt x="926" y="1008"/>
                    </a:cubicBezTo>
                    <a:cubicBezTo>
                      <a:pt x="926" y="1008"/>
                      <a:pt x="926" y="1008"/>
                      <a:pt x="926" y="1008"/>
                    </a:cubicBezTo>
                    <a:cubicBezTo>
                      <a:pt x="925" y="1008"/>
                      <a:pt x="925" y="1008"/>
                      <a:pt x="925" y="1008"/>
                    </a:cubicBezTo>
                    <a:cubicBezTo>
                      <a:pt x="925" y="1009"/>
                      <a:pt x="925" y="1009"/>
                      <a:pt x="925" y="1009"/>
                    </a:cubicBezTo>
                    <a:cubicBezTo>
                      <a:pt x="924" y="1009"/>
                      <a:pt x="924" y="1009"/>
                      <a:pt x="924" y="1009"/>
                    </a:cubicBezTo>
                    <a:cubicBezTo>
                      <a:pt x="924" y="1009"/>
                      <a:pt x="924" y="1009"/>
                      <a:pt x="924" y="1009"/>
                    </a:cubicBezTo>
                    <a:cubicBezTo>
                      <a:pt x="922" y="1011"/>
                      <a:pt x="920" y="1012"/>
                      <a:pt x="920" y="1014"/>
                    </a:cubicBezTo>
                    <a:cubicBezTo>
                      <a:pt x="919" y="1016"/>
                      <a:pt x="924" y="1014"/>
                      <a:pt x="925" y="1012"/>
                    </a:cubicBezTo>
                    <a:cubicBezTo>
                      <a:pt x="925" y="1011"/>
                      <a:pt x="925" y="1011"/>
                      <a:pt x="925" y="1011"/>
                    </a:cubicBezTo>
                    <a:cubicBezTo>
                      <a:pt x="926" y="1011"/>
                      <a:pt x="926" y="1011"/>
                      <a:pt x="926" y="1011"/>
                    </a:cubicBezTo>
                    <a:cubicBezTo>
                      <a:pt x="926" y="1011"/>
                      <a:pt x="926" y="1011"/>
                      <a:pt x="926" y="1011"/>
                    </a:cubicBezTo>
                    <a:cubicBezTo>
                      <a:pt x="926" y="1011"/>
                      <a:pt x="926" y="1011"/>
                      <a:pt x="926" y="1011"/>
                    </a:cubicBezTo>
                    <a:cubicBezTo>
                      <a:pt x="926" y="1011"/>
                      <a:pt x="926" y="1011"/>
                      <a:pt x="927" y="1010"/>
                    </a:cubicBezTo>
                    <a:cubicBezTo>
                      <a:pt x="927" y="1009"/>
                      <a:pt x="927" y="1009"/>
                      <a:pt x="927" y="1009"/>
                    </a:cubicBezTo>
                    <a:cubicBezTo>
                      <a:pt x="927" y="1009"/>
                      <a:pt x="927" y="1009"/>
                      <a:pt x="927" y="1009"/>
                    </a:cubicBezTo>
                    <a:cubicBezTo>
                      <a:pt x="928" y="1009"/>
                      <a:pt x="928" y="1009"/>
                      <a:pt x="928" y="1009"/>
                    </a:cubicBezTo>
                    <a:cubicBezTo>
                      <a:pt x="928" y="1008"/>
                      <a:pt x="928" y="1008"/>
                      <a:pt x="928" y="1008"/>
                    </a:cubicBezTo>
                    <a:cubicBezTo>
                      <a:pt x="928" y="1008"/>
                      <a:pt x="928" y="1008"/>
                      <a:pt x="928" y="1008"/>
                    </a:cubicBezTo>
                    <a:cubicBezTo>
                      <a:pt x="928" y="1008"/>
                      <a:pt x="928" y="1008"/>
                      <a:pt x="928" y="1008"/>
                    </a:cubicBezTo>
                    <a:cubicBezTo>
                      <a:pt x="928" y="1007"/>
                      <a:pt x="928" y="1007"/>
                      <a:pt x="928" y="1007"/>
                    </a:cubicBezTo>
                    <a:moveTo>
                      <a:pt x="606" y="87"/>
                    </a:moveTo>
                    <a:cubicBezTo>
                      <a:pt x="607" y="86"/>
                      <a:pt x="607" y="86"/>
                      <a:pt x="607" y="86"/>
                    </a:cubicBezTo>
                    <a:cubicBezTo>
                      <a:pt x="607" y="86"/>
                      <a:pt x="607" y="86"/>
                      <a:pt x="607" y="86"/>
                    </a:cubicBezTo>
                    <a:cubicBezTo>
                      <a:pt x="599" y="84"/>
                      <a:pt x="593" y="80"/>
                      <a:pt x="585" y="78"/>
                    </a:cubicBezTo>
                    <a:cubicBezTo>
                      <a:pt x="585" y="78"/>
                      <a:pt x="580" y="79"/>
                      <a:pt x="578" y="79"/>
                    </a:cubicBezTo>
                    <a:cubicBezTo>
                      <a:pt x="578" y="79"/>
                      <a:pt x="578" y="79"/>
                      <a:pt x="578" y="79"/>
                    </a:cubicBezTo>
                    <a:cubicBezTo>
                      <a:pt x="578" y="80"/>
                      <a:pt x="578" y="80"/>
                      <a:pt x="578" y="80"/>
                    </a:cubicBezTo>
                    <a:cubicBezTo>
                      <a:pt x="579" y="80"/>
                      <a:pt x="579" y="80"/>
                      <a:pt x="579" y="80"/>
                    </a:cubicBezTo>
                    <a:cubicBezTo>
                      <a:pt x="580" y="80"/>
                      <a:pt x="580" y="80"/>
                      <a:pt x="580" y="80"/>
                    </a:cubicBezTo>
                    <a:cubicBezTo>
                      <a:pt x="580" y="81"/>
                      <a:pt x="580" y="81"/>
                      <a:pt x="580" y="81"/>
                    </a:cubicBezTo>
                    <a:cubicBezTo>
                      <a:pt x="578" y="81"/>
                      <a:pt x="578" y="81"/>
                      <a:pt x="578" y="81"/>
                    </a:cubicBezTo>
                    <a:cubicBezTo>
                      <a:pt x="578" y="81"/>
                      <a:pt x="578" y="81"/>
                      <a:pt x="578" y="81"/>
                    </a:cubicBezTo>
                    <a:cubicBezTo>
                      <a:pt x="578" y="82"/>
                      <a:pt x="578" y="82"/>
                      <a:pt x="578" y="83"/>
                    </a:cubicBezTo>
                    <a:cubicBezTo>
                      <a:pt x="577" y="84"/>
                      <a:pt x="576" y="83"/>
                      <a:pt x="576" y="82"/>
                    </a:cubicBezTo>
                    <a:cubicBezTo>
                      <a:pt x="576" y="82"/>
                      <a:pt x="576" y="82"/>
                      <a:pt x="576" y="81"/>
                    </a:cubicBezTo>
                    <a:cubicBezTo>
                      <a:pt x="576" y="81"/>
                      <a:pt x="576" y="81"/>
                      <a:pt x="577" y="81"/>
                    </a:cubicBezTo>
                    <a:cubicBezTo>
                      <a:pt x="577" y="80"/>
                      <a:pt x="577" y="80"/>
                      <a:pt x="577" y="80"/>
                    </a:cubicBezTo>
                    <a:cubicBezTo>
                      <a:pt x="577" y="80"/>
                      <a:pt x="577" y="80"/>
                      <a:pt x="577" y="80"/>
                    </a:cubicBezTo>
                    <a:cubicBezTo>
                      <a:pt x="576" y="80"/>
                      <a:pt x="576" y="80"/>
                      <a:pt x="576" y="80"/>
                    </a:cubicBezTo>
                    <a:cubicBezTo>
                      <a:pt x="576" y="80"/>
                      <a:pt x="576" y="80"/>
                      <a:pt x="576" y="80"/>
                    </a:cubicBezTo>
                    <a:cubicBezTo>
                      <a:pt x="576" y="79"/>
                      <a:pt x="576" y="79"/>
                      <a:pt x="576" y="79"/>
                    </a:cubicBezTo>
                    <a:cubicBezTo>
                      <a:pt x="576" y="79"/>
                      <a:pt x="576" y="79"/>
                      <a:pt x="576" y="79"/>
                    </a:cubicBezTo>
                    <a:cubicBezTo>
                      <a:pt x="573" y="79"/>
                      <a:pt x="573" y="79"/>
                      <a:pt x="573" y="79"/>
                    </a:cubicBezTo>
                    <a:cubicBezTo>
                      <a:pt x="573" y="79"/>
                      <a:pt x="572" y="79"/>
                      <a:pt x="572" y="79"/>
                    </a:cubicBezTo>
                    <a:cubicBezTo>
                      <a:pt x="572" y="79"/>
                      <a:pt x="571" y="80"/>
                      <a:pt x="571" y="80"/>
                    </a:cubicBezTo>
                    <a:cubicBezTo>
                      <a:pt x="570" y="80"/>
                      <a:pt x="570" y="80"/>
                      <a:pt x="570" y="80"/>
                    </a:cubicBezTo>
                    <a:cubicBezTo>
                      <a:pt x="569" y="80"/>
                      <a:pt x="569" y="80"/>
                      <a:pt x="569" y="80"/>
                    </a:cubicBezTo>
                    <a:cubicBezTo>
                      <a:pt x="568" y="80"/>
                      <a:pt x="567" y="80"/>
                      <a:pt x="567" y="80"/>
                    </a:cubicBezTo>
                    <a:cubicBezTo>
                      <a:pt x="567" y="80"/>
                      <a:pt x="566" y="80"/>
                      <a:pt x="566" y="80"/>
                    </a:cubicBezTo>
                    <a:cubicBezTo>
                      <a:pt x="565" y="81"/>
                      <a:pt x="565" y="81"/>
                      <a:pt x="565" y="81"/>
                    </a:cubicBezTo>
                    <a:cubicBezTo>
                      <a:pt x="564" y="81"/>
                      <a:pt x="564" y="81"/>
                      <a:pt x="564" y="81"/>
                    </a:cubicBezTo>
                    <a:cubicBezTo>
                      <a:pt x="564" y="81"/>
                      <a:pt x="564" y="81"/>
                      <a:pt x="564" y="81"/>
                    </a:cubicBezTo>
                    <a:cubicBezTo>
                      <a:pt x="564" y="80"/>
                      <a:pt x="564" y="80"/>
                      <a:pt x="564" y="80"/>
                    </a:cubicBezTo>
                    <a:cubicBezTo>
                      <a:pt x="563" y="80"/>
                      <a:pt x="563" y="80"/>
                      <a:pt x="563" y="80"/>
                    </a:cubicBezTo>
                    <a:cubicBezTo>
                      <a:pt x="563" y="79"/>
                      <a:pt x="563" y="79"/>
                      <a:pt x="563" y="79"/>
                    </a:cubicBezTo>
                    <a:cubicBezTo>
                      <a:pt x="556" y="80"/>
                      <a:pt x="556" y="81"/>
                      <a:pt x="556" y="81"/>
                    </a:cubicBezTo>
                    <a:cubicBezTo>
                      <a:pt x="554" y="81"/>
                      <a:pt x="554" y="81"/>
                      <a:pt x="553" y="81"/>
                    </a:cubicBezTo>
                    <a:cubicBezTo>
                      <a:pt x="551" y="81"/>
                      <a:pt x="551" y="81"/>
                      <a:pt x="550" y="80"/>
                    </a:cubicBezTo>
                    <a:cubicBezTo>
                      <a:pt x="551" y="80"/>
                      <a:pt x="551" y="80"/>
                      <a:pt x="552" y="80"/>
                    </a:cubicBezTo>
                    <a:cubicBezTo>
                      <a:pt x="552" y="79"/>
                      <a:pt x="552" y="79"/>
                      <a:pt x="552" y="79"/>
                    </a:cubicBezTo>
                    <a:cubicBezTo>
                      <a:pt x="552" y="79"/>
                      <a:pt x="552" y="79"/>
                      <a:pt x="552" y="79"/>
                    </a:cubicBezTo>
                    <a:cubicBezTo>
                      <a:pt x="551" y="79"/>
                      <a:pt x="551" y="79"/>
                      <a:pt x="551" y="78"/>
                    </a:cubicBezTo>
                    <a:cubicBezTo>
                      <a:pt x="551" y="78"/>
                      <a:pt x="551" y="78"/>
                      <a:pt x="551" y="78"/>
                    </a:cubicBezTo>
                    <a:cubicBezTo>
                      <a:pt x="550" y="78"/>
                      <a:pt x="550" y="78"/>
                      <a:pt x="550" y="78"/>
                    </a:cubicBezTo>
                    <a:cubicBezTo>
                      <a:pt x="549" y="78"/>
                      <a:pt x="549" y="78"/>
                      <a:pt x="549" y="78"/>
                    </a:cubicBezTo>
                    <a:cubicBezTo>
                      <a:pt x="549" y="78"/>
                      <a:pt x="549" y="78"/>
                      <a:pt x="548" y="78"/>
                    </a:cubicBezTo>
                    <a:cubicBezTo>
                      <a:pt x="548" y="78"/>
                      <a:pt x="548" y="78"/>
                      <a:pt x="548" y="78"/>
                    </a:cubicBezTo>
                    <a:cubicBezTo>
                      <a:pt x="547" y="78"/>
                      <a:pt x="547" y="78"/>
                      <a:pt x="547" y="78"/>
                    </a:cubicBezTo>
                    <a:cubicBezTo>
                      <a:pt x="546" y="78"/>
                      <a:pt x="546" y="78"/>
                      <a:pt x="546" y="78"/>
                    </a:cubicBezTo>
                    <a:cubicBezTo>
                      <a:pt x="546" y="78"/>
                      <a:pt x="546" y="79"/>
                      <a:pt x="545" y="79"/>
                    </a:cubicBezTo>
                    <a:cubicBezTo>
                      <a:pt x="545" y="79"/>
                      <a:pt x="545" y="79"/>
                      <a:pt x="545" y="79"/>
                    </a:cubicBezTo>
                    <a:cubicBezTo>
                      <a:pt x="544" y="79"/>
                      <a:pt x="544" y="79"/>
                      <a:pt x="544" y="79"/>
                    </a:cubicBezTo>
                    <a:cubicBezTo>
                      <a:pt x="544" y="79"/>
                      <a:pt x="544" y="79"/>
                      <a:pt x="544" y="79"/>
                    </a:cubicBezTo>
                    <a:cubicBezTo>
                      <a:pt x="543" y="79"/>
                      <a:pt x="543" y="79"/>
                      <a:pt x="541" y="80"/>
                    </a:cubicBezTo>
                    <a:cubicBezTo>
                      <a:pt x="541" y="80"/>
                      <a:pt x="541" y="80"/>
                      <a:pt x="540" y="81"/>
                    </a:cubicBezTo>
                    <a:cubicBezTo>
                      <a:pt x="540" y="81"/>
                      <a:pt x="540" y="81"/>
                      <a:pt x="540" y="81"/>
                    </a:cubicBezTo>
                    <a:cubicBezTo>
                      <a:pt x="540" y="81"/>
                      <a:pt x="540" y="81"/>
                      <a:pt x="540" y="81"/>
                    </a:cubicBezTo>
                    <a:cubicBezTo>
                      <a:pt x="540" y="82"/>
                      <a:pt x="540" y="82"/>
                      <a:pt x="540" y="82"/>
                    </a:cubicBezTo>
                    <a:cubicBezTo>
                      <a:pt x="540" y="82"/>
                      <a:pt x="540" y="82"/>
                      <a:pt x="541" y="82"/>
                    </a:cubicBezTo>
                    <a:cubicBezTo>
                      <a:pt x="541" y="82"/>
                      <a:pt x="541" y="82"/>
                      <a:pt x="541" y="82"/>
                    </a:cubicBezTo>
                    <a:cubicBezTo>
                      <a:pt x="541" y="83"/>
                      <a:pt x="541" y="83"/>
                      <a:pt x="541" y="83"/>
                    </a:cubicBezTo>
                    <a:cubicBezTo>
                      <a:pt x="542" y="84"/>
                      <a:pt x="542" y="84"/>
                      <a:pt x="542" y="84"/>
                    </a:cubicBezTo>
                    <a:cubicBezTo>
                      <a:pt x="542" y="84"/>
                      <a:pt x="542" y="84"/>
                      <a:pt x="543" y="84"/>
                    </a:cubicBezTo>
                    <a:cubicBezTo>
                      <a:pt x="543" y="84"/>
                      <a:pt x="543" y="84"/>
                      <a:pt x="541" y="85"/>
                    </a:cubicBezTo>
                    <a:cubicBezTo>
                      <a:pt x="540" y="86"/>
                      <a:pt x="540" y="85"/>
                      <a:pt x="538" y="85"/>
                    </a:cubicBezTo>
                    <a:cubicBezTo>
                      <a:pt x="538" y="84"/>
                      <a:pt x="538" y="84"/>
                      <a:pt x="539" y="84"/>
                    </a:cubicBezTo>
                    <a:cubicBezTo>
                      <a:pt x="538" y="84"/>
                      <a:pt x="538" y="84"/>
                      <a:pt x="538" y="84"/>
                    </a:cubicBezTo>
                    <a:cubicBezTo>
                      <a:pt x="538" y="82"/>
                      <a:pt x="538" y="82"/>
                      <a:pt x="538" y="82"/>
                    </a:cubicBezTo>
                    <a:cubicBezTo>
                      <a:pt x="538" y="82"/>
                      <a:pt x="538" y="82"/>
                      <a:pt x="538" y="82"/>
                    </a:cubicBezTo>
                    <a:cubicBezTo>
                      <a:pt x="538" y="82"/>
                      <a:pt x="538" y="82"/>
                      <a:pt x="537" y="82"/>
                    </a:cubicBezTo>
                    <a:cubicBezTo>
                      <a:pt x="537" y="81"/>
                      <a:pt x="537" y="81"/>
                      <a:pt x="537" y="81"/>
                    </a:cubicBezTo>
                    <a:cubicBezTo>
                      <a:pt x="537" y="81"/>
                      <a:pt x="537" y="81"/>
                      <a:pt x="537" y="81"/>
                    </a:cubicBezTo>
                    <a:cubicBezTo>
                      <a:pt x="537" y="81"/>
                      <a:pt x="537" y="81"/>
                      <a:pt x="537" y="81"/>
                    </a:cubicBezTo>
                    <a:cubicBezTo>
                      <a:pt x="537" y="80"/>
                      <a:pt x="537" y="80"/>
                      <a:pt x="537" y="80"/>
                    </a:cubicBezTo>
                    <a:cubicBezTo>
                      <a:pt x="537" y="80"/>
                      <a:pt x="537" y="80"/>
                      <a:pt x="537" y="80"/>
                    </a:cubicBezTo>
                    <a:cubicBezTo>
                      <a:pt x="537" y="80"/>
                      <a:pt x="537" y="80"/>
                      <a:pt x="537" y="80"/>
                    </a:cubicBezTo>
                    <a:cubicBezTo>
                      <a:pt x="537" y="79"/>
                      <a:pt x="537" y="79"/>
                      <a:pt x="537" y="79"/>
                    </a:cubicBezTo>
                    <a:cubicBezTo>
                      <a:pt x="537" y="79"/>
                      <a:pt x="537" y="79"/>
                      <a:pt x="538" y="79"/>
                    </a:cubicBezTo>
                    <a:cubicBezTo>
                      <a:pt x="538" y="79"/>
                      <a:pt x="538" y="79"/>
                      <a:pt x="538" y="79"/>
                    </a:cubicBezTo>
                    <a:cubicBezTo>
                      <a:pt x="538" y="78"/>
                      <a:pt x="540" y="78"/>
                      <a:pt x="542" y="77"/>
                    </a:cubicBezTo>
                    <a:cubicBezTo>
                      <a:pt x="542" y="76"/>
                      <a:pt x="542" y="76"/>
                      <a:pt x="542" y="76"/>
                    </a:cubicBezTo>
                    <a:cubicBezTo>
                      <a:pt x="542" y="76"/>
                      <a:pt x="542" y="76"/>
                      <a:pt x="542" y="76"/>
                    </a:cubicBezTo>
                    <a:cubicBezTo>
                      <a:pt x="542" y="75"/>
                      <a:pt x="542" y="75"/>
                      <a:pt x="542" y="75"/>
                    </a:cubicBezTo>
                    <a:cubicBezTo>
                      <a:pt x="542" y="75"/>
                      <a:pt x="542" y="75"/>
                      <a:pt x="542" y="75"/>
                    </a:cubicBezTo>
                    <a:cubicBezTo>
                      <a:pt x="541" y="75"/>
                      <a:pt x="541" y="75"/>
                      <a:pt x="534" y="75"/>
                    </a:cubicBezTo>
                    <a:cubicBezTo>
                      <a:pt x="534" y="75"/>
                      <a:pt x="534" y="75"/>
                      <a:pt x="532" y="75"/>
                    </a:cubicBezTo>
                    <a:cubicBezTo>
                      <a:pt x="532" y="75"/>
                      <a:pt x="532" y="75"/>
                      <a:pt x="531" y="75"/>
                    </a:cubicBezTo>
                    <a:cubicBezTo>
                      <a:pt x="530" y="75"/>
                      <a:pt x="530" y="75"/>
                      <a:pt x="530" y="76"/>
                    </a:cubicBezTo>
                    <a:cubicBezTo>
                      <a:pt x="529" y="76"/>
                      <a:pt x="529" y="76"/>
                      <a:pt x="528" y="76"/>
                    </a:cubicBezTo>
                    <a:cubicBezTo>
                      <a:pt x="528" y="76"/>
                      <a:pt x="527" y="76"/>
                      <a:pt x="527" y="76"/>
                    </a:cubicBezTo>
                    <a:cubicBezTo>
                      <a:pt x="526" y="76"/>
                      <a:pt x="526" y="76"/>
                      <a:pt x="525" y="76"/>
                    </a:cubicBezTo>
                    <a:cubicBezTo>
                      <a:pt x="525" y="76"/>
                      <a:pt x="524" y="76"/>
                      <a:pt x="523" y="76"/>
                    </a:cubicBezTo>
                    <a:cubicBezTo>
                      <a:pt x="522" y="77"/>
                      <a:pt x="522" y="77"/>
                      <a:pt x="522" y="77"/>
                    </a:cubicBezTo>
                    <a:cubicBezTo>
                      <a:pt x="522" y="77"/>
                      <a:pt x="522" y="77"/>
                      <a:pt x="522" y="77"/>
                    </a:cubicBezTo>
                    <a:cubicBezTo>
                      <a:pt x="523" y="81"/>
                      <a:pt x="521" y="84"/>
                      <a:pt x="523" y="88"/>
                    </a:cubicBezTo>
                    <a:cubicBezTo>
                      <a:pt x="526" y="88"/>
                      <a:pt x="529" y="88"/>
                      <a:pt x="532" y="88"/>
                    </a:cubicBezTo>
                    <a:cubicBezTo>
                      <a:pt x="537" y="86"/>
                      <a:pt x="538" y="87"/>
                      <a:pt x="539" y="87"/>
                    </a:cubicBezTo>
                    <a:cubicBezTo>
                      <a:pt x="539" y="87"/>
                      <a:pt x="539" y="88"/>
                      <a:pt x="540" y="88"/>
                    </a:cubicBezTo>
                    <a:cubicBezTo>
                      <a:pt x="547" y="88"/>
                      <a:pt x="550" y="88"/>
                      <a:pt x="554" y="88"/>
                    </a:cubicBezTo>
                    <a:cubicBezTo>
                      <a:pt x="555" y="88"/>
                      <a:pt x="556" y="88"/>
                      <a:pt x="556" y="88"/>
                    </a:cubicBezTo>
                    <a:cubicBezTo>
                      <a:pt x="556" y="89"/>
                      <a:pt x="556" y="89"/>
                      <a:pt x="556" y="89"/>
                    </a:cubicBezTo>
                    <a:cubicBezTo>
                      <a:pt x="556" y="89"/>
                      <a:pt x="556" y="89"/>
                      <a:pt x="557" y="89"/>
                    </a:cubicBezTo>
                    <a:cubicBezTo>
                      <a:pt x="572" y="88"/>
                      <a:pt x="573" y="88"/>
                      <a:pt x="574" y="89"/>
                    </a:cubicBezTo>
                    <a:cubicBezTo>
                      <a:pt x="574" y="89"/>
                      <a:pt x="574" y="89"/>
                      <a:pt x="574" y="89"/>
                    </a:cubicBezTo>
                    <a:cubicBezTo>
                      <a:pt x="575" y="89"/>
                      <a:pt x="576" y="89"/>
                      <a:pt x="577" y="89"/>
                    </a:cubicBezTo>
                    <a:cubicBezTo>
                      <a:pt x="578" y="90"/>
                      <a:pt x="578" y="90"/>
                      <a:pt x="597" y="89"/>
                    </a:cubicBezTo>
                    <a:cubicBezTo>
                      <a:pt x="599" y="89"/>
                      <a:pt x="601" y="89"/>
                      <a:pt x="602" y="88"/>
                    </a:cubicBezTo>
                    <a:cubicBezTo>
                      <a:pt x="603" y="88"/>
                      <a:pt x="603" y="88"/>
                      <a:pt x="603" y="88"/>
                    </a:cubicBezTo>
                    <a:cubicBezTo>
                      <a:pt x="603" y="88"/>
                      <a:pt x="604" y="88"/>
                      <a:pt x="604" y="88"/>
                    </a:cubicBezTo>
                    <a:cubicBezTo>
                      <a:pt x="604" y="88"/>
                      <a:pt x="604" y="88"/>
                      <a:pt x="605" y="88"/>
                    </a:cubicBezTo>
                    <a:cubicBezTo>
                      <a:pt x="605" y="87"/>
                      <a:pt x="605" y="87"/>
                      <a:pt x="605" y="87"/>
                    </a:cubicBezTo>
                    <a:cubicBezTo>
                      <a:pt x="605" y="87"/>
                      <a:pt x="605" y="87"/>
                      <a:pt x="606" y="87"/>
                    </a:cubicBezTo>
                    <a:cubicBezTo>
                      <a:pt x="606" y="87"/>
                      <a:pt x="606" y="87"/>
                      <a:pt x="606" y="87"/>
                    </a:cubicBezTo>
                    <a:moveTo>
                      <a:pt x="467" y="62"/>
                    </a:moveTo>
                    <a:cubicBezTo>
                      <a:pt x="468" y="61"/>
                      <a:pt x="469" y="61"/>
                      <a:pt x="469" y="60"/>
                    </a:cubicBezTo>
                    <a:cubicBezTo>
                      <a:pt x="469" y="60"/>
                      <a:pt x="470" y="59"/>
                      <a:pt x="469" y="58"/>
                    </a:cubicBezTo>
                    <a:cubicBezTo>
                      <a:pt x="468" y="57"/>
                      <a:pt x="467" y="57"/>
                      <a:pt x="466" y="57"/>
                    </a:cubicBezTo>
                    <a:cubicBezTo>
                      <a:pt x="466" y="57"/>
                      <a:pt x="466" y="57"/>
                      <a:pt x="467" y="58"/>
                    </a:cubicBezTo>
                    <a:cubicBezTo>
                      <a:pt x="468" y="59"/>
                      <a:pt x="468" y="59"/>
                      <a:pt x="468" y="59"/>
                    </a:cubicBezTo>
                    <a:cubicBezTo>
                      <a:pt x="468" y="60"/>
                      <a:pt x="468" y="60"/>
                      <a:pt x="468" y="60"/>
                    </a:cubicBezTo>
                    <a:cubicBezTo>
                      <a:pt x="468" y="60"/>
                      <a:pt x="468" y="61"/>
                      <a:pt x="466" y="61"/>
                    </a:cubicBezTo>
                    <a:cubicBezTo>
                      <a:pt x="466" y="61"/>
                      <a:pt x="465" y="62"/>
                      <a:pt x="465" y="62"/>
                    </a:cubicBezTo>
                    <a:cubicBezTo>
                      <a:pt x="465" y="62"/>
                      <a:pt x="465" y="62"/>
                      <a:pt x="465" y="62"/>
                    </a:cubicBezTo>
                    <a:cubicBezTo>
                      <a:pt x="466" y="62"/>
                      <a:pt x="466" y="62"/>
                      <a:pt x="466" y="62"/>
                    </a:cubicBezTo>
                    <a:cubicBezTo>
                      <a:pt x="466" y="62"/>
                      <a:pt x="466" y="62"/>
                      <a:pt x="466" y="62"/>
                    </a:cubicBezTo>
                    <a:cubicBezTo>
                      <a:pt x="467" y="62"/>
                      <a:pt x="467" y="62"/>
                      <a:pt x="467" y="62"/>
                    </a:cubicBezTo>
                    <a:moveTo>
                      <a:pt x="494" y="72"/>
                    </a:moveTo>
                    <a:cubicBezTo>
                      <a:pt x="494" y="71"/>
                      <a:pt x="494" y="71"/>
                      <a:pt x="494" y="71"/>
                    </a:cubicBezTo>
                    <a:cubicBezTo>
                      <a:pt x="494" y="71"/>
                      <a:pt x="492" y="71"/>
                      <a:pt x="490" y="71"/>
                    </a:cubicBezTo>
                    <a:cubicBezTo>
                      <a:pt x="490" y="71"/>
                      <a:pt x="490" y="71"/>
                      <a:pt x="490" y="71"/>
                    </a:cubicBezTo>
                    <a:cubicBezTo>
                      <a:pt x="489" y="71"/>
                      <a:pt x="489" y="71"/>
                      <a:pt x="489" y="71"/>
                    </a:cubicBezTo>
                    <a:cubicBezTo>
                      <a:pt x="489" y="71"/>
                      <a:pt x="489" y="71"/>
                      <a:pt x="489" y="71"/>
                    </a:cubicBezTo>
                    <a:cubicBezTo>
                      <a:pt x="489" y="71"/>
                      <a:pt x="489" y="71"/>
                      <a:pt x="489" y="71"/>
                    </a:cubicBezTo>
                    <a:cubicBezTo>
                      <a:pt x="488" y="71"/>
                      <a:pt x="488" y="71"/>
                      <a:pt x="488" y="71"/>
                    </a:cubicBezTo>
                    <a:cubicBezTo>
                      <a:pt x="490" y="72"/>
                      <a:pt x="494" y="72"/>
                      <a:pt x="494" y="72"/>
                    </a:cubicBezTo>
                    <a:moveTo>
                      <a:pt x="712" y="264"/>
                    </a:moveTo>
                    <a:cubicBezTo>
                      <a:pt x="712" y="264"/>
                      <a:pt x="712" y="264"/>
                      <a:pt x="712" y="264"/>
                    </a:cubicBezTo>
                    <a:cubicBezTo>
                      <a:pt x="712" y="264"/>
                      <a:pt x="712" y="264"/>
                      <a:pt x="712" y="264"/>
                    </a:cubicBezTo>
                    <a:cubicBezTo>
                      <a:pt x="712" y="264"/>
                      <a:pt x="712" y="264"/>
                      <a:pt x="710" y="264"/>
                    </a:cubicBezTo>
                    <a:cubicBezTo>
                      <a:pt x="710" y="264"/>
                      <a:pt x="710" y="264"/>
                      <a:pt x="710" y="264"/>
                    </a:cubicBezTo>
                    <a:cubicBezTo>
                      <a:pt x="710" y="264"/>
                      <a:pt x="710" y="264"/>
                      <a:pt x="709" y="264"/>
                    </a:cubicBezTo>
                    <a:cubicBezTo>
                      <a:pt x="709" y="264"/>
                      <a:pt x="709" y="264"/>
                      <a:pt x="709" y="264"/>
                    </a:cubicBezTo>
                    <a:cubicBezTo>
                      <a:pt x="708" y="264"/>
                      <a:pt x="708" y="264"/>
                      <a:pt x="708" y="264"/>
                    </a:cubicBezTo>
                    <a:cubicBezTo>
                      <a:pt x="707" y="264"/>
                      <a:pt x="707" y="264"/>
                      <a:pt x="707" y="264"/>
                    </a:cubicBezTo>
                    <a:cubicBezTo>
                      <a:pt x="707" y="264"/>
                      <a:pt x="707" y="264"/>
                      <a:pt x="707" y="264"/>
                    </a:cubicBezTo>
                    <a:cubicBezTo>
                      <a:pt x="706" y="264"/>
                      <a:pt x="706" y="264"/>
                      <a:pt x="706" y="264"/>
                    </a:cubicBezTo>
                    <a:cubicBezTo>
                      <a:pt x="705" y="264"/>
                      <a:pt x="705" y="264"/>
                      <a:pt x="705" y="264"/>
                    </a:cubicBezTo>
                    <a:cubicBezTo>
                      <a:pt x="705" y="264"/>
                      <a:pt x="705" y="264"/>
                      <a:pt x="704" y="264"/>
                    </a:cubicBezTo>
                    <a:cubicBezTo>
                      <a:pt x="704" y="264"/>
                      <a:pt x="704" y="264"/>
                      <a:pt x="704" y="266"/>
                    </a:cubicBezTo>
                    <a:cubicBezTo>
                      <a:pt x="704" y="266"/>
                      <a:pt x="704" y="266"/>
                      <a:pt x="703" y="267"/>
                    </a:cubicBezTo>
                    <a:cubicBezTo>
                      <a:pt x="704" y="265"/>
                      <a:pt x="707" y="265"/>
                      <a:pt x="709" y="265"/>
                    </a:cubicBezTo>
                    <a:cubicBezTo>
                      <a:pt x="710" y="265"/>
                      <a:pt x="712" y="266"/>
                      <a:pt x="712" y="266"/>
                    </a:cubicBezTo>
                    <a:cubicBezTo>
                      <a:pt x="712" y="265"/>
                      <a:pt x="712" y="265"/>
                      <a:pt x="712" y="265"/>
                    </a:cubicBezTo>
                    <a:cubicBezTo>
                      <a:pt x="712" y="264"/>
                      <a:pt x="712" y="264"/>
                      <a:pt x="712" y="264"/>
                    </a:cubicBezTo>
                    <a:cubicBezTo>
                      <a:pt x="712" y="264"/>
                      <a:pt x="712" y="264"/>
                      <a:pt x="712" y="264"/>
                    </a:cubicBezTo>
                    <a:moveTo>
                      <a:pt x="433" y="125"/>
                    </a:moveTo>
                    <a:cubicBezTo>
                      <a:pt x="434" y="124"/>
                      <a:pt x="434" y="123"/>
                      <a:pt x="434" y="123"/>
                    </a:cubicBezTo>
                    <a:cubicBezTo>
                      <a:pt x="434" y="122"/>
                      <a:pt x="432" y="123"/>
                      <a:pt x="432" y="123"/>
                    </a:cubicBezTo>
                    <a:cubicBezTo>
                      <a:pt x="432" y="123"/>
                      <a:pt x="430" y="124"/>
                      <a:pt x="431" y="125"/>
                    </a:cubicBezTo>
                    <a:cubicBezTo>
                      <a:pt x="431" y="125"/>
                      <a:pt x="432" y="125"/>
                      <a:pt x="433" y="125"/>
                    </a:cubicBezTo>
                    <a:moveTo>
                      <a:pt x="556" y="313"/>
                    </a:moveTo>
                    <a:cubicBezTo>
                      <a:pt x="556" y="313"/>
                      <a:pt x="555" y="312"/>
                      <a:pt x="554" y="312"/>
                    </a:cubicBezTo>
                    <a:cubicBezTo>
                      <a:pt x="553" y="312"/>
                      <a:pt x="553" y="312"/>
                      <a:pt x="553" y="312"/>
                    </a:cubicBezTo>
                    <a:cubicBezTo>
                      <a:pt x="552" y="312"/>
                      <a:pt x="552" y="313"/>
                      <a:pt x="550" y="314"/>
                    </a:cubicBezTo>
                    <a:cubicBezTo>
                      <a:pt x="550" y="314"/>
                      <a:pt x="549" y="314"/>
                      <a:pt x="549" y="315"/>
                    </a:cubicBezTo>
                    <a:cubicBezTo>
                      <a:pt x="550" y="315"/>
                      <a:pt x="551" y="314"/>
                      <a:pt x="552" y="314"/>
                    </a:cubicBezTo>
                    <a:cubicBezTo>
                      <a:pt x="554" y="314"/>
                      <a:pt x="555" y="314"/>
                      <a:pt x="556" y="313"/>
                    </a:cubicBezTo>
                    <a:moveTo>
                      <a:pt x="938" y="127"/>
                    </a:moveTo>
                    <a:cubicBezTo>
                      <a:pt x="938" y="127"/>
                      <a:pt x="936" y="126"/>
                      <a:pt x="936" y="125"/>
                    </a:cubicBezTo>
                    <a:cubicBezTo>
                      <a:pt x="936" y="126"/>
                      <a:pt x="938" y="127"/>
                      <a:pt x="939" y="127"/>
                    </a:cubicBezTo>
                    <a:cubicBezTo>
                      <a:pt x="939" y="127"/>
                      <a:pt x="939" y="127"/>
                      <a:pt x="939" y="127"/>
                    </a:cubicBezTo>
                    <a:cubicBezTo>
                      <a:pt x="939" y="127"/>
                      <a:pt x="938" y="127"/>
                      <a:pt x="938" y="127"/>
                    </a:cubicBezTo>
                    <a:moveTo>
                      <a:pt x="258" y="129"/>
                    </a:moveTo>
                    <a:cubicBezTo>
                      <a:pt x="258" y="129"/>
                      <a:pt x="258" y="129"/>
                      <a:pt x="258" y="129"/>
                    </a:cubicBezTo>
                    <a:cubicBezTo>
                      <a:pt x="259" y="127"/>
                      <a:pt x="260" y="127"/>
                      <a:pt x="260" y="127"/>
                    </a:cubicBezTo>
                    <a:cubicBezTo>
                      <a:pt x="260" y="126"/>
                      <a:pt x="258" y="126"/>
                      <a:pt x="257" y="127"/>
                    </a:cubicBezTo>
                    <a:cubicBezTo>
                      <a:pt x="256" y="127"/>
                      <a:pt x="256" y="129"/>
                      <a:pt x="258" y="129"/>
                    </a:cubicBezTo>
                    <a:moveTo>
                      <a:pt x="257" y="125"/>
                    </a:moveTo>
                    <a:cubicBezTo>
                      <a:pt x="257" y="124"/>
                      <a:pt x="258" y="124"/>
                      <a:pt x="258" y="124"/>
                    </a:cubicBezTo>
                    <a:cubicBezTo>
                      <a:pt x="258" y="123"/>
                      <a:pt x="257" y="123"/>
                      <a:pt x="256" y="123"/>
                    </a:cubicBezTo>
                    <a:cubicBezTo>
                      <a:pt x="255" y="123"/>
                      <a:pt x="255" y="123"/>
                      <a:pt x="255" y="123"/>
                    </a:cubicBezTo>
                    <a:cubicBezTo>
                      <a:pt x="255" y="123"/>
                      <a:pt x="255" y="123"/>
                      <a:pt x="255" y="123"/>
                    </a:cubicBezTo>
                    <a:cubicBezTo>
                      <a:pt x="254" y="123"/>
                      <a:pt x="254" y="123"/>
                      <a:pt x="254" y="123"/>
                    </a:cubicBezTo>
                    <a:cubicBezTo>
                      <a:pt x="254" y="124"/>
                      <a:pt x="254" y="124"/>
                      <a:pt x="254" y="124"/>
                    </a:cubicBezTo>
                    <a:cubicBezTo>
                      <a:pt x="255" y="125"/>
                      <a:pt x="256" y="125"/>
                      <a:pt x="257" y="125"/>
                    </a:cubicBezTo>
                    <a:moveTo>
                      <a:pt x="239" y="157"/>
                    </a:moveTo>
                    <a:cubicBezTo>
                      <a:pt x="239" y="157"/>
                      <a:pt x="239" y="157"/>
                      <a:pt x="240" y="157"/>
                    </a:cubicBezTo>
                    <a:cubicBezTo>
                      <a:pt x="239" y="155"/>
                      <a:pt x="237" y="154"/>
                      <a:pt x="234" y="155"/>
                    </a:cubicBezTo>
                    <a:cubicBezTo>
                      <a:pt x="235" y="156"/>
                      <a:pt x="235" y="157"/>
                      <a:pt x="239" y="157"/>
                    </a:cubicBezTo>
                    <a:moveTo>
                      <a:pt x="226" y="150"/>
                    </a:moveTo>
                    <a:cubicBezTo>
                      <a:pt x="226" y="149"/>
                      <a:pt x="226" y="149"/>
                      <a:pt x="226" y="149"/>
                    </a:cubicBezTo>
                    <a:cubicBezTo>
                      <a:pt x="226" y="148"/>
                      <a:pt x="225" y="148"/>
                      <a:pt x="223" y="150"/>
                    </a:cubicBezTo>
                    <a:cubicBezTo>
                      <a:pt x="223" y="150"/>
                      <a:pt x="225" y="151"/>
                      <a:pt x="226" y="150"/>
                    </a:cubicBezTo>
                    <a:moveTo>
                      <a:pt x="912" y="734"/>
                    </a:moveTo>
                    <a:cubicBezTo>
                      <a:pt x="912" y="734"/>
                      <a:pt x="912" y="734"/>
                      <a:pt x="912" y="734"/>
                    </a:cubicBezTo>
                    <a:cubicBezTo>
                      <a:pt x="912" y="724"/>
                      <a:pt x="907" y="714"/>
                      <a:pt x="909" y="705"/>
                    </a:cubicBezTo>
                    <a:cubicBezTo>
                      <a:pt x="905" y="700"/>
                      <a:pt x="903" y="697"/>
                      <a:pt x="897" y="694"/>
                    </a:cubicBezTo>
                    <a:cubicBezTo>
                      <a:pt x="897" y="691"/>
                      <a:pt x="897" y="691"/>
                      <a:pt x="897" y="690"/>
                    </a:cubicBezTo>
                    <a:cubicBezTo>
                      <a:pt x="896" y="690"/>
                      <a:pt x="896" y="690"/>
                      <a:pt x="896" y="690"/>
                    </a:cubicBezTo>
                    <a:cubicBezTo>
                      <a:pt x="895" y="687"/>
                      <a:pt x="895" y="687"/>
                      <a:pt x="895" y="686"/>
                    </a:cubicBezTo>
                    <a:cubicBezTo>
                      <a:pt x="893" y="685"/>
                      <a:pt x="893" y="685"/>
                      <a:pt x="893" y="685"/>
                    </a:cubicBezTo>
                    <a:cubicBezTo>
                      <a:pt x="892" y="681"/>
                      <a:pt x="892" y="681"/>
                      <a:pt x="890" y="677"/>
                    </a:cubicBezTo>
                    <a:cubicBezTo>
                      <a:pt x="886" y="674"/>
                      <a:pt x="882" y="672"/>
                      <a:pt x="878" y="668"/>
                    </a:cubicBezTo>
                    <a:cubicBezTo>
                      <a:pt x="871" y="638"/>
                      <a:pt x="871" y="638"/>
                      <a:pt x="860" y="631"/>
                    </a:cubicBezTo>
                    <a:cubicBezTo>
                      <a:pt x="859" y="627"/>
                      <a:pt x="859" y="627"/>
                      <a:pt x="859" y="627"/>
                    </a:cubicBezTo>
                    <a:cubicBezTo>
                      <a:pt x="859" y="626"/>
                      <a:pt x="858" y="626"/>
                      <a:pt x="858" y="626"/>
                    </a:cubicBezTo>
                    <a:cubicBezTo>
                      <a:pt x="856" y="621"/>
                      <a:pt x="856" y="621"/>
                      <a:pt x="848" y="615"/>
                    </a:cubicBezTo>
                    <a:cubicBezTo>
                      <a:pt x="848" y="615"/>
                      <a:pt x="848" y="615"/>
                      <a:pt x="848" y="615"/>
                    </a:cubicBezTo>
                    <a:cubicBezTo>
                      <a:pt x="848" y="614"/>
                      <a:pt x="848" y="614"/>
                      <a:pt x="848" y="614"/>
                    </a:cubicBezTo>
                    <a:cubicBezTo>
                      <a:pt x="848" y="614"/>
                      <a:pt x="848" y="614"/>
                      <a:pt x="848" y="614"/>
                    </a:cubicBezTo>
                    <a:cubicBezTo>
                      <a:pt x="848" y="614"/>
                      <a:pt x="848" y="614"/>
                      <a:pt x="848" y="614"/>
                    </a:cubicBezTo>
                    <a:cubicBezTo>
                      <a:pt x="848" y="614"/>
                      <a:pt x="848" y="614"/>
                      <a:pt x="848" y="613"/>
                    </a:cubicBezTo>
                    <a:cubicBezTo>
                      <a:pt x="846" y="609"/>
                      <a:pt x="844" y="606"/>
                      <a:pt x="839" y="604"/>
                    </a:cubicBezTo>
                    <a:cubicBezTo>
                      <a:pt x="838" y="600"/>
                      <a:pt x="838" y="600"/>
                      <a:pt x="837" y="599"/>
                    </a:cubicBezTo>
                    <a:cubicBezTo>
                      <a:pt x="836" y="595"/>
                      <a:pt x="836" y="595"/>
                      <a:pt x="834" y="594"/>
                    </a:cubicBezTo>
                    <a:cubicBezTo>
                      <a:pt x="834" y="583"/>
                      <a:pt x="831" y="580"/>
                      <a:pt x="829" y="578"/>
                    </a:cubicBezTo>
                    <a:cubicBezTo>
                      <a:pt x="830" y="585"/>
                      <a:pt x="830" y="590"/>
                      <a:pt x="823" y="588"/>
                    </a:cubicBezTo>
                    <a:cubicBezTo>
                      <a:pt x="823" y="588"/>
                      <a:pt x="823" y="588"/>
                      <a:pt x="823" y="588"/>
                    </a:cubicBezTo>
                    <a:cubicBezTo>
                      <a:pt x="823" y="589"/>
                      <a:pt x="823" y="589"/>
                      <a:pt x="823" y="589"/>
                    </a:cubicBezTo>
                    <a:cubicBezTo>
                      <a:pt x="823" y="590"/>
                      <a:pt x="823" y="590"/>
                      <a:pt x="823" y="590"/>
                    </a:cubicBezTo>
                    <a:cubicBezTo>
                      <a:pt x="823" y="591"/>
                      <a:pt x="823" y="591"/>
                      <a:pt x="823" y="591"/>
                    </a:cubicBezTo>
                    <a:cubicBezTo>
                      <a:pt x="823" y="592"/>
                      <a:pt x="823" y="592"/>
                      <a:pt x="823" y="592"/>
                    </a:cubicBezTo>
                    <a:cubicBezTo>
                      <a:pt x="823" y="592"/>
                      <a:pt x="823" y="593"/>
                      <a:pt x="823" y="593"/>
                    </a:cubicBezTo>
                    <a:cubicBezTo>
                      <a:pt x="825" y="593"/>
                      <a:pt x="826" y="594"/>
                      <a:pt x="828" y="595"/>
                    </a:cubicBezTo>
                    <a:cubicBezTo>
                      <a:pt x="830" y="602"/>
                      <a:pt x="834" y="609"/>
                      <a:pt x="838" y="615"/>
                    </a:cubicBezTo>
                    <a:cubicBezTo>
                      <a:pt x="842" y="622"/>
                      <a:pt x="844" y="629"/>
                      <a:pt x="847" y="637"/>
                    </a:cubicBezTo>
                    <a:cubicBezTo>
                      <a:pt x="848" y="639"/>
                      <a:pt x="849" y="639"/>
                      <a:pt x="853" y="641"/>
                    </a:cubicBezTo>
                    <a:cubicBezTo>
                      <a:pt x="853" y="646"/>
                      <a:pt x="854" y="646"/>
                      <a:pt x="858" y="649"/>
                    </a:cubicBezTo>
                    <a:cubicBezTo>
                      <a:pt x="859" y="657"/>
                      <a:pt x="858" y="665"/>
                      <a:pt x="861" y="672"/>
                    </a:cubicBezTo>
                    <a:cubicBezTo>
                      <a:pt x="861" y="672"/>
                      <a:pt x="862" y="672"/>
                      <a:pt x="863" y="672"/>
                    </a:cubicBezTo>
                    <a:cubicBezTo>
                      <a:pt x="872" y="689"/>
                      <a:pt x="872" y="689"/>
                      <a:pt x="872" y="689"/>
                    </a:cubicBezTo>
                    <a:cubicBezTo>
                      <a:pt x="874" y="690"/>
                      <a:pt x="876" y="691"/>
                      <a:pt x="878" y="692"/>
                    </a:cubicBezTo>
                    <a:cubicBezTo>
                      <a:pt x="877" y="708"/>
                      <a:pt x="884" y="713"/>
                      <a:pt x="889" y="714"/>
                    </a:cubicBezTo>
                    <a:cubicBezTo>
                      <a:pt x="889" y="714"/>
                      <a:pt x="889" y="714"/>
                      <a:pt x="889" y="714"/>
                    </a:cubicBezTo>
                    <a:cubicBezTo>
                      <a:pt x="890" y="714"/>
                      <a:pt x="890" y="714"/>
                      <a:pt x="890" y="714"/>
                    </a:cubicBezTo>
                    <a:cubicBezTo>
                      <a:pt x="890" y="714"/>
                      <a:pt x="890" y="714"/>
                      <a:pt x="890" y="714"/>
                    </a:cubicBezTo>
                    <a:cubicBezTo>
                      <a:pt x="890" y="714"/>
                      <a:pt x="890" y="714"/>
                      <a:pt x="890" y="714"/>
                    </a:cubicBezTo>
                    <a:cubicBezTo>
                      <a:pt x="896" y="722"/>
                      <a:pt x="905" y="727"/>
                      <a:pt x="912" y="734"/>
                    </a:cubicBezTo>
                    <a:moveTo>
                      <a:pt x="994" y="578"/>
                    </a:moveTo>
                    <a:cubicBezTo>
                      <a:pt x="994" y="575"/>
                      <a:pt x="993" y="573"/>
                      <a:pt x="993" y="573"/>
                    </a:cubicBezTo>
                    <a:cubicBezTo>
                      <a:pt x="992" y="573"/>
                      <a:pt x="992" y="573"/>
                      <a:pt x="992" y="573"/>
                    </a:cubicBezTo>
                    <a:cubicBezTo>
                      <a:pt x="991" y="573"/>
                      <a:pt x="990" y="573"/>
                      <a:pt x="990" y="573"/>
                    </a:cubicBezTo>
                    <a:cubicBezTo>
                      <a:pt x="989" y="574"/>
                      <a:pt x="989" y="574"/>
                      <a:pt x="988" y="575"/>
                    </a:cubicBezTo>
                    <a:cubicBezTo>
                      <a:pt x="987" y="575"/>
                      <a:pt x="987" y="575"/>
                      <a:pt x="986" y="575"/>
                    </a:cubicBezTo>
                    <a:cubicBezTo>
                      <a:pt x="985" y="576"/>
                      <a:pt x="985" y="576"/>
                      <a:pt x="985" y="576"/>
                    </a:cubicBezTo>
                    <a:cubicBezTo>
                      <a:pt x="984" y="576"/>
                      <a:pt x="984" y="576"/>
                      <a:pt x="984" y="576"/>
                    </a:cubicBezTo>
                    <a:cubicBezTo>
                      <a:pt x="983" y="576"/>
                      <a:pt x="982" y="576"/>
                      <a:pt x="981" y="576"/>
                    </a:cubicBezTo>
                    <a:cubicBezTo>
                      <a:pt x="981" y="576"/>
                      <a:pt x="981" y="576"/>
                      <a:pt x="980" y="576"/>
                    </a:cubicBezTo>
                    <a:cubicBezTo>
                      <a:pt x="975" y="573"/>
                      <a:pt x="972" y="572"/>
                      <a:pt x="965" y="571"/>
                    </a:cubicBezTo>
                    <a:cubicBezTo>
                      <a:pt x="962" y="569"/>
                      <a:pt x="961" y="568"/>
                      <a:pt x="958" y="566"/>
                    </a:cubicBezTo>
                    <a:cubicBezTo>
                      <a:pt x="957" y="560"/>
                      <a:pt x="956" y="558"/>
                      <a:pt x="953" y="557"/>
                    </a:cubicBezTo>
                    <a:cubicBezTo>
                      <a:pt x="953" y="552"/>
                      <a:pt x="951" y="550"/>
                      <a:pt x="947" y="549"/>
                    </a:cubicBezTo>
                    <a:cubicBezTo>
                      <a:pt x="946" y="549"/>
                      <a:pt x="946" y="549"/>
                      <a:pt x="946" y="549"/>
                    </a:cubicBezTo>
                    <a:cubicBezTo>
                      <a:pt x="946" y="549"/>
                      <a:pt x="946" y="549"/>
                      <a:pt x="946" y="549"/>
                    </a:cubicBezTo>
                    <a:cubicBezTo>
                      <a:pt x="945" y="549"/>
                      <a:pt x="945" y="549"/>
                      <a:pt x="945" y="549"/>
                    </a:cubicBezTo>
                    <a:cubicBezTo>
                      <a:pt x="944" y="547"/>
                      <a:pt x="943" y="547"/>
                      <a:pt x="942" y="547"/>
                    </a:cubicBezTo>
                    <a:cubicBezTo>
                      <a:pt x="940" y="548"/>
                      <a:pt x="938" y="553"/>
                      <a:pt x="939" y="558"/>
                    </a:cubicBezTo>
                    <a:cubicBezTo>
                      <a:pt x="940" y="558"/>
                      <a:pt x="943" y="559"/>
                      <a:pt x="943" y="560"/>
                    </a:cubicBezTo>
                    <a:cubicBezTo>
                      <a:pt x="943" y="565"/>
                      <a:pt x="946" y="566"/>
                      <a:pt x="950" y="568"/>
                    </a:cubicBezTo>
                    <a:cubicBezTo>
                      <a:pt x="951" y="573"/>
                      <a:pt x="952" y="576"/>
                      <a:pt x="955" y="576"/>
                    </a:cubicBezTo>
                    <a:cubicBezTo>
                      <a:pt x="957" y="585"/>
                      <a:pt x="957" y="585"/>
                      <a:pt x="958" y="585"/>
                    </a:cubicBezTo>
                    <a:cubicBezTo>
                      <a:pt x="957" y="581"/>
                      <a:pt x="959" y="580"/>
                      <a:pt x="961" y="579"/>
                    </a:cubicBezTo>
                    <a:cubicBezTo>
                      <a:pt x="962" y="579"/>
                      <a:pt x="962" y="579"/>
                      <a:pt x="962" y="579"/>
                    </a:cubicBezTo>
                    <a:cubicBezTo>
                      <a:pt x="962" y="580"/>
                      <a:pt x="962" y="580"/>
                      <a:pt x="962" y="580"/>
                    </a:cubicBezTo>
                    <a:cubicBezTo>
                      <a:pt x="963" y="580"/>
                      <a:pt x="963" y="581"/>
                      <a:pt x="963" y="581"/>
                    </a:cubicBezTo>
                    <a:cubicBezTo>
                      <a:pt x="963" y="582"/>
                      <a:pt x="963" y="582"/>
                      <a:pt x="963" y="582"/>
                    </a:cubicBezTo>
                    <a:cubicBezTo>
                      <a:pt x="963" y="582"/>
                      <a:pt x="963" y="582"/>
                      <a:pt x="963" y="583"/>
                    </a:cubicBezTo>
                    <a:cubicBezTo>
                      <a:pt x="963" y="585"/>
                      <a:pt x="963" y="585"/>
                      <a:pt x="963" y="585"/>
                    </a:cubicBezTo>
                    <a:cubicBezTo>
                      <a:pt x="963" y="585"/>
                      <a:pt x="964" y="585"/>
                      <a:pt x="964" y="585"/>
                    </a:cubicBezTo>
                    <a:cubicBezTo>
                      <a:pt x="964" y="586"/>
                      <a:pt x="964" y="586"/>
                      <a:pt x="964" y="586"/>
                    </a:cubicBezTo>
                    <a:cubicBezTo>
                      <a:pt x="964" y="586"/>
                      <a:pt x="964" y="586"/>
                      <a:pt x="965" y="586"/>
                    </a:cubicBezTo>
                    <a:cubicBezTo>
                      <a:pt x="965" y="586"/>
                      <a:pt x="965" y="586"/>
                      <a:pt x="965" y="586"/>
                    </a:cubicBezTo>
                    <a:cubicBezTo>
                      <a:pt x="966" y="586"/>
                      <a:pt x="966" y="586"/>
                      <a:pt x="966" y="586"/>
                    </a:cubicBezTo>
                    <a:cubicBezTo>
                      <a:pt x="967" y="586"/>
                      <a:pt x="967" y="586"/>
                      <a:pt x="967" y="586"/>
                    </a:cubicBezTo>
                    <a:cubicBezTo>
                      <a:pt x="967" y="585"/>
                      <a:pt x="968" y="585"/>
                      <a:pt x="968" y="585"/>
                    </a:cubicBezTo>
                    <a:cubicBezTo>
                      <a:pt x="968" y="585"/>
                      <a:pt x="969" y="585"/>
                      <a:pt x="969" y="585"/>
                    </a:cubicBezTo>
                    <a:cubicBezTo>
                      <a:pt x="970" y="585"/>
                      <a:pt x="970" y="585"/>
                      <a:pt x="970" y="585"/>
                    </a:cubicBezTo>
                    <a:cubicBezTo>
                      <a:pt x="970" y="585"/>
                      <a:pt x="970" y="585"/>
                      <a:pt x="970" y="585"/>
                    </a:cubicBezTo>
                    <a:cubicBezTo>
                      <a:pt x="971" y="586"/>
                      <a:pt x="971" y="587"/>
                      <a:pt x="972" y="587"/>
                    </a:cubicBezTo>
                    <a:cubicBezTo>
                      <a:pt x="973" y="587"/>
                      <a:pt x="973" y="586"/>
                      <a:pt x="973" y="586"/>
                    </a:cubicBezTo>
                    <a:cubicBezTo>
                      <a:pt x="974" y="597"/>
                      <a:pt x="974" y="601"/>
                      <a:pt x="979" y="600"/>
                    </a:cubicBezTo>
                    <a:cubicBezTo>
                      <a:pt x="979" y="600"/>
                      <a:pt x="979" y="600"/>
                      <a:pt x="979" y="599"/>
                    </a:cubicBezTo>
                    <a:cubicBezTo>
                      <a:pt x="980" y="599"/>
                      <a:pt x="980" y="599"/>
                      <a:pt x="980" y="599"/>
                    </a:cubicBezTo>
                    <a:cubicBezTo>
                      <a:pt x="980" y="599"/>
                      <a:pt x="980" y="599"/>
                      <a:pt x="981" y="599"/>
                    </a:cubicBezTo>
                    <a:cubicBezTo>
                      <a:pt x="981" y="599"/>
                      <a:pt x="981" y="599"/>
                      <a:pt x="981" y="599"/>
                    </a:cubicBezTo>
                    <a:cubicBezTo>
                      <a:pt x="993" y="591"/>
                      <a:pt x="994" y="578"/>
                      <a:pt x="994" y="578"/>
                    </a:cubicBezTo>
                    <a:moveTo>
                      <a:pt x="943" y="459"/>
                    </a:moveTo>
                    <a:cubicBezTo>
                      <a:pt x="943" y="459"/>
                      <a:pt x="943" y="459"/>
                      <a:pt x="943" y="459"/>
                    </a:cubicBezTo>
                    <a:cubicBezTo>
                      <a:pt x="942" y="456"/>
                      <a:pt x="941" y="455"/>
                      <a:pt x="940" y="453"/>
                    </a:cubicBezTo>
                    <a:cubicBezTo>
                      <a:pt x="938" y="450"/>
                      <a:pt x="936" y="450"/>
                      <a:pt x="933" y="448"/>
                    </a:cubicBezTo>
                    <a:cubicBezTo>
                      <a:pt x="932" y="447"/>
                      <a:pt x="932" y="445"/>
                      <a:pt x="931" y="444"/>
                    </a:cubicBezTo>
                    <a:cubicBezTo>
                      <a:pt x="931" y="444"/>
                      <a:pt x="931" y="444"/>
                      <a:pt x="931" y="444"/>
                    </a:cubicBezTo>
                    <a:cubicBezTo>
                      <a:pt x="928" y="439"/>
                      <a:pt x="928" y="439"/>
                      <a:pt x="927" y="439"/>
                    </a:cubicBezTo>
                    <a:cubicBezTo>
                      <a:pt x="924" y="434"/>
                      <a:pt x="924" y="432"/>
                      <a:pt x="927" y="430"/>
                    </a:cubicBezTo>
                    <a:cubicBezTo>
                      <a:pt x="930" y="429"/>
                      <a:pt x="930" y="428"/>
                      <a:pt x="931" y="426"/>
                    </a:cubicBezTo>
                    <a:cubicBezTo>
                      <a:pt x="927" y="422"/>
                      <a:pt x="925" y="420"/>
                      <a:pt x="921" y="421"/>
                    </a:cubicBezTo>
                    <a:cubicBezTo>
                      <a:pt x="920" y="421"/>
                      <a:pt x="919" y="421"/>
                      <a:pt x="919" y="422"/>
                    </a:cubicBezTo>
                    <a:cubicBezTo>
                      <a:pt x="918" y="422"/>
                      <a:pt x="918" y="422"/>
                      <a:pt x="918" y="422"/>
                    </a:cubicBezTo>
                    <a:cubicBezTo>
                      <a:pt x="918" y="421"/>
                      <a:pt x="918" y="421"/>
                      <a:pt x="918" y="421"/>
                    </a:cubicBezTo>
                    <a:cubicBezTo>
                      <a:pt x="918" y="420"/>
                      <a:pt x="918" y="420"/>
                      <a:pt x="918" y="420"/>
                    </a:cubicBezTo>
                    <a:cubicBezTo>
                      <a:pt x="918" y="420"/>
                      <a:pt x="918" y="420"/>
                      <a:pt x="918" y="420"/>
                    </a:cubicBezTo>
                    <a:cubicBezTo>
                      <a:pt x="917" y="420"/>
                      <a:pt x="917" y="420"/>
                      <a:pt x="917" y="420"/>
                    </a:cubicBezTo>
                    <a:cubicBezTo>
                      <a:pt x="914" y="420"/>
                      <a:pt x="914" y="416"/>
                      <a:pt x="911" y="416"/>
                    </a:cubicBezTo>
                    <a:cubicBezTo>
                      <a:pt x="911" y="416"/>
                      <a:pt x="910" y="417"/>
                      <a:pt x="910" y="417"/>
                    </a:cubicBezTo>
                    <a:cubicBezTo>
                      <a:pt x="906" y="414"/>
                      <a:pt x="900" y="412"/>
                      <a:pt x="897" y="407"/>
                    </a:cubicBezTo>
                    <a:cubicBezTo>
                      <a:pt x="897" y="406"/>
                      <a:pt x="897" y="406"/>
                      <a:pt x="897" y="406"/>
                    </a:cubicBezTo>
                    <a:cubicBezTo>
                      <a:pt x="896" y="405"/>
                      <a:pt x="896" y="404"/>
                      <a:pt x="896" y="404"/>
                    </a:cubicBezTo>
                    <a:cubicBezTo>
                      <a:pt x="896" y="403"/>
                      <a:pt x="896" y="403"/>
                      <a:pt x="896" y="403"/>
                    </a:cubicBezTo>
                    <a:cubicBezTo>
                      <a:pt x="895" y="402"/>
                      <a:pt x="895" y="401"/>
                      <a:pt x="895" y="400"/>
                    </a:cubicBezTo>
                    <a:cubicBezTo>
                      <a:pt x="895" y="400"/>
                      <a:pt x="895" y="399"/>
                      <a:pt x="895" y="399"/>
                    </a:cubicBezTo>
                    <a:cubicBezTo>
                      <a:pt x="895" y="398"/>
                      <a:pt x="894" y="398"/>
                      <a:pt x="894" y="398"/>
                    </a:cubicBezTo>
                    <a:cubicBezTo>
                      <a:pt x="893" y="396"/>
                      <a:pt x="893" y="396"/>
                      <a:pt x="893" y="396"/>
                    </a:cubicBezTo>
                    <a:cubicBezTo>
                      <a:pt x="893" y="395"/>
                      <a:pt x="893" y="395"/>
                      <a:pt x="893" y="394"/>
                    </a:cubicBezTo>
                    <a:cubicBezTo>
                      <a:pt x="893" y="391"/>
                      <a:pt x="894" y="388"/>
                      <a:pt x="895" y="386"/>
                    </a:cubicBezTo>
                    <a:cubicBezTo>
                      <a:pt x="895" y="386"/>
                      <a:pt x="895" y="386"/>
                      <a:pt x="895" y="386"/>
                    </a:cubicBezTo>
                    <a:cubicBezTo>
                      <a:pt x="896" y="386"/>
                      <a:pt x="896" y="386"/>
                      <a:pt x="896" y="386"/>
                    </a:cubicBezTo>
                    <a:cubicBezTo>
                      <a:pt x="897" y="386"/>
                      <a:pt x="897" y="386"/>
                      <a:pt x="897" y="386"/>
                    </a:cubicBezTo>
                    <a:cubicBezTo>
                      <a:pt x="898" y="386"/>
                      <a:pt x="898" y="386"/>
                      <a:pt x="898" y="386"/>
                    </a:cubicBezTo>
                    <a:cubicBezTo>
                      <a:pt x="899" y="385"/>
                      <a:pt x="899" y="385"/>
                      <a:pt x="899" y="385"/>
                    </a:cubicBezTo>
                    <a:cubicBezTo>
                      <a:pt x="900" y="385"/>
                      <a:pt x="900" y="385"/>
                      <a:pt x="900" y="385"/>
                    </a:cubicBezTo>
                    <a:cubicBezTo>
                      <a:pt x="900" y="385"/>
                      <a:pt x="900" y="385"/>
                      <a:pt x="900" y="385"/>
                    </a:cubicBezTo>
                    <a:cubicBezTo>
                      <a:pt x="903" y="382"/>
                      <a:pt x="897" y="377"/>
                      <a:pt x="893" y="377"/>
                    </a:cubicBezTo>
                    <a:cubicBezTo>
                      <a:pt x="892" y="377"/>
                      <a:pt x="892" y="376"/>
                      <a:pt x="892" y="375"/>
                    </a:cubicBezTo>
                    <a:cubicBezTo>
                      <a:pt x="890" y="374"/>
                      <a:pt x="885" y="375"/>
                      <a:pt x="885" y="379"/>
                    </a:cubicBezTo>
                    <a:cubicBezTo>
                      <a:pt x="886" y="379"/>
                      <a:pt x="886" y="379"/>
                      <a:pt x="886" y="379"/>
                    </a:cubicBezTo>
                    <a:cubicBezTo>
                      <a:pt x="883" y="380"/>
                      <a:pt x="883" y="380"/>
                      <a:pt x="882" y="390"/>
                    </a:cubicBezTo>
                    <a:cubicBezTo>
                      <a:pt x="882" y="390"/>
                      <a:pt x="882" y="390"/>
                      <a:pt x="881" y="390"/>
                    </a:cubicBezTo>
                    <a:cubicBezTo>
                      <a:pt x="880" y="390"/>
                      <a:pt x="880" y="390"/>
                      <a:pt x="880" y="390"/>
                    </a:cubicBezTo>
                    <a:cubicBezTo>
                      <a:pt x="878" y="393"/>
                      <a:pt x="877" y="395"/>
                      <a:pt x="877" y="399"/>
                    </a:cubicBezTo>
                    <a:cubicBezTo>
                      <a:pt x="877" y="400"/>
                      <a:pt x="877" y="400"/>
                      <a:pt x="877" y="400"/>
                    </a:cubicBezTo>
                    <a:cubicBezTo>
                      <a:pt x="877" y="400"/>
                      <a:pt x="877" y="400"/>
                      <a:pt x="877" y="400"/>
                    </a:cubicBezTo>
                    <a:cubicBezTo>
                      <a:pt x="877" y="400"/>
                      <a:pt x="877" y="401"/>
                      <a:pt x="878" y="401"/>
                    </a:cubicBezTo>
                    <a:cubicBezTo>
                      <a:pt x="878" y="401"/>
                      <a:pt x="878" y="401"/>
                      <a:pt x="878" y="401"/>
                    </a:cubicBezTo>
                    <a:cubicBezTo>
                      <a:pt x="879" y="403"/>
                      <a:pt x="880" y="404"/>
                      <a:pt x="880" y="404"/>
                    </a:cubicBezTo>
                    <a:cubicBezTo>
                      <a:pt x="882" y="403"/>
                      <a:pt x="882" y="403"/>
                      <a:pt x="882" y="403"/>
                    </a:cubicBezTo>
                    <a:cubicBezTo>
                      <a:pt x="884" y="410"/>
                      <a:pt x="884" y="410"/>
                      <a:pt x="885" y="410"/>
                    </a:cubicBezTo>
                    <a:cubicBezTo>
                      <a:pt x="889" y="417"/>
                      <a:pt x="889" y="417"/>
                      <a:pt x="902" y="426"/>
                    </a:cubicBezTo>
                    <a:cubicBezTo>
                      <a:pt x="903" y="430"/>
                      <a:pt x="903" y="430"/>
                      <a:pt x="904" y="430"/>
                    </a:cubicBezTo>
                    <a:cubicBezTo>
                      <a:pt x="907" y="437"/>
                      <a:pt x="907" y="437"/>
                      <a:pt x="908" y="437"/>
                    </a:cubicBezTo>
                    <a:cubicBezTo>
                      <a:pt x="911" y="444"/>
                      <a:pt x="910" y="453"/>
                      <a:pt x="914" y="462"/>
                    </a:cubicBezTo>
                    <a:cubicBezTo>
                      <a:pt x="916" y="466"/>
                      <a:pt x="919" y="466"/>
                      <a:pt x="921" y="466"/>
                    </a:cubicBezTo>
                    <a:cubicBezTo>
                      <a:pt x="928" y="470"/>
                      <a:pt x="933" y="472"/>
                      <a:pt x="940" y="473"/>
                    </a:cubicBezTo>
                    <a:cubicBezTo>
                      <a:pt x="940" y="473"/>
                      <a:pt x="940" y="473"/>
                      <a:pt x="940" y="473"/>
                    </a:cubicBezTo>
                    <a:cubicBezTo>
                      <a:pt x="940" y="472"/>
                      <a:pt x="940" y="472"/>
                      <a:pt x="940" y="472"/>
                    </a:cubicBezTo>
                    <a:cubicBezTo>
                      <a:pt x="940" y="472"/>
                      <a:pt x="940" y="472"/>
                      <a:pt x="940" y="472"/>
                    </a:cubicBezTo>
                    <a:cubicBezTo>
                      <a:pt x="940" y="471"/>
                      <a:pt x="940" y="471"/>
                      <a:pt x="940" y="471"/>
                    </a:cubicBezTo>
                    <a:cubicBezTo>
                      <a:pt x="939" y="471"/>
                      <a:pt x="939" y="471"/>
                      <a:pt x="939" y="471"/>
                    </a:cubicBezTo>
                    <a:cubicBezTo>
                      <a:pt x="940" y="471"/>
                      <a:pt x="940" y="471"/>
                      <a:pt x="940" y="471"/>
                    </a:cubicBezTo>
                    <a:cubicBezTo>
                      <a:pt x="943" y="470"/>
                      <a:pt x="943" y="468"/>
                      <a:pt x="943" y="463"/>
                    </a:cubicBezTo>
                    <a:cubicBezTo>
                      <a:pt x="943" y="461"/>
                      <a:pt x="943" y="460"/>
                      <a:pt x="943" y="459"/>
                    </a:cubicBezTo>
                    <a:moveTo>
                      <a:pt x="847" y="431"/>
                    </a:moveTo>
                    <a:cubicBezTo>
                      <a:pt x="848" y="428"/>
                      <a:pt x="844" y="423"/>
                      <a:pt x="840" y="423"/>
                    </a:cubicBezTo>
                    <a:cubicBezTo>
                      <a:pt x="840" y="423"/>
                      <a:pt x="840" y="423"/>
                      <a:pt x="840" y="423"/>
                    </a:cubicBezTo>
                    <a:cubicBezTo>
                      <a:pt x="831" y="417"/>
                      <a:pt x="822" y="413"/>
                      <a:pt x="813" y="407"/>
                    </a:cubicBezTo>
                    <a:cubicBezTo>
                      <a:pt x="813" y="407"/>
                      <a:pt x="813" y="406"/>
                      <a:pt x="813" y="406"/>
                    </a:cubicBezTo>
                    <a:cubicBezTo>
                      <a:pt x="813" y="406"/>
                      <a:pt x="813" y="405"/>
                      <a:pt x="813" y="405"/>
                    </a:cubicBezTo>
                    <a:cubicBezTo>
                      <a:pt x="813" y="404"/>
                      <a:pt x="812" y="404"/>
                      <a:pt x="812" y="403"/>
                    </a:cubicBezTo>
                    <a:cubicBezTo>
                      <a:pt x="812" y="403"/>
                      <a:pt x="812" y="403"/>
                      <a:pt x="812" y="403"/>
                    </a:cubicBezTo>
                    <a:cubicBezTo>
                      <a:pt x="812" y="401"/>
                      <a:pt x="812" y="401"/>
                      <a:pt x="812" y="401"/>
                    </a:cubicBezTo>
                    <a:cubicBezTo>
                      <a:pt x="812" y="401"/>
                      <a:pt x="812" y="400"/>
                      <a:pt x="812" y="400"/>
                    </a:cubicBezTo>
                    <a:cubicBezTo>
                      <a:pt x="812" y="399"/>
                      <a:pt x="812" y="399"/>
                      <a:pt x="812" y="399"/>
                    </a:cubicBezTo>
                    <a:cubicBezTo>
                      <a:pt x="811" y="398"/>
                      <a:pt x="811" y="398"/>
                      <a:pt x="812" y="398"/>
                    </a:cubicBezTo>
                    <a:cubicBezTo>
                      <a:pt x="813" y="396"/>
                      <a:pt x="812" y="395"/>
                      <a:pt x="812" y="393"/>
                    </a:cubicBezTo>
                    <a:cubicBezTo>
                      <a:pt x="813" y="393"/>
                      <a:pt x="813" y="393"/>
                      <a:pt x="813" y="393"/>
                    </a:cubicBezTo>
                    <a:cubicBezTo>
                      <a:pt x="815" y="392"/>
                      <a:pt x="812" y="385"/>
                      <a:pt x="810" y="384"/>
                    </a:cubicBezTo>
                    <a:cubicBezTo>
                      <a:pt x="810" y="384"/>
                      <a:pt x="809" y="384"/>
                      <a:pt x="809" y="387"/>
                    </a:cubicBezTo>
                    <a:cubicBezTo>
                      <a:pt x="802" y="390"/>
                      <a:pt x="802" y="390"/>
                      <a:pt x="801" y="391"/>
                    </a:cubicBezTo>
                    <a:cubicBezTo>
                      <a:pt x="799" y="393"/>
                      <a:pt x="799" y="393"/>
                      <a:pt x="799" y="394"/>
                    </a:cubicBezTo>
                    <a:cubicBezTo>
                      <a:pt x="801" y="396"/>
                      <a:pt x="804" y="395"/>
                      <a:pt x="806" y="397"/>
                    </a:cubicBezTo>
                    <a:cubicBezTo>
                      <a:pt x="806" y="398"/>
                      <a:pt x="807" y="400"/>
                      <a:pt x="807" y="403"/>
                    </a:cubicBezTo>
                    <a:cubicBezTo>
                      <a:pt x="805" y="405"/>
                      <a:pt x="801" y="406"/>
                      <a:pt x="799" y="410"/>
                    </a:cubicBezTo>
                    <a:cubicBezTo>
                      <a:pt x="799" y="410"/>
                      <a:pt x="799" y="410"/>
                      <a:pt x="799" y="410"/>
                    </a:cubicBezTo>
                    <a:cubicBezTo>
                      <a:pt x="798" y="410"/>
                      <a:pt x="797" y="410"/>
                      <a:pt x="796" y="410"/>
                    </a:cubicBezTo>
                    <a:cubicBezTo>
                      <a:pt x="796" y="410"/>
                      <a:pt x="796" y="410"/>
                      <a:pt x="796" y="410"/>
                    </a:cubicBezTo>
                    <a:cubicBezTo>
                      <a:pt x="795" y="410"/>
                      <a:pt x="794" y="410"/>
                      <a:pt x="794" y="410"/>
                    </a:cubicBezTo>
                    <a:cubicBezTo>
                      <a:pt x="794" y="410"/>
                      <a:pt x="793" y="410"/>
                      <a:pt x="793" y="410"/>
                    </a:cubicBezTo>
                    <a:cubicBezTo>
                      <a:pt x="791" y="410"/>
                      <a:pt x="791" y="410"/>
                      <a:pt x="791" y="410"/>
                    </a:cubicBezTo>
                    <a:cubicBezTo>
                      <a:pt x="791" y="410"/>
                      <a:pt x="790" y="410"/>
                      <a:pt x="790" y="410"/>
                    </a:cubicBezTo>
                    <a:cubicBezTo>
                      <a:pt x="790" y="410"/>
                      <a:pt x="789" y="410"/>
                      <a:pt x="789" y="410"/>
                    </a:cubicBezTo>
                    <a:cubicBezTo>
                      <a:pt x="788" y="408"/>
                      <a:pt x="784" y="408"/>
                      <a:pt x="783" y="406"/>
                    </a:cubicBezTo>
                    <a:cubicBezTo>
                      <a:pt x="783" y="406"/>
                      <a:pt x="782" y="405"/>
                      <a:pt x="782" y="404"/>
                    </a:cubicBezTo>
                    <a:cubicBezTo>
                      <a:pt x="782" y="404"/>
                      <a:pt x="782" y="404"/>
                      <a:pt x="782" y="404"/>
                    </a:cubicBezTo>
                    <a:cubicBezTo>
                      <a:pt x="781" y="395"/>
                      <a:pt x="781" y="395"/>
                      <a:pt x="779" y="395"/>
                    </a:cubicBezTo>
                    <a:cubicBezTo>
                      <a:pt x="778" y="395"/>
                      <a:pt x="778" y="395"/>
                      <a:pt x="777" y="395"/>
                    </a:cubicBezTo>
                    <a:cubicBezTo>
                      <a:pt x="777" y="393"/>
                      <a:pt x="776" y="393"/>
                      <a:pt x="774" y="393"/>
                    </a:cubicBezTo>
                    <a:cubicBezTo>
                      <a:pt x="774" y="393"/>
                      <a:pt x="774" y="393"/>
                      <a:pt x="774" y="393"/>
                    </a:cubicBezTo>
                    <a:cubicBezTo>
                      <a:pt x="766" y="396"/>
                      <a:pt x="765" y="400"/>
                      <a:pt x="760" y="413"/>
                    </a:cubicBezTo>
                    <a:cubicBezTo>
                      <a:pt x="758" y="415"/>
                      <a:pt x="758" y="417"/>
                      <a:pt x="758" y="422"/>
                    </a:cubicBezTo>
                    <a:cubicBezTo>
                      <a:pt x="756" y="423"/>
                      <a:pt x="756" y="423"/>
                      <a:pt x="757" y="432"/>
                    </a:cubicBezTo>
                    <a:cubicBezTo>
                      <a:pt x="757" y="433"/>
                      <a:pt x="757" y="433"/>
                      <a:pt x="757" y="433"/>
                    </a:cubicBezTo>
                    <a:cubicBezTo>
                      <a:pt x="757" y="433"/>
                      <a:pt x="757" y="433"/>
                      <a:pt x="757" y="434"/>
                    </a:cubicBezTo>
                    <a:cubicBezTo>
                      <a:pt x="757" y="434"/>
                      <a:pt x="757" y="434"/>
                      <a:pt x="757" y="434"/>
                    </a:cubicBezTo>
                    <a:cubicBezTo>
                      <a:pt x="757" y="435"/>
                      <a:pt x="757" y="436"/>
                      <a:pt x="757" y="436"/>
                    </a:cubicBezTo>
                    <a:cubicBezTo>
                      <a:pt x="757" y="436"/>
                      <a:pt x="757" y="436"/>
                      <a:pt x="757" y="437"/>
                    </a:cubicBezTo>
                    <a:cubicBezTo>
                      <a:pt x="760" y="438"/>
                      <a:pt x="763" y="440"/>
                      <a:pt x="766" y="441"/>
                    </a:cubicBezTo>
                    <a:cubicBezTo>
                      <a:pt x="768" y="441"/>
                      <a:pt x="768" y="441"/>
                      <a:pt x="768" y="441"/>
                    </a:cubicBezTo>
                    <a:cubicBezTo>
                      <a:pt x="768" y="440"/>
                      <a:pt x="768" y="440"/>
                      <a:pt x="768" y="440"/>
                    </a:cubicBezTo>
                    <a:cubicBezTo>
                      <a:pt x="770" y="441"/>
                      <a:pt x="771" y="441"/>
                      <a:pt x="772" y="441"/>
                    </a:cubicBezTo>
                    <a:cubicBezTo>
                      <a:pt x="774" y="441"/>
                      <a:pt x="775" y="441"/>
                      <a:pt x="776" y="441"/>
                    </a:cubicBezTo>
                    <a:cubicBezTo>
                      <a:pt x="782" y="441"/>
                      <a:pt x="783" y="439"/>
                      <a:pt x="783" y="437"/>
                    </a:cubicBezTo>
                    <a:cubicBezTo>
                      <a:pt x="786" y="435"/>
                      <a:pt x="786" y="435"/>
                      <a:pt x="786" y="434"/>
                    </a:cubicBezTo>
                    <a:cubicBezTo>
                      <a:pt x="793" y="433"/>
                      <a:pt x="799" y="434"/>
                      <a:pt x="806" y="434"/>
                    </a:cubicBezTo>
                    <a:cubicBezTo>
                      <a:pt x="809" y="434"/>
                      <a:pt x="811" y="434"/>
                      <a:pt x="815" y="434"/>
                    </a:cubicBezTo>
                    <a:cubicBezTo>
                      <a:pt x="818" y="434"/>
                      <a:pt x="820" y="439"/>
                      <a:pt x="823" y="439"/>
                    </a:cubicBezTo>
                    <a:cubicBezTo>
                      <a:pt x="825" y="440"/>
                      <a:pt x="828" y="441"/>
                      <a:pt x="828" y="441"/>
                    </a:cubicBezTo>
                    <a:cubicBezTo>
                      <a:pt x="829" y="443"/>
                      <a:pt x="830" y="444"/>
                      <a:pt x="833" y="444"/>
                    </a:cubicBezTo>
                    <a:cubicBezTo>
                      <a:pt x="833" y="444"/>
                      <a:pt x="833" y="443"/>
                      <a:pt x="834" y="443"/>
                    </a:cubicBezTo>
                    <a:cubicBezTo>
                      <a:pt x="835" y="443"/>
                      <a:pt x="835" y="443"/>
                      <a:pt x="837" y="443"/>
                    </a:cubicBezTo>
                    <a:cubicBezTo>
                      <a:pt x="837" y="443"/>
                      <a:pt x="837" y="443"/>
                      <a:pt x="837" y="443"/>
                    </a:cubicBezTo>
                    <a:cubicBezTo>
                      <a:pt x="838" y="443"/>
                      <a:pt x="838" y="443"/>
                      <a:pt x="838" y="443"/>
                    </a:cubicBezTo>
                    <a:cubicBezTo>
                      <a:pt x="839" y="443"/>
                      <a:pt x="839" y="443"/>
                      <a:pt x="839" y="443"/>
                    </a:cubicBezTo>
                    <a:cubicBezTo>
                      <a:pt x="839" y="443"/>
                      <a:pt x="840" y="443"/>
                      <a:pt x="840" y="443"/>
                    </a:cubicBezTo>
                    <a:cubicBezTo>
                      <a:pt x="847" y="441"/>
                      <a:pt x="847" y="437"/>
                      <a:pt x="847" y="432"/>
                    </a:cubicBezTo>
                    <a:cubicBezTo>
                      <a:pt x="847" y="432"/>
                      <a:pt x="847" y="431"/>
                      <a:pt x="847" y="431"/>
                    </a:cubicBezTo>
                    <a:moveTo>
                      <a:pt x="938" y="127"/>
                    </a:moveTo>
                    <a:cubicBezTo>
                      <a:pt x="938" y="127"/>
                      <a:pt x="936" y="126"/>
                      <a:pt x="936" y="125"/>
                    </a:cubicBezTo>
                    <a:cubicBezTo>
                      <a:pt x="936" y="126"/>
                      <a:pt x="936" y="126"/>
                      <a:pt x="936" y="126"/>
                    </a:cubicBezTo>
                    <a:cubicBezTo>
                      <a:pt x="937" y="126"/>
                      <a:pt x="938" y="127"/>
                      <a:pt x="939" y="127"/>
                    </a:cubicBezTo>
                    <a:cubicBezTo>
                      <a:pt x="939" y="127"/>
                      <a:pt x="939" y="127"/>
                      <a:pt x="939" y="127"/>
                    </a:cubicBezTo>
                    <a:cubicBezTo>
                      <a:pt x="939" y="127"/>
                      <a:pt x="938" y="127"/>
                      <a:pt x="938" y="127"/>
                    </a:cubicBezTo>
                    <a:moveTo>
                      <a:pt x="724" y="264"/>
                    </a:moveTo>
                    <a:cubicBezTo>
                      <a:pt x="724" y="264"/>
                      <a:pt x="724" y="263"/>
                      <a:pt x="725" y="263"/>
                    </a:cubicBezTo>
                    <a:cubicBezTo>
                      <a:pt x="724" y="263"/>
                      <a:pt x="723" y="263"/>
                      <a:pt x="723" y="263"/>
                    </a:cubicBezTo>
                    <a:cubicBezTo>
                      <a:pt x="721" y="263"/>
                      <a:pt x="720" y="263"/>
                      <a:pt x="718" y="261"/>
                    </a:cubicBezTo>
                    <a:cubicBezTo>
                      <a:pt x="714" y="261"/>
                      <a:pt x="713" y="263"/>
                      <a:pt x="712" y="264"/>
                    </a:cubicBezTo>
                    <a:cubicBezTo>
                      <a:pt x="712" y="264"/>
                      <a:pt x="712" y="264"/>
                      <a:pt x="712" y="264"/>
                    </a:cubicBezTo>
                    <a:cubicBezTo>
                      <a:pt x="710" y="264"/>
                      <a:pt x="710" y="264"/>
                      <a:pt x="710" y="264"/>
                    </a:cubicBezTo>
                    <a:cubicBezTo>
                      <a:pt x="710" y="264"/>
                      <a:pt x="710" y="264"/>
                      <a:pt x="709" y="264"/>
                    </a:cubicBezTo>
                    <a:cubicBezTo>
                      <a:pt x="709" y="264"/>
                      <a:pt x="709" y="264"/>
                      <a:pt x="709" y="264"/>
                    </a:cubicBezTo>
                    <a:cubicBezTo>
                      <a:pt x="708" y="264"/>
                      <a:pt x="708" y="264"/>
                      <a:pt x="707" y="264"/>
                    </a:cubicBezTo>
                    <a:cubicBezTo>
                      <a:pt x="707" y="264"/>
                      <a:pt x="707" y="264"/>
                      <a:pt x="707" y="264"/>
                    </a:cubicBezTo>
                    <a:cubicBezTo>
                      <a:pt x="706" y="264"/>
                      <a:pt x="705" y="264"/>
                      <a:pt x="705" y="264"/>
                    </a:cubicBezTo>
                    <a:cubicBezTo>
                      <a:pt x="705" y="264"/>
                      <a:pt x="705" y="264"/>
                      <a:pt x="704" y="264"/>
                    </a:cubicBezTo>
                    <a:cubicBezTo>
                      <a:pt x="702" y="263"/>
                      <a:pt x="702" y="263"/>
                      <a:pt x="692" y="254"/>
                    </a:cubicBezTo>
                    <a:cubicBezTo>
                      <a:pt x="692" y="254"/>
                      <a:pt x="692" y="253"/>
                      <a:pt x="692" y="252"/>
                    </a:cubicBezTo>
                    <a:cubicBezTo>
                      <a:pt x="692" y="252"/>
                      <a:pt x="692" y="251"/>
                      <a:pt x="692" y="250"/>
                    </a:cubicBezTo>
                    <a:cubicBezTo>
                      <a:pt x="692" y="250"/>
                      <a:pt x="692" y="249"/>
                      <a:pt x="692" y="248"/>
                    </a:cubicBezTo>
                    <a:cubicBezTo>
                      <a:pt x="692" y="248"/>
                      <a:pt x="692" y="247"/>
                      <a:pt x="692" y="246"/>
                    </a:cubicBezTo>
                    <a:cubicBezTo>
                      <a:pt x="692" y="245"/>
                      <a:pt x="692" y="245"/>
                      <a:pt x="692" y="245"/>
                    </a:cubicBezTo>
                    <a:cubicBezTo>
                      <a:pt x="692" y="244"/>
                      <a:pt x="692" y="243"/>
                      <a:pt x="692" y="242"/>
                    </a:cubicBezTo>
                    <a:cubicBezTo>
                      <a:pt x="692" y="242"/>
                      <a:pt x="692" y="241"/>
                      <a:pt x="692" y="240"/>
                    </a:cubicBezTo>
                    <a:cubicBezTo>
                      <a:pt x="692" y="238"/>
                      <a:pt x="692" y="238"/>
                      <a:pt x="692" y="238"/>
                    </a:cubicBezTo>
                    <a:cubicBezTo>
                      <a:pt x="693" y="238"/>
                      <a:pt x="693" y="237"/>
                      <a:pt x="693" y="235"/>
                    </a:cubicBezTo>
                    <a:cubicBezTo>
                      <a:pt x="696" y="232"/>
                      <a:pt x="696" y="231"/>
                      <a:pt x="696" y="227"/>
                    </a:cubicBezTo>
                    <a:cubicBezTo>
                      <a:pt x="698" y="225"/>
                      <a:pt x="700" y="222"/>
                      <a:pt x="697" y="218"/>
                    </a:cubicBezTo>
                    <a:cubicBezTo>
                      <a:pt x="695" y="218"/>
                      <a:pt x="695" y="218"/>
                      <a:pt x="692" y="225"/>
                    </a:cubicBezTo>
                    <a:cubicBezTo>
                      <a:pt x="692" y="226"/>
                      <a:pt x="692" y="226"/>
                      <a:pt x="692" y="226"/>
                    </a:cubicBezTo>
                    <a:cubicBezTo>
                      <a:pt x="692" y="226"/>
                      <a:pt x="692" y="226"/>
                      <a:pt x="692" y="226"/>
                    </a:cubicBezTo>
                    <a:cubicBezTo>
                      <a:pt x="692" y="227"/>
                      <a:pt x="692" y="227"/>
                      <a:pt x="692" y="227"/>
                    </a:cubicBezTo>
                    <a:cubicBezTo>
                      <a:pt x="691" y="227"/>
                      <a:pt x="691" y="227"/>
                      <a:pt x="688" y="234"/>
                    </a:cubicBezTo>
                    <a:cubicBezTo>
                      <a:pt x="686" y="235"/>
                      <a:pt x="686" y="235"/>
                      <a:pt x="686" y="236"/>
                    </a:cubicBezTo>
                    <a:cubicBezTo>
                      <a:pt x="684" y="236"/>
                      <a:pt x="684" y="236"/>
                      <a:pt x="683" y="237"/>
                    </a:cubicBezTo>
                    <a:cubicBezTo>
                      <a:pt x="681" y="237"/>
                      <a:pt x="680" y="239"/>
                      <a:pt x="679" y="243"/>
                    </a:cubicBezTo>
                    <a:cubicBezTo>
                      <a:pt x="679" y="244"/>
                      <a:pt x="679" y="244"/>
                      <a:pt x="679" y="244"/>
                    </a:cubicBezTo>
                    <a:cubicBezTo>
                      <a:pt x="679" y="245"/>
                      <a:pt x="679" y="245"/>
                      <a:pt x="679" y="245"/>
                    </a:cubicBezTo>
                    <a:cubicBezTo>
                      <a:pt x="679" y="245"/>
                      <a:pt x="679" y="245"/>
                      <a:pt x="679" y="245"/>
                    </a:cubicBezTo>
                    <a:cubicBezTo>
                      <a:pt x="676" y="248"/>
                      <a:pt x="679" y="254"/>
                      <a:pt x="684" y="256"/>
                    </a:cubicBezTo>
                    <a:cubicBezTo>
                      <a:pt x="684" y="257"/>
                      <a:pt x="684" y="258"/>
                      <a:pt x="685" y="258"/>
                    </a:cubicBezTo>
                    <a:cubicBezTo>
                      <a:pt x="686" y="267"/>
                      <a:pt x="684" y="269"/>
                      <a:pt x="680" y="272"/>
                    </a:cubicBezTo>
                    <a:cubicBezTo>
                      <a:pt x="678" y="274"/>
                      <a:pt x="675" y="276"/>
                      <a:pt x="675" y="283"/>
                    </a:cubicBezTo>
                    <a:cubicBezTo>
                      <a:pt x="674" y="283"/>
                      <a:pt x="674" y="284"/>
                      <a:pt x="674" y="289"/>
                    </a:cubicBezTo>
                    <a:cubicBezTo>
                      <a:pt x="672" y="292"/>
                      <a:pt x="668" y="293"/>
                      <a:pt x="667" y="297"/>
                    </a:cubicBezTo>
                    <a:cubicBezTo>
                      <a:pt x="664" y="297"/>
                      <a:pt x="664" y="297"/>
                      <a:pt x="664" y="298"/>
                    </a:cubicBezTo>
                    <a:cubicBezTo>
                      <a:pt x="662" y="297"/>
                      <a:pt x="661" y="297"/>
                      <a:pt x="659" y="297"/>
                    </a:cubicBezTo>
                    <a:cubicBezTo>
                      <a:pt x="653" y="297"/>
                      <a:pt x="652" y="299"/>
                      <a:pt x="651" y="302"/>
                    </a:cubicBezTo>
                    <a:cubicBezTo>
                      <a:pt x="652" y="302"/>
                      <a:pt x="652" y="302"/>
                      <a:pt x="652" y="302"/>
                    </a:cubicBezTo>
                    <a:cubicBezTo>
                      <a:pt x="653" y="303"/>
                      <a:pt x="653" y="303"/>
                      <a:pt x="653" y="303"/>
                    </a:cubicBezTo>
                    <a:cubicBezTo>
                      <a:pt x="654" y="303"/>
                      <a:pt x="654" y="303"/>
                      <a:pt x="654" y="303"/>
                    </a:cubicBezTo>
                    <a:cubicBezTo>
                      <a:pt x="654" y="303"/>
                      <a:pt x="654" y="303"/>
                      <a:pt x="655" y="303"/>
                    </a:cubicBezTo>
                    <a:cubicBezTo>
                      <a:pt x="656" y="304"/>
                      <a:pt x="656" y="304"/>
                      <a:pt x="656" y="304"/>
                    </a:cubicBezTo>
                    <a:cubicBezTo>
                      <a:pt x="657" y="304"/>
                      <a:pt x="657" y="304"/>
                      <a:pt x="658" y="304"/>
                    </a:cubicBezTo>
                    <a:cubicBezTo>
                      <a:pt x="658" y="304"/>
                      <a:pt x="658" y="304"/>
                      <a:pt x="659" y="304"/>
                    </a:cubicBezTo>
                    <a:cubicBezTo>
                      <a:pt x="659" y="306"/>
                      <a:pt x="661" y="307"/>
                      <a:pt x="662" y="308"/>
                    </a:cubicBezTo>
                    <a:cubicBezTo>
                      <a:pt x="672" y="306"/>
                      <a:pt x="672" y="306"/>
                      <a:pt x="674" y="304"/>
                    </a:cubicBezTo>
                    <a:cubicBezTo>
                      <a:pt x="674" y="304"/>
                      <a:pt x="674" y="304"/>
                      <a:pt x="675" y="304"/>
                    </a:cubicBezTo>
                    <a:cubicBezTo>
                      <a:pt x="676" y="304"/>
                      <a:pt x="676" y="304"/>
                      <a:pt x="676" y="304"/>
                    </a:cubicBezTo>
                    <a:cubicBezTo>
                      <a:pt x="677" y="304"/>
                      <a:pt x="677" y="304"/>
                      <a:pt x="678" y="304"/>
                    </a:cubicBezTo>
                    <a:cubicBezTo>
                      <a:pt x="678" y="304"/>
                      <a:pt x="679" y="304"/>
                      <a:pt x="679" y="305"/>
                    </a:cubicBezTo>
                    <a:cubicBezTo>
                      <a:pt x="680" y="305"/>
                      <a:pt x="680" y="305"/>
                      <a:pt x="680" y="305"/>
                    </a:cubicBezTo>
                    <a:cubicBezTo>
                      <a:pt x="681" y="305"/>
                      <a:pt x="681" y="305"/>
                      <a:pt x="682" y="305"/>
                    </a:cubicBezTo>
                    <a:cubicBezTo>
                      <a:pt x="682" y="305"/>
                      <a:pt x="682" y="305"/>
                      <a:pt x="683" y="305"/>
                    </a:cubicBezTo>
                    <a:cubicBezTo>
                      <a:pt x="684" y="305"/>
                      <a:pt x="684" y="305"/>
                      <a:pt x="684" y="305"/>
                    </a:cubicBezTo>
                    <a:cubicBezTo>
                      <a:pt x="685" y="306"/>
                      <a:pt x="685" y="307"/>
                      <a:pt x="686" y="307"/>
                    </a:cubicBezTo>
                    <a:cubicBezTo>
                      <a:pt x="687" y="307"/>
                      <a:pt x="687" y="306"/>
                      <a:pt x="687" y="305"/>
                    </a:cubicBezTo>
                    <a:cubicBezTo>
                      <a:pt x="691" y="305"/>
                      <a:pt x="691" y="304"/>
                      <a:pt x="695" y="297"/>
                    </a:cubicBezTo>
                    <a:cubicBezTo>
                      <a:pt x="695" y="297"/>
                      <a:pt x="695" y="296"/>
                      <a:pt x="695" y="296"/>
                    </a:cubicBezTo>
                    <a:cubicBezTo>
                      <a:pt x="695" y="295"/>
                      <a:pt x="695" y="294"/>
                      <a:pt x="695" y="294"/>
                    </a:cubicBezTo>
                    <a:cubicBezTo>
                      <a:pt x="695" y="293"/>
                      <a:pt x="695" y="293"/>
                      <a:pt x="695" y="292"/>
                    </a:cubicBezTo>
                    <a:cubicBezTo>
                      <a:pt x="695" y="291"/>
                      <a:pt x="695" y="291"/>
                      <a:pt x="695" y="291"/>
                    </a:cubicBezTo>
                    <a:cubicBezTo>
                      <a:pt x="695" y="290"/>
                      <a:pt x="695" y="289"/>
                      <a:pt x="695" y="288"/>
                    </a:cubicBezTo>
                    <a:cubicBezTo>
                      <a:pt x="695" y="287"/>
                      <a:pt x="695" y="287"/>
                      <a:pt x="695" y="287"/>
                    </a:cubicBezTo>
                    <a:cubicBezTo>
                      <a:pt x="695" y="286"/>
                      <a:pt x="695" y="285"/>
                      <a:pt x="695" y="285"/>
                    </a:cubicBezTo>
                    <a:cubicBezTo>
                      <a:pt x="694" y="284"/>
                      <a:pt x="694" y="283"/>
                      <a:pt x="694" y="283"/>
                    </a:cubicBezTo>
                    <a:cubicBezTo>
                      <a:pt x="696" y="283"/>
                      <a:pt x="696" y="282"/>
                      <a:pt x="696" y="281"/>
                    </a:cubicBezTo>
                    <a:cubicBezTo>
                      <a:pt x="697" y="281"/>
                      <a:pt x="697" y="281"/>
                      <a:pt x="697" y="281"/>
                    </a:cubicBezTo>
                    <a:cubicBezTo>
                      <a:pt x="698" y="281"/>
                      <a:pt x="699" y="281"/>
                      <a:pt x="699" y="281"/>
                    </a:cubicBezTo>
                    <a:cubicBezTo>
                      <a:pt x="704" y="281"/>
                      <a:pt x="705" y="282"/>
                      <a:pt x="707" y="284"/>
                    </a:cubicBezTo>
                    <a:cubicBezTo>
                      <a:pt x="707" y="279"/>
                      <a:pt x="706" y="279"/>
                      <a:pt x="705" y="278"/>
                    </a:cubicBezTo>
                    <a:cubicBezTo>
                      <a:pt x="698" y="279"/>
                      <a:pt x="698" y="279"/>
                      <a:pt x="698" y="279"/>
                    </a:cubicBezTo>
                    <a:cubicBezTo>
                      <a:pt x="697" y="279"/>
                      <a:pt x="697" y="279"/>
                      <a:pt x="697" y="279"/>
                    </a:cubicBezTo>
                    <a:cubicBezTo>
                      <a:pt x="697" y="278"/>
                      <a:pt x="697" y="278"/>
                      <a:pt x="697" y="278"/>
                    </a:cubicBezTo>
                    <a:cubicBezTo>
                      <a:pt x="697" y="278"/>
                      <a:pt x="697" y="277"/>
                      <a:pt x="697" y="277"/>
                    </a:cubicBezTo>
                    <a:cubicBezTo>
                      <a:pt x="697" y="277"/>
                      <a:pt x="697" y="276"/>
                      <a:pt x="697" y="276"/>
                    </a:cubicBezTo>
                    <a:cubicBezTo>
                      <a:pt x="697" y="275"/>
                      <a:pt x="697" y="275"/>
                      <a:pt x="697" y="275"/>
                    </a:cubicBezTo>
                    <a:cubicBezTo>
                      <a:pt x="697" y="274"/>
                      <a:pt x="697" y="274"/>
                      <a:pt x="697" y="274"/>
                    </a:cubicBezTo>
                    <a:cubicBezTo>
                      <a:pt x="697" y="274"/>
                      <a:pt x="697" y="273"/>
                      <a:pt x="697" y="273"/>
                    </a:cubicBezTo>
                    <a:cubicBezTo>
                      <a:pt x="697" y="272"/>
                      <a:pt x="697" y="272"/>
                      <a:pt x="697" y="272"/>
                    </a:cubicBezTo>
                    <a:cubicBezTo>
                      <a:pt x="697" y="271"/>
                      <a:pt x="697" y="271"/>
                      <a:pt x="697" y="271"/>
                    </a:cubicBezTo>
                    <a:cubicBezTo>
                      <a:pt x="698" y="270"/>
                      <a:pt x="698" y="270"/>
                      <a:pt x="698" y="269"/>
                    </a:cubicBezTo>
                    <a:cubicBezTo>
                      <a:pt x="699" y="268"/>
                      <a:pt x="699" y="268"/>
                      <a:pt x="703" y="271"/>
                    </a:cubicBezTo>
                    <a:cubicBezTo>
                      <a:pt x="703" y="271"/>
                      <a:pt x="703" y="271"/>
                      <a:pt x="703" y="271"/>
                    </a:cubicBezTo>
                    <a:cubicBezTo>
                      <a:pt x="704" y="269"/>
                      <a:pt x="703" y="268"/>
                      <a:pt x="704" y="266"/>
                    </a:cubicBezTo>
                    <a:cubicBezTo>
                      <a:pt x="705" y="265"/>
                      <a:pt x="706" y="265"/>
                      <a:pt x="709" y="265"/>
                    </a:cubicBezTo>
                    <a:cubicBezTo>
                      <a:pt x="710" y="265"/>
                      <a:pt x="712" y="266"/>
                      <a:pt x="712" y="266"/>
                    </a:cubicBezTo>
                    <a:cubicBezTo>
                      <a:pt x="714" y="266"/>
                      <a:pt x="714" y="266"/>
                      <a:pt x="714" y="266"/>
                    </a:cubicBezTo>
                    <a:cubicBezTo>
                      <a:pt x="714" y="266"/>
                      <a:pt x="715" y="266"/>
                      <a:pt x="716" y="266"/>
                    </a:cubicBezTo>
                    <a:cubicBezTo>
                      <a:pt x="717" y="266"/>
                      <a:pt x="718" y="266"/>
                      <a:pt x="718" y="266"/>
                    </a:cubicBezTo>
                    <a:cubicBezTo>
                      <a:pt x="720" y="266"/>
                      <a:pt x="723" y="266"/>
                      <a:pt x="724" y="264"/>
                    </a:cubicBezTo>
                    <a:moveTo>
                      <a:pt x="752" y="216"/>
                    </a:moveTo>
                    <a:cubicBezTo>
                      <a:pt x="752" y="216"/>
                      <a:pt x="752" y="216"/>
                      <a:pt x="751" y="215"/>
                    </a:cubicBezTo>
                    <a:cubicBezTo>
                      <a:pt x="750" y="216"/>
                      <a:pt x="750" y="216"/>
                      <a:pt x="750" y="216"/>
                    </a:cubicBezTo>
                    <a:cubicBezTo>
                      <a:pt x="750" y="216"/>
                      <a:pt x="750" y="216"/>
                      <a:pt x="750" y="216"/>
                    </a:cubicBezTo>
                    <a:cubicBezTo>
                      <a:pt x="749" y="216"/>
                      <a:pt x="749" y="216"/>
                      <a:pt x="748" y="216"/>
                    </a:cubicBezTo>
                    <a:cubicBezTo>
                      <a:pt x="748" y="216"/>
                      <a:pt x="748" y="216"/>
                      <a:pt x="748" y="216"/>
                    </a:cubicBezTo>
                    <a:cubicBezTo>
                      <a:pt x="747" y="216"/>
                      <a:pt x="747" y="216"/>
                      <a:pt x="747" y="216"/>
                    </a:cubicBezTo>
                    <a:cubicBezTo>
                      <a:pt x="746" y="216"/>
                      <a:pt x="746" y="216"/>
                      <a:pt x="746" y="216"/>
                    </a:cubicBezTo>
                    <a:cubicBezTo>
                      <a:pt x="746" y="216"/>
                      <a:pt x="746" y="216"/>
                      <a:pt x="745" y="216"/>
                    </a:cubicBezTo>
                    <a:cubicBezTo>
                      <a:pt x="745" y="216"/>
                      <a:pt x="745" y="216"/>
                      <a:pt x="744" y="216"/>
                    </a:cubicBezTo>
                    <a:cubicBezTo>
                      <a:pt x="744" y="216"/>
                      <a:pt x="744" y="216"/>
                      <a:pt x="744" y="216"/>
                    </a:cubicBezTo>
                    <a:cubicBezTo>
                      <a:pt x="743" y="216"/>
                      <a:pt x="743" y="216"/>
                      <a:pt x="743" y="216"/>
                    </a:cubicBezTo>
                    <a:cubicBezTo>
                      <a:pt x="742" y="216"/>
                      <a:pt x="742" y="216"/>
                      <a:pt x="742" y="216"/>
                    </a:cubicBezTo>
                    <a:cubicBezTo>
                      <a:pt x="741" y="216"/>
                      <a:pt x="741" y="216"/>
                      <a:pt x="741" y="216"/>
                    </a:cubicBezTo>
                    <a:cubicBezTo>
                      <a:pt x="740" y="216"/>
                      <a:pt x="740" y="216"/>
                      <a:pt x="740" y="216"/>
                    </a:cubicBezTo>
                    <a:cubicBezTo>
                      <a:pt x="740" y="216"/>
                      <a:pt x="740" y="216"/>
                      <a:pt x="740" y="216"/>
                    </a:cubicBezTo>
                    <a:cubicBezTo>
                      <a:pt x="739" y="216"/>
                      <a:pt x="739" y="216"/>
                      <a:pt x="739" y="216"/>
                    </a:cubicBezTo>
                    <a:cubicBezTo>
                      <a:pt x="738" y="216"/>
                      <a:pt x="738" y="216"/>
                      <a:pt x="738" y="216"/>
                    </a:cubicBezTo>
                    <a:cubicBezTo>
                      <a:pt x="737" y="213"/>
                      <a:pt x="736" y="213"/>
                      <a:pt x="736" y="213"/>
                    </a:cubicBezTo>
                    <a:cubicBezTo>
                      <a:pt x="735" y="213"/>
                      <a:pt x="735" y="213"/>
                      <a:pt x="735" y="213"/>
                    </a:cubicBezTo>
                    <a:cubicBezTo>
                      <a:pt x="735" y="213"/>
                      <a:pt x="735" y="213"/>
                      <a:pt x="735" y="213"/>
                    </a:cubicBezTo>
                    <a:cubicBezTo>
                      <a:pt x="735" y="213"/>
                      <a:pt x="735" y="213"/>
                      <a:pt x="735" y="213"/>
                    </a:cubicBezTo>
                    <a:cubicBezTo>
                      <a:pt x="735" y="213"/>
                      <a:pt x="735" y="213"/>
                      <a:pt x="734" y="212"/>
                    </a:cubicBezTo>
                    <a:cubicBezTo>
                      <a:pt x="734" y="212"/>
                      <a:pt x="734" y="212"/>
                      <a:pt x="734" y="212"/>
                    </a:cubicBezTo>
                    <a:cubicBezTo>
                      <a:pt x="734" y="212"/>
                      <a:pt x="734" y="212"/>
                      <a:pt x="733" y="212"/>
                    </a:cubicBezTo>
                    <a:cubicBezTo>
                      <a:pt x="732" y="212"/>
                      <a:pt x="731" y="212"/>
                      <a:pt x="729" y="211"/>
                    </a:cubicBezTo>
                    <a:cubicBezTo>
                      <a:pt x="728" y="210"/>
                      <a:pt x="728" y="210"/>
                      <a:pt x="728" y="210"/>
                    </a:cubicBezTo>
                    <a:cubicBezTo>
                      <a:pt x="728" y="210"/>
                      <a:pt x="728" y="210"/>
                      <a:pt x="728" y="210"/>
                    </a:cubicBezTo>
                    <a:cubicBezTo>
                      <a:pt x="728" y="210"/>
                      <a:pt x="728" y="211"/>
                      <a:pt x="729" y="212"/>
                    </a:cubicBezTo>
                    <a:cubicBezTo>
                      <a:pt x="729" y="213"/>
                      <a:pt x="731" y="213"/>
                      <a:pt x="731" y="213"/>
                    </a:cubicBezTo>
                    <a:cubicBezTo>
                      <a:pt x="733" y="216"/>
                      <a:pt x="733" y="216"/>
                      <a:pt x="735" y="219"/>
                    </a:cubicBezTo>
                    <a:cubicBezTo>
                      <a:pt x="739" y="225"/>
                      <a:pt x="740" y="226"/>
                      <a:pt x="742" y="227"/>
                    </a:cubicBezTo>
                    <a:cubicBezTo>
                      <a:pt x="742" y="227"/>
                      <a:pt x="742" y="227"/>
                      <a:pt x="742" y="227"/>
                    </a:cubicBezTo>
                    <a:cubicBezTo>
                      <a:pt x="743" y="227"/>
                      <a:pt x="743" y="227"/>
                      <a:pt x="743" y="227"/>
                    </a:cubicBezTo>
                    <a:cubicBezTo>
                      <a:pt x="743" y="228"/>
                      <a:pt x="743" y="228"/>
                      <a:pt x="743" y="228"/>
                    </a:cubicBezTo>
                    <a:cubicBezTo>
                      <a:pt x="743" y="228"/>
                      <a:pt x="743" y="228"/>
                      <a:pt x="743" y="228"/>
                    </a:cubicBezTo>
                    <a:cubicBezTo>
                      <a:pt x="743" y="229"/>
                      <a:pt x="743" y="229"/>
                      <a:pt x="743" y="229"/>
                    </a:cubicBezTo>
                    <a:cubicBezTo>
                      <a:pt x="743" y="229"/>
                      <a:pt x="743" y="229"/>
                      <a:pt x="743" y="229"/>
                    </a:cubicBezTo>
                    <a:cubicBezTo>
                      <a:pt x="745" y="229"/>
                      <a:pt x="746" y="231"/>
                      <a:pt x="748" y="231"/>
                    </a:cubicBezTo>
                    <a:cubicBezTo>
                      <a:pt x="748" y="231"/>
                      <a:pt x="748" y="230"/>
                      <a:pt x="748" y="229"/>
                    </a:cubicBezTo>
                    <a:cubicBezTo>
                      <a:pt x="748" y="229"/>
                      <a:pt x="748" y="229"/>
                      <a:pt x="748" y="229"/>
                    </a:cubicBezTo>
                    <a:cubicBezTo>
                      <a:pt x="746" y="229"/>
                      <a:pt x="744" y="226"/>
                      <a:pt x="743" y="221"/>
                    </a:cubicBezTo>
                    <a:cubicBezTo>
                      <a:pt x="743" y="220"/>
                      <a:pt x="744" y="220"/>
                      <a:pt x="744" y="220"/>
                    </a:cubicBezTo>
                    <a:cubicBezTo>
                      <a:pt x="747" y="220"/>
                      <a:pt x="749" y="223"/>
                      <a:pt x="752" y="223"/>
                    </a:cubicBezTo>
                    <a:cubicBezTo>
                      <a:pt x="752" y="223"/>
                      <a:pt x="753" y="223"/>
                      <a:pt x="752" y="216"/>
                    </a:cubicBezTo>
                    <a:moveTo>
                      <a:pt x="825" y="188"/>
                    </a:moveTo>
                    <a:cubicBezTo>
                      <a:pt x="821" y="183"/>
                      <a:pt x="814" y="178"/>
                      <a:pt x="812" y="179"/>
                    </a:cubicBezTo>
                    <a:cubicBezTo>
                      <a:pt x="812" y="180"/>
                      <a:pt x="812" y="180"/>
                      <a:pt x="812" y="180"/>
                    </a:cubicBezTo>
                    <a:cubicBezTo>
                      <a:pt x="813" y="180"/>
                      <a:pt x="813" y="180"/>
                      <a:pt x="813" y="180"/>
                    </a:cubicBezTo>
                    <a:cubicBezTo>
                      <a:pt x="813" y="180"/>
                      <a:pt x="814" y="180"/>
                      <a:pt x="814" y="180"/>
                    </a:cubicBezTo>
                    <a:cubicBezTo>
                      <a:pt x="815" y="180"/>
                      <a:pt x="816" y="182"/>
                      <a:pt x="818" y="182"/>
                    </a:cubicBezTo>
                    <a:cubicBezTo>
                      <a:pt x="824" y="189"/>
                      <a:pt x="827" y="192"/>
                      <a:pt x="828" y="194"/>
                    </a:cubicBezTo>
                    <a:cubicBezTo>
                      <a:pt x="829" y="194"/>
                      <a:pt x="828" y="192"/>
                      <a:pt x="825" y="188"/>
                    </a:cubicBezTo>
                    <a:moveTo>
                      <a:pt x="782" y="39"/>
                    </a:moveTo>
                    <a:cubicBezTo>
                      <a:pt x="783" y="39"/>
                      <a:pt x="783" y="39"/>
                      <a:pt x="783" y="39"/>
                    </a:cubicBezTo>
                    <a:cubicBezTo>
                      <a:pt x="783" y="39"/>
                      <a:pt x="783" y="39"/>
                      <a:pt x="783" y="39"/>
                    </a:cubicBezTo>
                    <a:cubicBezTo>
                      <a:pt x="784" y="39"/>
                      <a:pt x="784" y="39"/>
                      <a:pt x="784" y="39"/>
                    </a:cubicBezTo>
                    <a:cubicBezTo>
                      <a:pt x="784" y="39"/>
                      <a:pt x="784" y="39"/>
                      <a:pt x="787" y="40"/>
                    </a:cubicBezTo>
                    <a:cubicBezTo>
                      <a:pt x="787" y="40"/>
                      <a:pt x="787" y="40"/>
                      <a:pt x="787" y="40"/>
                    </a:cubicBezTo>
                    <a:cubicBezTo>
                      <a:pt x="788" y="41"/>
                      <a:pt x="788" y="41"/>
                      <a:pt x="789" y="41"/>
                    </a:cubicBezTo>
                    <a:cubicBezTo>
                      <a:pt x="789" y="41"/>
                      <a:pt x="789" y="41"/>
                      <a:pt x="790" y="42"/>
                    </a:cubicBezTo>
                    <a:cubicBezTo>
                      <a:pt x="790" y="43"/>
                      <a:pt x="790" y="43"/>
                      <a:pt x="790" y="43"/>
                    </a:cubicBezTo>
                    <a:cubicBezTo>
                      <a:pt x="791" y="43"/>
                      <a:pt x="791" y="43"/>
                      <a:pt x="791" y="43"/>
                    </a:cubicBezTo>
                    <a:cubicBezTo>
                      <a:pt x="792" y="43"/>
                      <a:pt x="792" y="43"/>
                      <a:pt x="793" y="43"/>
                    </a:cubicBezTo>
                    <a:cubicBezTo>
                      <a:pt x="793" y="43"/>
                      <a:pt x="793" y="43"/>
                      <a:pt x="794" y="43"/>
                    </a:cubicBezTo>
                    <a:cubicBezTo>
                      <a:pt x="794" y="43"/>
                      <a:pt x="794" y="44"/>
                      <a:pt x="798" y="46"/>
                    </a:cubicBezTo>
                    <a:cubicBezTo>
                      <a:pt x="801" y="48"/>
                      <a:pt x="801" y="48"/>
                      <a:pt x="801" y="48"/>
                    </a:cubicBezTo>
                    <a:cubicBezTo>
                      <a:pt x="801" y="48"/>
                      <a:pt x="801" y="48"/>
                      <a:pt x="801" y="48"/>
                    </a:cubicBezTo>
                    <a:cubicBezTo>
                      <a:pt x="801" y="49"/>
                      <a:pt x="801" y="49"/>
                      <a:pt x="801" y="49"/>
                    </a:cubicBezTo>
                    <a:cubicBezTo>
                      <a:pt x="802" y="49"/>
                      <a:pt x="802" y="49"/>
                      <a:pt x="802" y="49"/>
                    </a:cubicBezTo>
                    <a:cubicBezTo>
                      <a:pt x="802" y="49"/>
                      <a:pt x="802" y="49"/>
                      <a:pt x="802" y="49"/>
                    </a:cubicBezTo>
                    <a:cubicBezTo>
                      <a:pt x="803" y="49"/>
                      <a:pt x="803" y="49"/>
                      <a:pt x="803" y="49"/>
                    </a:cubicBezTo>
                    <a:cubicBezTo>
                      <a:pt x="804" y="49"/>
                      <a:pt x="804" y="49"/>
                      <a:pt x="804" y="49"/>
                    </a:cubicBezTo>
                    <a:cubicBezTo>
                      <a:pt x="804" y="49"/>
                      <a:pt x="804" y="49"/>
                      <a:pt x="804" y="49"/>
                    </a:cubicBezTo>
                    <a:cubicBezTo>
                      <a:pt x="805" y="49"/>
                      <a:pt x="805" y="49"/>
                      <a:pt x="805" y="49"/>
                    </a:cubicBezTo>
                    <a:cubicBezTo>
                      <a:pt x="806" y="50"/>
                      <a:pt x="806" y="50"/>
                      <a:pt x="806" y="50"/>
                    </a:cubicBezTo>
                    <a:cubicBezTo>
                      <a:pt x="806" y="50"/>
                      <a:pt x="806" y="50"/>
                      <a:pt x="806" y="50"/>
                    </a:cubicBezTo>
                    <a:cubicBezTo>
                      <a:pt x="807" y="50"/>
                      <a:pt x="807" y="50"/>
                      <a:pt x="807" y="50"/>
                    </a:cubicBezTo>
                    <a:cubicBezTo>
                      <a:pt x="807" y="50"/>
                      <a:pt x="807" y="50"/>
                      <a:pt x="807" y="50"/>
                    </a:cubicBezTo>
                    <a:cubicBezTo>
                      <a:pt x="807" y="50"/>
                      <a:pt x="807" y="50"/>
                      <a:pt x="804" y="48"/>
                    </a:cubicBezTo>
                    <a:cubicBezTo>
                      <a:pt x="804" y="48"/>
                      <a:pt x="804" y="48"/>
                      <a:pt x="804" y="48"/>
                    </a:cubicBezTo>
                    <a:cubicBezTo>
                      <a:pt x="804" y="48"/>
                      <a:pt x="804" y="48"/>
                      <a:pt x="804" y="48"/>
                    </a:cubicBezTo>
                    <a:cubicBezTo>
                      <a:pt x="805" y="48"/>
                      <a:pt x="805" y="48"/>
                      <a:pt x="805" y="48"/>
                    </a:cubicBezTo>
                    <a:cubicBezTo>
                      <a:pt x="806" y="48"/>
                      <a:pt x="806" y="48"/>
                      <a:pt x="806" y="48"/>
                    </a:cubicBezTo>
                    <a:cubicBezTo>
                      <a:pt x="806" y="48"/>
                      <a:pt x="806" y="48"/>
                      <a:pt x="806" y="48"/>
                    </a:cubicBezTo>
                    <a:cubicBezTo>
                      <a:pt x="807" y="48"/>
                      <a:pt x="807" y="48"/>
                      <a:pt x="807" y="48"/>
                    </a:cubicBezTo>
                    <a:cubicBezTo>
                      <a:pt x="807" y="48"/>
                      <a:pt x="807" y="48"/>
                      <a:pt x="809" y="49"/>
                    </a:cubicBezTo>
                    <a:cubicBezTo>
                      <a:pt x="809" y="49"/>
                      <a:pt x="810" y="49"/>
                      <a:pt x="810" y="49"/>
                    </a:cubicBezTo>
                    <a:cubicBezTo>
                      <a:pt x="810" y="49"/>
                      <a:pt x="810" y="50"/>
                      <a:pt x="811" y="50"/>
                    </a:cubicBezTo>
                    <a:cubicBezTo>
                      <a:pt x="811" y="50"/>
                      <a:pt x="812" y="50"/>
                      <a:pt x="812" y="50"/>
                    </a:cubicBezTo>
                    <a:cubicBezTo>
                      <a:pt x="812" y="51"/>
                      <a:pt x="812" y="51"/>
                      <a:pt x="812" y="51"/>
                    </a:cubicBezTo>
                    <a:cubicBezTo>
                      <a:pt x="813" y="51"/>
                      <a:pt x="813" y="51"/>
                      <a:pt x="813" y="51"/>
                    </a:cubicBezTo>
                    <a:cubicBezTo>
                      <a:pt x="813" y="51"/>
                      <a:pt x="813" y="51"/>
                      <a:pt x="814" y="51"/>
                    </a:cubicBezTo>
                    <a:cubicBezTo>
                      <a:pt x="814" y="51"/>
                      <a:pt x="815" y="51"/>
                      <a:pt x="819" y="54"/>
                    </a:cubicBezTo>
                    <a:cubicBezTo>
                      <a:pt x="823" y="56"/>
                      <a:pt x="828" y="57"/>
                      <a:pt x="833" y="60"/>
                    </a:cubicBezTo>
                    <a:cubicBezTo>
                      <a:pt x="833" y="60"/>
                      <a:pt x="833" y="60"/>
                      <a:pt x="834" y="60"/>
                    </a:cubicBezTo>
                    <a:cubicBezTo>
                      <a:pt x="834" y="61"/>
                      <a:pt x="834" y="61"/>
                      <a:pt x="834" y="61"/>
                    </a:cubicBezTo>
                    <a:cubicBezTo>
                      <a:pt x="835" y="61"/>
                      <a:pt x="835" y="61"/>
                      <a:pt x="835" y="61"/>
                    </a:cubicBezTo>
                    <a:cubicBezTo>
                      <a:pt x="836" y="61"/>
                      <a:pt x="836" y="61"/>
                      <a:pt x="836" y="61"/>
                    </a:cubicBezTo>
                    <a:cubicBezTo>
                      <a:pt x="836" y="62"/>
                      <a:pt x="836" y="62"/>
                      <a:pt x="836" y="62"/>
                    </a:cubicBezTo>
                    <a:cubicBezTo>
                      <a:pt x="837" y="62"/>
                      <a:pt x="837" y="62"/>
                      <a:pt x="837" y="62"/>
                    </a:cubicBezTo>
                    <a:cubicBezTo>
                      <a:pt x="837" y="62"/>
                      <a:pt x="837" y="62"/>
                      <a:pt x="837" y="62"/>
                    </a:cubicBezTo>
                    <a:cubicBezTo>
                      <a:pt x="838" y="62"/>
                      <a:pt x="838" y="62"/>
                      <a:pt x="838" y="63"/>
                    </a:cubicBezTo>
                    <a:cubicBezTo>
                      <a:pt x="840" y="63"/>
                      <a:pt x="842" y="65"/>
                      <a:pt x="843" y="65"/>
                    </a:cubicBezTo>
                    <a:cubicBezTo>
                      <a:pt x="845" y="67"/>
                      <a:pt x="845" y="67"/>
                      <a:pt x="845" y="67"/>
                    </a:cubicBezTo>
                    <a:cubicBezTo>
                      <a:pt x="846" y="67"/>
                      <a:pt x="846" y="67"/>
                      <a:pt x="846" y="67"/>
                    </a:cubicBezTo>
                    <a:cubicBezTo>
                      <a:pt x="849" y="68"/>
                      <a:pt x="849" y="68"/>
                      <a:pt x="849" y="68"/>
                    </a:cubicBezTo>
                    <a:cubicBezTo>
                      <a:pt x="849" y="69"/>
                      <a:pt x="849" y="69"/>
                      <a:pt x="849" y="69"/>
                    </a:cubicBezTo>
                    <a:cubicBezTo>
                      <a:pt x="852" y="70"/>
                      <a:pt x="853" y="71"/>
                      <a:pt x="855" y="72"/>
                    </a:cubicBezTo>
                    <a:cubicBezTo>
                      <a:pt x="856" y="72"/>
                      <a:pt x="856" y="72"/>
                      <a:pt x="856" y="72"/>
                    </a:cubicBezTo>
                    <a:cubicBezTo>
                      <a:pt x="856" y="72"/>
                      <a:pt x="856" y="72"/>
                      <a:pt x="855" y="71"/>
                    </a:cubicBezTo>
                    <a:cubicBezTo>
                      <a:pt x="854" y="71"/>
                      <a:pt x="854" y="71"/>
                      <a:pt x="854" y="71"/>
                    </a:cubicBezTo>
                    <a:cubicBezTo>
                      <a:pt x="855" y="71"/>
                      <a:pt x="855" y="71"/>
                      <a:pt x="855" y="71"/>
                    </a:cubicBezTo>
                    <a:cubicBezTo>
                      <a:pt x="855" y="71"/>
                      <a:pt x="855" y="71"/>
                      <a:pt x="855" y="71"/>
                    </a:cubicBezTo>
                    <a:cubicBezTo>
                      <a:pt x="855" y="71"/>
                      <a:pt x="855" y="71"/>
                      <a:pt x="854" y="71"/>
                    </a:cubicBezTo>
                    <a:cubicBezTo>
                      <a:pt x="855" y="71"/>
                      <a:pt x="855" y="71"/>
                      <a:pt x="855" y="71"/>
                    </a:cubicBezTo>
                    <a:cubicBezTo>
                      <a:pt x="862" y="75"/>
                      <a:pt x="872" y="81"/>
                      <a:pt x="880" y="86"/>
                    </a:cubicBezTo>
                    <a:cubicBezTo>
                      <a:pt x="883" y="88"/>
                      <a:pt x="883" y="88"/>
                      <a:pt x="883" y="88"/>
                    </a:cubicBezTo>
                    <a:cubicBezTo>
                      <a:pt x="883" y="88"/>
                      <a:pt x="883" y="87"/>
                      <a:pt x="882" y="87"/>
                    </a:cubicBezTo>
                    <a:cubicBezTo>
                      <a:pt x="882" y="87"/>
                      <a:pt x="882" y="87"/>
                      <a:pt x="881" y="86"/>
                    </a:cubicBezTo>
                    <a:cubicBezTo>
                      <a:pt x="880" y="86"/>
                      <a:pt x="880" y="86"/>
                      <a:pt x="880" y="86"/>
                    </a:cubicBezTo>
                    <a:cubicBezTo>
                      <a:pt x="880" y="86"/>
                      <a:pt x="880" y="86"/>
                      <a:pt x="880" y="86"/>
                    </a:cubicBezTo>
                    <a:cubicBezTo>
                      <a:pt x="879" y="86"/>
                      <a:pt x="879" y="86"/>
                      <a:pt x="879" y="86"/>
                    </a:cubicBezTo>
                    <a:cubicBezTo>
                      <a:pt x="878" y="86"/>
                      <a:pt x="878" y="86"/>
                      <a:pt x="878" y="86"/>
                    </a:cubicBezTo>
                    <a:cubicBezTo>
                      <a:pt x="878" y="85"/>
                      <a:pt x="877" y="84"/>
                      <a:pt x="877" y="84"/>
                    </a:cubicBezTo>
                    <a:cubicBezTo>
                      <a:pt x="877" y="84"/>
                      <a:pt x="877" y="84"/>
                      <a:pt x="872" y="81"/>
                    </a:cubicBezTo>
                    <a:cubicBezTo>
                      <a:pt x="868" y="80"/>
                      <a:pt x="868" y="80"/>
                      <a:pt x="856" y="74"/>
                    </a:cubicBezTo>
                    <a:cubicBezTo>
                      <a:pt x="855" y="73"/>
                      <a:pt x="855" y="73"/>
                      <a:pt x="855" y="73"/>
                    </a:cubicBezTo>
                    <a:cubicBezTo>
                      <a:pt x="855" y="73"/>
                      <a:pt x="855" y="73"/>
                      <a:pt x="852" y="73"/>
                    </a:cubicBezTo>
                    <a:cubicBezTo>
                      <a:pt x="854" y="74"/>
                      <a:pt x="854" y="74"/>
                      <a:pt x="854" y="74"/>
                    </a:cubicBezTo>
                    <a:cubicBezTo>
                      <a:pt x="855" y="74"/>
                      <a:pt x="855" y="74"/>
                      <a:pt x="855" y="74"/>
                    </a:cubicBezTo>
                    <a:cubicBezTo>
                      <a:pt x="855" y="74"/>
                      <a:pt x="855" y="74"/>
                      <a:pt x="855" y="74"/>
                    </a:cubicBezTo>
                    <a:cubicBezTo>
                      <a:pt x="855" y="74"/>
                      <a:pt x="856" y="75"/>
                      <a:pt x="856" y="75"/>
                    </a:cubicBezTo>
                    <a:cubicBezTo>
                      <a:pt x="857" y="75"/>
                      <a:pt x="858" y="75"/>
                      <a:pt x="858" y="75"/>
                    </a:cubicBezTo>
                    <a:cubicBezTo>
                      <a:pt x="858" y="75"/>
                      <a:pt x="858" y="76"/>
                      <a:pt x="858" y="76"/>
                    </a:cubicBezTo>
                    <a:cubicBezTo>
                      <a:pt x="859" y="76"/>
                      <a:pt x="859" y="76"/>
                      <a:pt x="859" y="76"/>
                    </a:cubicBezTo>
                    <a:cubicBezTo>
                      <a:pt x="859" y="76"/>
                      <a:pt x="859" y="76"/>
                      <a:pt x="860" y="76"/>
                    </a:cubicBezTo>
                    <a:cubicBezTo>
                      <a:pt x="860" y="77"/>
                      <a:pt x="860" y="77"/>
                      <a:pt x="860" y="77"/>
                    </a:cubicBezTo>
                    <a:cubicBezTo>
                      <a:pt x="861" y="77"/>
                      <a:pt x="861" y="77"/>
                      <a:pt x="861" y="77"/>
                    </a:cubicBezTo>
                    <a:cubicBezTo>
                      <a:pt x="861" y="77"/>
                      <a:pt x="861" y="77"/>
                      <a:pt x="861" y="77"/>
                    </a:cubicBezTo>
                    <a:cubicBezTo>
                      <a:pt x="862" y="78"/>
                      <a:pt x="862" y="78"/>
                      <a:pt x="862" y="78"/>
                    </a:cubicBezTo>
                    <a:cubicBezTo>
                      <a:pt x="862" y="78"/>
                      <a:pt x="863" y="78"/>
                      <a:pt x="863" y="79"/>
                    </a:cubicBezTo>
                    <a:cubicBezTo>
                      <a:pt x="864" y="79"/>
                      <a:pt x="864" y="79"/>
                      <a:pt x="864" y="79"/>
                    </a:cubicBezTo>
                    <a:cubicBezTo>
                      <a:pt x="865" y="80"/>
                      <a:pt x="865" y="80"/>
                      <a:pt x="865" y="80"/>
                    </a:cubicBezTo>
                    <a:cubicBezTo>
                      <a:pt x="866" y="80"/>
                      <a:pt x="866" y="80"/>
                      <a:pt x="866" y="81"/>
                    </a:cubicBezTo>
                    <a:cubicBezTo>
                      <a:pt x="866" y="81"/>
                      <a:pt x="866" y="81"/>
                      <a:pt x="866" y="81"/>
                    </a:cubicBezTo>
                    <a:cubicBezTo>
                      <a:pt x="866" y="81"/>
                      <a:pt x="866" y="81"/>
                      <a:pt x="866" y="81"/>
                    </a:cubicBezTo>
                    <a:cubicBezTo>
                      <a:pt x="867" y="82"/>
                      <a:pt x="867" y="82"/>
                      <a:pt x="867" y="82"/>
                    </a:cubicBezTo>
                    <a:cubicBezTo>
                      <a:pt x="867" y="82"/>
                      <a:pt x="867" y="82"/>
                      <a:pt x="867" y="82"/>
                    </a:cubicBezTo>
                    <a:cubicBezTo>
                      <a:pt x="868" y="82"/>
                      <a:pt x="868" y="82"/>
                      <a:pt x="868" y="82"/>
                    </a:cubicBezTo>
                    <a:cubicBezTo>
                      <a:pt x="868" y="82"/>
                      <a:pt x="868" y="82"/>
                      <a:pt x="870" y="84"/>
                    </a:cubicBezTo>
                    <a:cubicBezTo>
                      <a:pt x="871" y="84"/>
                      <a:pt x="874" y="86"/>
                      <a:pt x="876" y="86"/>
                    </a:cubicBezTo>
                    <a:cubicBezTo>
                      <a:pt x="876" y="86"/>
                      <a:pt x="876" y="86"/>
                      <a:pt x="876" y="86"/>
                    </a:cubicBezTo>
                    <a:cubicBezTo>
                      <a:pt x="876" y="87"/>
                      <a:pt x="876" y="87"/>
                      <a:pt x="876" y="87"/>
                    </a:cubicBezTo>
                    <a:cubicBezTo>
                      <a:pt x="877" y="87"/>
                      <a:pt x="877" y="87"/>
                      <a:pt x="877" y="87"/>
                    </a:cubicBezTo>
                    <a:cubicBezTo>
                      <a:pt x="877" y="87"/>
                      <a:pt x="877" y="87"/>
                      <a:pt x="878" y="87"/>
                    </a:cubicBezTo>
                    <a:cubicBezTo>
                      <a:pt x="878" y="87"/>
                      <a:pt x="878" y="88"/>
                      <a:pt x="879" y="88"/>
                    </a:cubicBezTo>
                    <a:cubicBezTo>
                      <a:pt x="880" y="88"/>
                      <a:pt x="880" y="88"/>
                      <a:pt x="880" y="88"/>
                    </a:cubicBezTo>
                    <a:cubicBezTo>
                      <a:pt x="880" y="88"/>
                      <a:pt x="880" y="89"/>
                      <a:pt x="880" y="89"/>
                    </a:cubicBezTo>
                    <a:cubicBezTo>
                      <a:pt x="880" y="89"/>
                      <a:pt x="881" y="89"/>
                      <a:pt x="882" y="89"/>
                    </a:cubicBezTo>
                    <a:cubicBezTo>
                      <a:pt x="882" y="89"/>
                      <a:pt x="882" y="89"/>
                      <a:pt x="883" y="90"/>
                    </a:cubicBezTo>
                    <a:cubicBezTo>
                      <a:pt x="883" y="90"/>
                      <a:pt x="883" y="90"/>
                      <a:pt x="883" y="90"/>
                    </a:cubicBezTo>
                    <a:cubicBezTo>
                      <a:pt x="883" y="90"/>
                      <a:pt x="884" y="90"/>
                      <a:pt x="887" y="92"/>
                    </a:cubicBezTo>
                    <a:cubicBezTo>
                      <a:pt x="889" y="93"/>
                      <a:pt x="890" y="95"/>
                      <a:pt x="891" y="96"/>
                    </a:cubicBezTo>
                    <a:cubicBezTo>
                      <a:pt x="893" y="98"/>
                      <a:pt x="893" y="98"/>
                      <a:pt x="893" y="98"/>
                    </a:cubicBezTo>
                    <a:cubicBezTo>
                      <a:pt x="895" y="99"/>
                      <a:pt x="895" y="99"/>
                      <a:pt x="895" y="99"/>
                    </a:cubicBezTo>
                    <a:cubicBezTo>
                      <a:pt x="902" y="105"/>
                      <a:pt x="902" y="105"/>
                      <a:pt x="905" y="109"/>
                    </a:cubicBezTo>
                    <a:cubicBezTo>
                      <a:pt x="910" y="113"/>
                      <a:pt x="915" y="116"/>
                      <a:pt x="923" y="122"/>
                    </a:cubicBezTo>
                    <a:cubicBezTo>
                      <a:pt x="926" y="124"/>
                      <a:pt x="930" y="126"/>
                      <a:pt x="933" y="127"/>
                    </a:cubicBezTo>
                    <a:cubicBezTo>
                      <a:pt x="934" y="129"/>
                      <a:pt x="938" y="130"/>
                      <a:pt x="940" y="132"/>
                    </a:cubicBezTo>
                    <a:cubicBezTo>
                      <a:pt x="940" y="132"/>
                      <a:pt x="940" y="132"/>
                      <a:pt x="938" y="129"/>
                    </a:cubicBezTo>
                    <a:cubicBezTo>
                      <a:pt x="936" y="127"/>
                      <a:pt x="933" y="126"/>
                      <a:pt x="932" y="124"/>
                    </a:cubicBezTo>
                    <a:cubicBezTo>
                      <a:pt x="932" y="123"/>
                      <a:pt x="932" y="123"/>
                      <a:pt x="932" y="123"/>
                    </a:cubicBezTo>
                    <a:cubicBezTo>
                      <a:pt x="934" y="125"/>
                      <a:pt x="934" y="125"/>
                      <a:pt x="934" y="125"/>
                    </a:cubicBezTo>
                    <a:cubicBezTo>
                      <a:pt x="934" y="124"/>
                      <a:pt x="934" y="124"/>
                      <a:pt x="934" y="124"/>
                    </a:cubicBezTo>
                    <a:cubicBezTo>
                      <a:pt x="932" y="123"/>
                      <a:pt x="930" y="121"/>
                      <a:pt x="928" y="119"/>
                    </a:cubicBezTo>
                    <a:cubicBezTo>
                      <a:pt x="926" y="118"/>
                      <a:pt x="926" y="118"/>
                      <a:pt x="926" y="118"/>
                    </a:cubicBezTo>
                    <a:cubicBezTo>
                      <a:pt x="928" y="119"/>
                      <a:pt x="928" y="119"/>
                      <a:pt x="928" y="119"/>
                    </a:cubicBezTo>
                    <a:cubicBezTo>
                      <a:pt x="932" y="122"/>
                      <a:pt x="932" y="122"/>
                      <a:pt x="932" y="122"/>
                    </a:cubicBezTo>
                    <a:cubicBezTo>
                      <a:pt x="934" y="124"/>
                      <a:pt x="934" y="124"/>
                      <a:pt x="934" y="124"/>
                    </a:cubicBezTo>
                    <a:cubicBezTo>
                      <a:pt x="963" y="147"/>
                      <a:pt x="967" y="151"/>
                      <a:pt x="999" y="183"/>
                    </a:cubicBezTo>
                    <a:cubicBezTo>
                      <a:pt x="1036" y="226"/>
                      <a:pt x="1043" y="236"/>
                      <a:pt x="1070" y="277"/>
                    </a:cubicBezTo>
                    <a:cubicBezTo>
                      <a:pt x="1094" y="319"/>
                      <a:pt x="1097" y="326"/>
                      <a:pt x="1117" y="376"/>
                    </a:cubicBezTo>
                    <a:cubicBezTo>
                      <a:pt x="1131" y="415"/>
                      <a:pt x="1133" y="420"/>
                      <a:pt x="1145" y="475"/>
                    </a:cubicBezTo>
                    <a:cubicBezTo>
                      <a:pt x="1146" y="482"/>
                      <a:pt x="1151" y="523"/>
                      <a:pt x="1152" y="533"/>
                    </a:cubicBezTo>
                    <a:cubicBezTo>
                      <a:pt x="1152" y="533"/>
                      <a:pt x="1152" y="533"/>
                      <a:pt x="1152" y="533"/>
                    </a:cubicBezTo>
                    <a:cubicBezTo>
                      <a:pt x="1151" y="528"/>
                      <a:pt x="1151" y="524"/>
                      <a:pt x="1150" y="519"/>
                    </a:cubicBezTo>
                    <a:cubicBezTo>
                      <a:pt x="1149" y="515"/>
                      <a:pt x="1149" y="515"/>
                      <a:pt x="1143" y="498"/>
                    </a:cubicBezTo>
                    <a:cubicBezTo>
                      <a:pt x="1143" y="496"/>
                      <a:pt x="1143" y="496"/>
                      <a:pt x="1143" y="496"/>
                    </a:cubicBezTo>
                    <a:cubicBezTo>
                      <a:pt x="1143" y="496"/>
                      <a:pt x="1143" y="496"/>
                      <a:pt x="1140" y="492"/>
                    </a:cubicBezTo>
                    <a:cubicBezTo>
                      <a:pt x="1141" y="494"/>
                      <a:pt x="1140" y="497"/>
                      <a:pt x="1140" y="500"/>
                    </a:cubicBezTo>
                    <a:cubicBezTo>
                      <a:pt x="1140" y="502"/>
                      <a:pt x="1140" y="502"/>
                      <a:pt x="1140" y="502"/>
                    </a:cubicBezTo>
                    <a:cubicBezTo>
                      <a:pt x="1140" y="502"/>
                      <a:pt x="1140" y="502"/>
                      <a:pt x="1140" y="504"/>
                    </a:cubicBezTo>
                    <a:cubicBezTo>
                      <a:pt x="1139" y="507"/>
                      <a:pt x="1139" y="512"/>
                      <a:pt x="1139" y="516"/>
                    </a:cubicBezTo>
                    <a:cubicBezTo>
                      <a:pt x="1139" y="518"/>
                      <a:pt x="1139" y="518"/>
                      <a:pt x="1139" y="518"/>
                    </a:cubicBezTo>
                    <a:cubicBezTo>
                      <a:pt x="1139" y="518"/>
                      <a:pt x="1139" y="519"/>
                      <a:pt x="1139" y="519"/>
                    </a:cubicBezTo>
                    <a:cubicBezTo>
                      <a:pt x="1139" y="520"/>
                      <a:pt x="1139" y="520"/>
                      <a:pt x="1139" y="520"/>
                    </a:cubicBezTo>
                    <a:cubicBezTo>
                      <a:pt x="1140" y="520"/>
                      <a:pt x="1140" y="522"/>
                      <a:pt x="1140" y="522"/>
                    </a:cubicBezTo>
                    <a:cubicBezTo>
                      <a:pt x="1140" y="522"/>
                      <a:pt x="1140" y="523"/>
                      <a:pt x="1140" y="523"/>
                    </a:cubicBezTo>
                    <a:cubicBezTo>
                      <a:pt x="1140" y="524"/>
                      <a:pt x="1140" y="524"/>
                      <a:pt x="1140" y="525"/>
                    </a:cubicBezTo>
                    <a:cubicBezTo>
                      <a:pt x="1140" y="525"/>
                      <a:pt x="1140" y="525"/>
                      <a:pt x="1140" y="525"/>
                    </a:cubicBezTo>
                    <a:cubicBezTo>
                      <a:pt x="1140" y="527"/>
                      <a:pt x="1141" y="527"/>
                      <a:pt x="1141" y="528"/>
                    </a:cubicBezTo>
                    <a:cubicBezTo>
                      <a:pt x="1141" y="528"/>
                      <a:pt x="1141" y="528"/>
                      <a:pt x="1141" y="533"/>
                    </a:cubicBezTo>
                    <a:cubicBezTo>
                      <a:pt x="1135" y="615"/>
                      <a:pt x="1135" y="615"/>
                      <a:pt x="1135" y="626"/>
                    </a:cubicBezTo>
                    <a:cubicBezTo>
                      <a:pt x="1135" y="629"/>
                      <a:pt x="1135" y="633"/>
                      <a:pt x="1135" y="635"/>
                    </a:cubicBezTo>
                    <a:cubicBezTo>
                      <a:pt x="1135" y="637"/>
                      <a:pt x="1135" y="637"/>
                      <a:pt x="1134" y="657"/>
                    </a:cubicBezTo>
                    <a:cubicBezTo>
                      <a:pt x="1132" y="667"/>
                      <a:pt x="1130" y="674"/>
                      <a:pt x="1129" y="681"/>
                    </a:cubicBezTo>
                    <a:cubicBezTo>
                      <a:pt x="1128" y="685"/>
                      <a:pt x="1128" y="685"/>
                      <a:pt x="1128" y="685"/>
                    </a:cubicBezTo>
                    <a:cubicBezTo>
                      <a:pt x="1128" y="685"/>
                      <a:pt x="1128" y="685"/>
                      <a:pt x="1127" y="686"/>
                    </a:cubicBezTo>
                    <a:cubicBezTo>
                      <a:pt x="1127" y="686"/>
                      <a:pt x="1127" y="686"/>
                      <a:pt x="1127" y="686"/>
                    </a:cubicBezTo>
                    <a:cubicBezTo>
                      <a:pt x="1127" y="687"/>
                      <a:pt x="1127" y="687"/>
                      <a:pt x="1126" y="687"/>
                    </a:cubicBezTo>
                    <a:cubicBezTo>
                      <a:pt x="1126" y="688"/>
                      <a:pt x="1126" y="688"/>
                      <a:pt x="1126" y="688"/>
                    </a:cubicBezTo>
                    <a:cubicBezTo>
                      <a:pt x="1126" y="689"/>
                      <a:pt x="1126" y="689"/>
                      <a:pt x="1125" y="689"/>
                    </a:cubicBezTo>
                    <a:cubicBezTo>
                      <a:pt x="1125" y="689"/>
                      <a:pt x="1125" y="689"/>
                      <a:pt x="1124" y="690"/>
                    </a:cubicBezTo>
                    <a:cubicBezTo>
                      <a:pt x="1124" y="690"/>
                      <a:pt x="1124" y="690"/>
                      <a:pt x="1124" y="690"/>
                    </a:cubicBezTo>
                    <a:cubicBezTo>
                      <a:pt x="1124" y="690"/>
                      <a:pt x="1123" y="691"/>
                      <a:pt x="1122" y="690"/>
                    </a:cubicBezTo>
                    <a:cubicBezTo>
                      <a:pt x="1122" y="689"/>
                      <a:pt x="1121" y="686"/>
                      <a:pt x="1121" y="684"/>
                    </a:cubicBezTo>
                    <a:cubicBezTo>
                      <a:pt x="1121" y="681"/>
                      <a:pt x="1121" y="678"/>
                      <a:pt x="1121" y="675"/>
                    </a:cubicBezTo>
                    <a:cubicBezTo>
                      <a:pt x="1120" y="675"/>
                      <a:pt x="1120" y="675"/>
                      <a:pt x="1120" y="675"/>
                    </a:cubicBezTo>
                    <a:cubicBezTo>
                      <a:pt x="1115" y="643"/>
                      <a:pt x="1105" y="611"/>
                      <a:pt x="1098" y="578"/>
                    </a:cubicBezTo>
                    <a:cubicBezTo>
                      <a:pt x="1097" y="576"/>
                      <a:pt x="1096" y="576"/>
                      <a:pt x="1096" y="575"/>
                    </a:cubicBezTo>
                    <a:cubicBezTo>
                      <a:pt x="1096" y="578"/>
                      <a:pt x="1095" y="582"/>
                      <a:pt x="1093" y="586"/>
                    </a:cubicBezTo>
                    <a:cubicBezTo>
                      <a:pt x="1092" y="587"/>
                      <a:pt x="1090" y="588"/>
                      <a:pt x="1089" y="589"/>
                    </a:cubicBezTo>
                    <a:cubicBezTo>
                      <a:pt x="1087" y="590"/>
                      <a:pt x="1087" y="590"/>
                      <a:pt x="1087" y="590"/>
                    </a:cubicBezTo>
                    <a:cubicBezTo>
                      <a:pt x="1081" y="586"/>
                      <a:pt x="1081" y="586"/>
                      <a:pt x="1078" y="573"/>
                    </a:cubicBezTo>
                    <a:cubicBezTo>
                      <a:pt x="1078" y="573"/>
                      <a:pt x="1078" y="573"/>
                      <a:pt x="1077" y="575"/>
                    </a:cubicBezTo>
                    <a:cubicBezTo>
                      <a:pt x="1070" y="565"/>
                      <a:pt x="1063" y="562"/>
                      <a:pt x="1059" y="560"/>
                    </a:cubicBezTo>
                    <a:cubicBezTo>
                      <a:pt x="1059" y="559"/>
                      <a:pt x="1059" y="559"/>
                      <a:pt x="1059" y="559"/>
                    </a:cubicBezTo>
                    <a:cubicBezTo>
                      <a:pt x="1059" y="559"/>
                      <a:pt x="1059" y="559"/>
                      <a:pt x="1059" y="559"/>
                    </a:cubicBezTo>
                    <a:cubicBezTo>
                      <a:pt x="1059" y="558"/>
                      <a:pt x="1059" y="558"/>
                      <a:pt x="1059" y="558"/>
                    </a:cubicBezTo>
                    <a:cubicBezTo>
                      <a:pt x="1059" y="558"/>
                      <a:pt x="1059" y="558"/>
                      <a:pt x="1056" y="561"/>
                    </a:cubicBezTo>
                    <a:cubicBezTo>
                      <a:pt x="1052" y="563"/>
                      <a:pt x="1049" y="565"/>
                      <a:pt x="1046" y="566"/>
                    </a:cubicBezTo>
                    <a:cubicBezTo>
                      <a:pt x="1044" y="568"/>
                      <a:pt x="1044" y="568"/>
                      <a:pt x="1044" y="568"/>
                    </a:cubicBezTo>
                    <a:cubicBezTo>
                      <a:pt x="1042" y="569"/>
                      <a:pt x="1040" y="570"/>
                      <a:pt x="1039" y="571"/>
                    </a:cubicBezTo>
                    <a:cubicBezTo>
                      <a:pt x="1036" y="572"/>
                      <a:pt x="1032" y="574"/>
                      <a:pt x="1029" y="576"/>
                    </a:cubicBezTo>
                    <a:cubicBezTo>
                      <a:pt x="1017" y="580"/>
                      <a:pt x="1014" y="581"/>
                      <a:pt x="1002" y="573"/>
                    </a:cubicBezTo>
                    <a:cubicBezTo>
                      <a:pt x="1006" y="585"/>
                      <a:pt x="1006" y="585"/>
                      <a:pt x="1012" y="588"/>
                    </a:cubicBezTo>
                    <a:cubicBezTo>
                      <a:pt x="1012" y="588"/>
                      <a:pt x="1012" y="588"/>
                      <a:pt x="1012" y="588"/>
                    </a:cubicBezTo>
                    <a:cubicBezTo>
                      <a:pt x="1015" y="589"/>
                      <a:pt x="1015" y="589"/>
                      <a:pt x="1015" y="589"/>
                    </a:cubicBezTo>
                    <a:cubicBezTo>
                      <a:pt x="1019" y="590"/>
                      <a:pt x="1019" y="590"/>
                      <a:pt x="1019" y="590"/>
                    </a:cubicBezTo>
                    <a:cubicBezTo>
                      <a:pt x="1021" y="593"/>
                      <a:pt x="1025" y="595"/>
                      <a:pt x="1027" y="597"/>
                    </a:cubicBezTo>
                    <a:cubicBezTo>
                      <a:pt x="1029" y="598"/>
                      <a:pt x="1029" y="598"/>
                      <a:pt x="1029" y="598"/>
                    </a:cubicBezTo>
                    <a:cubicBezTo>
                      <a:pt x="1030" y="598"/>
                      <a:pt x="1030" y="598"/>
                      <a:pt x="1030" y="598"/>
                    </a:cubicBezTo>
                    <a:cubicBezTo>
                      <a:pt x="1030" y="599"/>
                      <a:pt x="1030" y="600"/>
                      <a:pt x="1030" y="600"/>
                    </a:cubicBezTo>
                    <a:cubicBezTo>
                      <a:pt x="1030" y="601"/>
                      <a:pt x="1030" y="601"/>
                      <a:pt x="1030" y="602"/>
                    </a:cubicBezTo>
                    <a:cubicBezTo>
                      <a:pt x="1030" y="603"/>
                      <a:pt x="1030" y="603"/>
                      <a:pt x="1031" y="605"/>
                    </a:cubicBezTo>
                    <a:cubicBezTo>
                      <a:pt x="1031" y="605"/>
                      <a:pt x="1031" y="606"/>
                      <a:pt x="1031" y="607"/>
                    </a:cubicBezTo>
                    <a:cubicBezTo>
                      <a:pt x="1032" y="607"/>
                      <a:pt x="1032" y="608"/>
                      <a:pt x="1032" y="609"/>
                    </a:cubicBezTo>
                    <a:cubicBezTo>
                      <a:pt x="1032" y="609"/>
                      <a:pt x="1032" y="609"/>
                      <a:pt x="1032" y="611"/>
                    </a:cubicBezTo>
                    <a:cubicBezTo>
                      <a:pt x="1032" y="611"/>
                      <a:pt x="1032" y="612"/>
                      <a:pt x="1032" y="613"/>
                    </a:cubicBezTo>
                    <a:cubicBezTo>
                      <a:pt x="1032" y="613"/>
                      <a:pt x="1032" y="614"/>
                      <a:pt x="1030" y="619"/>
                    </a:cubicBezTo>
                    <a:cubicBezTo>
                      <a:pt x="1023" y="632"/>
                      <a:pt x="1022" y="642"/>
                      <a:pt x="1022" y="646"/>
                    </a:cubicBezTo>
                    <a:cubicBezTo>
                      <a:pt x="1022" y="646"/>
                      <a:pt x="1022" y="646"/>
                      <a:pt x="1022" y="646"/>
                    </a:cubicBezTo>
                    <a:cubicBezTo>
                      <a:pt x="1021" y="646"/>
                      <a:pt x="1021" y="646"/>
                      <a:pt x="1021" y="646"/>
                    </a:cubicBezTo>
                    <a:cubicBezTo>
                      <a:pt x="1021" y="646"/>
                      <a:pt x="1021" y="646"/>
                      <a:pt x="1021" y="646"/>
                    </a:cubicBezTo>
                    <a:cubicBezTo>
                      <a:pt x="1021" y="646"/>
                      <a:pt x="1021" y="646"/>
                      <a:pt x="1020" y="650"/>
                    </a:cubicBezTo>
                    <a:cubicBezTo>
                      <a:pt x="1017" y="659"/>
                      <a:pt x="1017" y="659"/>
                      <a:pt x="1011" y="669"/>
                    </a:cubicBezTo>
                    <a:cubicBezTo>
                      <a:pt x="1005" y="674"/>
                      <a:pt x="1005" y="674"/>
                      <a:pt x="1005" y="674"/>
                    </a:cubicBezTo>
                    <a:cubicBezTo>
                      <a:pt x="1003" y="674"/>
                      <a:pt x="1003" y="674"/>
                      <a:pt x="1003" y="674"/>
                    </a:cubicBezTo>
                    <a:cubicBezTo>
                      <a:pt x="976" y="690"/>
                      <a:pt x="962" y="718"/>
                      <a:pt x="938" y="737"/>
                    </a:cubicBezTo>
                    <a:cubicBezTo>
                      <a:pt x="933" y="738"/>
                      <a:pt x="927" y="741"/>
                      <a:pt x="920" y="744"/>
                    </a:cubicBezTo>
                    <a:cubicBezTo>
                      <a:pt x="919" y="744"/>
                      <a:pt x="917" y="744"/>
                      <a:pt x="915" y="745"/>
                    </a:cubicBezTo>
                    <a:cubicBezTo>
                      <a:pt x="915" y="746"/>
                      <a:pt x="916" y="749"/>
                      <a:pt x="916" y="751"/>
                    </a:cubicBezTo>
                    <a:cubicBezTo>
                      <a:pt x="917" y="753"/>
                      <a:pt x="920" y="756"/>
                      <a:pt x="923" y="758"/>
                    </a:cubicBezTo>
                    <a:cubicBezTo>
                      <a:pt x="925" y="758"/>
                      <a:pt x="925" y="758"/>
                      <a:pt x="925" y="758"/>
                    </a:cubicBezTo>
                    <a:cubicBezTo>
                      <a:pt x="925" y="758"/>
                      <a:pt x="925" y="758"/>
                      <a:pt x="925" y="758"/>
                    </a:cubicBezTo>
                    <a:cubicBezTo>
                      <a:pt x="925" y="759"/>
                      <a:pt x="925" y="759"/>
                      <a:pt x="925" y="759"/>
                    </a:cubicBezTo>
                    <a:cubicBezTo>
                      <a:pt x="925" y="759"/>
                      <a:pt x="925" y="759"/>
                      <a:pt x="925" y="759"/>
                    </a:cubicBezTo>
                    <a:cubicBezTo>
                      <a:pt x="925" y="759"/>
                      <a:pt x="925" y="760"/>
                      <a:pt x="925" y="760"/>
                    </a:cubicBezTo>
                    <a:cubicBezTo>
                      <a:pt x="940" y="756"/>
                      <a:pt x="943" y="755"/>
                      <a:pt x="958" y="746"/>
                    </a:cubicBezTo>
                    <a:cubicBezTo>
                      <a:pt x="958" y="746"/>
                      <a:pt x="958" y="746"/>
                      <a:pt x="960" y="746"/>
                    </a:cubicBezTo>
                    <a:cubicBezTo>
                      <a:pt x="964" y="744"/>
                      <a:pt x="968" y="740"/>
                      <a:pt x="971" y="738"/>
                    </a:cubicBezTo>
                    <a:cubicBezTo>
                      <a:pt x="972" y="735"/>
                      <a:pt x="972" y="735"/>
                      <a:pt x="972" y="735"/>
                    </a:cubicBezTo>
                    <a:cubicBezTo>
                      <a:pt x="972" y="735"/>
                      <a:pt x="972" y="735"/>
                      <a:pt x="973" y="735"/>
                    </a:cubicBezTo>
                    <a:cubicBezTo>
                      <a:pt x="973" y="735"/>
                      <a:pt x="973" y="735"/>
                      <a:pt x="973" y="735"/>
                    </a:cubicBezTo>
                    <a:cubicBezTo>
                      <a:pt x="974" y="735"/>
                      <a:pt x="974" y="735"/>
                      <a:pt x="974" y="735"/>
                    </a:cubicBezTo>
                    <a:cubicBezTo>
                      <a:pt x="974" y="735"/>
                      <a:pt x="974" y="735"/>
                      <a:pt x="974" y="735"/>
                    </a:cubicBezTo>
                    <a:cubicBezTo>
                      <a:pt x="975" y="735"/>
                      <a:pt x="975" y="735"/>
                      <a:pt x="975" y="735"/>
                    </a:cubicBezTo>
                    <a:cubicBezTo>
                      <a:pt x="976" y="735"/>
                      <a:pt x="976" y="735"/>
                      <a:pt x="976" y="735"/>
                    </a:cubicBezTo>
                    <a:cubicBezTo>
                      <a:pt x="976" y="734"/>
                      <a:pt x="976" y="734"/>
                      <a:pt x="976" y="734"/>
                    </a:cubicBezTo>
                    <a:cubicBezTo>
                      <a:pt x="978" y="734"/>
                      <a:pt x="978" y="734"/>
                      <a:pt x="978" y="734"/>
                    </a:cubicBezTo>
                    <a:cubicBezTo>
                      <a:pt x="978" y="734"/>
                      <a:pt x="978" y="734"/>
                      <a:pt x="978" y="734"/>
                    </a:cubicBezTo>
                    <a:cubicBezTo>
                      <a:pt x="979" y="734"/>
                      <a:pt x="979" y="734"/>
                      <a:pt x="979" y="734"/>
                    </a:cubicBezTo>
                    <a:cubicBezTo>
                      <a:pt x="979" y="734"/>
                      <a:pt x="979" y="734"/>
                      <a:pt x="980" y="736"/>
                    </a:cubicBezTo>
                    <a:cubicBezTo>
                      <a:pt x="984" y="780"/>
                      <a:pt x="947" y="821"/>
                      <a:pt x="914" y="861"/>
                    </a:cubicBezTo>
                    <a:cubicBezTo>
                      <a:pt x="913" y="861"/>
                      <a:pt x="913" y="861"/>
                      <a:pt x="913" y="861"/>
                    </a:cubicBezTo>
                    <a:cubicBezTo>
                      <a:pt x="913" y="861"/>
                      <a:pt x="913" y="861"/>
                      <a:pt x="913" y="861"/>
                    </a:cubicBezTo>
                    <a:cubicBezTo>
                      <a:pt x="912" y="861"/>
                      <a:pt x="912" y="861"/>
                      <a:pt x="912" y="861"/>
                    </a:cubicBezTo>
                    <a:cubicBezTo>
                      <a:pt x="912" y="861"/>
                      <a:pt x="912" y="861"/>
                      <a:pt x="912" y="861"/>
                    </a:cubicBezTo>
                    <a:cubicBezTo>
                      <a:pt x="911" y="861"/>
                      <a:pt x="911" y="861"/>
                      <a:pt x="911" y="861"/>
                    </a:cubicBezTo>
                    <a:cubicBezTo>
                      <a:pt x="893" y="877"/>
                      <a:pt x="888" y="885"/>
                      <a:pt x="886" y="888"/>
                    </a:cubicBezTo>
                    <a:cubicBezTo>
                      <a:pt x="882" y="910"/>
                      <a:pt x="856" y="909"/>
                      <a:pt x="847" y="926"/>
                    </a:cubicBezTo>
                    <a:cubicBezTo>
                      <a:pt x="845" y="928"/>
                      <a:pt x="843" y="932"/>
                      <a:pt x="842" y="936"/>
                    </a:cubicBezTo>
                    <a:cubicBezTo>
                      <a:pt x="841" y="936"/>
                      <a:pt x="840" y="936"/>
                      <a:pt x="840" y="936"/>
                    </a:cubicBezTo>
                    <a:cubicBezTo>
                      <a:pt x="840" y="964"/>
                      <a:pt x="840" y="964"/>
                      <a:pt x="841" y="967"/>
                    </a:cubicBezTo>
                    <a:cubicBezTo>
                      <a:pt x="842" y="969"/>
                      <a:pt x="842" y="969"/>
                      <a:pt x="842" y="969"/>
                    </a:cubicBezTo>
                    <a:cubicBezTo>
                      <a:pt x="842" y="969"/>
                      <a:pt x="842" y="969"/>
                      <a:pt x="842" y="970"/>
                    </a:cubicBezTo>
                    <a:cubicBezTo>
                      <a:pt x="842" y="970"/>
                      <a:pt x="841" y="972"/>
                      <a:pt x="841" y="972"/>
                    </a:cubicBezTo>
                    <a:cubicBezTo>
                      <a:pt x="840" y="974"/>
                      <a:pt x="840" y="974"/>
                      <a:pt x="840" y="974"/>
                    </a:cubicBezTo>
                    <a:cubicBezTo>
                      <a:pt x="840" y="974"/>
                      <a:pt x="840" y="974"/>
                      <a:pt x="840" y="975"/>
                    </a:cubicBezTo>
                    <a:cubicBezTo>
                      <a:pt x="840" y="975"/>
                      <a:pt x="839" y="976"/>
                      <a:pt x="839" y="977"/>
                    </a:cubicBezTo>
                    <a:cubicBezTo>
                      <a:pt x="839" y="977"/>
                      <a:pt x="839" y="977"/>
                      <a:pt x="839" y="978"/>
                    </a:cubicBezTo>
                    <a:cubicBezTo>
                      <a:pt x="838" y="979"/>
                      <a:pt x="838" y="979"/>
                      <a:pt x="838" y="980"/>
                    </a:cubicBezTo>
                    <a:cubicBezTo>
                      <a:pt x="838" y="980"/>
                      <a:pt x="837" y="980"/>
                      <a:pt x="836" y="981"/>
                    </a:cubicBezTo>
                    <a:cubicBezTo>
                      <a:pt x="830" y="1000"/>
                      <a:pt x="830" y="1000"/>
                      <a:pt x="828" y="1004"/>
                    </a:cubicBezTo>
                    <a:cubicBezTo>
                      <a:pt x="825" y="1006"/>
                      <a:pt x="822" y="1009"/>
                      <a:pt x="820" y="1011"/>
                    </a:cubicBezTo>
                    <a:cubicBezTo>
                      <a:pt x="820" y="1011"/>
                      <a:pt x="820" y="1011"/>
                      <a:pt x="819" y="1011"/>
                    </a:cubicBezTo>
                    <a:cubicBezTo>
                      <a:pt x="819" y="1011"/>
                      <a:pt x="819" y="1011"/>
                      <a:pt x="819" y="1011"/>
                    </a:cubicBezTo>
                    <a:cubicBezTo>
                      <a:pt x="818" y="1011"/>
                      <a:pt x="818" y="1011"/>
                      <a:pt x="818" y="1011"/>
                    </a:cubicBezTo>
                    <a:cubicBezTo>
                      <a:pt x="818" y="1011"/>
                      <a:pt x="818" y="1011"/>
                      <a:pt x="817" y="1014"/>
                    </a:cubicBezTo>
                    <a:cubicBezTo>
                      <a:pt x="796" y="1028"/>
                      <a:pt x="768" y="1029"/>
                      <a:pt x="751" y="1051"/>
                    </a:cubicBezTo>
                    <a:cubicBezTo>
                      <a:pt x="751" y="1057"/>
                      <a:pt x="751" y="1057"/>
                      <a:pt x="751" y="1057"/>
                    </a:cubicBezTo>
                    <a:cubicBezTo>
                      <a:pt x="752" y="1057"/>
                      <a:pt x="752" y="1057"/>
                      <a:pt x="752" y="1057"/>
                    </a:cubicBezTo>
                    <a:cubicBezTo>
                      <a:pt x="751" y="1058"/>
                      <a:pt x="751" y="1058"/>
                      <a:pt x="751" y="1058"/>
                    </a:cubicBezTo>
                    <a:cubicBezTo>
                      <a:pt x="751" y="1058"/>
                      <a:pt x="750" y="1058"/>
                      <a:pt x="750" y="1059"/>
                    </a:cubicBezTo>
                    <a:cubicBezTo>
                      <a:pt x="750" y="1059"/>
                      <a:pt x="750" y="1060"/>
                      <a:pt x="749" y="1060"/>
                    </a:cubicBezTo>
                    <a:cubicBezTo>
                      <a:pt x="748" y="1061"/>
                      <a:pt x="748" y="1062"/>
                      <a:pt x="748" y="1062"/>
                    </a:cubicBezTo>
                    <a:cubicBezTo>
                      <a:pt x="748" y="1062"/>
                      <a:pt x="747" y="1063"/>
                      <a:pt x="747" y="1063"/>
                    </a:cubicBezTo>
                    <a:cubicBezTo>
                      <a:pt x="746" y="1064"/>
                      <a:pt x="746" y="1064"/>
                      <a:pt x="746" y="1064"/>
                    </a:cubicBezTo>
                    <a:cubicBezTo>
                      <a:pt x="746" y="1065"/>
                      <a:pt x="746" y="1065"/>
                      <a:pt x="746" y="1065"/>
                    </a:cubicBezTo>
                    <a:cubicBezTo>
                      <a:pt x="745" y="1067"/>
                      <a:pt x="745" y="1067"/>
                      <a:pt x="745" y="1067"/>
                    </a:cubicBezTo>
                    <a:cubicBezTo>
                      <a:pt x="738" y="1071"/>
                      <a:pt x="737" y="1072"/>
                      <a:pt x="718" y="1077"/>
                    </a:cubicBezTo>
                    <a:cubicBezTo>
                      <a:pt x="715" y="1078"/>
                      <a:pt x="712" y="1080"/>
                      <a:pt x="710" y="1081"/>
                    </a:cubicBezTo>
                    <a:cubicBezTo>
                      <a:pt x="710" y="1082"/>
                      <a:pt x="710" y="1082"/>
                      <a:pt x="710" y="1082"/>
                    </a:cubicBezTo>
                    <a:cubicBezTo>
                      <a:pt x="709" y="1082"/>
                      <a:pt x="709" y="1082"/>
                      <a:pt x="709" y="1082"/>
                    </a:cubicBezTo>
                    <a:cubicBezTo>
                      <a:pt x="709" y="1082"/>
                      <a:pt x="709" y="1082"/>
                      <a:pt x="709" y="1082"/>
                    </a:cubicBezTo>
                    <a:cubicBezTo>
                      <a:pt x="708" y="1082"/>
                      <a:pt x="708" y="1082"/>
                      <a:pt x="708" y="1082"/>
                    </a:cubicBezTo>
                    <a:cubicBezTo>
                      <a:pt x="708" y="1082"/>
                      <a:pt x="708" y="1082"/>
                      <a:pt x="706" y="1083"/>
                    </a:cubicBezTo>
                    <a:cubicBezTo>
                      <a:pt x="705" y="1087"/>
                      <a:pt x="703" y="1090"/>
                      <a:pt x="700" y="1092"/>
                    </a:cubicBezTo>
                    <a:cubicBezTo>
                      <a:pt x="687" y="1097"/>
                      <a:pt x="675" y="1102"/>
                      <a:pt x="662" y="1107"/>
                    </a:cubicBezTo>
                    <a:cubicBezTo>
                      <a:pt x="660" y="1108"/>
                      <a:pt x="660" y="1108"/>
                      <a:pt x="660" y="1108"/>
                    </a:cubicBezTo>
                    <a:cubicBezTo>
                      <a:pt x="659" y="1110"/>
                      <a:pt x="659" y="1110"/>
                      <a:pt x="659" y="1110"/>
                    </a:cubicBezTo>
                    <a:cubicBezTo>
                      <a:pt x="659" y="1110"/>
                      <a:pt x="659" y="1110"/>
                      <a:pt x="656" y="1110"/>
                    </a:cubicBezTo>
                    <a:cubicBezTo>
                      <a:pt x="652" y="1111"/>
                      <a:pt x="648" y="1112"/>
                      <a:pt x="645" y="1114"/>
                    </a:cubicBezTo>
                    <a:cubicBezTo>
                      <a:pt x="645" y="1114"/>
                      <a:pt x="633" y="1115"/>
                      <a:pt x="618" y="1118"/>
                    </a:cubicBezTo>
                    <a:cubicBezTo>
                      <a:pt x="614" y="1118"/>
                      <a:pt x="609" y="1118"/>
                      <a:pt x="606" y="1118"/>
                    </a:cubicBezTo>
                    <a:cubicBezTo>
                      <a:pt x="603" y="1118"/>
                      <a:pt x="600" y="1117"/>
                      <a:pt x="598" y="1117"/>
                    </a:cubicBezTo>
                    <a:cubicBezTo>
                      <a:pt x="598" y="1117"/>
                      <a:pt x="598" y="1117"/>
                      <a:pt x="597" y="1117"/>
                    </a:cubicBezTo>
                    <a:cubicBezTo>
                      <a:pt x="597" y="1117"/>
                      <a:pt x="597" y="1117"/>
                      <a:pt x="597" y="1117"/>
                    </a:cubicBezTo>
                    <a:cubicBezTo>
                      <a:pt x="596" y="1117"/>
                      <a:pt x="596" y="1117"/>
                      <a:pt x="596" y="1117"/>
                    </a:cubicBezTo>
                    <a:cubicBezTo>
                      <a:pt x="596" y="1117"/>
                      <a:pt x="596" y="1117"/>
                      <a:pt x="595" y="1117"/>
                    </a:cubicBezTo>
                    <a:cubicBezTo>
                      <a:pt x="595" y="1117"/>
                      <a:pt x="595" y="1117"/>
                      <a:pt x="595" y="1117"/>
                    </a:cubicBezTo>
                    <a:cubicBezTo>
                      <a:pt x="594" y="1117"/>
                      <a:pt x="594" y="1117"/>
                      <a:pt x="594" y="1117"/>
                    </a:cubicBezTo>
                    <a:cubicBezTo>
                      <a:pt x="584" y="1117"/>
                      <a:pt x="574" y="1117"/>
                      <a:pt x="564" y="1117"/>
                    </a:cubicBezTo>
                    <a:cubicBezTo>
                      <a:pt x="562" y="1115"/>
                      <a:pt x="559" y="1115"/>
                      <a:pt x="558" y="1113"/>
                    </a:cubicBezTo>
                    <a:cubicBezTo>
                      <a:pt x="558" y="1110"/>
                      <a:pt x="559" y="1107"/>
                      <a:pt x="560" y="1105"/>
                    </a:cubicBezTo>
                    <a:cubicBezTo>
                      <a:pt x="551" y="1091"/>
                      <a:pt x="551" y="1091"/>
                      <a:pt x="544" y="1083"/>
                    </a:cubicBezTo>
                    <a:cubicBezTo>
                      <a:pt x="544" y="1075"/>
                      <a:pt x="545" y="1067"/>
                      <a:pt x="544" y="1058"/>
                    </a:cubicBezTo>
                    <a:cubicBezTo>
                      <a:pt x="541" y="1042"/>
                      <a:pt x="541" y="1042"/>
                      <a:pt x="530" y="1028"/>
                    </a:cubicBezTo>
                    <a:cubicBezTo>
                      <a:pt x="525" y="1011"/>
                      <a:pt x="541" y="992"/>
                      <a:pt x="555" y="975"/>
                    </a:cubicBezTo>
                    <a:cubicBezTo>
                      <a:pt x="555" y="975"/>
                      <a:pt x="555" y="975"/>
                      <a:pt x="559" y="972"/>
                    </a:cubicBezTo>
                    <a:cubicBezTo>
                      <a:pt x="559" y="972"/>
                      <a:pt x="559" y="972"/>
                      <a:pt x="556" y="968"/>
                    </a:cubicBezTo>
                    <a:cubicBezTo>
                      <a:pt x="557" y="965"/>
                      <a:pt x="555" y="961"/>
                      <a:pt x="553" y="959"/>
                    </a:cubicBezTo>
                    <a:cubicBezTo>
                      <a:pt x="554" y="958"/>
                      <a:pt x="554" y="958"/>
                      <a:pt x="554" y="958"/>
                    </a:cubicBezTo>
                    <a:cubicBezTo>
                      <a:pt x="554" y="957"/>
                      <a:pt x="554" y="956"/>
                      <a:pt x="554" y="956"/>
                    </a:cubicBezTo>
                    <a:cubicBezTo>
                      <a:pt x="554" y="955"/>
                      <a:pt x="554" y="955"/>
                      <a:pt x="554" y="955"/>
                    </a:cubicBezTo>
                    <a:cubicBezTo>
                      <a:pt x="554" y="954"/>
                      <a:pt x="554" y="954"/>
                      <a:pt x="554" y="954"/>
                    </a:cubicBezTo>
                    <a:cubicBezTo>
                      <a:pt x="554" y="953"/>
                      <a:pt x="554" y="952"/>
                      <a:pt x="554" y="952"/>
                    </a:cubicBezTo>
                    <a:cubicBezTo>
                      <a:pt x="554" y="952"/>
                      <a:pt x="555" y="951"/>
                      <a:pt x="555" y="950"/>
                    </a:cubicBezTo>
                    <a:cubicBezTo>
                      <a:pt x="555" y="950"/>
                      <a:pt x="555" y="950"/>
                      <a:pt x="555" y="950"/>
                    </a:cubicBezTo>
                    <a:cubicBezTo>
                      <a:pt x="555" y="948"/>
                      <a:pt x="555" y="948"/>
                      <a:pt x="556" y="945"/>
                    </a:cubicBezTo>
                    <a:cubicBezTo>
                      <a:pt x="554" y="941"/>
                      <a:pt x="552" y="936"/>
                      <a:pt x="549" y="931"/>
                    </a:cubicBezTo>
                    <a:cubicBezTo>
                      <a:pt x="549" y="928"/>
                      <a:pt x="549" y="924"/>
                      <a:pt x="548" y="921"/>
                    </a:cubicBezTo>
                    <a:cubicBezTo>
                      <a:pt x="548" y="910"/>
                      <a:pt x="539" y="902"/>
                      <a:pt x="532" y="895"/>
                    </a:cubicBezTo>
                    <a:cubicBezTo>
                      <a:pt x="530" y="892"/>
                      <a:pt x="528" y="888"/>
                      <a:pt x="526" y="883"/>
                    </a:cubicBezTo>
                    <a:cubicBezTo>
                      <a:pt x="527" y="867"/>
                      <a:pt x="545" y="855"/>
                      <a:pt x="540" y="837"/>
                    </a:cubicBezTo>
                    <a:cubicBezTo>
                      <a:pt x="540" y="837"/>
                      <a:pt x="540" y="837"/>
                      <a:pt x="540" y="837"/>
                    </a:cubicBezTo>
                    <a:cubicBezTo>
                      <a:pt x="539" y="837"/>
                      <a:pt x="539" y="837"/>
                      <a:pt x="539" y="837"/>
                    </a:cubicBezTo>
                    <a:cubicBezTo>
                      <a:pt x="538" y="837"/>
                      <a:pt x="538" y="837"/>
                      <a:pt x="538" y="837"/>
                    </a:cubicBezTo>
                    <a:cubicBezTo>
                      <a:pt x="538" y="836"/>
                      <a:pt x="538" y="836"/>
                      <a:pt x="538" y="836"/>
                    </a:cubicBezTo>
                    <a:cubicBezTo>
                      <a:pt x="538" y="836"/>
                      <a:pt x="538" y="836"/>
                      <a:pt x="538" y="836"/>
                    </a:cubicBezTo>
                    <a:cubicBezTo>
                      <a:pt x="537" y="836"/>
                      <a:pt x="537" y="836"/>
                      <a:pt x="537" y="836"/>
                    </a:cubicBezTo>
                    <a:cubicBezTo>
                      <a:pt x="537" y="836"/>
                      <a:pt x="537" y="836"/>
                      <a:pt x="532" y="836"/>
                    </a:cubicBezTo>
                    <a:cubicBezTo>
                      <a:pt x="530" y="835"/>
                      <a:pt x="529" y="833"/>
                      <a:pt x="527" y="832"/>
                    </a:cubicBezTo>
                    <a:cubicBezTo>
                      <a:pt x="527" y="831"/>
                      <a:pt x="527" y="828"/>
                      <a:pt x="527" y="827"/>
                    </a:cubicBezTo>
                    <a:cubicBezTo>
                      <a:pt x="528" y="825"/>
                      <a:pt x="529" y="823"/>
                      <a:pt x="529" y="822"/>
                    </a:cubicBezTo>
                    <a:cubicBezTo>
                      <a:pt x="526" y="820"/>
                      <a:pt x="522" y="818"/>
                      <a:pt x="518" y="818"/>
                    </a:cubicBezTo>
                    <a:cubicBezTo>
                      <a:pt x="516" y="818"/>
                      <a:pt x="513" y="818"/>
                      <a:pt x="511" y="817"/>
                    </a:cubicBezTo>
                    <a:cubicBezTo>
                      <a:pt x="502" y="815"/>
                      <a:pt x="499" y="813"/>
                      <a:pt x="498" y="807"/>
                    </a:cubicBezTo>
                    <a:cubicBezTo>
                      <a:pt x="495" y="784"/>
                      <a:pt x="476" y="786"/>
                      <a:pt x="432" y="790"/>
                    </a:cubicBezTo>
                    <a:cubicBezTo>
                      <a:pt x="422" y="790"/>
                      <a:pt x="422" y="790"/>
                      <a:pt x="411" y="787"/>
                    </a:cubicBezTo>
                    <a:cubicBezTo>
                      <a:pt x="403" y="783"/>
                      <a:pt x="403" y="783"/>
                      <a:pt x="398" y="781"/>
                    </a:cubicBezTo>
                    <a:cubicBezTo>
                      <a:pt x="391" y="779"/>
                      <a:pt x="391" y="779"/>
                      <a:pt x="383" y="780"/>
                    </a:cubicBezTo>
                    <a:cubicBezTo>
                      <a:pt x="380" y="780"/>
                      <a:pt x="376" y="780"/>
                      <a:pt x="374" y="780"/>
                    </a:cubicBezTo>
                    <a:cubicBezTo>
                      <a:pt x="368" y="779"/>
                      <a:pt x="368" y="779"/>
                      <a:pt x="368" y="779"/>
                    </a:cubicBezTo>
                    <a:cubicBezTo>
                      <a:pt x="351" y="772"/>
                      <a:pt x="351" y="772"/>
                      <a:pt x="333" y="752"/>
                    </a:cubicBezTo>
                    <a:cubicBezTo>
                      <a:pt x="333" y="752"/>
                      <a:pt x="333" y="752"/>
                      <a:pt x="333" y="751"/>
                    </a:cubicBezTo>
                    <a:cubicBezTo>
                      <a:pt x="332" y="751"/>
                      <a:pt x="332" y="751"/>
                      <a:pt x="332" y="751"/>
                    </a:cubicBezTo>
                    <a:cubicBezTo>
                      <a:pt x="331" y="751"/>
                      <a:pt x="331" y="751"/>
                      <a:pt x="331" y="751"/>
                    </a:cubicBezTo>
                    <a:cubicBezTo>
                      <a:pt x="331" y="751"/>
                      <a:pt x="331" y="751"/>
                      <a:pt x="331" y="751"/>
                    </a:cubicBezTo>
                    <a:cubicBezTo>
                      <a:pt x="331" y="751"/>
                      <a:pt x="331" y="751"/>
                      <a:pt x="329" y="748"/>
                    </a:cubicBezTo>
                    <a:cubicBezTo>
                      <a:pt x="325" y="739"/>
                      <a:pt x="323" y="737"/>
                      <a:pt x="319" y="729"/>
                    </a:cubicBezTo>
                    <a:cubicBezTo>
                      <a:pt x="315" y="721"/>
                      <a:pt x="315" y="721"/>
                      <a:pt x="315" y="721"/>
                    </a:cubicBezTo>
                    <a:cubicBezTo>
                      <a:pt x="315" y="717"/>
                      <a:pt x="315" y="713"/>
                      <a:pt x="315" y="710"/>
                    </a:cubicBezTo>
                    <a:cubicBezTo>
                      <a:pt x="312" y="689"/>
                      <a:pt x="289" y="672"/>
                      <a:pt x="297" y="647"/>
                    </a:cubicBezTo>
                    <a:cubicBezTo>
                      <a:pt x="298" y="646"/>
                      <a:pt x="299" y="644"/>
                      <a:pt x="300" y="643"/>
                    </a:cubicBezTo>
                    <a:cubicBezTo>
                      <a:pt x="299" y="640"/>
                      <a:pt x="298" y="638"/>
                      <a:pt x="297" y="636"/>
                    </a:cubicBezTo>
                    <a:cubicBezTo>
                      <a:pt x="298" y="635"/>
                      <a:pt x="298" y="635"/>
                      <a:pt x="298" y="634"/>
                    </a:cubicBezTo>
                    <a:cubicBezTo>
                      <a:pt x="298" y="633"/>
                      <a:pt x="298" y="633"/>
                      <a:pt x="298" y="633"/>
                    </a:cubicBezTo>
                    <a:cubicBezTo>
                      <a:pt x="298" y="632"/>
                      <a:pt x="298" y="631"/>
                      <a:pt x="299" y="631"/>
                    </a:cubicBezTo>
                    <a:cubicBezTo>
                      <a:pt x="299" y="630"/>
                      <a:pt x="299" y="630"/>
                      <a:pt x="300" y="629"/>
                    </a:cubicBezTo>
                    <a:cubicBezTo>
                      <a:pt x="300" y="629"/>
                      <a:pt x="300" y="628"/>
                      <a:pt x="300" y="627"/>
                    </a:cubicBezTo>
                    <a:cubicBezTo>
                      <a:pt x="300" y="626"/>
                      <a:pt x="300" y="626"/>
                      <a:pt x="300" y="626"/>
                    </a:cubicBezTo>
                    <a:cubicBezTo>
                      <a:pt x="301" y="625"/>
                      <a:pt x="301" y="625"/>
                      <a:pt x="301" y="624"/>
                    </a:cubicBezTo>
                    <a:cubicBezTo>
                      <a:pt x="301" y="624"/>
                      <a:pt x="301" y="623"/>
                      <a:pt x="303" y="622"/>
                    </a:cubicBezTo>
                    <a:cubicBezTo>
                      <a:pt x="312" y="619"/>
                      <a:pt x="317" y="609"/>
                      <a:pt x="319" y="605"/>
                    </a:cubicBezTo>
                    <a:cubicBezTo>
                      <a:pt x="323" y="590"/>
                      <a:pt x="323" y="590"/>
                      <a:pt x="323" y="588"/>
                    </a:cubicBezTo>
                    <a:cubicBezTo>
                      <a:pt x="323" y="584"/>
                      <a:pt x="323" y="580"/>
                      <a:pt x="322" y="578"/>
                    </a:cubicBezTo>
                    <a:cubicBezTo>
                      <a:pt x="323" y="563"/>
                      <a:pt x="331" y="557"/>
                      <a:pt x="341" y="547"/>
                    </a:cubicBezTo>
                    <a:cubicBezTo>
                      <a:pt x="342" y="547"/>
                      <a:pt x="342" y="546"/>
                      <a:pt x="343" y="545"/>
                    </a:cubicBezTo>
                    <a:cubicBezTo>
                      <a:pt x="350" y="544"/>
                      <a:pt x="365" y="527"/>
                      <a:pt x="365" y="527"/>
                    </a:cubicBezTo>
                    <a:cubicBezTo>
                      <a:pt x="367" y="525"/>
                      <a:pt x="370" y="522"/>
                      <a:pt x="373" y="520"/>
                    </a:cubicBezTo>
                    <a:cubicBezTo>
                      <a:pt x="379" y="517"/>
                      <a:pt x="386" y="514"/>
                      <a:pt x="392" y="511"/>
                    </a:cubicBezTo>
                    <a:cubicBezTo>
                      <a:pt x="395" y="509"/>
                      <a:pt x="395" y="509"/>
                      <a:pt x="395" y="509"/>
                    </a:cubicBezTo>
                    <a:cubicBezTo>
                      <a:pt x="398" y="508"/>
                      <a:pt x="398" y="508"/>
                      <a:pt x="398" y="508"/>
                    </a:cubicBezTo>
                    <a:cubicBezTo>
                      <a:pt x="408" y="507"/>
                      <a:pt x="409" y="506"/>
                      <a:pt x="422" y="498"/>
                    </a:cubicBezTo>
                    <a:cubicBezTo>
                      <a:pt x="424" y="497"/>
                      <a:pt x="424" y="497"/>
                      <a:pt x="424" y="497"/>
                    </a:cubicBezTo>
                    <a:cubicBezTo>
                      <a:pt x="424" y="496"/>
                      <a:pt x="424" y="496"/>
                      <a:pt x="425" y="495"/>
                    </a:cubicBezTo>
                    <a:cubicBezTo>
                      <a:pt x="425" y="495"/>
                      <a:pt x="425" y="494"/>
                      <a:pt x="425" y="494"/>
                    </a:cubicBezTo>
                    <a:cubicBezTo>
                      <a:pt x="425" y="493"/>
                      <a:pt x="425" y="493"/>
                      <a:pt x="426" y="492"/>
                    </a:cubicBezTo>
                    <a:cubicBezTo>
                      <a:pt x="426" y="492"/>
                      <a:pt x="426" y="492"/>
                      <a:pt x="427" y="492"/>
                    </a:cubicBezTo>
                    <a:cubicBezTo>
                      <a:pt x="427" y="490"/>
                      <a:pt x="427" y="490"/>
                      <a:pt x="427" y="489"/>
                    </a:cubicBezTo>
                    <a:cubicBezTo>
                      <a:pt x="427" y="488"/>
                      <a:pt x="427" y="488"/>
                      <a:pt x="427" y="488"/>
                    </a:cubicBezTo>
                    <a:cubicBezTo>
                      <a:pt x="428" y="487"/>
                      <a:pt x="428" y="487"/>
                      <a:pt x="428" y="487"/>
                    </a:cubicBezTo>
                    <a:cubicBezTo>
                      <a:pt x="428" y="487"/>
                      <a:pt x="428" y="485"/>
                      <a:pt x="432" y="482"/>
                    </a:cubicBezTo>
                    <a:cubicBezTo>
                      <a:pt x="433" y="481"/>
                      <a:pt x="435" y="479"/>
                      <a:pt x="436" y="477"/>
                    </a:cubicBezTo>
                    <a:cubicBezTo>
                      <a:pt x="439" y="475"/>
                      <a:pt x="444" y="472"/>
                      <a:pt x="447" y="471"/>
                    </a:cubicBezTo>
                    <a:cubicBezTo>
                      <a:pt x="448" y="469"/>
                      <a:pt x="448" y="469"/>
                      <a:pt x="448" y="469"/>
                    </a:cubicBezTo>
                    <a:cubicBezTo>
                      <a:pt x="448" y="469"/>
                      <a:pt x="448" y="470"/>
                      <a:pt x="449" y="470"/>
                    </a:cubicBezTo>
                    <a:cubicBezTo>
                      <a:pt x="451" y="469"/>
                      <a:pt x="453" y="468"/>
                      <a:pt x="456" y="468"/>
                    </a:cubicBezTo>
                    <a:cubicBezTo>
                      <a:pt x="464" y="466"/>
                      <a:pt x="464" y="466"/>
                      <a:pt x="468" y="461"/>
                    </a:cubicBezTo>
                    <a:cubicBezTo>
                      <a:pt x="471" y="459"/>
                      <a:pt x="475" y="456"/>
                      <a:pt x="477" y="454"/>
                    </a:cubicBezTo>
                    <a:cubicBezTo>
                      <a:pt x="478" y="454"/>
                      <a:pt x="478" y="454"/>
                      <a:pt x="478" y="454"/>
                    </a:cubicBezTo>
                    <a:cubicBezTo>
                      <a:pt x="479" y="454"/>
                      <a:pt x="479" y="454"/>
                      <a:pt x="479" y="454"/>
                    </a:cubicBezTo>
                    <a:cubicBezTo>
                      <a:pt x="479" y="455"/>
                      <a:pt x="480" y="455"/>
                      <a:pt x="480" y="455"/>
                    </a:cubicBezTo>
                    <a:cubicBezTo>
                      <a:pt x="481" y="455"/>
                      <a:pt x="481" y="455"/>
                      <a:pt x="481" y="455"/>
                    </a:cubicBezTo>
                    <a:cubicBezTo>
                      <a:pt x="482" y="455"/>
                      <a:pt x="482" y="455"/>
                      <a:pt x="482" y="455"/>
                    </a:cubicBezTo>
                    <a:cubicBezTo>
                      <a:pt x="483" y="455"/>
                      <a:pt x="483" y="455"/>
                      <a:pt x="484" y="455"/>
                    </a:cubicBezTo>
                    <a:cubicBezTo>
                      <a:pt x="484" y="456"/>
                      <a:pt x="484" y="456"/>
                      <a:pt x="484" y="456"/>
                    </a:cubicBezTo>
                    <a:cubicBezTo>
                      <a:pt x="484" y="456"/>
                      <a:pt x="484" y="456"/>
                      <a:pt x="485" y="456"/>
                    </a:cubicBezTo>
                    <a:cubicBezTo>
                      <a:pt x="485" y="456"/>
                      <a:pt x="486" y="456"/>
                      <a:pt x="487" y="457"/>
                    </a:cubicBezTo>
                    <a:cubicBezTo>
                      <a:pt x="488" y="458"/>
                      <a:pt x="489" y="459"/>
                      <a:pt x="491" y="460"/>
                    </a:cubicBezTo>
                    <a:cubicBezTo>
                      <a:pt x="492" y="460"/>
                      <a:pt x="492" y="460"/>
                      <a:pt x="492" y="460"/>
                    </a:cubicBezTo>
                    <a:cubicBezTo>
                      <a:pt x="492" y="462"/>
                      <a:pt x="492" y="463"/>
                      <a:pt x="492" y="465"/>
                    </a:cubicBezTo>
                    <a:cubicBezTo>
                      <a:pt x="494" y="465"/>
                      <a:pt x="495" y="466"/>
                      <a:pt x="497" y="467"/>
                    </a:cubicBezTo>
                    <a:cubicBezTo>
                      <a:pt x="501" y="468"/>
                      <a:pt x="501" y="468"/>
                      <a:pt x="501" y="468"/>
                    </a:cubicBezTo>
                    <a:cubicBezTo>
                      <a:pt x="511" y="469"/>
                      <a:pt x="513" y="469"/>
                      <a:pt x="528" y="463"/>
                    </a:cubicBezTo>
                    <a:cubicBezTo>
                      <a:pt x="532" y="462"/>
                      <a:pt x="537" y="461"/>
                      <a:pt x="540" y="461"/>
                    </a:cubicBezTo>
                    <a:cubicBezTo>
                      <a:pt x="540" y="461"/>
                      <a:pt x="540" y="461"/>
                      <a:pt x="543" y="461"/>
                    </a:cubicBezTo>
                    <a:cubicBezTo>
                      <a:pt x="557" y="463"/>
                      <a:pt x="571" y="469"/>
                      <a:pt x="584" y="470"/>
                    </a:cubicBezTo>
                    <a:cubicBezTo>
                      <a:pt x="586" y="470"/>
                      <a:pt x="588" y="470"/>
                      <a:pt x="590" y="470"/>
                    </a:cubicBezTo>
                    <a:cubicBezTo>
                      <a:pt x="593" y="470"/>
                      <a:pt x="597" y="469"/>
                      <a:pt x="601" y="468"/>
                    </a:cubicBezTo>
                    <a:cubicBezTo>
                      <a:pt x="606" y="468"/>
                      <a:pt x="606" y="468"/>
                      <a:pt x="606" y="468"/>
                    </a:cubicBezTo>
                    <a:cubicBezTo>
                      <a:pt x="612" y="469"/>
                      <a:pt x="612" y="469"/>
                      <a:pt x="618" y="474"/>
                    </a:cubicBezTo>
                    <a:cubicBezTo>
                      <a:pt x="616" y="482"/>
                      <a:pt x="618" y="490"/>
                      <a:pt x="616" y="498"/>
                    </a:cubicBezTo>
                    <a:cubicBezTo>
                      <a:pt x="616" y="498"/>
                      <a:pt x="616" y="498"/>
                      <a:pt x="616" y="498"/>
                    </a:cubicBezTo>
                    <a:cubicBezTo>
                      <a:pt x="615" y="498"/>
                      <a:pt x="615" y="498"/>
                      <a:pt x="615" y="498"/>
                    </a:cubicBezTo>
                    <a:cubicBezTo>
                      <a:pt x="615" y="498"/>
                      <a:pt x="615" y="498"/>
                      <a:pt x="615" y="498"/>
                    </a:cubicBezTo>
                    <a:cubicBezTo>
                      <a:pt x="615" y="498"/>
                      <a:pt x="615" y="498"/>
                      <a:pt x="614" y="498"/>
                    </a:cubicBezTo>
                    <a:cubicBezTo>
                      <a:pt x="618" y="513"/>
                      <a:pt x="621" y="514"/>
                      <a:pt x="631" y="518"/>
                    </a:cubicBezTo>
                    <a:cubicBezTo>
                      <a:pt x="631" y="518"/>
                      <a:pt x="631" y="518"/>
                      <a:pt x="631" y="518"/>
                    </a:cubicBezTo>
                    <a:cubicBezTo>
                      <a:pt x="650" y="522"/>
                      <a:pt x="656" y="544"/>
                      <a:pt x="675" y="547"/>
                    </a:cubicBezTo>
                    <a:cubicBezTo>
                      <a:pt x="676" y="547"/>
                      <a:pt x="676" y="547"/>
                      <a:pt x="676" y="547"/>
                    </a:cubicBezTo>
                    <a:cubicBezTo>
                      <a:pt x="677" y="549"/>
                      <a:pt x="681" y="550"/>
                      <a:pt x="682" y="550"/>
                    </a:cubicBezTo>
                    <a:cubicBezTo>
                      <a:pt x="684" y="550"/>
                      <a:pt x="684" y="550"/>
                      <a:pt x="684" y="550"/>
                    </a:cubicBezTo>
                    <a:cubicBezTo>
                      <a:pt x="684" y="551"/>
                      <a:pt x="684" y="551"/>
                      <a:pt x="684" y="551"/>
                    </a:cubicBezTo>
                    <a:cubicBezTo>
                      <a:pt x="685" y="551"/>
                      <a:pt x="685" y="551"/>
                      <a:pt x="685" y="551"/>
                    </a:cubicBezTo>
                    <a:cubicBezTo>
                      <a:pt x="685" y="551"/>
                      <a:pt x="685" y="551"/>
                      <a:pt x="685" y="551"/>
                    </a:cubicBezTo>
                    <a:cubicBezTo>
                      <a:pt x="685" y="551"/>
                      <a:pt x="685" y="551"/>
                      <a:pt x="686" y="551"/>
                    </a:cubicBezTo>
                    <a:cubicBezTo>
                      <a:pt x="686" y="551"/>
                      <a:pt x="686" y="551"/>
                      <a:pt x="688" y="547"/>
                    </a:cubicBezTo>
                    <a:cubicBezTo>
                      <a:pt x="694" y="532"/>
                      <a:pt x="696" y="528"/>
                      <a:pt x="709" y="527"/>
                    </a:cubicBezTo>
                    <a:cubicBezTo>
                      <a:pt x="709" y="527"/>
                      <a:pt x="709" y="527"/>
                      <a:pt x="712" y="528"/>
                    </a:cubicBezTo>
                    <a:cubicBezTo>
                      <a:pt x="714" y="528"/>
                      <a:pt x="716" y="528"/>
                      <a:pt x="718" y="529"/>
                    </a:cubicBezTo>
                    <a:cubicBezTo>
                      <a:pt x="731" y="538"/>
                      <a:pt x="731" y="538"/>
                      <a:pt x="739" y="541"/>
                    </a:cubicBezTo>
                    <a:cubicBezTo>
                      <a:pt x="759" y="549"/>
                      <a:pt x="760" y="549"/>
                      <a:pt x="781" y="549"/>
                    </a:cubicBezTo>
                    <a:cubicBezTo>
                      <a:pt x="782" y="549"/>
                      <a:pt x="782" y="549"/>
                      <a:pt x="782" y="549"/>
                    </a:cubicBezTo>
                    <a:cubicBezTo>
                      <a:pt x="782" y="549"/>
                      <a:pt x="782" y="549"/>
                      <a:pt x="786" y="549"/>
                    </a:cubicBezTo>
                    <a:cubicBezTo>
                      <a:pt x="796" y="549"/>
                      <a:pt x="799" y="549"/>
                      <a:pt x="817" y="547"/>
                    </a:cubicBezTo>
                    <a:cubicBezTo>
                      <a:pt x="826" y="537"/>
                      <a:pt x="828" y="516"/>
                      <a:pt x="823" y="495"/>
                    </a:cubicBezTo>
                    <a:cubicBezTo>
                      <a:pt x="822" y="494"/>
                      <a:pt x="822" y="494"/>
                      <a:pt x="822" y="494"/>
                    </a:cubicBezTo>
                    <a:cubicBezTo>
                      <a:pt x="822" y="494"/>
                      <a:pt x="822" y="494"/>
                      <a:pt x="822" y="494"/>
                    </a:cubicBezTo>
                    <a:cubicBezTo>
                      <a:pt x="821" y="494"/>
                      <a:pt x="821" y="494"/>
                      <a:pt x="821" y="494"/>
                    </a:cubicBezTo>
                    <a:cubicBezTo>
                      <a:pt x="820" y="494"/>
                      <a:pt x="820" y="494"/>
                      <a:pt x="820" y="494"/>
                    </a:cubicBezTo>
                    <a:cubicBezTo>
                      <a:pt x="820" y="494"/>
                      <a:pt x="820" y="494"/>
                      <a:pt x="819" y="494"/>
                    </a:cubicBezTo>
                    <a:cubicBezTo>
                      <a:pt x="819" y="494"/>
                      <a:pt x="819" y="494"/>
                      <a:pt x="819" y="494"/>
                    </a:cubicBezTo>
                    <a:cubicBezTo>
                      <a:pt x="818" y="494"/>
                      <a:pt x="818" y="494"/>
                      <a:pt x="818" y="494"/>
                    </a:cubicBezTo>
                    <a:cubicBezTo>
                      <a:pt x="818" y="494"/>
                      <a:pt x="818" y="494"/>
                      <a:pt x="817" y="494"/>
                    </a:cubicBezTo>
                    <a:cubicBezTo>
                      <a:pt x="817" y="494"/>
                      <a:pt x="816" y="494"/>
                      <a:pt x="816" y="499"/>
                    </a:cubicBezTo>
                    <a:cubicBezTo>
                      <a:pt x="817" y="499"/>
                      <a:pt x="817" y="499"/>
                      <a:pt x="817" y="499"/>
                    </a:cubicBezTo>
                    <a:cubicBezTo>
                      <a:pt x="817" y="500"/>
                      <a:pt x="817" y="500"/>
                      <a:pt x="817" y="500"/>
                    </a:cubicBezTo>
                    <a:cubicBezTo>
                      <a:pt x="817" y="501"/>
                      <a:pt x="817" y="501"/>
                      <a:pt x="817" y="501"/>
                    </a:cubicBezTo>
                    <a:cubicBezTo>
                      <a:pt x="817" y="502"/>
                      <a:pt x="817" y="502"/>
                      <a:pt x="817" y="503"/>
                    </a:cubicBezTo>
                    <a:cubicBezTo>
                      <a:pt x="817" y="504"/>
                      <a:pt x="817" y="504"/>
                      <a:pt x="817" y="504"/>
                    </a:cubicBezTo>
                    <a:cubicBezTo>
                      <a:pt x="817" y="504"/>
                      <a:pt x="818" y="504"/>
                      <a:pt x="818" y="505"/>
                    </a:cubicBezTo>
                    <a:cubicBezTo>
                      <a:pt x="818" y="506"/>
                      <a:pt x="818" y="506"/>
                      <a:pt x="818" y="506"/>
                    </a:cubicBezTo>
                    <a:cubicBezTo>
                      <a:pt x="818" y="506"/>
                      <a:pt x="818" y="507"/>
                      <a:pt x="818" y="507"/>
                    </a:cubicBezTo>
                    <a:cubicBezTo>
                      <a:pt x="818" y="508"/>
                      <a:pt x="818" y="508"/>
                      <a:pt x="818" y="508"/>
                    </a:cubicBezTo>
                    <a:cubicBezTo>
                      <a:pt x="815" y="511"/>
                      <a:pt x="811" y="514"/>
                      <a:pt x="808" y="516"/>
                    </a:cubicBezTo>
                    <a:cubicBezTo>
                      <a:pt x="806" y="516"/>
                      <a:pt x="806" y="516"/>
                      <a:pt x="806" y="516"/>
                    </a:cubicBezTo>
                    <a:cubicBezTo>
                      <a:pt x="802" y="517"/>
                      <a:pt x="802" y="517"/>
                      <a:pt x="802" y="517"/>
                    </a:cubicBezTo>
                    <a:cubicBezTo>
                      <a:pt x="799" y="514"/>
                      <a:pt x="799" y="514"/>
                      <a:pt x="799" y="514"/>
                    </a:cubicBezTo>
                    <a:cubicBezTo>
                      <a:pt x="799" y="513"/>
                      <a:pt x="799" y="513"/>
                      <a:pt x="799" y="513"/>
                    </a:cubicBezTo>
                    <a:cubicBezTo>
                      <a:pt x="799" y="513"/>
                      <a:pt x="799" y="512"/>
                      <a:pt x="799" y="511"/>
                    </a:cubicBezTo>
                    <a:cubicBezTo>
                      <a:pt x="799" y="511"/>
                      <a:pt x="799" y="511"/>
                      <a:pt x="799" y="511"/>
                    </a:cubicBezTo>
                    <a:cubicBezTo>
                      <a:pt x="799" y="510"/>
                      <a:pt x="799" y="509"/>
                      <a:pt x="799" y="509"/>
                    </a:cubicBezTo>
                    <a:cubicBezTo>
                      <a:pt x="799" y="508"/>
                      <a:pt x="799" y="508"/>
                      <a:pt x="799" y="508"/>
                    </a:cubicBezTo>
                    <a:cubicBezTo>
                      <a:pt x="799" y="507"/>
                      <a:pt x="799" y="507"/>
                      <a:pt x="799" y="507"/>
                    </a:cubicBezTo>
                    <a:cubicBezTo>
                      <a:pt x="799" y="506"/>
                      <a:pt x="799" y="506"/>
                      <a:pt x="799" y="506"/>
                    </a:cubicBezTo>
                    <a:cubicBezTo>
                      <a:pt x="799" y="505"/>
                      <a:pt x="799" y="505"/>
                      <a:pt x="801" y="504"/>
                    </a:cubicBezTo>
                    <a:cubicBezTo>
                      <a:pt x="801" y="504"/>
                      <a:pt x="801" y="504"/>
                      <a:pt x="802" y="504"/>
                    </a:cubicBezTo>
                    <a:cubicBezTo>
                      <a:pt x="804" y="503"/>
                      <a:pt x="806" y="502"/>
                      <a:pt x="806" y="501"/>
                    </a:cubicBezTo>
                    <a:cubicBezTo>
                      <a:pt x="806" y="499"/>
                      <a:pt x="806" y="499"/>
                      <a:pt x="806" y="499"/>
                    </a:cubicBezTo>
                    <a:cubicBezTo>
                      <a:pt x="806" y="499"/>
                      <a:pt x="806" y="499"/>
                      <a:pt x="805" y="499"/>
                    </a:cubicBezTo>
                    <a:cubicBezTo>
                      <a:pt x="804" y="499"/>
                      <a:pt x="804" y="499"/>
                      <a:pt x="804" y="499"/>
                    </a:cubicBezTo>
                    <a:cubicBezTo>
                      <a:pt x="803" y="499"/>
                      <a:pt x="802" y="500"/>
                      <a:pt x="802" y="500"/>
                    </a:cubicBezTo>
                    <a:cubicBezTo>
                      <a:pt x="801" y="500"/>
                      <a:pt x="801" y="500"/>
                      <a:pt x="800" y="500"/>
                    </a:cubicBezTo>
                    <a:cubicBezTo>
                      <a:pt x="799" y="500"/>
                      <a:pt x="799" y="500"/>
                      <a:pt x="799" y="500"/>
                    </a:cubicBezTo>
                    <a:cubicBezTo>
                      <a:pt x="799" y="500"/>
                      <a:pt x="798" y="500"/>
                      <a:pt x="797" y="500"/>
                    </a:cubicBezTo>
                    <a:cubicBezTo>
                      <a:pt x="796" y="500"/>
                      <a:pt x="796" y="500"/>
                      <a:pt x="796" y="500"/>
                    </a:cubicBezTo>
                    <a:cubicBezTo>
                      <a:pt x="795" y="500"/>
                      <a:pt x="794" y="500"/>
                      <a:pt x="793" y="497"/>
                    </a:cubicBezTo>
                    <a:cubicBezTo>
                      <a:pt x="791" y="496"/>
                      <a:pt x="789" y="495"/>
                      <a:pt x="788" y="494"/>
                    </a:cubicBezTo>
                    <a:cubicBezTo>
                      <a:pt x="784" y="495"/>
                      <a:pt x="780" y="497"/>
                      <a:pt x="775" y="496"/>
                    </a:cubicBezTo>
                    <a:cubicBezTo>
                      <a:pt x="769" y="497"/>
                      <a:pt x="763" y="500"/>
                      <a:pt x="756" y="500"/>
                    </a:cubicBezTo>
                    <a:cubicBezTo>
                      <a:pt x="756" y="497"/>
                      <a:pt x="757" y="495"/>
                      <a:pt x="758" y="493"/>
                    </a:cubicBezTo>
                    <a:cubicBezTo>
                      <a:pt x="757" y="492"/>
                      <a:pt x="756" y="489"/>
                      <a:pt x="754" y="488"/>
                    </a:cubicBezTo>
                    <a:cubicBezTo>
                      <a:pt x="751" y="482"/>
                      <a:pt x="751" y="482"/>
                      <a:pt x="751" y="482"/>
                    </a:cubicBezTo>
                    <a:cubicBezTo>
                      <a:pt x="751" y="482"/>
                      <a:pt x="751" y="482"/>
                      <a:pt x="751" y="482"/>
                    </a:cubicBezTo>
                    <a:cubicBezTo>
                      <a:pt x="751" y="481"/>
                      <a:pt x="751" y="481"/>
                      <a:pt x="751" y="481"/>
                    </a:cubicBezTo>
                    <a:cubicBezTo>
                      <a:pt x="751" y="480"/>
                      <a:pt x="751" y="480"/>
                      <a:pt x="751" y="480"/>
                    </a:cubicBezTo>
                    <a:cubicBezTo>
                      <a:pt x="751" y="478"/>
                      <a:pt x="751" y="478"/>
                      <a:pt x="751" y="478"/>
                    </a:cubicBezTo>
                    <a:cubicBezTo>
                      <a:pt x="751" y="477"/>
                      <a:pt x="751" y="477"/>
                      <a:pt x="751" y="477"/>
                    </a:cubicBezTo>
                    <a:cubicBezTo>
                      <a:pt x="751" y="477"/>
                      <a:pt x="751" y="476"/>
                      <a:pt x="751" y="476"/>
                    </a:cubicBezTo>
                    <a:cubicBezTo>
                      <a:pt x="751" y="476"/>
                      <a:pt x="751" y="475"/>
                      <a:pt x="751" y="475"/>
                    </a:cubicBezTo>
                    <a:cubicBezTo>
                      <a:pt x="751" y="474"/>
                      <a:pt x="751" y="474"/>
                      <a:pt x="751" y="473"/>
                    </a:cubicBezTo>
                    <a:cubicBezTo>
                      <a:pt x="748" y="470"/>
                      <a:pt x="745" y="466"/>
                      <a:pt x="741" y="464"/>
                    </a:cubicBezTo>
                    <a:cubicBezTo>
                      <a:pt x="741" y="460"/>
                      <a:pt x="742" y="456"/>
                      <a:pt x="743" y="453"/>
                    </a:cubicBezTo>
                    <a:cubicBezTo>
                      <a:pt x="743" y="453"/>
                      <a:pt x="743" y="452"/>
                      <a:pt x="744" y="452"/>
                    </a:cubicBezTo>
                    <a:cubicBezTo>
                      <a:pt x="742" y="451"/>
                      <a:pt x="740" y="451"/>
                      <a:pt x="738" y="450"/>
                    </a:cubicBezTo>
                    <a:cubicBezTo>
                      <a:pt x="733" y="450"/>
                      <a:pt x="726" y="451"/>
                      <a:pt x="721" y="460"/>
                    </a:cubicBezTo>
                    <a:cubicBezTo>
                      <a:pt x="721" y="464"/>
                      <a:pt x="723" y="468"/>
                      <a:pt x="724" y="472"/>
                    </a:cubicBezTo>
                    <a:cubicBezTo>
                      <a:pt x="724" y="472"/>
                      <a:pt x="724" y="472"/>
                      <a:pt x="724" y="473"/>
                    </a:cubicBezTo>
                    <a:cubicBezTo>
                      <a:pt x="723" y="490"/>
                      <a:pt x="722" y="492"/>
                      <a:pt x="712" y="493"/>
                    </a:cubicBezTo>
                    <a:cubicBezTo>
                      <a:pt x="709" y="492"/>
                      <a:pt x="709" y="492"/>
                      <a:pt x="703" y="482"/>
                    </a:cubicBezTo>
                    <a:cubicBezTo>
                      <a:pt x="700" y="475"/>
                      <a:pt x="700" y="474"/>
                      <a:pt x="705" y="469"/>
                    </a:cubicBezTo>
                    <a:cubicBezTo>
                      <a:pt x="703" y="469"/>
                      <a:pt x="700" y="468"/>
                      <a:pt x="698" y="468"/>
                    </a:cubicBezTo>
                    <a:cubicBezTo>
                      <a:pt x="693" y="464"/>
                      <a:pt x="693" y="464"/>
                      <a:pt x="687" y="439"/>
                    </a:cubicBezTo>
                    <a:cubicBezTo>
                      <a:pt x="687" y="439"/>
                      <a:pt x="687" y="439"/>
                      <a:pt x="686" y="439"/>
                    </a:cubicBezTo>
                    <a:cubicBezTo>
                      <a:pt x="684" y="429"/>
                      <a:pt x="684" y="429"/>
                      <a:pt x="678" y="424"/>
                    </a:cubicBezTo>
                    <a:cubicBezTo>
                      <a:pt x="678" y="424"/>
                      <a:pt x="678" y="424"/>
                      <a:pt x="678" y="424"/>
                    </a:cubicBezTo>
                    <a:cubicBezTo>
                      <a:pt x="675" y="421"/>
                      <a:pt x="675" y="421"/>
                      <a:pt x="675" y="421"/>
                    </a:cubicBezTo>
                    <a:cubicBezTo>
                      <a:pt x="675" y="421"/>
                      <a:pt x="675" y="421"/>
                      <a:pt x="674" y="421"/>
                    </a:cubicBezTo>
                    <a:cubicBezTo>
                      <a:pt x="672" y="421"/>
                      <a:pt x="669" y="421"/>
                      <a:pt x="668" y="421"/>
                    </a:cubicBezTo>
                    <a:cubicBezTo>
                      <a:pt x="660" y="408"/>
                      <a:pt x="656" y="406"/>
                      <a:pt x="650" y="401"/>
                    </a:cubicBezTo>
                    <a:cubicBezTo>
                      <a:pt x="648" y="399"/>
                      <a:pt x="645" y="396"/>
                      <a:pt x="643" y="395"/>
                    </a:cubicBezTo>
                    <a:cubicBezTo>
                      <a:pt x="643" y="395"/>
                      <a:pt x="643" y="395"/>
                      <a:pt x="643" y="395"/>
                    </a:cubicBezTo>
                    <a:cubicBezTo>
                      <a:pt x="642" y="395"/>
                      <a:pt x="642" y="395"/>
                      <a:pt x="642" y="395"/>
                    </a:cubicBezTo>
                    <a:cubicBezTo>
                      <a:pt x="642" y="395"/>
                      <a:pt x="642" y="395"/>
                      <a:pt x="642" y="395"/>
                    </a:cubicBezTo>
                    <a:cubicBezTo>
                      <a:pt x="642" y="395"/>
                      <a:pt x="642" y="394"/>
                      <a:pt x="642" y="396"/>
                    </a:cubicBezTo>
                    <a:cubicBezTo>
                      <a:pt x="643" y="398"/>
                      <a:pt x="644" y="399"/>
                      <a:pt x="645" y="400"/>
                    </a:cubicBezTo>
                    <a:cubicBezTo>
                      <a:pt x="653" y="417"/>
                      <a:pt x="657" y="421"/>
                      <a:pt x="664" y="429"/>
                    </a:cubicBezTo>
                    <a:cubicBezTo>
                      <a:pt x="669" y="433"/>
                      <a:pt x="674" y="438"/>
                      <a:pt x="678" y="440"/>
                    </a:cubicBezTo>
                    <a:cubicBezTo>
                      <a:pt x="684" y="444"/>
                      <a:pt x="684" y="444"/>
                      <a:pt x="684" y="444"/>
                    </a:cubicBezTo>
                    <a:cubicBezTo>
                      <a:pt x="684" y="444"/>
                      <a:pt x="684" y="444"/>
                      <a:pt x="684" y="444"/>
                    </a:cubicBezTo>
                    <a:cubicBezTo>
                      <a:pt x="684" y="445"/>
                      <a:pt x="684" y="445"/>
                      <a:pt x="684" y="445"/>
                    </a:cubicBezTo>
                    <a:cubicBezTo>
                      <a:pt x="684" y="446"/>
                      <a:pt x="684" y="447"/>
                      <a:pt x="684" y="447"/>
                    </a:cubicBezTo>
                    <a:cubicBezTo>
                      <a:pt x="684" y="447"/>
                      <a:pt x="684" y="448"/>
                      <a:pt x="684" y="448"/>
                    </a:cubicBezTo>
                    <a:cubicBezTo>
                      <a:pt x="684" y="449"/>
                      <a:pt x="684" y="449"/>
                      <a:pt x="684" y="449"/>
                    </a:cubicBezTo>
                    <a:cubicBezTo>
                      <a:pt x="684" y="450"/>
                      <a:pt x="684" y="450"/>
                      <a:pt x="684" y="450"/>
                    </a:cubicBezTo>
                    <a:cubicBezTo>
                      <a:pt x="684" y="452"/>
                      <a:pt x="684" y="452"/>
                      <a:pt x="684" y="452"/>
                    </a:cubicBezTo>
                    <a:cubicBezTo>
                      <a:pt x="684" y="452"/>
                      <a:pt x="684" y="452"/>
                      <a:pt x="684" y="453"/>
                    </a:cubicBezTo>
                    <a:cubicBezTo>
                      <a:pt x="683" y="453"/>
                      <a:pt x="683" y="453"/>
                      <a:pt x="682" y="453"/>
                    </a:cubicBezTo>
                    <a:cubicBezTo>
                      <a:pt x="682" y="453"/>
                      <a:pt x="681" y="453"/>
                      <a:pt x="681" y="453"/>
                    </a:cubicBezTo>
                    <a:cubicBezTo>
                      <a:pt x="680" y="453"/>
                      <a:pt x="679" y="452"/>
                      <a:pt x="679" y="452"/>
                    </a:cubicBezTo>
                    <a:cubicBezTo>
                      <a:pt x="679" y="452"/>
                      <a:pt x="678" y="452"/>
                      <a:pt x="678" y="452"/>
                    </a:cubicBezTo>
                    <a:cubicBezTo>
                      <a:pt x="677" y="452"/>
                      <a:pt x="676" y="452"/>
                      <a:pt x="676" y="452"/>
                    </a:cubicBezTo>
                    <a:cubicBezTo>
                      <a:pt x="676" y="452"/>
                      <a:pt x="675" y="452"/>
                      <a:pt x="674" y="452"/>
                    </a:cubicBezTo>
                    <a:cubicBezTo>
                      <a:pt x="674" y="452"/>
                      <a:pt x="674" y="452"/>
                      <a:pt x="674" y="452"/>
                    </a:cubicBezTo>
                    <a:cubicBezTo>
                      <a:pt x="672" y="452"/>
                      <a:pt x="672" y="451"/>
                      <a:pt x="672" y="451"/>
                    </a:cubicBezTo>
                    <a:cubicBezTo>
                      <a:pt x="672" y="452"/>
                      <a:pt x="672" y="453"/>
                      <a:pt x="672" y="453"/>
                    </a:cubicBezTo>
                    <a:cubicBezTo>
                      <a:pt x="672" y="454"/>
                      <a:pt x="671" y="455"/>
                      <a:pt x="671" y="455"/>
                    </a:cubicBezTo>
                    <a:cubicBezTo>
                      <a:pt x="671" y="456"/>
                      <a:pt x="671" y="457"/>
                      <a:pt x="671" y="458"/>
                    </a:cubicBezTo>
                    <a:cubicBezTo>
                      <a:pt x="671" y="458"/>
                      <a:pt x="671" y="459"/>
                      <a:pt x="671" y="460"/>
                    </a:cubicBezTo>
                    <a:cubicBezTo>
                      <a:pt x="671" y="460"/>
                      <a:pt x="670" y="461"/>
                      <a:pt x="670" y="462"/>
                    </a:cubicBezTo>
                    <a:cubicBezTo>
                      <a:pt x="670" y="463"/>
                      <a:pt x="670" y="463"/>
                      <a:pt x="670" y="464"/>
                    </a:cubicBezTo>
                    <a:cubicBezTo>
                      <a:pt x="670" y="464"/>
                      <a:pt x="670" y="465"/>
                      <a:pt x="670" y="466"/>
                    </a:cubicBezTo>
                    <a:cubicBezTo>
                      <a:pt x="670" y="466"/>
                      <a:pt x="670" y="467"/>
                      <a:pt x="668" y="469"/>
                    </a:cubicBezTo>
                    <a:cubicBezTo>
                      <a:pt x="667" y="470"/>
                      <a:pt x="664" y="470"/>
                      <a:pt x="662" y="471"/>
                    </a:cubicBezTo>
                    <a:cubicBezTo>
                      <a:pt x="662" y="471"/>
                      <a:pt x="661" y="471"/>
                      <a:pt x="660" y="471"/>
                    </a:cubicBezTo>
                    <a:cubicBezTo>
                      <a:pt x="656" y="476"/>
                      <a:pt x="654" y="482"/>
                      <a:pt x="649" y="485"/>
                    </a:cubicBezTo>
                    <a:cubicBezTo>
                      <a:pt x="644" y="483"/>
                      <a:pt x="631" y="471"/>
                      <a:pt x="631" y="471"/>
                    </a:cubicBezTo>
                    <a:cubicBezTo>
                      <a:pt x="631" y="471"/>
                      <a:pt x="631" y="471"/>
                      <a:pt x="631" y="470"/>
                    </a:cubicBezTo>
                    <a:cubicBezTo>
                      <a:pt x="632" y="468"/>
                      <a:pt x="634" y="466"/>
                      <a:pt x="635" y="464"/>
                    </a:cubicBezTo>
                    <a:cubicBezTo>
                      <a:pt x="637" y="464"/>
                      <a:pt x="640" y="464"/>
                      <a:pt x="641" y="464"/>
                    </a:cubicBezTo>
                    <a:cubicBezTo>
                      <a:pt x="646" y="465"/>
                      <a:pt x="646" y="465"/>
                      <a:pt x="657" y="469"/>
                    </a:cubicBezTo>
                    <a:cubicBezTo>
                      <a:pt x="659" y="467"/>
                      <a:pt x="658" y="463"/>
                      <a:pt x="657" y="457"/>
                    </a:cubicBezTo>
                    <a:cubicBezTo>
                      <a:pt x="656" y="457"/>
                      <a:pt x="656" y="457"/>
                      <a:pt x="656" y="457"/>
                    </a:cubicBezTo>
                    <a:cubicBezTo>
                      <a:pt x="615" y="399"/>
                      <a:pt x="615" y="399"/>
                      <a:pt x="615" y="399"/>
                    </a:cubicBezTo>
                    <a:cubicBezTo>
                      <a:pt x="614" y="398"/>
                      <a:pt x="614" y="398"/>
                      <a:pt x="614" y="398"/>
                    </a:cubicBezTo>
                    <a:cubicBezTo>
                      <a:pt x="610" y="403"/>
                      <a:pt x="610" y="403"/>
                      <a:pt x="610" y="403"/>
                    </a:cubicBezTo>
                    <a:cubicBezTo>
                      <a:pt x="606" y="403"/>
                      <a:pt x="604" y="404"/>
                      <a:pt x="598" y="407"/>
                    </a:cubicBezTo>
                    <a:cubicBezTo>
                      <a:pt x="597" y="407"/>
                      <a:pt x="597" y="407"/>
                      <a:pt x="597" y="407"/>
                    </a:cubicBezTo>
                    <a:cubicBezTo>
                      <a:pt x="596" y="407"/>
                      <a:pt x="595" y="407"/>
                      <a:pt x="594" y="407"/>
                    </a:cubicBezTo>
                    <a:cubicBezTo>
                      <a:pt x="594" y="406"/>
                      <a:pt x="593" y="406"/>
                      <a:pt x="592" y="406"/>
                    </a:cubicBezTo>
                    <a:cubicBezTo>
                      <a:pt x="591" y="406"/>
                      <a:pt x="591" y="406"/>
                      <a:pt x="590" y="406"/>
                    </a:cubicBezTo>
                    <a:cubicBezTo>
                      <a:pt x="589" y="406"/>
                      <a:pt x="588" y="406"/>
                      <a:pt x="588" y="405"/>
                    </a:cubicBezTo>
                    <a:cubicBezTo>
                      <a:pt x="588" y="405"/>
                      <a:pt x="586" y="405"/>
                      <a:pt x="585" y="405"/>
                    </a:cubicBezTo>
                    <a:cubicBezTo>
                      <a:pt x="585" y="404"/>
                      <a:pt x="584" y="404"/>
                      <a:pt x="583" y="404"/>
                    </a:cubicBezTo>
                    <a:cubicBezTo>
                      <a:pt x="583" y="404"/>
                      <a:pt x="583" y="404"/>
                      <a:pt x="581" y="404"/>
                    </a:cubicBezTo>
                    <a:cubicBezTo>
                      <a:pt x="581" y="404"/>
                      <a:pt x="581" y="404"/>
                      <a:pt x="580" y="404"/>
                    </a:cubicBezTo>
                    <a:cubicBezTo>
                      <a:pt x="580" y="403"/>
                      <a:pt x="580" y="403"/>
                      <a:pt x="580" y="403"/>
                    </a:cubicBezTo>
                    <a:cubicBezTo>
                      <a:pt x="580" y="403"/>
                      <a:pt x="580" y="403"/>
                      <a:pt x="578" y="403"/>
                    </a:cubicBezTo>
                    <a:cubicBezTo>
                      <a:pt x="578" y="403"/>
                      <a:pt x="578" y="403"/>
                      <a:pt x="576" y="403"/>
                    </a:cubicBezTo>
                    <a:cubicBezTo>
                      <a:pt x="570" y="412"/>
                      <a:pt x="561" y="417"/>
                      <a:pt x="554" y="423"/>
                    </a:cubicBezTo>
                    <a:cubicBezTo>
                      <a:pt x="554" y="423"/>
                      <a:pt x="554" y="423"/>
                      <a:pt x="554" y="423"/>
                    </a:cubicBezTo>
                    <a:cubicBezTo>
                      <a:pt x="553" y="423"/>
                      <a:pt x="553" y="423"/>
                      <a:pt x="553" y="423"/>
                    </a:cubicBezTo>
                    <a:cubicBezTo>
                      <a:pt x="553" y="423"/>
                      <a:pt x="553" y="423"/>
                      <a:pt x="553" y="423"/>
                    </a:cubicBezTo>
                    <a:cubicBezTo>
                      <a:pt x="552" y="423"/>
                      <a:pt x="552" y="423"/>
                      <a:pt x="552" y="423"/>
                    </a:cubicBezTo>
                    <a:cubicBezTo>
                      <a:pt x="544" y="427"/>
                      <a:pt x="544" y="427"/>
                      <a:pt x="538" y="436"/>
                    </a:cubicBezTo>
                    <a:cubicBezTo>
                      <a:pt x="537" y="437"/>
                      <a:pt x="537" y="437"/>
                      <a:pt x="537" y="437"/>
                    </a:cubicBezTo>
                    <a:cubicBezTo>
                      <a:pt x="537" y="437"/>
                      <a:pt x="537" y="437"/>
                      <a:pt x="537" y="437"/>
                    </a:cubicBezTo>
                    <a:cubicBezTo>
                      <a:pt x="535" y="440"/>
                      <a:pt x="534" y="444"/>
                      <a:pt x="532" y="447"/>
                    </a:cubicBezTo>
                    <a:cubicBezTo>
                      <a:pt x="529" y="449"/>
                      <a:pt x="526" y="451"/>
                      <a:pt x="521" y="454"/>
                    </a:cubicBezTo>
                    <a:cubicBezTo>
                      <a:pt x="516" y="455"/>
                      <a:pt x="516" y="455"/>
                      <a:pt x="516" y="455"/>
                    </a:cubicBezTo>
                    <a:cubicBezTo>
                      <a:pt x="513" y="456"/>
                      <a:pt x="513" y="456"/>
                      <a:pt x="513" y="456"/>
                    </a:cubicBezTo>
                    <a:cubicBezTo>
                      <a:pt x="510" y="456"/>
                      <a:pt x="507" y="455"/>
                      <a:pt x="505" y="455"/>
                    </a:cubicBezTo>
                    <a:cubicBezTo>
                      <a:pt x="500" y="453"/>
                      <a:pt x="500" y="453"/>
                      <a:pt x="500" y="453"/>
                    </a:cubicBezTo>
                    <a:cubicBezTo>
                      <a:pt x="498" y="453"/>
                      <a:pt x="495" y="453"/>
                      <a:pt x="494" y="453"/>
                    </a:cubicBezTo>
                    <a:cubicBezTo>
                      <a:pt x="494" y="453"/>
                      <a:pt x="494" y="453"/>
                      <a:pt x="494" y="453"/>
                    </a:cubicBezTo>
                    <a:cubicBezTo>
                      <a:pt x="491" y="453"/>
                      <a:pt x="489" y="454"/>
                      <a:pt x="487" y="454"/>
                    </a:cubicBezTo>
                    <a:cubicBezTo>
                      <a:pt x="487" y="454"/>
                      <a:pt x="487" y="454"/>
                      <a:pt x="486" y="454"/>
                    </a:cubicBezTo>
                    <a:cubicBezTo>
                      <a:pt x="486" y="453"/>
                      <a:pt x="485" y="453"/>
                      <a:pt x="484" y="453"/>
                    </a:cubicBezTo>
                    <a:cubicBezTo>
                      <a:pt x="484" y="453"/>
                      <a:pt x="484" y="453"/>
                      <a:pt x="484" y="453"/>
                    </a:cubicBezTo>
                    <a:cubicBezTo>
                      <a:pt x="484" y="453"/>
                      <a:pt x="484" y="453"/>
                      <a:pt x="483" y="453"/>
                    </a:cubicBezTo>
                    <a:cubicBezTo>
                      <a:pt x="482" y="453"/>
                      <a:pt x="482" y="453"/>
                      <a:pt x="482" y="453"/>
                    </a:cubicBezTo>
                    <a:cubicBezTo>
                      <a:pt x="482" y="453"/>
                      <a:pt x="482" y="453"/>
                      <a:pt x="481" y="452"/>
                    </a:cubicBezTo>
                    <a:cubicBezTo>
                      <a:pt x="481" y="452"/>
                      <a:pt x="481" y="452"/>
                      <a:pt x="480" y="452"/>
                    </a:cubicBezTo>
                    <a:cubicBezTo>
                      <a:pt x="480" y="452"/>
                      <a:pt x="479" y="452"/>
                      <a:pt x="478" y="451"/>
                    </a:cubicBezTo>
                    <a:cubicBezTo>
                      <a:pt x="476" y="447"/>
                      <a:pt x="472" y="444"/>
                      <a:pt x="470" y="441"/>
                    </a:cubicBezTo>
                    <a:cubicBezTo>
                      <a:pt x="470" y="441"/>
                      <a:pt x="470" y="441"/>
                      <a:pt x="470" y="441"/>
                    </a:cubicBezTo>
                    <a:cubicBezTo>
                      <a:pt x="470" y="441"/>
                      <a:pt x="470" y="441"/>
                      <a:pt x="470" y="441"/>
                    </a:cubicBezTo>
                    <a:cubicBezTo>
                      <a:pt x="470" y="440"/>
                      <a:pt x="470" y="440"/>
                      <a:pt x="470" y="440"/>
                    </a:cubicBezTo>
                    <a:cubicBezTo>
                      <a:pt x="470" y="440"/>
                      <a:pt x="470" y="440"/>
                      <a:pt x="470" y="440"/>
                    </a:cubicBezTo>
                    <a:cubicBezTo>
                      <a:pt x="470" y="440"/>
                      <a:pt x="470" y="440"/>
                      <a:pt x="470" y="439"/>
                    </a:cubicBezTo>
                    <a:cubicBezTo>
                      <a:pt x="471" y="439"/>
                      <a:pt x="471" y="439"/>
                      <a:pt x="471" y="439"/>
                    </a:cubicBezTo>
                    <a:cubicBezTo>
                      <a:pt x="471" y="439"/>
                      <a:pt x="471" y="439"/>
                      <a:pt x="469" y="439"/>
                    </a:cubicBezTo>
                    <a:cubicBezTo>
                      <a:pt x="465" y="438"/>
                      <a:pt x="465" y="438"/>
                      <a:pt x="465" y="438"/>
                    </a:cubicBezTo>
                    <a:cubicBezTo>
                      <a:pt x="462" y="437"/>
                      <a:pt x="462" y="437"/>
                      <a:pt x="462" y="437"/>
                    </a:cubicBezTo>
                    <a:cubicBezTo>
                      <a:pt x="461" y="437"/>
                      <a:pt x="460" y="436"/>
                      <a:pt x="460" y="434"/>
                    </a:cubicBezTo>
                    <a:cubicBezTo>
                      <a:pt x="494" y="371"/>
                      <a:pt x="494" y="371"/>
                      <a:pt x="494" y="371"/>
                    </a:cubicBezTo>
                    <a:cubicBezTo>
                      <a:pt x="494" y="370"/>
                      <a:pt x="494" y="370"/>
                      <a:pt x="494" y="370"/>
                    </a:cubicBezTo>
                    <a:cubicBezTo>
                      <a:pt x="506" y="374"/>
                      <a:pt x="516" y="381"/>
                      <a:pt x="528" y="386"/>
                    </a:cubicBezTo>
                    <a:cubicBezTo>
                      <a:pt x="532" y="387"/>
                      <a:pt x="532" y="387"/>
                      <a:pt x="532" y="387"/>
                    </a:cubicBezTo>
                    <a:cubicBezTo>
                      <a:pt x="535" y="386"/>
                      <a:pt x="539" y="383"/>
                      <a:pt x="541" y="380"/>
                    </a:cubicBezTo>
                    <a:cubicBezTo>
                      <a:pt x="543" y="378"/>
                      <a:pt x="545" y="374"/>
                      <a:pt x="545" y="371"/>
                    </a:cubicBezTo>
                    <a:cubicBezTo>
                      <a:pt x="547" y="368"/>
                      <a:pt x="548" y="364"/>
                      <a:pt x="548" y="361"/>
                    </a:cubicBezTo>
                    <a:cubicBezTo>
                      <a:pt x="548" y="358"/>
                      <a:pt x="547" y="355"/>
                      <a:pt x="545" y="353"/>
                    </a:cubicBezTo>
                    <a:cubicBezTo>
                      <a:pt x="544" y="353"/>
                      <a:pt x="544" y="353"/>
                      <a:pt x="544" y="353"/>
                    </a:cubicBezTo>
                    <a:cubicBezTo>
                      <a:pt x="542" y="350"/>
                      <a:pt x="540" y="346"/>
                      <a:pt x="537" y="344"/>
                    </a:cubicBezTo>
                    <a:cubicBezTo>
                      <a:pt x="537" y="344"/>
                      <a:pt x="537" y="343"/>
                      <a:pt x="537" y="342"/>
                    </a:cubicBezTo>
                    <a:cubicBezTo>
                      <a:pt x="537" y="342"/>
                      <a:pt x="537" y="341"/>
                      <a:pt x="537" y="340"/>
                    </a:cubicBezTo>
                    <a:cubicBezTo>
                      <a:pt x="538" y="340"/>
                      <a:pt x="538" y="340"/>
                      <a:pt x="538" y="340"/>
                    </a:cubicBezTo>
                    <a:cubicBezTo>
                      <a:pt x="538" y="339"/>
                      <a:pt x="538" y="339"/>
                      <a:pt x="538" y="338"/>
                    </a:cubicBezTo>
                    <a:cubicBezTo>
                      <a:pt x="538" y="338"/>
                      <a:pt x="539" y="338"/>
                      <a:pt x="539" y="337"/>
                    </a:cubicBezTo>
                    <a:cubicBezTo>
                      <a:pt x="540" y="336"/>
                      <a:pt x="540" y="336"/>
                      <a:pt x="540" y="336"/>
                    </a:cubicBezTo>
                    <a:cubicBezTo>
                      <a:pt x="540" y="336"/>
                      <a:pt x="540" y="335"/>
                      <a:pt x="540" y="334"/>
                    </a:cubicBezTo>
                    <a:cubicBezTo>
                      <a:pt x="540" y="334"/>
                      <a:pt x="540" y="334"/>
                      <a:pt x="542" y="333"/>
                    </a:cubicBezTo>
                    <a:cubicBezTo>
                      <a:pt x="545" y="335"/>
                      <a:pt x="545" y="335"/>
                      <a:pt x="545" y="335"/>
                    </a:cubicBezTo>
                    <a:cubicBezTo>
                      <a:pt x="549" y="336"/>
                      <a:pt x="549" y="336"/>
                      <a:pt x="549" y="336"/>
                    </a:cubicBezTo>
                    <a:cubicBezTo>
                      <a:pt x="554" y="336"/>
                      <a:pt x="554" y="336"/>
                      <a:pt x="554" y="336"/>
                    </a:cubicBezTo>
                    <a:cubicBezTo>
                      <a:pt x="556" y="335"/>
                      <a:pt x="559" y="333"/>
                      <a:pt x="562" y="332"/>
                    </a:cubicBezTo>
                    <a:cubicBezTo>
                      <a:pt x="564" y="332"/>
                      <a:pt x="566" y="333"/>
                      <a:pt x="567" y="334"/>
                    </a:cubicBezTo>
                    <a:cubicBezTo>
                      <a:pt x="571" y="333"/>
                      <a:pt x="571" y="333"/>
                      <a:pt x="571" y="333"/>
                    </a:cubicBezTo>
                    <a:cubicBezTo>
                      <a:pt x="572" y="332"/>
                      <a:pt x="572" y="332"/>
                      <a:pt x="572" y="332"/>
                    </a:cubicBezTo>
                    <a:cubicBezTo>
                      <a:pt x="572" y="332"/>
                      <a:pt x="572" y="332"/>
                      <a:pt x="575" y="332"/>
                    </a:cubicBezTo>
                    <a:cubicBezTo>
                      <a:pt x="576" y="331"/>
                      <a:pt x="578" y="329"/>
                      <a:pt x="580" y="328"/>
                    </a:cubicBezTo>
                    <a:cubicBezTo>
                      <a:pt x="582" y="326"/>
                      <a:pt x="585" y="323"/>
                      <a:pt x="588" y="321"/>
                    </a:cubicBezTo>
                    <a:cubicBezTo>
                      <a:pt x="592" y="321"/>
                      <a:pt x="596" y="318"/>
                      <a:pt x="599" y="316"/>
                    </a:cubicBezTo>
                    <a:cubicBezTo>
                      <a:pt x="600" y="314"/>
                      <a:pt x="600" y="314"/>
                      <a:pt x="600" y="314"/>
                    </a:cubicBezTo>
                    <a:cubicBezTo>
                      <a:pt x="600" y="314"/>
                      <a:pt x="600" y="314"/>
                      <a:pt x="600" y="314"/>
                    </a:cubicBezTo>
                    <a:cubicBezTo>
                      <a:pt x="601" y="314"/>
                      <a:pt x="601" y="314"/>
                      <a:pt x="601" y="314"/>
                    </a:cubicBezTo>
                    <a:cubicBezTo>
                      <a:pt x="601" y="315"/>
                      <a:pt x="601" y="315"/>
                      <a:pt x="601" y="315"/>
                    </a:cubicBezTo>
                    <a:cubicBezTo>
                      <a:pt x="601" y="315"/>
                      <a:pt x="601" y="315"/>
                      <a:pt x="601" y="315"/>
                    </a:cubicBezTo>
                    <a:cubicBezTo>
                      <a:pt x="601" y="315"/>
                      <a:pt x="601" y="315"/>
                      <a:pt x="605" y="312"/>
                    </a:cubicBezTo>
                    <a:cubicBezTo>
                      <a:pt x="607" y="311"/>
                      <a:pt x="609" y="309"/>
                      <a:pt x="610" y="307"/>
                    </a:cubicBezTo>
                    <a:cubicBezTo>
                      <a:pt x="612" y="307"/>
                      <a:pt x="612" y="307"/>
                      <a:pt x="612" y="307"/>
                    </a:cubicBezTo>
                    <a:cubicBezTo>
                      <a:pt x="615" y="305"/>
                      <a:pt x="615" y="305"/>
                      <a:pt x="615" y="305"/>
                    </a:cubicBezTo>
                    <a:cubicBezTo>
                      <a:pt x="619" y="306"/>
                      <a:pt x="619" y="306"/>
                      <a:pt x="619" y="306"/>
                    </a:cubicBezTo>
                    <a:cubicBezTo>
                      <a:pt x="619" y="306"/>
                      <a:pt x="619" y="306"/>
                      <a:pt x="624" y="306"/>
                    </a:cubicBezTo>
                    <a:cubicBezTo>
                      <a:pt x="626" y="306"/>
                      <a:pt x="627" y="305"/>
                      <a:pt x="629" y="304"/>
                    </a:cubicBezTo>
                    <a:cubicBezTo>
                      <a:pt x="634" y="276"/>
                      <a:pt x="634" y="276"/>
                      <a:pt x="643" y="274"/>
                    </a:cubicBezTo>
                    <a:cubicBezTo>
                      <a:pt x="643" y="274"/>
                      <a:pt x="643" y="274"/>
                      <a:pt x="643" y="274"/>
                    </a:cubicBezTo>
                    <a:cubicBezTo>
                      <a:pt x="644" y="274"/>
                      <a:pt x="644" y="274"/>
                      <a:pt x="644" y="274"/>
                    </a:cubicBezTo>
                    <a:cubicBezTo>
                      <a:pt x="643" y="281"/>
                      <a:pt x="643" y="281"/>
                      <a:pt x="645" y="287"/>
                    </a:cubicBezTo>
                    <a:cubicBezTo>
                      <a:pt x="647" y="285"/>
                      <a:pt x="647" y="285"/>
                      <a:pt x="647" y="285"/>
                    </a:cubicBezTo>
                    <a:cubicBezTo>
                      <a:pt x="648" y="285"/>
                      <a:pt x="648" y="285"/>
                      <a:pt x="649" y="285"/>
                    </a:cubicBezTo>
                    <a:cubicBezTo>
                      <a:pt x="651" y="278"/>
                      <a:pt x="651" y="276"/>
                      <a:pt x="646" y="269"/>
                    </a:cubicBezTo>
                    <a:cubicBezTo>
                      <a:pt x="643" y="270"/>
                      <a:pt x="643" y="270"/>
                      <a:pt x="643" y="270"/>
                    </a:cubicBezTo>
                    <a:cubicBezTo>
                      <a:pt x="640" y="270"/>
                      <a:pt x="635" y="270"/>
                      <a:pt x="632" y="270"/>
                    </a:cubicBezTo>
                    <a:cubicBezTo>
                      <a:pt x="624" y="266"/>
                      <a:pt x="621" y="264"/>
                      <a:pt x="627" y="237"/>
                    </a:cubicBezTo>
                    <a:cubicBezTo>
                      <a:pt x="629" y="235"/>
                      <a:pt x="631" y="233"/>
                      <a:pt x="634" y="231"/>
                    </a:cubicBezTo>
                    <a:cubicBezTo>
                      <a:pt x="637" y="229"/>
                      <a:pt x="637" y="229"/>
                      <a:pt x="637" y="229"/>
                    </a:cubicBezTo>
                    <a:cubicBezTo>
                      <a:pt x="637" y="229"/>
                      <a:pt x="637" y="229"/>
                      <a:pt x="640" y="229"/>
                    </a:cubicBezTo>
                    <a:cubicBezTo>
                      <a:pt x="640" y="229"/>
                      <a:pt x="640" y="229"/>
                      <a:pt x="642" y="228"/>
                    </a:cubicBezTo>
                    <a:cubicBezTo>
                      <a:pt x="644" y="226"/>
                      <a:pt x="644" y="226"/>
                      <a:pt x="644" y="226"/>
                    </a:cubicBezTo>
                    <a:cubicBezTo>
                      <a:pt x="645" y="226"/>
                      <a:pt x="645" y="226"/>
                      <a:pt x="645" y="226"/>
                    </a:cubicBezTo>
                    <a:cubicBezTo>
                      <a:pt x="645" y="226"/>
                      <a:pt x="646" y="226"/>
                      <a:pt x="646" y="226"/>
                    </a:cubicBezTo>
                    <a:cubicBezTo>
                      <a:pt x="648" y="225"/>
                      <a:pt x="649" y="223"/>
                      <a:pt x="650" y="221"/>
                    </a:cubicBezTo>
                    <a:cubicBezTo>
                      <a:pt x="650" y="221"/>
                      <a:pt x="650" y="221"/>
                      <a:pt x="650" y="221"/>
                    </a:cubicBezTo>
                    <a:cubicBezTo>
                      <a:pt x="650" y="221"/>
                      <a:pt x="650" y="221"/>
                      <a:pt x="653" y="219"/>
                    </a:cubicBezTo>
                    <a:cubicBezTo>
                      <a:pt x="656" y="218"/>
                      <a:pt x="659" y="214"/>
                      <a:pt x="660" y="212"/>
                    </a:cubicBezTo>
                    <a:cubicBezTo>
                      <a:pt x="662" y="207"/>
                      <a:pt x="662" y="207"/>
                      <a:pt x="662" y="207"/>
                    </a:cubicBezTo>
                    <a:cubicBezTo>
                      <a:pt x="662" y="205"/>
                      <a:pt x="664" y="203"/>
                      <a:pt x="666" y="201"/>
                    </a:cubicBezTo>
                    <a:cubicBezTo>
                      <a:pt x="666" y="199"/>
                      <a:pt x="666" y="199"/>
                      <a:pt x="666" y="199"/>
                    </a:cubicBezTo>
                    <a:cubicBezTo>
                      <a:pt x="667" y="199"/>
                      <a:pt x="667" y="199"/>
                      <a:pt x="667" y="199"/>
                    </a:cubicBezTo>
                    <a:cubicBezTo>
                      <a:pt x="667" y="199"/>
                      <a:pt x="667" y="199"/>
                      <a:pt x="667" y="199"/>
                    </a:cubicBezTo>
                    <a:cubicBezTo>
                      <a:pt x="674" y="189"/>
                      <a:pt x="674" y="189"/>
                      <a:pt x="679" y="187"/>
                    </a:cubicBezTo>
                    <a:cubicBezTo>
                      <a:pt x="681" y="185"/>
                      <a:pt x="684" y="183"/>
                      <a:pt x="686" y="181"/>
                    </a:cubicBezTo>
                    <a:cubicBezTo>
                      <a:pt x="688" y="180"/>
                      <a:pt x="694" y="180"/>
                      <a:pt x="698" y="180"/>
                    </a:cubicBezTo>
                    <a:cubicBezTo>
                      <a:pt x="699" y="180"/>
                      <a:pt x="699" y="180"/>
                      <a:pt x="699" y="180"/>
                    </a:cubicBezTo>
                    <a:cubicBezTo>
                      <a:pt x="699" y="180"/>
                      <a:pt x="699" y="180"/>
                      <a:pt x="702" y="180"/>
                    </a:cubicBezTo>
                    <a:cubicBezTo>
                      <a:pt x="748" y="195"/>
                      <a:pt x="751" y="207"/>
                      <a:pt x="752" y="213"/>
                    </a:cubicBezTo>
                    <a:cubicBezTo>
                      <a:pt x="752" y="213"/>
                      <a:pt x="752" y="213"/>
                      <a:pt x="752" y="213"/>
                    </a:cubicBezTo>
                    <a:cubicBezTo>
                      <a:pt x="753" y="212"/>
                      <a:pt x="756" y="211"/>
                      <a:pt x="757" y="210"/>
                    </a:cubicBezTo>
                    <a:cubicBezTo>
                      <a:pt x="757" y="208"/>
                      <a:pt x="757" y="208"/>
                      <a:pt x="757" y="208"/>
                    </a:cubicBezTo>
                    <a:cubicBezTo>
                      <a:pt x="757" y="208"/>
                      <a:pt x="757" y="208"/>
                      <a:pt x="757" y="208"/>
                    </a:cubicBezTo>
                    <a:cubicBezTo>
                      <a:pt x="757" y="208"/>
                      <a:pt x="757" y="208"/>
                      <a:pt x="757" y="208"/>
                    </a:cubicBezTo>
                    <a:cubicBezTo>
                      <a:pt x="757" y="207"/>
                      <a:pt x="757" y="207"/>
                      <a:pt x="757" y="207"/>
                    </a:cubicBezTo>
                    <a:cubicBezTo>
                      <a:pt x="757" y="207"/>
                      <a:pt x="757" y="207"/>
                      <a:pt x="755" y="204"/>
                    </a:cubicBezTo>
                    <a:cubicBezTo>
                      <a:pt x="754" y="202"/>
                      <a:pt x="753" y="199"/>
                      <a:pt x="753" y="198"/>
                    </a:cubicBezTo>
                    <a:cubicBezTo>
                      <a:pt x="753" y="198"/>
                      <a:pt x="753" y="198"/>
                      <a:pt x="753" y="198"/>
                    </a:cubicBezTo>
                    <a:cubicBezTo>
                      <a:pt x="754" y="198"/>
                      <a:pt x="754" y="198"/>
                      <a:pt x="754" y="198"/>
                    </a:cubicBezTo>
                    <a:cubicBezTo>
                      <a:pt x="757" y="197"/>
                      <a:pt x="757" y="197"/>
                      <a:pt x="757" y="197"/>
                    </a:cubicBezTo>
                    <a:cubicBezTo>
                      <a:pt x="758" y="197"/>
                      <a:pt x="758" y="197"/>
                      <a:pt x="758" y="197"/>
                    </a:cubicBezTo>
                    <a:cubicBezTo>
                      <a:pt x="759" y="199"/>
                      <a:pt x="763" y="203"/>
                      <a:pt x="765" y="205"/>
                    </a:cubicBezTo>
                    <a:cubicBezTo>
                      <a:pt x="765" y="203"/>
                      <a:pt x="765" y="203"/>
                      <a:pt x="765" y="203"/>
                    </a:cubicBezTo>
                    <a:cubicBezTo>
                      <a:pt x="766" y="201"/>
                      <a:pt x="768" y="198"/>
                      <a:pt x="768" y="195"/>
                    </a:cubicBezTo>
                    <a:cubicBezTo>
                      <a:pt x="769" y="194"/>
                      <a:pt x="772" y="192"/>
                      <a:pt x="774" y="191"/>
                    </a:cubicBezTo>
                    <a:cubicBezTo>
                      <a:pt x="774" y="191"/>
                      <a:pt x="774" y="191"/>
                      <a:pt x="777" y="191"/>
                    </a:cubicBezTo>
                    <a:cubicBezTo>
                      <a:pt x="779" y="193"/>
                      <a:pt x="779" y="193"/>
                      <a:pt x="779" y="193"/>
                    </a:cubicBezTo>
                    <a:cubicBezTo>
                      <a:pt x="782" y="192"/>
                      <a:pt x="784" y="189"/>
                      <a:pt x="787" y="187"/>
                    </a:cubicBezTo>
                    <a:cubicBezTo>
                      <a:pt x="787" y="183"/>
                      <a:pt x="787" y="183"/>
                      <a:pt x="787" y="183"/>
                    </a:cubicBezTo>
                    <a:cubicBezTo>
                      <a:pt x="787" y="182"/>
                      <a:pt x="787" y="182"/>
                      <a:pt x="787" y="182"/>
                    </a:cubicBezTo>
                    <a:cubicBezTo>
                      <a:pt x="790" y="182"/>
                      <a:pt x="794" y="183"/>
                      <a:pt x="796" y="184"/>
                    </a:cubicBezTo>
                    <a:cubicBezTo>
                      <a:pt x="799" y="185"/>
                      <a:pt x="802" y="185"/>
                      <a:pt x="804" y="185"/>
                    </a:cubicBezTo>
                    <a:cubicBezTo>
                      <a:pt x="806" y="185"/>
                      <a:pt x="806" y="185"/>
                      <a:pt x="806" y="185"/>
                    </a:cubicBezTo>
                    <a:cubicBezTo>
                      <a:pt x="799" y="182"/>
                      <a:pt x="796" y="180"/>
                      <a:pt x="791" y="176"/>
                    </a:cubicBezTo>
                    <a:cubicBezTo>
                      <a:pt x="791" y="175"/>
                      <a:pt x="790" y="175"/>
                      <a:pt x="790" y="175"/>
                    </a:cubicBezTo>
                    <a:cubicBezTo>
                      <a:pt x="790" y="174"/>
                      <a:pt x="789" y="173"/>
                      <a:pt x="789" y="173"/>
                    </a:cubicBezTo>
                    <a:cubicBezTo>
                      <a:pt x="789" y="173"/>
                      <a:pt x="788" y="173"/>
                      <a:pt x="788" y="172"/>
                    </a:cubicBezTo>
                    <a:cubicBezTo>
                      <a:pt x="788" y="171"/>
                      <a:pt x="787" y="171"/>
                      <a:pt x="787" y="170"/>
                    </a:cubicBezTo>
                    <a:cubicBezTo>
                      <a:pt x="787" y="170"/>
                      <a:pt x="787" y="170"/>
                      <a:pt x="786" y="170"/>
                    </a:cubicBezTo>
                    <a:cubicBezTo>
                      <a:pt x="785" y="169"/>
                      <a:pt x="785" y="169"/>
                      <a:pt x="785" y="168"/>
                    </a:cubicBezTo>
                    <a:cubicBezTo>
                      <a:pt x="784" y="168"/>
                      <a:pt x="784" y="168"/>
                      <a:pt x="784" y="167"/>
                    </a:cubicBezTo>
                    <a:cubicBezTo>
                      <a:pt x="783" y="167"/>
                      <a:pt x="783" y="166"/>
                      <a:pt x="781" y="160"/>
                    </a:cubicBezTo>
                    <a:cubicBezTo>
                      <a:pt x="781" y="160"/>
                      <a:pt x="781" y="160"/>
                      <a:pt x="781" y="160"/>
                    </a:cubicBezTo>
                    <a:cubicBezTo>
                      <a:pt x="781" y="160"/>
                      <a:pt x="781" y="160"/>
                      <a:pt x="782" y="160"/>
                    </a:cubicBezTo>
                    <a:cubicBezTo>
                      <a:pt x="782" y="160"/>
                      <a:pt x="782" y="160"/>
                      <a:pt x="782" y="160"/>
                    </a:cubicBezTo>
                    <a:cubicBezTo>
                      <a:pt x="782" y="160"/>
                      <a:pt x="782" y="160"/>
                      <a:pt x="783" y="160"/>
                    </a:cubicBezTo>
                    <a:cubicBezTo>
                      <a:pt x="783" y="159"/>
                      <a:pt x="783" y="159"/>
                      <a:pt x="783" y="159"/>
                    </a:cubicBezTo>
                    <a:cubicBezTo>
                      <a:pt x="784" y="159"/>
                      <a:pt x="784" y="159"/>
                      <a:pt x="784" y="159"/>
                    </a:cubicBezTo>
                    <a:cubicBezTo>
                      <a:pt x="784" y="159"/>
                      <a:pt x="784" y="159"/>
                      <a:pt x="784" y="159"/>
                    </a:cubicBezTo>
                    <a:cubicBezTo>
                      <a:pt x="784" y="159"/>
                      <a:pt x="785" y="159"/>
                      <a:pt x="789" y="161"/>
                    </a:cubicBezTo>
                    <a:cubicBezTo>
                      <a:pt x="793" y="164"/>
                      <a:pt x="796" y="167"/>
                      <a:pt x="799" y="170"/>
                    </a:cubicBezTo>
                    <a:cubicBezTo>
                      <a:pt x="799" y="167"/>
                      <a:pt x="799" y="167"/>
                      <a:pt x="799" y="167"/>
                    </a:cubicBezTo>
                    <a:cubicBezTo>
                      <a:pt x="799" y="167"/>
                      <a:pt x="799" y="167"/>
                      <a:pt x="798" y="167"/>
                    </a:cubicBezTo>
                    <a:cubicBezTo>
                      <a:pt x="797" y="166"/>
                      <a:pt x="797" y="166"/>
                      <a:pt x="797" y="166"/>
                    </a:cubicBezTo>
                    <a:cubicBezTo>
                      <a:pt x="796" y="165"/>
                      <a:pt x="796" y="165"/>
                      <a:pt x="796" y="165"/>
                    </a:cubicBezTo>
                    <a:cubicBezTo>
                      <a:pt x="796" y="165"/>
                      <a:pt x="796" y="165"/>
                      <a:pt x="796" y="165"/>
                    </a:cubicBezTo>
                    <a:cubicBezTo>
                      <a:pt x="796" y="164"/>
                      <a:pt x="796" y="164"/>
                      <a:pt x="796" y="164"/>
                    </a:cubicBezTo>
                    <a:cubicBezTo>
                      <a:pt x="796" y="164"/>
                      <a:pt x="795" y="164"/>
                      <a:pt x="796" y="164"/>
                    </a:cubicBezTo>
                    <a:cubicBezTo>
                      <a:pt x="796" y="163"/>
                      <a:pt x="796" y="163"/>
                      <a:pt x="796" y="163"/>
                    </a:cubicBezTo>
                    <a:cubicBezTo>
                      <a:pt x="799" y="163"/>
                      <a:pt x="799" y="163"/>
                      <a:pt x="799" y="163"/>
                    </a:cubicBezTo>
                    <a:cubicBezTo>
                      <a:pt x="799" y="163"/>
                      <a:pt x="799" y="163"/>
                      <a:pt x="799" y="161"/>
                    </a:cubicBezTo>
                    <a:cubicBezTo>
                      <a:pt x="797" y="159"/>
                      <a:pt x="797" y="159"/>
                      <a:pt x="797" y="159"/>
                    </a:cubicBezTo>
                    <a:cubicBezTo>
                      <a:pt x="796" y="157"/>
                      <a:pt x="794" y="154"/>
                      <a:pt x="793" y="153"/>
                    </a:cubicBezTo>
                    <a:cubicBezTo>
                      <a:pt x="793" y="151"/>
                      <a:pt x="793" y="151"/>
                      <a:pt x="793" y="151"/>
                    </a:cubicBezTo>
                    <a:cubicBezTo>
                      <a:pt x="792" y="150"/>
                      <a:pt x="792" y="150"/>
                      <a:pt x="792" y="150"/>
                    </a:cubicBezTo>
                    <a:cubicBezTo>
                      <a:pt x="791" y="148"/>
                      <a:pt x="791" y="148"/>
                      <a:pt x="791" y="148"/>
                    </a:cubicBezTo>
                    <a:cubicBezTo>
                      <a:pt x="791" y="148"/>
                      <a:pt x="791" y="148"/>
                      <a:pt x="791" y="148"/>
                    </a:cubicBezTo>
                    <a:cubicBezTo>
                      <a:pt x="791" y="148"/>
                      <a:pt x="791" y="148"/>
                      <a:pt x="791" y="148"/>
                    </a:cubicBezTo>
                    <a:cubicBezTo>
                      <a:pt x="792" y="147"/>
                      <a:pt x="792" y="147"/>
                      <a:pt x="792" y="147"/>
                    </a:cubicBezTo>
                    <a:cubicBezTo>
                      <a:pt x="793" y="147"/>
                      <a:pt x="793" y="147"/>
                      <a:pt x="793" y="147"/>
                    </a:cubicBezTo>
                    <a:cubicBezTo>
                      <a:pt x="793" y="147"/>
                      <a:pt x="793" y="146"/>
                      <a:pt x="794" y="146"/>
                    </a:cubicBezTo>
                    <a:cubicBezTo>
                      <a:pt x="794" y="146"/>
                      <a:pt x="794" y="146"/>
                      <a:pt x="794" y="146"/>
                    </a:cubicBezTo>
                    <a:cubicBezTo>
                      <a:pt x="792" y="143"/>
                      <a:pt x="789" y="140"/>
                      <a:pt x="786" y="137"/>
                    </a:cubicBezTo>
                    <a:cubicBezTo>
                      <a:pt x="787" y="135"/>
                      <a:pt x="787" y="132"/>
                      <a:pt x="787" y="130"/>
                    </a:cubicBezTo>
                    <a:cubicBezTo>
                      <a:pt x="788" y="129"/>
                      <a:pt x="788" y="129"/>
                      <a:pt x="788" y="129"/>
                    </a:cubicBezTo>
                    <a:cubicBezTo>
                      <a:pt x="788" y="129"/>
                      <a:pt x="788" y="129"/>
                      <a:pt x="786" y="127"/>
                    </a:cubicBezTo>
                    <a:cubicBezTo>
                      <a:pt x="785" y="126"/>
                      <a:pt x="785" y="126"/>
                      <a:pt x="785" y="126"/>
                    </a:cubicBezTo>
                    <a:cubicBezTo>
                      <a:pt x="784" y="124"/>
                      <a:pt x="781" y="123"/>
                      <a:pt x="780" y="122"/>
                    </a:cubicBezTo>
                    <a:cubicBezTo>
                      <a:pt x="780" y="121"/>
                      <a:pt x="780" y="121"/>
                      <a:pt x="780" y="121"/>
                    </a:cubicBezTo>
                    <a:cubicBezTo>
                      <a:pt x="780" y="121"/>
                      <a:pt x="780" y="121"/>
                      <a:pt x="780" y="121"/>
                    </a:cubicBezTo>
                    <a:cubicBezTo>
                      <a:pt x="780" y="121"/>
                      <a:pt x="780" y="121"/>
                      <a:pt x="780" y="121"/>
                    </a:cubicBezTo>
                    <a:cubicBezTo>
                      <a:pt x="781" y="120"/>
                      <a:pt x="781" y="120"/>
                      <a:pt x="781" y="120"/>
                    </a:cubicBezTo>
                    <a:cubicBezTo>
                      <a:pt x="781" y="120"/>
                      <a:pt x="781" y="120"/>
                      <a:pt x="781" y="120"/>
                    </a:cubicBezTo>
                    <a:cubicBezTo>
                      <a:pt x="782" y="120"/>
                      <a:pt x="782" y="120"/>
                      <a:pt x="782" y="120"/>
                    </a:cubicBezTo>
                    <a:cubicBezTo>
                      <a:pt x="782" y="120"/>
                      <a:pt x="782" y="120"/>
                      <a:pt x="782" y="120"/>
                    </a:cubicBezTo>
                    <a:cubicBezTo>
                      <a:pt x="782" y="120"/>
                      <a:pt x="782" y="119"/>
                      <a:pt x="784" y="120"/>
                    </a:cubicBezTo>
                    <a:cubicBezTo>
                      <a:pt x="786" y="121"/>
                      <a:pt x="789" y="121"/>
                      <a:pt x="790" y="122"/>
                    </a:cubicBezTo>
                    <a:cubicBezTo>
                      <a:pt x="791" y="121"/>
                      <a:pt x="791" y="121"/>
                      <a:pt x="791" y="121"/>
                    </a:cubicBezTo>
                    <a:cubicBezTo>
                      <a:pt x="791" y="121"/>
                      <a:pt x="791" y="121"/>
                      <a:pt x="796" y="119"/>
                    </a:cubicBezTo>
                    <a:cubicBezTo>
                      <a:pt x="808" y="123"/>
                      <a:pt x="811" y="125"/>
                      <a:pt x="816" y="129"/>
                    </a:cubicBezTo>
                    <a:cubicBezTo>
                      <a:pt x="818" y="129"/>
                      <a:pt x="818" y="129"/>
                      <a:pt x="818" y="129"/>
                    </a:cubicBezTo>
                    <a:cubicBezTo>
                      <a:pt x="818" y="129"/>
                      <a:pt x="818" y="129"/>
                      <a:pt x="818" y="127"/>
                    </a:cubicBezTo>
                    <a:cubicBezTo>
                      <a:pt x="821" y="126"/>
                      <a:pt x="824" y="122"/>
                      <a:pt x="826" y="120"/>
                    </a:cubicBezTo>
                    <a:cubicBezTo>
                      <a:pt x="826" y="115"/>
                      <a:pt x="826" y="115"/>
                      <a:pt x="826" y="115"/>
                    </a:cubicBezTo>
                    <a:cubicBezTo>
                      <a:pt x="826" y="114"/>
                      <a:pt x="826" y="114"/>
                      <a:pt x="826" y="114"/>
                    </a:cubicBezTo>
                    <a:cubicBezTo>
                      <a:pt x="828" y="114"/>
                      <a:pt x="830" y="114"/>
                      <a:pt x="832" y="115"/>
                    </a:cubicBezTo>
                    <a:cubicBezTo>
                      <a:pt x="834" y="115"/>
                      <a:pt x="837" y="116"/>
                      <a:pt x="839" y="116"/>
                    </a:cubicBezTo>
                    <a:cubicBezTo>
                      <a:pt x="842" y="114"/>
                      <a:pt x="842" y="114"/>
                      <a:pt x="842" y="114"/>
                    </a:cubicBezTo>
                    <a:cubicBezTo>
                      <a:pt x="840" y="112"/>
                      <a:pt x="840" y="112"/>
                      <a:pt x="840" y="112"/>
                    </a:cubicBezTo>
                    <a:cubicBezTo>
                      <a:pt x="840" y="112"/>
                      <a:pt x="840" y="112"/>
                      <a:pt x="841" y="111"/>
                    </a:cubicBezTo>
                    <a:cubicBezTo>
                      <a:pt x="842" y="109"/>
                      <a:pt x="842" y="109"/>
                      <a:pt x="842" y="109"/>
                    </a:cubicBezTo>
                    <a:cubicBezTo>
                      <a:pt x="839" y="104"/>
                      <a:pt x="832" y="103"/>
                      <a:pt x="828" y="100"/>
                    </a:cubicBezTo>
                    <a:cubicBezTo>
                      <a:pt x="827" y="98"/>
                      <a:pt x="828" y="96"/>
                      <a:pt x="828" y="94"/>
                    </a:cubicBezTo>
                    <a:cubicBezTo>
                      <a:pt x="828" y="93"/>
                      <a:pt x="828" y="93"/>
                      <a:pt x="828" y="93"/>
                    </a:cubicBezTo>
                    <a:cubicBezTo>
                      <a:pt x="829" y="93"/>
                      <a:pt x="831" y="92"/>
                      <a:pt x="833" y="92"/>
                    </a:cubicBezTo>
                    <a:cubicBezTo>
                      <a:pt x="833" y="90"/>
                      <a:pt x="832" y="88"/>
                      <a:pt x="832" y="87"/>
                    </a:cubicBezTo>
                    <a:cubicBezTo>
                      <a:pt x="831" y="85"/>
                      <a:pt x="828" y="82"/>
                      <a:pt x="826" y="81"/>
                    </a:cubicBezTo>
                    <a:cubicBezTo>
                      <a:pt x="827" y="80"/>
                      <a:pt x="828" y="78"/>
                      <a:pt x="828" y="77"/>
                    </a:cubicBezTo>
                    <a:cubicBezTo>
                      <a:pt x="820" y="71"/>
                      <a:pt x="812" y="67"/>
                      <a:pt x="806" y="59"/>
                    </a:cubicBezTo>
                    <a:cubicBezTo>
                      <a:pt x="804" y="58"/>
                      <a:pt x="802" y="56"/>
                      <a:pt x="801" y="55"/>
                    </a:cubicBezTo>
                    <a:cubicBezTo>
                      <a:pt x="799" y="54"/>
                      <a:pt x="799" y="54"/>
                      <a:pt x="799" y="54"/>
                    </a:cubicBezTo>
                    <a:cubicBezTo>
                      <a:pt x="799" y="52"/>
                      <a:pt x="799" y="52"/>
                      <a:pt x="788" y="44"/>
                    </a:cubicBezTo>
                    <a:cubicBezTo>
                      <a:pt x="787" y="44"/>
                      <a:pt x="787" y="44"/>
                      <a:pt x="787" y="44"/>
                    </a:cubicBezTo>
                    <a:cubicBezTo>
                      <a:pt x="787" y="43"/>
                      <a:pt x="787" y="43"/>
                      <a:pt x="787" y="43"/>
                    </a:cubicBezTo>
                    <a:cubicBezTo>
                      <a:pt x="786" y="43"/>
                      <a:pt x="786" y="43"/>
                      <a:pt x="786" y="43"/>
                    </a:cubicBezTo>
                    <a:cubicBezTo>
                      <a:pt x="785" y="43"/>
                      <a:pt x="785" y="43"/>
                      <a:pt x="785" y="43"/>
                    </a:cubicBezTo>
                    <a:cubicBezTo>
                      <a:pt x="785" y="43"/>
                      <a:pt x="784" y="43"/>
                      <a:pt x="784" y="43"/>
                    </a:cubicBezTo>
                    <a:cubicBezTo>
                      <a:pt x="783" y="43"/>
                      <a:pt x="783" y="43"/>
                      <a:pt x="783" y="43"/>
                    </a:cubicBezTo>
                    <a:cubicBezTo>
                      <a:pt x="783" y="42"/>
                      <a:pt x="783" y="42"/>
                      <a:pt x="783" y="42"/>
                    </a:cubicBezTo>
                    <a:cubicBezTo>
                      <a:pt x="782" y="41"/>
                      <a:pt x="782" y="41"/>
                      <a:pt x="782" y="41"/>
                    </a:cubicBezTo>
                    <a:cubicBezTo>
                      <a:pt x="781" y="40"/>
                      <a:pt x="781" y="40"/>
                      <a:pt x="781" y="40"/>
                    </a:cubicBezTo>
                    <a:cubicBezTo>
                      <a:pt x="782" y="39"/>
                      <a:pt x="782" y="39"/>
                      <a:pt x="782" y="39"/>
                    </a:cubicBezTo>
                    <a:cubicBezTo>
                      <a:pt x="782" y="39"/>
                      <a:pt x="782" y="39"/>
                      <a:pt x="782" y="39"/>
                    </a:cubicBezTo>
                    <a:cubicBezTo>
                      <a:pt x="782" y="39"/>
                      <a:pt x="782" y="39"/>
                      <a:pt x="782" y="39"/>
                    </a:cubicBezTo>
                    <a:moveTo>
                      <a:pt x="35" y="625"/>
                    </a:moveTo>
                    <a:cubicBezTo>
                      <a:pt x="35" y="625"/>
                      <a:pt x="35" y="625"/>
                      <a:pt x="35" y="625"/>
                    </a:cubicBezTo>
                    <a:cubicBezTo>
                      <a:pt x="35" y="624"/>
                      <a:pt x="35" y="623"/>
                      <a:pt x="34" y="621"/>
                    </a:cubicBezTo>
                    <a:cubicBezTo>
                      <a:pt x="34" y="621"/>
                      <a:pt x="34" y="621"/>
                      <a:pt x="34" y="621"/>
                    </a:cubicBezTo>
                    <a:cubicBezTo>
                      <a:pt x="34" y="623"/>
                      <a:pt x="33" y="624"/>
                      <a:pt x="33" y="624"/>
                    </a:cubicBezTo>
                    <a:cubicBezTo>
                      <a:pt x="33" y="624"/>
                      <a:pt x="32" y="624"/>
                      <a:pt x="31" y="625"/>
                    </a:cubicBezTo>
                    <a:cubicBezTo>
                      <a:pt x="31" y="625"/>
                      <a:pt x="31" y="625"/>
                      <a:pt x="32" y="625"/>
                    </a:cubicBezTo>
                    <a:cubicBezTo>
                      <a:pt x="32" y="626"/>
                      <a:pt x="32" y="626"/>
                      <a:pt x="32" y="626"/>
                    </a:cubicBezTo>
                    <a:cubicBezTo>
                      <a:pt x="32" y="626"/>
                      <a:pt x="32" y="626"/>
                      <a:pt x="32" y="626"/>
                    </a:cubicBezTo>
                    <a:cubicBezTo>
                      <a:pt x="32" y="626"/>
                      <a:pt x="32" y="626"/>
                      <a:pt x="32" y="626"/>
                    </a:cubicBezTo>
                    <a:cubicBezTo>
                      <a:pt x="32" y="627"/>
                      <a:pt x="33" y="627"/>
                      <a:pt x="33" y="627"/>
                    </a:cubicBezTo>
                    <a:cubicBezTo>
                      <a:pt x="33" y="628"/>
                      <a:pt x="33" y="628"/>
                      <a:pt x="33" y="628"/>
                    </a:cubicBezTo>
                    <a:cubicBezTo>
                      <a:pt x="34" y="628"/>
                      <a:pt x="34" y="628"/>
                      <a:pt x="34" y="628"/>
                    </a:cubicBezTo>
                    <a:cubicBezTo>
                      <a:pt x="34" y="629"/>
                      <a:pt x="34" y="629"/>
                      <a:pt x="34" y="629"/>
                    </a:cubicBezTo>
                    <a:cubicBezTo>
                      <a:pt x="34" y="629"/>
                      <a:pt x="34" y="629"/>
                      <a:pt x="34" y="629"/>
                    </a:cubicBezTo>
                    <a:cubicBezTo>
                      <a:pt x="34" y="629"/>
                      <a:pt x="34" y="629"/>
                      <a:pt x="34" y="629"/>
                    </a:cubicBezTo>
                    <a:cubicBezTo>
                      <a:pt x="34" y="629"/>
                      <a:pt x="34" y="629"/>
                      <a:pt x="34" y="629"/>
                    </a:cubicBezTo>
                    <a:cubicBezTo>
                      <a:pt x="34" y="628"/>
                      <a:pt x="34" y="628"/>
                      <a:pt x="34" y="628"/>
                    </a:cubicBezTo>
                    <a:cubicBezTo>
                      <a:pt x="34" y="628"/>
                      <a:pt x="34" y="628"/>
                      <a:pt x="34" y="628"/>
                    </a:cubicBezTo>
                    <a:cubicBezTo>
                      <a:pt x="34" y="627"/>
                      <a:pt x="34" y="627"/>
                      <a:pt x="34" y="627"/>
                    </a:cubicBezTo>
                    <a:cubicBezTo>
                      <a:pt x="34" y="627"/>
                      <a:pt x="34" y="627"/>
                      <a:pt x="35" y="626"/>
                    </a:cubicBezTo>
                    <a:cubicBezTo>
                      <a:pt x="35" y="626"/>
                      <a:pt x="35" y="626"/>
                      <a:pt x="35" y="626"/>
                    </a:cubicBezTo>
                    <a:cubicBezTo>
                      <a:pt x="35" y="625"/>
                      <a:pt x="35" y="625"/>
                      <a:pt x="35" y="625"/>
                    </a:cubicBezTo>
                    <a:moveTo>
                      <a:pt x="27" y="409"/>
                    </a:moveTo>
                    <a:cubicBezTo>
                      <a:pt x="27" y="406"/>
                      <a:pt x="29" y="404"/>
                      <a:pt x="30" y="401"/>
                    </a:cubicBezTo>
                    <a:cubicBezTo>
                      <a:pt x="29" y="401"/>
                      <a:pt x="29" y="401"/>
                      <a:pt x="29" y="401"/>
                    </a:cubicBezTo>
                    <a:cubicBezTo>
                      <a:pt x="29" y="401"/>
                      <a:pt x="29" y="402"/>
                      <a:pt x="29" y="403"/>
                    </a:cubicBezTo>
                    <a:cubicBezTo>
                      <a:pt x="27" y="407"/>
                      <a:pt x="25" y="413"/>
                      <a:pt x="25" y="414"/>
                    </a:cubicBezTo>
                    <a:cubicBezTo>
                      <a:pt x="25" y="413"/>
                      <a:pt x="25" y="413"/>
                      <a:pt x="26" y="412"/>
                    </a:cubicBezTo>
                    <a:cubicBezTo>
                      <a:pt x="26" y="411"/>
                      <a:pt x="26" y="410"/>
                      <a:pt x="27" y="409"/>
                    </a:cubicBezTo>
                    <a:moveTo>
                      <a:pt x="226" y="150"/>
                    </a:moveTo>
                    <a:cubicBezTo>
                      <a:pt x="226" y="149"/>
                      <a:pt x="226" y="149"/>
                      <a:pt x="226" y="149"/>
                    </a:cubicBezTo>
                    <a:cubicBezTo>
                      <a:pt x="226" y="148"/>
                      <a:pt x="225" y="148"/>
                      <a:pt x="223" y="150"/>
                    </a:cubicBezTo>
                    <a:cubicBezTo>
                      <a:pt x="223" y="150"/>
                      <a:pt x="225" y="151"/>
                      <a:pt x="226" y="150"/>
                    </a:cubicBezTo>
                    <a:moveTo>
                      <a:pt x="239" y="157"/>
                    </a:moveTo>
                    <a:cubicBezTo>
                      <a:pt x="239" y="157"/>
                      <a:pt x="239" y="157"/>
                      <a:pt x="240" y="157"/>
                    </a:cubicBezTo>
                    <a:cubicBezTo>
                      <a:pt x="239" y="155"/>
                      <a:pt x="237" y="154"/>
                      <a:pt x="234" y="155"/>
                    </a:cubicBezTo>
                    <a:cubicBezTo>
                      <a:pt x="235" y="156"/>
                      <a:pt x="235" y="157"/>
                      <a:pt x="239" y="157"/>
                    </a:cubicBezTo>
                    <a:moveTo>
                      <a:pt x="257" y="125"/>
                    </a:moveTo>
                    <a:cubicBezTo>
                      <a:pt x="257" y="124"/>
                      <a:pt x="257" y="124"/>
                      <a:pt x="257" y="124"/>
                    </a:cubicBezTo>
                    <a:cubicBezTo>
                      <a:pt x="258" y="124"/>
                      <a:pt x="258" y="124"/>
                      <a:pt x="258" y="124"/>
                    </a:cubicBezTo>
                    <a:cubicBezTo>
                      <a:pt x="258" y="123"/>
                      <a:pt x="256" y="123"/>
                      <a:pt x="256" y="123"/>
                    </a:cubicBezTo>
                    <a:cubicBezTo>
                      <a:pt x="252" y="122"/>
                      <a:pt x="244" y="127"/>
                      <a:pt x="244" y="127"/>
                    </a:cubicBezTo>
                    <a:cubicBezTo>
                      <a:pt x="242" y="126"/>
                      <a:pt x="240" y="127"/>
                      <a:pt x="235" y="130"/>
                    </a:cubicBezTo>
                    <a:cubicBezTo>
                      <a:pt x="235" y="129"/>
                      <a:pt x="235" y="129"/>
                      <a:pt x="235" y="129"/>
                    </a:cubicBezTo>
                    <a:cubicBezTo>
                      <a:pt x="236" y="129"/>
                      <a:pt x="236" y="129"/>
                      <a:pt x="236" y="129"/>
                    </a:cubicBezTo>
                    <a:cubicBezTo>
                      <a:pt x="236" y="129"/>
                      <a:pt x="236" y="129"/>
                      <a:pt x="236" y="129"/>
                    </a:cubicBezTo>
                    <a:cubicBezTo>
                      <a:pt x="232" y="131"/>
                      <a:pt x="232" y="132"/>
                      <a:pt x="232" y="132"/>
                    </a:cubicBezTo>
                    <a:cubicBezTo>
                      <a:pt x="232" y="133"/>
                      <a:pt x="235" y="132"/>
                      <a:pt x="236" y="132"/>
                    </a:cubicBezTo>
                    <a:cubicBezTo>
                      <a:pt x="237" y="130"/>
                      <a:pt x="239" y="129"/>
                      <a:pt x="241" y="129"/>
                    </a:cubicBezTo>
                    <a:cubicBezTo>
                      <a:pt x="242" y="129"/>
                      <a:pt x="242" y="129"/>
                      <a:pt x="250" y="125"/>
                    </a:cubicBezTo>
                    <a:cubicBezTo>
                      <a:pt x="250" y="125"/>
                      <a:pt x="251" y="125"/>
                      <a:pt x="254" y="124"/>
                    </a:cubicBezTo>
                    <a:cubicBezTo>
                      <a:pt x="255" y="126"/>
                      <a:pt x="257" y="125"/>
                      <a:pt x="257" y="125"/>
                    </a:cubicBezTo>
                    <a:moveTo>
                      <a:pt x="248" y="141"/>
                    </a:moveTo>
                    <a:cubicBezTo>
                      <a:pt x="248" y="141"/>
                      <a:pt x="248" y="141"/>
                      <a:pt x="248" y="141"/>
                    </a:cubicBezTo>
                    <a:cubicBezTo>
                      <a:pt x="249" y="141"/>
                      <a:pt x="249" y="141"/>
                      <a:pt x="249" y="141"/>
                    </a:cubicBezTo>
                    <a:cubicBezTo>
                      <a:pt x="249" y="141"/>
                      <a:pt x="249" y="141"/>
                      <a:pt x="250" y="141"/>
                    </a:cubicBezTo>
                    <a:cubicBezTo>
                      <a:pt x="250" y="141"/>
                      <a:pt x="250" y="141"/>
                      <a:pt x="250" y="141"/>
                    </a:cubicBezTo>
                    <a:cubicBezTo>
                      <a:pt x="250" y="140"/>
                      <a:pt x="250" y="140"/>
                      <a:pt x="250" y="140"/>
                    </a:cubicBezTo>
                    <a:cubicBezTo>
                      <a:pt x="250" y="140"/>
                      <a:pt x="250" y="140"/>
                      <a:pt x="250" y="140"/>
                    </a:cubicBezTo>
                    <a:cubicBezTo>
                      <a:pt x="251" y="140"/>
                      <a:pt x="256" y="137"/>
                      <a:pt x="257" y="134"/>
                    </a:cubicBezTo>
                    <a:cubicBezTo>
                      <a:pt x="257" y="134"/>
                      <a:pt x="257" y="134"/>
                      <a:pt x="255" y="134"/>
                    </a:cubicBezTo>
                    <a:cubicBezTo>
                      <a:pt x="255" y="133"/>
                      <a:pt x="255" y="133"/>
                      <a:pt x="255" y="133"/>
                    </a:cubicBezTo>
                    <a:cubicBezTo>
                      <a:pt x="256" y="133"/>
                      <a:pt x="256" y="133"/>
                      <a:pt x="256" y="133"/>
                    </a:cubicBezTo>
                    <a:cubicBezTo>
                      <a:pt x="256" y="133"/>
                      <a:pt x="256" y="133"/>
                      <a:pt x="256" y="133"/>
                    </a:cubicBezTo>
                    <a:cubicBezTo>
                      <a:pt x="256" y="132"/>
                      <a:pt x="256" y="132"/>
                      <a:pt x="256" y="132"/>
                    </a:cubicBezTo>
                    <a:cubicBezTo>
                      <a:pt x="256" y="132"/>
                      <a:pt x="256" y="132"/>
                      <a:pt x="256" y="132"/>
                    </a:cubicBezTo>
                    <a:cubicBezTo>
                      <a:pt x="256" y="132"/>
                      <a:pt x="256" y="132"/>
                      <a:pt x="256" y="132"/>
                    </a:cubicBezTo>
                    <a:cubicBezTo>
                      <a:pt x="256" y="131"/>
                      <a:pt x="256" y="131"/>
                      <a:pt x="256" y="131"/>
                    </a:cubicBezTo>
                    <a:cubicBezTo>
                      <a:pt x="256" y="132"/>
                      <a:pt x="255" y="132"/>
                      <a:pt x="255" y="132"/>
                    </a:cubicBezTo>
                    <a:cubicBezTo>
                      <a:pt x="254" y="132"/>
                      <a:pt x="254" y="132"/>
                      <a:pt x="254" y="132"/>
                    </a:cubicBezTo>
                    <a:cubicBezTo>
                      <a:pt x="254" y="132"/>
                      <a:pt x="253" y="132"/>
                      <a:pt x="252" y="133"/>
                    </a:cubicBezTo>
                    <a:cubicBezTo>
                      <a:pt x="252" y="133"/>
                      <a:pt x="252" y="133"/>
                      <a:pt x="251" y="133"/>
                    </a:cubicBezTo>
                    <a:cubicBezTo>
                      <a:pt x="251" y="134"/>
                      <a:pt x="250" y="134"/>
                      <a:pt x="250" y="134"/>
                    </a:cubicBezTo>
                    <a:cubicBezTo>
                      <a:pt x="249" y="134"/>
                      <a:pt x="249" y="134"/>
                      <a:pt x="248" y="135"/>
                    </a:cubicBezTo>
                    <a:cubicBezTo>
                      <a:pt x="247" y="136"/>
                      <a:pt x="247" y="136"/>
                      <a:pt x="247" y="136"/>
                    </a:cubicBezTo>
                    <a:cubicBezTo>
                      <a:pt x="247" y="137"/>
                      <a:pt x="247" y="137"/>
                      <a:pt x="247" y="137"/>
                    </a:cubicBezTo>
                    <a:cubicBezTo>
                      <a:pt x="245" y="136"/>
                      <a:pt x="244" y="137"/>
                      <a:pt x="241" y="138"/>
                    </a:cubicBezTo>
                    <a:cubicBezTo>
                      <a:pt x="240" y="139"/>
                      <a:pt x="240" y="139"/>
                      <a:pt x="240" y="139"/>
                    </a:cubicBezTo>
                    <a:cubicBezTo>
                      <a:pt x="240" y="139"/>
                      <a:pt x="240" y="139"/>
                      <a:pt x="240" y="139"/>
                    </a:cubicBezTo>
                    <a:cubicBezTo>
                      <a:pt x="240" y="140"/>
                      <a:pt x="240" y="140"/>
                      <a:pt x="240" y="140"/>
                    </a:cubicBezTo>
                    <a:cubicBezTo>
                      <a:pt x="240" y="140"/>
                      <a:pt x="240" y="140"/>
                      <a:pt x="240" y="140"/>
                    </a:cubicBezTo>
                    <a:cubicBezTo>
                      <a:pt x="240" y="142"/>
                      <a:pt x="244" y="140"/>
                      <a:pt x="246" y="139"/>
                    </a:cubicBezTo>
                    <a:cubicBezTo>
                      <a:pt x="246" y="139"/>
                      <a:pt x="246" y="140"/>
                      <a:pt x="247" y="138"/>
                    </a:cubicBezTo>
                    <a:cubicBezTo>
                      <a:pt x="247" y="138"/>
                      <a:pt x="247" y="139"/>
                      <a:pt x="247" y="140"/>
                    </a:cubicBezTo>
                    <a:cubicBezTo>
                      <a:pt x="247" y="141"/>
                      <a:pt x="247" y="141"/>
                      <a:pt x="247" y="141"/>
                    </a:cubicBezTo>
                    <a:cubicBezTo>
                      <a:pt x="246" y="143"/>
                      <a:pt x="247" y="142"/>
                      <a:pt x="248" y="141"/>
                    </a:cubicBezTo>
                    <a:moveTo>
                      <a:pt x="258" y="129"/>
                    </a:moveTo>
                    <a:cubicBezTo>
                      <a:pt x="258" y="129"/>
                      <a:pt x="258" y="129"/>
                      <a:pt x="258" y="129"/>
                    </a:cubicBezTo>
                    <a:cubicBezTo>
                      <a:pt x="259" y="127"/>
                      <a:pt x="260" y="127"/>
                      <a:pt x="260" y="127"/>
                    </a:cubicBezTo>
                    <a:cubicBezTo>
                      <a:pt x="260" y="126"/>
                      <a:pt x="257" y="127"/>
                      <a:pt x="257" y="127"/>
                    </a:cubicBezTo>
                    <a:cubicBezTo>
                      <a:pt x="257" y="127"/>
                      <a:pt x="256" y="129"/>
                      <a:pt x="258" y="129"/>
                    </a:cubicBezTo>
                    <a:moveTo>
                      <a:pt x="268" y="122"/>
                    </a:moveTo>
                    <a:cubicBezTo>
                      <a:pt x="272" y="120"/>
                      <a:pt x="277" y="116"/>
                      <a:pt x="281" y="113"/>
                    </a:cubicBezTo>
                    <a:cubicBezTo>
                      <a:pt x="282" y="110"/>
                      <a:pt x="282" y="109"/>
                      <a:pt x="280" y="109"/>
                    </a:cubicBezTo>
                    <a:cubicBezTo>
                      <a:pt x="280" y="109"/>
                      <a:pt x="280" y="108"/>
                      <a:pt x="280" y="107"/>
                    </a:cubicBezTo>
                    <a:cubicBezTo>
                      <a:pt x="280" y="107"/>
                      <a:pt x="280" y="107"/>
                      <a:pt x="279" y="108"/>
                    </a:cubicBezTo>
                    <a:cubicBezTo>
                      <a:pt x="279" y="108"/>
                      <a:pt x="279" y="108"/>
                      <a:pt x="279" y="108"/>
                    </a:cubicBezTo>
                    <a:cubicBezTo>
                      <a:pt x="279" y="107"/>
                      <a:pt x="279" y="107"/>
                      <a:pt x="278" y="106"/>
                    </a:cubicBezTo>
                    <a:cubicBezTo>
                      <a:pt x="276" y="106"/>
                      <a:pt x="274" y="106"/>
                      <a:pt x="273" y="106"/>
                    </a:cubicBezTo>
                    <a:cubicBezTo>
                      <a:pt x="273" y="107"/>
                      <a:pt x="273" y="107"/>
                      <a:pt x="273" y="108"/>
                    </a:cubicBezTo>
                    <a:cubicBezTo>
                      <a:pt x="273" y="108"/>
                      <a:pt x="273" y="108"/>
                      <a:pt x="274" y="108"/>
                    </a:cubicBezTo>
                    <a:cubicBezTo>
                      <a:pt x="276" y="109"/>
                      <a:pt x="276" y="110"/>
                      <a:pt x="274" y="111"/>
                    </a:cubicBezTo>
                    <a:cubicBezTo>
                      <a:pt x="273" y="113"/>
                      <a:pt x="273" y="113"/>
                      <a:pt x="273" y="113"/>
                    </a:cubicBezTo>
                    <a:cubicBezTo>
                      <a:pt x="271" y="114"/>
                      <a:pt x="271" y="115"/>
                      <a:pt x="271" y="116"/>
                    </a:cubicBezTo>
                    <a:cubicBezTo>
                      <a:pt x="268" y="117"/>
                      <a:pt x="267" y="118"/>
                      <a:pt x="267" y="119"/>
                    </a:cubicBezTo>
                    <a:cubicBezTo>
                      <a:pt x="267" y="120"/>
                      <a:pt x="267" y="121"/>
                      <a:pt x="267" y="122"/>
                    </a:cubicBezTo>
                    <a:cubicBezTo>
                      <a:pt x="266" y="123"/>
                      <a:pt x="266" y="123"/>
                      <a:pt x="266" y="123"/>
                    </a:cubicBezTo>
                    <a:cubicBezTo>
                      <a:pt x="267" y="123"/>
                      <a:pt x="267" y="123"/>
                      <a:pt x="268" y="122"/>
                    </a:cubicBezTo>
                    <a:moveTo>
                      <a:pt x="436" y="86"/>
                    </a:moveTo>
                    <a:cubicBezTo>
                      <a:pt x="436" y="86"/>
                      <a:pt x="436" y="86"/>
                      <a:pt x="436" y="86"/>
                    </a:cubicBezTo>
                    <a:cubicBezTo>
                      <a:pt x="436" y="86"/>
                      <a:pt x="436" y="86"/>
                      <a:pt x="436" y="86"/>
                    </a:cubicBezTo>
                    <a:cubicBezTo>
                      <a:pt x="436" y="85"/>
                      <a:pt x="436" y="85"/>
                      <a:pt x="436" y="85"/>
                    </a:cubicBezTo>
                    <a:cubicBezTo>
                      <a:pt x="429" y="87"/>
                      <a:pt x="429" y="87"/>
                      <a:pt x="429" y="87"/>
                    </a:cubicBezTo>
                    <a:cubicBezTo>
                      <a:pt x="431" y="87"/>
                      <a:pt x="434" y="87"/>
                      <a:pt x="436" y="86"/>
                    </a:cubicBezTo>
                    <a:moveTo>
                      <a:pt x="464" y="56"/>
                    </a:moveTo>
                    <a:cubicBezTo>
                      <a:pt x="465" y="56"/>
                      <a:pt x="465" y="56"/>
                      <a:pt x="465" y="56"/>
                    </a:cubicBezTo>
                    <a:cubicBezTo>
                      <a:pt x="465" y="56"/>
                      <a:pt x="465" y="56"/>
                      <a:pt x="465" y="56"/>
                    </a:cubicBezTo>
                    <a:cubicBezTo>
                      <a:pt x="465" y="55"/>
                      <a:pt x="465" y="55"/>
                      <a:pt x="465" y="55"/>
                    </a:cubicBezTo>
                    <a:cubicBezTo>
                      <a:pt x="465" y="55"/>
                      <a:pt x="465" y="55"/>
                      <a:pt x="465" y="55"/>
                    </a:cubicBezTo>
                    <a:cubicBezTo>
                      <a:pt x="465" y="55"/>
                      <a:pt x="465" y="55"/>
                      <a:pt x="465" y="55"/>
                    </a:cubicBezTo>
                    <a:cubicBezTo>
                      <a:pt x="465" y="54"/>
                      <a:pt x="465" y="54"/>
                      <a:pt x="465" y="54"/>
                    </a:cubicBezTo>
                    <a:cubicBezTo>
                      <a:pt x="460" y="55"/>
                      <a:pt x="457" y="55"/>
                      <a:pt x="456" y="56"/>
                    </a:cubicBezTo>
                    <a:cubicBezTo>
                      <a:pt x="457" y="56"/>
                      <a:pt x="458" y="56"/>
                      <a:pt x="460" y="56"/>
                    </a:cubicBezTo>
                    <a:cubicBezTo>
                      <a:pt x="461" y="56"/>
                      <a:pt x="463" y="56"/>
                      <a:pt x="464" y="56"/>
                    </a:cubicBezTo>
                    <a:moveTo>
                      <a:pt x="316" y="216"/>
                    </a:moveTo>
                    <a:cubicBezTo>
                      <a:pt x="315" y="216"/>
                      <a:pt x="315" y="216"/>
                      <a:pt x="315" y="216"/>
                    </a:cubicBezTo>
                    <a:cubicBezTo>
                      <a:pt x="315" y="216"/>
                      <a:pt x="314" y="217"/>
                      <a:pt x="314" y="218"/>
                    </a:cubicBezTo>
                    <a:cubicBezTo>
                      <a:pt x="314" y="218"/>
                      <a:pt x="314" y="218"/>
                      <a:pt x="314" y="218"/>
                    </a:cubicBezTo>
                    <a:cubicBezTo>
                      <a:pt x="314" y="218"/>
                      <a:pt x="314" y="218"/>
                      <a:pt x="313" y="219"/>
                    </a:cubicBezTo>
                    <a:cubicBezTo>
                      <a:pt x="312" y="219"/>
                      <a:pt x="312" y="219"/>
                      <a:pt x="312" y="219"/>
                    </a:cubicBezTo>
                    <a:cubicBezTo>
                      <a:pt x="311" y="220"/>
                      <a:pt x="311" y="220"/>
                      <a:pt x="311" y="220"/>
                    </a:cubicBezTo>
                    <a:cubicBezTo>
                      <a:pt x="310" y="220"/>
                      <a:pt x="310" y="221"/>
                      <a:pt x="309" y="220"/>
                    </a:cubicBezTo>
                    <a:cubicBezTo>
                      <a:pt x="308" y="221"/>
                      <a:pt x="308" y="221"/>
                      <a:pt x="307" y="221"/>
                    </a:cubicBezTo>
                    <a:cubicBezTo>
                      <a:pt x="302" y="218"/>
                      <a:pt x="300" y="217"/>
                      <a:pt x="297" y="213"/>
                    </a:cubicBezTo>
                    <a:cubicBezTo>
                      <a:pt x="297" y="213"/>
                      <a:pt x="297" y="213"/>
                      <a:pt x="297" y="213"/>
                    </a:cubicBezTo>
                    <a:cubicBezTo>
                      <a:pt x="297" y="213"/>
                      <a:pt x="297" y="213"/>
                      <a:pt x="295" y="212"/>
                    </a:cubicBezTo>
                    <a:cubicBezTo>
                      <a:pt x="288" y="199"/>
                      <a:pt x="292" y="198"/>
                      <a:pt x="304" y="195"/>
                    </a:cubicBezTo>
                    <a:cubicBezTo>
                      <a:pt x="310" y="193"/>
                      <a:pt x="315" y="194"/>
                      <a:pt x="321" y="191"/>
                    </a:cubicBezTo>
                    <a:cubicBezTo>
                      <a:pt x="324" y="189"/>
                      <a:pt x="324" y="189"/>
                      <a:pt x="324" y="189"/>
                    </a:cubicBezTo>
                    <a:cubicBezTo>
                      <a:pt x="324" y="189"/>
                      <a:pt x="324" y="189"/>
                      <a:pt x="323" y="189"/>
                    </a:cubicBezTo>
                    <a:cubicBezTo>
                      <a:pt x="323" y="189"/>
                      <a:pt x="322" y="189"/>
                      <a:pt x="321" y="189"/>
                    </a:cubicBezTo>
                    <a:cubicBezTo>
                      <a:pt x="315" y="187"/>
                      <a:pt x="314" y="186"/>
                      <a:pt x="309" y="179"/>
                    </a:cubicBezTo>
                    <a:cubicBezTo>
                      <a:pt x="309" y="178"/>
                      <a:pt x="308" y="177"/>
                      <a:pt x="308" y="176"/>
                    </a:cubicBezTo>
                    <a:cubicBezTo>
                      <a:pt x="304" y="170"/>
                      <a:pt x="302" y="169"/>
                      <a:pt x="297" y="168"/>
                    </a:cubicBezTo>
                    <a:cubicBezTo>
                      <a:pt x="296" y="169"/>
                      <a:pt x="295" y="170"/>
                      <a:pt x="295" y="171"/>
                    </a:cubicBezTo>
                    <a:cubicBezTo>
                      <a:pt x="295" y="171"/>
                      <a:pt x="295" y="171"/>
                      <a:pt x="295" y="172"/>
                    </a:cubicBezTo>
                    <a:cubicBezTo>
                      <a:pt x="297" y="173"/>
                      <a:pt x="297" y="175"/>
                      <a:pt x="298" y="175"/>
                    </a:cubicBezTo>
                    <a:cubicBezTo>
                      <a:pt x="298" y="176"/>
                      <a:pt x="297" y="176"/>
                      <a:pt x="297" y="176"/>
                    </a:cubicBezTo>
                    <a:cubicBezTo>
                      <a:pt x="296" y="177"/>
                      <a:pt x="296" y="177"/>
                      <a:pt x="296" y="177"/>
                    </a:cubicBezTo>
                    <a:cubicBezTo>
                      <a:pt x="295" y="177"/>
                      <a:pt x="295" y="177"/>
                      <a:pt x="295" y="177"/>
                    </a:cubicBezTo>
                    <a:cubicBezTo>
                      <a:pt x="295" y="178"/>
                      <a:pt x="294" y="178"/>
                      <a:pt x="294" y="178"/>
                    </a:cubicBezTo>
                    <a:cubicBezTo>
                      <a:pt x="293" y="178"/>
                      <a:pt x="293" y="179"/>
                      <a:pt x="293" y="180"/>
                    </a:cubicBezTo>
                    <a:cubicBezTo>
                      <a:pt x="292" y="180"/>
                      <a:pt x="292" y="180"/>
                      <a:pt x="292" y="180"/>
                    </a:cubicBezTo>
                    <a:cubicBezTo>
                      <a:pt x="291" y="180"/>
                      <a:pt x="291" y="180"/>
                      <a:pt x="291" y="180"/>
                    </a:cubicBezTo>
                    <a:cubicBezTo>
                      <a:pt x="291" y="180"/>
                      <a:pt x="290" y="180"/>
                      <a:pt x="289" y="181"/>
                    </a:cubicBezTo>
                    <a:cubicBezTo>
                      <a:pt x="274" y="185"/>
                      <a:pt x="272" y="189"/>
                      <a:pt x="271" y="192"/>
                    </a:cubicBezTo>
                    <a:cubicBezTo>
                      <a:pt x="271" y="193"/>
                      <a:pt x="271" y="195"/>
                      <a:pt x="271" y="196"/>
                    </a:cubicBezTo>
                    <a:cubicBezTo>
                      <a:pt x="271" y="197"/>
                      <a:pt x="271" y="197"/>
                      <a:pt x="271" y="197"/>
                    </a:cubicBezTo>
                    <a:cubicBezTo>
                      <a:pt x="272" y="199"/>
                      <a:pt x="273" y="199"/>
                      <a:pt x="273" y="200"/>
                    </a:cubicBezTo>
                    <a:cubicBezTo>
                      <a:pt x="273" y="200"/>
                      <a:pt x="279" y="210"/>
                      <a:pt x="260" y="207"/>
                    </a:cubicBezTo>
                    <a:cubicBezTo>
                      <a:pt x="257" y="205"/>
                      <a:pt x="257" y="205"/>
                      <a:pt x="257" y="205"/>
                    </a:cubicBezTo>
                    <a:cubicBezTo>
                      <a:pt x="257" y="205"/>
                      <a:pt x="257" y="205"/>
                      <a:pt x="257" y="205"/>
                    </a:cubicBezTo>
                    <a:cubicBezTo>
                      <a:pt x="256" y="204"/>
                      <a:pt x="256" y="204"/>
                      <a:pt x="256" y="204"/>
                    </a:cubicBezTo>
                    <a:cubicBezTo>
                      <a:pt x="256" y="204"/>
                      <a:pt x="255" y="204"/>
                      <a:pt x="254" y="204"/>
                    </a:cubicBezTo>
                    <a:cubicBezTo>
                      <a:pt x="250" y="202"/>
                      <a:pt x="248" y="202"/>
                      <a:pt x="242" y="203"/>
                    </a:cubicBezTo>
                    <a:cubicBezTo>
                      <a:pt x="242" y="202"/>
                      <a:pt x="242" y="202"/>
                      <a:pt x="242" y="202"/>
                    </a:cubicBezTo>
                    <a:cubicBezTo>
                      <a:pt x="242" y="201"/>
                      <a:pt x="242" y="201"/>
                      <a:pt x="242" y="201"/>
                    </a:cubicBezTo>
                    <a:cubicBezTo>
                      <a:pt x="242" y="200"/>
                      <a:pt x="242" y="200"/>
                      <a:pt x="242" y="200"/>
                    </a:cubicBezTo>
                    <a:cubicBezTo>
                      <a:pt x="242" y="200"/>
                      <a:pt x="242" y="200"/>
                      <a:pt x="242" y="200"/>
                    </a:cubicBezTo>
                    <a:cubicBezTo>
                      <a:pt x="242" y="199"/>
                      <a:pt x="242" y="199"/>
                      <a:pt x="242" y="199"/>
                    </a:cubicBezTo>
                    <a:cubicBezTo>
                      <a:pt x="241" y="199"/>
                      <a:pt x="241" y="199"/>
                      <a:pt x="241" y="199"/>
                    </a:cubicBezTo>
                    <a:cubicBezTo>
                      <a:pt x="241" y="198"/>
                      <a:pt x="241" y="198"/>
                      <a:pt x="241" y="198"/>
                    </a:cubicBez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41" y="197"/>
                      <a:pt x="242" y="196"/>
                      <a:pt x="242" y="195"/>
                    </a:cubicBezTo>
                    <a:cubicBezTo>
                      <a:pt x="242" y="195"/>
                      <a:pt x="242" y="195"/>
                      <a:pt x="242" y="195"/>
                    </a:cubicBezTo>
                    <a:cubicBezTo>
                      <a:pt x="247" y="192"/>
                      <a:pt x="248" y="191"/>
                      <a:pt x="252" y="189"/>
                    </a:cubicBezTo>
                    <a:cubicBezTo>
                      <a:pt x="252" y="189"/>
                      <a:pt x="252" y="189"/>
                      <a:pt x="253" y="189"/>
                    </a:cubicBezTo>
                    <a:cubicBezTo>
                      <a:pt x="251" y="188"/>
                      <a:pt x="249" y="188"/>
                      <a:pt x="248" y="188"/>
                    </a:cubicBezTo>
                    <a:cubicBezTo>
                      <a:pt x="247" y="188"/>
                      <a:pt x="247" y="188"/>
                      <a:pt x="247" y="188"/>
                    </a:cubicBezTo>
                    <a:cubicBezTo>
                      <a:pt x="240" y="185"/>
                      <a:pt x="240" y="185"/>
                      <a:pt x="235" y="185"/>
                    </a:cubicBezTo>
                    <a:cubicBezTo>
                      <a:pt x="234" y="185"/>
                      <a:pt x="234" y="184"/>
                      <a:pt x="233" y="183"/>
                    </a:cubicBezTo>
                    <a:cubicBezTo>
                      <a:pt x="230" y="185"/>
                      <a:pt x="230" y="185"/>
                      <a:pt x="226" y="188"/>
                    </a:cubicBezTo>
                    <a:cubicBezTo>
                      <a:pt x="223" y="189"/>
                      <a:pt x="223" y="189"/>
                      <a:pt x="217" y="189"/>
                    </a:cubicBezTo>
                    <a:cubicBezTo>
                      <a:pt x="216" y="188"/>
                      <a:pt x="216" y="188"/>
                      <a:pt x="216" y="188"/>
                    </a:cubicBezTo>
                    <a:cubicBezTo>
                      <a:pt x="216" y="187"/>
                      <a:pt x="216" y="187"/>
                      <a:pt x="216" y="187"/>
                    </a:cubicBezTo>
                    <a:cubicBezTo>
                      <a:pt x="214" y="186"/>
                      <a:pt x="214" y="186"/>
                      <a:pt x="214" y="186"/>
                    </a:cubicBezTo>
                    <a:cubicBezTo>
                      <a:pt x="214" y="186"/>
                      <a:pt x="214" y="185"/>
                      <a:pt x="213" y="185"/>
                    </a:cubicBezTo>
                    <a:cubicBezTo>
                      <a:pt x="213" y="185"/>
                      <a:pt x="201" y="183"/>
                      <a:pt x="191" y="187"/>
                    </a:cubicBezTo>
                    <a:cubicBezTo>
                      <a:pt x="189" y="188"/>
                      <a:pt x="187" y="189"/>
                      <a:pt x="186" y="189"/>
                    </a:cubicBezTo>
                    <a:cubicBezTo>
                      <a:pt x="186" y="188"/>
                      <a:pt x="187" y="187"/>
                      <a:pt x="188" y="186"/>
                    </a:cubicBezTo>
                    <a:cubicBezTo>
                      <a:pt x="188" y="186"/>
                      <a:pt x="188" y="186"/>
                      <a:pt x="188" y="185"/>
                    </a:cubicBezTo>
                    <a:cubicBezTo>
                      <a:pt x="172" y="198"/>
                      <a:pt x="172" y="198"/>
                      <a:pt x="161" y="204"/>
                    </a:cubicBezTo>
                    <a:cubicBezTo>
                      <a:pt x="161" y="204"/>
                      <a:pt x="161" y="204"/>
                      <a:pt x="161" y="203"/>
                    </a:cubicBezTo>
                    <a:cubicBezTo>
                      <a:pt x="160" y="204"/>
                      <a:pt x="160" y="204"/>
                      <a:pt x="159" y="204"/>
                    </a:cubicBezTo>
                    <a:cubicBezTo>
                      <a:pt x="158" y="204"/>
                      <a:pt x="158" y="202"/>
                      <a:pt x="158" y="201"/>
                    </a:cubicBezTo>
                    <a:cubicBezTo>
                      <a:pt x="157" y="202"/>
                      <a:pt x="156" y="202"/>
                      <a:pt x="155" y="203"/>
                    </a:cubicBezTo>
                    <a:cubicBezTo>
                      <a:pt x="154" y="202"/>
                      <a:pt x="154" y="202"/>
                      <a:pt x="154" y="202"/>
                    </a:cubicBezTo>
                    <a:cubicBezTo>
                      <a:pt x="153" y="203"/>
                      <a:pt x="152" y="204"/>
                      <a:pt x="152" y="204"/>
                    </a:cubicBezTo>
                    <a:cubicBezTo>
                      <a:pt x="152" y="204"/>
                      <a:pt x="152" y="204"/>
                      <a:pt x="151" y="203"/>
                    </a:cubicBezTo>
                    <a:cubicBezTo>
                      <a:pt x="148" y="203"/>
                      <a:pt x="146" y="203"/>
                      <a:pt x="139" y="210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39" y="208"/>
                      <a:pt x="139" y="208"/>
                      <a:pt x="139" y="208"/>
                    </a:cubicBezTo>
                    <a:cubicBezTo>
                      <a:pt x="140" y="208"/>
                      <a:pt x="140" y="208"/>
                      <a:pt x="140" y="208"/>
                    </a:cubicBezTo>
                    <a:cubicBezTo>
                      <a:pt x="140" y="208"/>
                      <a:pt x="140" y="208"/>
                      <a:pt x="139" y="209"/>
                    </a:cubicBezTo>
                    <a:cubicBezTo>
                      <a:pt x="129" y="220"/>
                      <a:pt x="119" y="234"/>
                      <a:pt x="107" y="245"/>
                    </a:cubicBezTo>
                    <a:cubicBezTo>
                      <a:pt x="108" y="245"/>
                      <a:pt x="108" y="244"/>
                      <a:pt x="108" y="243"/>
                    </a:cubicBezTo>
                    <a:cubicBezTo>
                      <a:pt x="112" y="237"/>
                      <a:pt x="117" y="231"/>
                      <a:pt x="121" y="225"/>
                    </a:cubicBezTo>
                    <a:cubicBezTo>
                      <a:pt x="122" y="225"/>
                      <a:pt x="123" y="224"/>
                      <a:pt x="123" y="223"/>
                    </a:cubicBezTo>
                    <a:cubicBezTo>
                      <a:pt x="124" y="223"/>
                      <a:pt x="124" y="223"/>
                      <a:pt x="124" y="222"/>
                    </a:cubicBezTo>
                    <a:cubicBezTo>
                      <a:pt x="124" y="221"/>
                      <a:pt x="126" y="220"/>
                      <a:pt x="126" y="220"/>
                    </a:cubicBezTo>
                    <a:cubicBezTo>
                      <a:pt x="127" y="219"/>
                      <a:pt x="127" y="218"/>
                      <a:pt x="128" y="218"/>
                    </a:cubicBezTo>
                    <a:cubicBezTo>
                      <a:pt x="128" y="218"/>
                      <a:pt x="129" y="216"/>
                      <a:pt x="129" y="216"/>
                    </a:cubicBezTo>
                    <a:cubicBezTo>
                      <a:pt x="129" y="216"/>
                      <a:pt x="130" y="215"/>
                      <a:pt x="131" y="215"/>
                    </a:cubicBezTo>
                    <a:cubicBezTo>
                      <a:pt x="132" y="213"/>
                      <a:pt x="132" y="213"/>
                      <a:pt x="133" y="213"/>
                    </a:cubicBezTo>
                    <a:cubicBezTo>
                      <a:pt x="133" y="212"/>
                      <a:pt x="134" y="212"/>
                      <a:pt x="134" y="211"/>
                    </a:cubicBezTo>
                    <a:cubicBezTo>
                      <a:pt x="139" y="206"/>
                      <a:pt x="139" y="205"/>
                      <a:pt x="142" y="201"/>
                    </a:cubicBezTo>
                    <a:cubicBezTo>
                      <a:pt x="142" y="200"/>
                      <a:pt x="142" y="200"/>
                      <a:pt x="142" y="200"/>
                    </a:cubicBezTo>
                    <a:cubicBezTo>
                      <a:pt x="143" y="199"/>
                      <a:pt x="143" y="199"/>
                      <a:pt x="143" y="199"/>
                    </a:cubicBezTo>
                    <a:cubicBezTo>
                      <a:pt x="144" y="199"/>
                      <a:pt x="144" y="199"/>
                      <a:pt x="144" y="199"/>
                    </a:cubicBezTo>
                    <a:cubicBezTo>
                      <a:pt x="144" y="199"/>
                      <a:pt x="144" y="198"/>
                      <a:pt x="144" y="198"/>
                    </a:cubicBezTo>
                    <a:cubicBezTo>
                      <a:pt x="144" y="197"/>
                      <a:pt x="144" y="197"/>
                      <a:pt x="144" y="197"/>
                    </a:cubicBezTo>
                    <a:cubicBezTo>
                      <a:pt x="145" y="197"/>
                      <a:pt x="145" y="197"/>
                      <a:pt x="145" y="197"/>
                    </a:cubicBezTo>
                    <a:cubicBezTo>
                      <a:pt x="145" y="196"/>
                      <a:pt x="145" y="196"/>
                      <a:pt x="145" y="196"/>
                    </a:cubicBezTo>
                    <a:cubicBezTo>
                      <a:pt x="145" y="196"/>
                      <a:pt x="145" y="195"/>
                      <a:pt x="146" y="194"/>
                    </a:cubicBezTo>
                    <a:cubicBezTo>
                      <a:pt x="153" y="187"/>
                      <a:pt x="153" y="187"/>
                      <a:pt x="155" y="183"/>
                    </a:cubicBezTo>
                    <a:cubicBezTo>
                      <a:pt x="154" y="185"/>
                      <a:pt x="152" y="186"/>
                      <a:pt x="151" y="187"/>
                    </a:cubicBezTo>
                    <a:cubicBezTo>
                      <a:pt x="152" y="186"/>
                      <a:pt x="153" y="185"/>
                      <a:pt x="154" y="185"/>
                    </a:cubicBezTo>
                    <a:cubicBezTo>
                      <a:pt x="193" y="144"/>
                      <a:pt x="204" y="137"/>
                      <a:pt x="242" y="107"/>
                    </a:cubicBezTo>
                    <a:cubicBezTo>
                      <a:pt x="284" y="79"/>
                      <a:pt x="295" y="73"/>
                      <a:pt x="334" y="53"/>
                    </a:cubicBezTo>
                    <a:cubicBezTo>
                      <a:pt x="365" y="39"/>
                      <a:pt x="403" y="26"/>
                      <a:pt x="424" y="21"/>
                    </a:cubicBezTo>
                    <a:cubicBezTo>
                      <a:pt x="439" y="18"/>
                      <a:pt x="439" y="18"/>
                      <a:pt x="442" y="17"/>
                    </a:cubicBezTo>
                    <a:cubicBezTo>
                      <a:pt x="444" y="17"/>
                      <a:pt x="444" y="17"/>
                      <a:pt x="444" y="17"/>
                    </a:cubicBezTo>
                    <a:cubicBezTo>
                      <a:pt x="445" y="16"/>
                      <a:pt x="445" y="16"/>
                      <a:pt x="445" y="16"/>
                    </a:cubicBezTo>
                    <a:cubicBezTo>
                      <a:pt x="445" y="16"/>
                      <a:pt x="445" y="16"/>
                      <a:pt x="445" y="16"/>
                    </a:cubicBezTo>
                    <a:cubicBezTo>
                      <a:pt x="446" y="16"/>
                      <a:pt x="446" y="16"/>
                      <a:pt x="446" y="16"/>
                    </a:cubicBezTo>
                    <a:cubicBezTo>
                      <a:pt x="446" y="16"/>
                      <a:pt x="446" y="16"/>
                      <a:pt x="446" y="16"/>
                    </a:cubicBezTo>
                    <a:cubicBezTo>
                      <a:pt x="447" y="16"/>
                      <a:pt x="447" y="16"/>
                      <a:pt x="447" y="16"/>
                    </a:cubicBezTo>
                    <a:cubicBezTo>
                      <a:pt x="447" y="15"/>
                      <a:pt x="448" y="15"/>
                      <a:pt x="448" y="15"/>
                    </a:cubicBezTo>
                    <a:cubicBezTo>
                      <a:pt x="449" y="15"/>
                      <a:pt x="449" y="15"/>
                      <a:pt x="449" y="15"/>
                    </a:cubicBezTo>
                    <a:cubicBezTo>
                      <a:pt x="451" y="15"/>
                      <a:pt x="451" y="15"/>
                      <a:pt x="451" y="15"/>
                    </a:cubicBezTo>
                    <a:cubicBezTo>
                      <a:pt x="451" y="15"/>
                      <a:pt x="451" y="15"/>
                      <a:pt x="451" y="15"/>
                    </a:cubicBezTo>
                    <a:cubicBezTo>
                      <a:pt x="452" y="15"/>
                      <a:pt x="452" y="15"/>
                      <a:pt x="452" y="15"/>
                    </a:cubicBezTo>
                    <a:cubicBezTo>
                      <a:pt x="452" y="14"/>
                      <a:pt x="452" y="14"/>
                      <a:pt x="453" y="14"/>
                    </a:cubicBezTo>
                    <a:cubicBezTo>
                      <a:pt x="454" y="14"/>
                      <a:pt x="454" y="14"/>
                      <a:pt x="454" y="14"/>
                    </a:cubicBezTo>
                    <a:cubicBezTo>
                      <a:pt x="455" y="14"/>
                      <a:pt x="455" y="14"/>
                      <a:pt x="455" y="14"/>
                    </a:cubicBezTo>
                    <a:cubicBezTo>
                      <a:pt x="454" y="14"/>
                      <a:pt x="454" y="14"/>
                      <a:pt x="454" y="14"/>
                    </a:cubicBezTo>
                    <a:cubicBezTo>
                      <a:pt x="454" y="15"/>
                      <a:pt x="454" y="15"/>
                      <a:pt x="454" y="15"/>
                    </a:cubicBezTo>
                    <a:cubicBezTo>
                      <a:pt x="453" y="15"/>
                      <a:pt x="453" y="15"/>
                      <a:pt x="453" y="15"/>
                    </a:cubicBezTo>
                    <a:cubicBezTo>
                      <a:pt x="452" y="15"/>
                      <a:pt x="452" y="15"/>
                      <a:pt x="452" y="15"/>
                    </a:cubicBezTo>
                    <a:cubicBezTo>
                      <a:pt x="452" y="15"/>
                      <a:pt x="452" y="15"/>
                      <a:pt x="452" y="15"/>
                    </a:cubicBezTo>
                    <a:cubicBezTo>
                      <a:pt x="451" y="15"/>
                      <a:pt x="451" y="15"/>
                      <a:pt x="451" y="15"/>
                    </a:cubicBezTo>
                    <a:cubicBezTo>
                      <a:pt x="451" y="16"/>
                      <a:pt x="451" y="16"/>
                      <a:pt x="451" y="16"/>
                    </a:cubicBezTo>
                    <a:cubicBezTo>
                      <a:pt x="451" y="16"/>
                      <a:pt x="451" y="16"/>
                      <a:pt x="449" y="16"/>
                    </a:cubicBezTo>
                    <a:cubicBezTo>
                      <a:pt x="448" y="16"/>
                      <a:pt x="446" y="17"/>
                      <a:pt x="445" y="17"/>
                    </a:cubicBezTo>
                    <a:cubicBezTo>
                      <a:pt x="444" y="17"/>
                      <a:pt x="444" y="17"/>
                      <a:pt x="444" y="17"/>
                    </a:cubicBezTo>
                    <a:cubicBezTo>
                      <a:pt x="444" y="17"/>
                      <a:pt x="444" y="17"/>
                      <a:pt x="444" y="17"/>
                    </a:cubicBezTo>
                    <a:cubicBezTo>
                      <a:pt x="448" y="17"/>
                      <a:pt x="448" y="17"/>
                      <a:pt x="456" y="14"/>
                    </a:cubicBezTo>
                    <a:cubicBezTo>
                      <a:pt x="457" y="14"/>
                      <a:pt x="457" y="14"/>
                      <a:pt x="457" y="14"/>
                    </a:cubicBezTo>
                    <a:cubicBezTo>
                      <a:pt x="457" y="14"/>
                      <a:pt x="457" y="14"/>
                      <a:pt x="457" y="14"/>
                    </a:cubicBezTo>
                    <a:cubicBezTo>
                      <a:pt x="457" y="14"/>
                      <a:pt x="457" y="14"/>
                      <a:pt x="457" y="14"/>
                    </a:cubicBezTo>
                    <a:cubicBezTo>
                      <a:pt x="458" y="14"/>
                      <a:pt x="458" y="14"/>
                      <a:pt x="458" y="14"/>
                    </a:cubicBezTo>
                    <a:cubicBezTo>
                      <a:pt x="458" y="14"/>
                      <a:pt x="458" y="14"/>
                      <a:pt x="458" y="14"/>
                    </a:cubicBezTo>
                    <a:cubicBezTo>
                      <a:pt x="462" y="13"/>
                      <a:pt x="466" y="13"/>
                      <a:pt x="470" y="12"/>
                    </a:cubicBezTo>
                    <a:cubicBezTo>
                      <a:pt x="471" y="12"/>
                      <a:pt x="471" y="12"/>
                      <a:pt x="471" y="12"/>
                    </a:cubicBezTo>
                    <a:cubicBezTo>
                      <a:pt x="478" y="10"/>
                      <a:pt x="484" y="9"/>
                      <a:pt x="492" y="8"/>
                    </a:cubicBezTo>
                    <a:cubicBezTo>
                      <a:pt x="494" y="7"/>
                      <a:pt x="494" y="7"/>
                      <a:pt x="494" y="7"/>
                    </a:cubicBezTo>
                    <a:cubicBezTo>
                      <a:pt x="494" y="7"/>
                      <a:pt x="495" y="7"/>
                      <a:pt x="496" y="7"/>
                    </a:cubicBezTo>
                    <a:cubicBezTo>
                      <a:pt x="497" y="6"/>
                      <a:pt x="498" y="6"/>
                      <a:pt x="499" y="6"/>
                    </a:cubicBezTo>
                    <a:cubicBezTo>
                      <a:pt x="499" y="6"/>
                      <a:pt x="499" y="6"/>
                      <a:pt x="500" y="5"/>
                    </a:cubicBezTo>
                    <a:cubicBezTo>
                      <a:pt x="504" y="5"/>
                      <a:pt x="504" y="5"/>
                      <a:pt x="507" y="5"/>
                    </a:cubicBezTo>
                    <a:cubicBezTo>
                      <a:pt x="511" y="4"/>
                      <a:pt x="511" y="4"/>
                      <a:pt x="515" y="3"/>
                    </a:cubicBezTo>
                    <a:cubicBezTo>
                      <a:pt x="513" y="3"/>
                      <a:pt x="512" y="3"/>
                      <a:pt x="511" y="3"/>
                    </a:cubicBezTo>
                    <a:cubicBezTo>
                      <a:pt x="511" y="3"/>
                      <a:pt x="511" y="3"/>
                      <a:pt x="511" y="3"/>
                    </a:cubicBezTo>
                    <a:cubicBezTo>
                      <a:pt x="532" y="1"/>
                      <a:pt x="532" y="1"/>
                      <a:pt x="532" y="1"/>
                    </a:cubicBezTo>
                    <a:cubicBezTo>
                      <a:pt x="553" y="0"/>
                      <a:pt x="553" y="0"/>
                      <a:pt x="553" y="0"/>
                    </a:cubicBezTo>
                    <a:cubicBezTo>
                      <a:pt x="551" y="0"/>
                      <a:pt x="551" y="0"/>
                      <a:pt x="55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53" y="0"/>
                      <a:pt x="553" y="0"/>
                      <a:pt x="553" y="0"/>
                    </a:cubicBezTo>
                    <a:cubicBezTo>
                      <a:pt x="554" y="0"/>
                      <a:pt x="554" y="0"/>
                      <a:pt x="554" y="0"/>
                    </a:cubicBezTo>
                    <a:cubicBezTo>
                      <a:pt x="554" y="0"/>
                      <a:pt x="554" y="0"/>
                      <a:pt x="554" y="0"/>
                    </a:cubicBezTo>
                    <a:cubicBezTo>
                      <a:pt x="555" y="0"/>
                      <a:pt x="555" y="0"/>
                      <a:pt x="555" y="0"/>
                    </a:cubicBezTo>
                    <a:cubicBezTo>
                      <a:pt x="556" y="0"/>
                      <a:pt x="556" y="0"/>
                      <a:pt x="556" y="0"/>
                    </a:cubicBezTo>
                    <a:cubicBezTo>
                      <a:pt x="556" y="0"/>
                      <a:pt x="556" y="0"/>
                      <a:pt x="557" y="0"/>
                    </a:cubicBezTo>
                    <a:cubicBezTo>
                      <a:pt x="557" y="0"/>
                      <a:pt x="557" y="0"/>
                      <a:pt x="556" y="1"/>
                    </a:cubicBezTo>
                    <a:cubicBezTo>
                      <a:pt x="547" y="2"/>
                      <a:pt x="545" y="2"/>
                      <a:pt x="542" y="3"/>
                    </a:cubicBezTo>
                    <a:cubicBezTo>
                      <a:pt x="543" y="3"/>
                      <a:pt x="543" y="3"/>
                      <a:pt x="553" y="2"/>
                    </a:cubicBezTo>
                    <a:cubicBezTo>
                      <a:pt x="557" y="2"/>
                      <a:pt x="557" y="2"/>
                      <a:pt x="560" y="3"/>
                    </a:cubicBezTo>
                    <a:cubicBezTo>
                      <a:pt x="558" y="5"/>
                      <a:pt x="556" y="5"/>
                      <a:pt x="548" y="6"/>
                    </a:cubicBezTo>
                    <a:cubicBezTo>
                      <a:pt x="548" y="6"/>
                      <a:pt x="548" y="6"/>
                      <a:pt x="548" y="6"/>
                    </a:cubicBezTo>
                    <a:cubicBezTo>
                      <a:pt x="547" y="6"/>
                      <a:pt x="547" y="6"/>
                      <a:pt x="547" y="6"/>
                    </a:cubicBezTo>
                    <a:cubicBezTo>
                      <a:pt x="547" y="6"/>
                      <a:pt x="547" y="6"/>
                      <a:pt x="547" y="6"/>
                    </a:cubicBezTo>
                    <a:cubicBezTo>
                      <a:pt x="546" y="6"/>
                      <a:pt x="546" y="6"/>
                      <a:pt x="546" y="6"/>
                    </a:cubicBezTo>
                    <a:cubicBezTo>
                      <a:pt x="546" y="6"/>
                      <a:pt x="546" y="6"/>
                      <a:pt x="545" y="6"/>
                    </a:cubicBezTo>
                    <a:cubicBezTo>
                      <a:pt x="545" y="6"/>
                      <a:pt x="545" y="6"/>
                      <a:pt x="547" y="6"/>
                    </a:cubicBezTo>
                    <a:cubicBezTo>
                      <a:pt x="548" y="6"/>
                      <a:pt x="549" y="7"/>
                      <a:pt x="549" y="7"/>
                    </a:cubicBezTo>
                    <a:cubicBezTo>
                      <a:pt x="550" y="7"/>
                      <a:pt x="550" y="7"/>
                      <a:pt x="550" y="7"/>
                    </a:cubicBezTo>
                    <a:cubicBezTo>
                      <a:pt x="551" y="7"/>
                      <a:pt x="551" y="7"/>
                      <a:pt x="551" y="7"/>
                    </a:cubicBezTo>
                    <a:cubicBezTo>
                      <a:pt x="552" y="7"/>
                      <a:pt x="552" y="7"/>
                      <a:pt x="553" y="7"/>
                    </a:cubicBezTo>
                    <a:cubicBezTo>
                      <a:pt x="553" y="7"/>
                      <a:pt x="553" y="7"/>
                      <a:pt x="553" y="7"/>
                    </a:cubicBezTo>
                    <a:cubicBezTo>
                      <a:pt x="554" y="8"/>
                      <a:pt x="554" y="8"/>
                      <a:pt x="554" y="8"/>
                    </a:cubicBezTo>
                    <a:cubicBezTo>
                      <a:pt x="554" y="8"/>
                      <a:pt x="554" y="8"/>
                      <a:pt x="554" y="8"/>
                    </a:cubicBezTo>
                    <a:cubicBezTo>
                      <a:pt x="555" y="8"/>
                      <a:pt x="555" y="8"/>
                      <a:pt x="556" y="8"/>
                    </a:cubicBezTo>
                    <a:cubicBezTo>
                      <a:pt x="556" y="8"/>
                      <a:pt x="556" y="8"/>
                      <a:pt x="556" y="8"/>
                    </a:cubicBezTo>
                    <a:cubicBezTo>
                      <a:pt x="555" y="9"/>
                      <a:pt x="554" y="9"/>
                      <a:pt x="552" y="10"/>
                    </a:cubicBezTo>
                    <a:cubicBezTo>
                      <a:pt x="551" y="11"/>
                      <a:pt x="550" y="12"/>
                      <a:pt x="550" y="13"/>
                    </a:cubicBezTo>
                    <a:cubicBezTo>
                      <a:pt x="549" y="14"/>
                      <a:pt x="548" y="15"/>
                      <a:pt x="541" y="18"/>
                    </a:cubicBezTo>
                    <a:cubicBezTo>
                      <a:pt x="541" y="18"/>
                      <a:pt x="541" y="18"/>
                      <a:pt x="539" y="18"/>
                    </a:cubicBezTo>
                    <a:cubicBezTo>
                      <a:pt x="521" y="24"/>
                      <a:pt x="517" y="24"/>
                      <a:pt x="511" y="26"/>
                    </a:cubicBezTo>
                    <a:cubicBezTo>
                      <a:pt x="503" y="27"/>
                      <a:pt x="503" y="27"/>
                      <a:pt x="500" y="28"/>
                    </a:cubicBezTo>
                    <a:cubicBezTo>
                      <a:pt x="498" y="30"/>
                      <a:pt x="498" y="30"/>
                      <a:pt x="498" y="33"/>
                    </a:cubicBezTo>
                    <a:cubicBezTo>
                      <a:pt x="499" y="35"/>
                      <a:pt x="499" y="35"/>
                      <a:pt x="498" y="38"/>
                    </a:cubicBezTo>
                    <a:cubicBezTo>
                      <a:pt x="498" y="38"/>
                      <a:pt x="498" y="38"/>
                      <a:pt x="497" y="38"/>
                    </a:cubicBezTo>
                    <a:cubicBezTo>
                      <a:pt x="489" y="39"/>
                      <a:pt x="484" y="45"/>
                      <a:pt x="476" y="48"/>
                    </a:cubicBezTo>
                    <a:cubicBezTo>
                      <a:pt x="476" y="48"/>
                      <a:pt x="476" y="48"/>
                      <a:pt x="476" y="48"/>
                    </a:cubicBezTo>
                    <a:cubicBezTo>
                      <a:pt x="475" y="48"/>
                      <a:pt x="475" y="48"/>
                      <a:pt x="475" y="48"/>
                    </a:cubicBezTo>
                    <a:cubicBezTo>
                      <a:pt x="473" y="49"/>
                      <a:pt x="472" y="49"/>
                      <a:pt x="467" y="49"/>
                    </a:cubicBezTo>
                    <a:cubicBezTo>
                      <a:pt x="465" y="50"/>
                      <a:pt x="465" y="50"/>
                      <a:pt x="465" y="50"/>
                    </a:cubicBezTo>
                    <a:cubicBezTo>
                      <a:pt x="466" y="51"/>
                      <a:pt x="466" y="51"/>
                      <a:pt x="466" y="51"/>
                    </a:cubicBezTo>
                    <a:cubicBezTo>
                      <a:pt x="467" y="53"/>
                      <a:pt x="467" y="53"/>
                      <a:pt x="467" y="53"/>
                    </a:cubicBezTo>
                    <a:cubicBezTo>
                      <a:pt x="470" y="52"/>
                      <a:pt x="472" y="50"/>
                      <a:pt x="475" y="49"/>
                    </a:cubicBezTo>
                    <a:cubicBezTo>
                      <a:pt x="476" y="49"/>
                      <a:pt x="478" y="48"/>
                      <a:pt x="480" y="48"/>
                    </a:cubicBezTo>
                    <a:cubicBezTo>
                      <a:pt x="484" y="48"/>
                      <a:pt x="484" y="48"/>
                      <a:pt x="487" y="48"/>
                    </a:cubicBezTo>
                    <a:cubicBezTo>
                      <a:pt x="487" y="48"/>
                      <a:pt x="487" y="48"/>
                      <a:pt x="487" y="48"/>
                    </a:cubicBezTo>
                    <a:cubicBezTo>
                      <a:pt x="486" y="49"/>
                      <a:pt x="486" y="49"/>
                      <a:pt x="486" y="49"/>
                    </a:cubicBezTo>
                    <a:cubicBezTo>
                      <a:pt x="486" y="49"/>
                      <a:pt x="486" y="49"/>
                      <a:pt x="487" y="51"/>
                    </a:cubicBezTo>
                    <a:cubicBezTo>
                      <a:pt x="487" y="51"/>
                      <a:pt x="488" y="50"/>
                      <a:pt x="489" y="49"/>
                    </a:cubicBezTo>
                    <a:cubicBezTo>
                      <a:pt x="489" y="49"/>
                      <a:pt x="489" y="49"/>
                      <a:pt x="489" y="48"/>
                    </a:cubicBezTo>
                    <a:cubicBezTo>
                      <a:pt x="490" y="48"/>
                      <a:pt x="490" y="48"/>
                      <a:pt x="495" y="48"/>
                    </a:cubicBezTo>
                    <a:cubicBezTo>
                      <a:pt x="496" y="48"/>
                      <a:pt x="496" y="48"/>
                      <a:pt x="496" y="48"/>
                    </a:cubicBezTo>
                    <a:cubicBezTo>
                      <a:pt x="496" y="48"/>
                      <a:pt x="496" y="48"/>
                      <a:pt x="496" y="48"/>
                    </a:cubicBezTo>
                    <a:cubicBezTo>
                      <a:pt x="495" y="48"/>
                      <a:pt x="495" y="48"/>
                      <a:pt x="495" y="48"/>
                    </a:cubicBezTo>
                    <a:cubicBezTo>
                      <a:pt x="495" y="49"/>
                      <a:pt x="495" y="49"/>
                      <a:pt x="495" y="49"/>
                    </a:cubicBezTo>
                    <a:cubicBezTo>
                      <a:pt x="496" y="49"/>
                      <a:pt x="497" y="48"/>
                      <a:pt x="498" y="48"/>
                    </a:cubicBezTo>
                    <a:cubicBezTo>
                      <a:pt x="498" y="48"/>
                      <a:pt x="498" y="48"/>
                      <a:pt x="498" y="48"/>
                    </a:cubicBezTo>
                    <a:cubicBezTo>
                      <a:pt x="498" y="46"/>
                      <a:pt x="495" y="45"/>
                      <a:pt x="494" y="45"/>
                    </a:cubicBezTo>
                    <a:cubicBezTo>
                      <a:pt x="494" y="45"/>
                      <a:pt x="494" y="45"/>
                      <a:pt x="494" y="45"/>
                    </a:cubicBezTo>
                    <a:cubicBezTo>
                      <a:pt x="494" y="45"/>
                      <a:pt x="494" y="44"/>
                      <a:pt x="494" y="44"/>
                    </a:cubicBezTo>
                    <a:cubicBezTo>
                      <a:pt x="494" y="44"/>
                      <a:pt x="494" y="44"/>
                      <a:pt x="494" y="44"/>
                    </a:cubicBezTo>
                    <a:cubicBezTo>
                      <a:pt x="494" y="44"/>
                      <a:pt x="494" y="44"/>
                      <a:pt x="494" y="44"/>
                    </a:cubicBezTo>
                    <a:cubicBezTo>
                      <a:pt x="494" y="43"/>
                      <a:pt x="494" y="43"/>
                      <a:pt x="494" y="43"/>
                    </a:cubicBezTo>
                    <a:cubicBezTo>
                      <a:pt x="495" y="43"/>
                      <a:pt x="495" y="43"/>
                      <a:pt x="495" y="43"/>
                    </a:cubicBezTo>
                    <a:cubicBezTo>
                      <a:pt x="496" y="43"/>
                      <a:pt x="498" y="43"/>
                      <a:pt x="500" y="43"/>
                    </a:cubicBezTo>
                    <a:cubicBezTo>
                      <a:pt x="500" y="43"/>
                      <a:pt x="501" y="43"/>
                      <a:pt x="501" y="43"/>
                    </a:cubicBezTo>
                    <a:cubicBezTo>
                      <a:pt x="501" y="43"/>
                      <a:pt x="502" y="43"/>
                      <a:pt x="502" y="43"/>
                    </a:cubicBezTo>
                    <a:cubicBezTo>
                      <a:pt x="503" y="43"/>
                      <a:pt x="503" y="43"/>
                      <a:pt x="503" y="43"/>
                    </a:cubicBezTo>
                    <a:cubicBezTo>
                      <a:pt x="503" y="43"/>
                      <a:pt x="504" y="43"/>
                      <a:pt x="505" y="43"/>
                    </a:cubicBezTo>
                    <a:cubicBezTo>
                      <a:pt x="506" y="43"/>
                      <a:pt x="506" y="43"/>
                      <a:pt x="506" y="43"/>
                    </a:cubicBezTo>
                    <a:cubicBezTo>
                      <a:pt x="508" y="43"/>
                      <a:pt x="508" y="43"/>
                      <a:pt x="508" y="43"/>
                    </a:cubicBezTo>
                    <a:cubicBezTo>
                      <a:pt x="509" y="43"/>
                      <a:pt x="509" y="43"/>
                      <a:pt x="509" y="43"/>
                    </a:cubicBezTo>
                    <a:cubicBezTo>
                      <a:pt x="515" y="44"/>
                      <a:pt x="517" y="45"/>
                      <a:pt x="523" y="46"/>
                    </a:cubicBezTo>
                    <a:cubicBezTo>
                      <a:pt x="523" y="46"/>
                      <a:pt x="525" y="47"/>
                      <a:pt x="525" y="48"/>
                    </a:cubicBezTo>
                    <a:cubicBezTo>
                      <a:pt x="526" y="48"/>
                      <a:pt x="526" y="48"/>
                      <a:pt x="526" y="48"/>
                    </a:cubicBezTo>
                    <a:cubicBezTo>
                      <a:pt x="524" y="51"/>
                      <a:pt x="522" y="51"/>
                      <a:pt x="509" y="55"/>
                    </a:cubicBezTo>
                    <a:cubicBezTo>
                      <a:pt x="508" y="56"/>
                      <a:pt x="508" y="56"/>
                      <a:pt x="508" y="56"/>
                    </a:cubicBezTo>
                    <a:cubicBezTo>
                      <a:pt x="509" y="57"/>
                      <a:pt x="510" y="57"/>
                      <a:pt x="510" y="57"/>
                    </a:cubicBezTo>
                    <a:cubicBezTo>
                      <a:pt x="511" y="57"/>
                      <a:pt x="511" y="57"/>
                      <a:pt x="511" y="57"/>
                    </a:cubicBezTo>
                    <a:cubicBezTo>
                      <a:pt x="511" y="57"/>
                      <a:pt x="511" y="57"/>
                      <a:pt x="511" y="57"/>
                    </a:cubicBezTo>
                    <a:cubicBezTo>
                      <a:pt x="511" y="57"/>
                      <a:pt x="511" y="57"/>
                      <a:pt x="511" y="57"/>
                    </a:cubicBezTo>
                    <a:cubicBezTo>
                      <a:pt x="511" y="57"/>
                      <a:pt x="511" y="57"/>
                      <a:pt x="511" y="57"/>
                    </a:cubicBezTo>
                    <a:cubicBezTo>
                      <a:pt x="511" y="58"/>
                      <a:pt x="511" y="58"/>
                      <a:pt x="511" y="58"/>
                    </a:cubicBezTo>
                    <a:cubicBezTo>
                      <a:pt x="511" y="58"/>
                      <a:pt x="511" y="58"/>
                      <a:pt x="510" y="58"/>
                    </a:cubicBezTo>
                    <a:cubicBezTo>
                      <a:pt x="509" y="58"/>
                      <a:pt x="508" y="59"/>
                      <a:pt x="507" y="59"/>
                    </a:cubicBezTo>
                    <a:cubicBezTo>
                      <a:pt x="509" y="59"/>
                      <a:pt x="509" y="59"/>
                      <a:pt x="509" y="59"/>
                    </a:cubicBezTo>
                    <a:cubicBezTo>
                      <a:pt x="510" y="59"/>
                      <a:pt x="510" y="59"/>
                      <a:pt x="510" y="59"/>
                    </a:cubicBezTo>
                    <a:cubicBezTo>
                      <a:pt x="510" y="60"/>
                      <a:pt x="510" y="60"/>
                      <a:pt x="510" y="60"/>
                    </a:cubicBezTo>
                    <a:cubicBezTo>
                      <a:pt x="510" y="61"/>
                      <a:pt x="510" y="61"/>
                      <a:pt x="510" y="61"/>
                    </a:cubicBezTo>
                    <a:cubicBezTo>
                      <a:pt x="510" y="61"/>
                      <a:pt x="510" y="61"/>
                      <a:pt x="510" y="61"/>
                    </a:cubicBezTo>
                    <a:cubicBezTo>
                      <a:pt x="510" y="62"/>
                      <a:pt x="510" y="62"/>
                      <a:pt x="510" y="62"/>
                    </a:cubicBezTo>
                    <a:cubicBezTo>
                      <a:pt x="509" y="62"/>
                      <a:pt x="509" y="62"/>
                      <a:pt x="509" y="62"/>
                    </a:cubicBezTo>
                    <a:cubicBezTo>
                      <a:pt x="508" y="62"/>
                      <a:pt x="507" y="62"/>
                      <a:pt x="507" y="62"/>
                    </a:cubicBezTo>
                    <a:cubicBezTo>
                      <a:pt x="506" y="62"/>
                      <a:pt x="506" y="62"/>
                      <a:pt x="506" y="62"/>
                    </a:cubicBezTo>
                    <a:cubicBezTo>
                      <a:pt x="505" y="62"/>
                      <a:pt x="504" y="62"/>
                      <a:pt x="504" y="62"/>
                    </a:cubicBezTo>
                    <a:cubicBezTo>
                      <a:pt x="504" y="62"/>
                      <a:pt x="503" y="62"/>
                      <a:pt x="502" y="62"/>
                    </a:cubicBezTo>
                    <a:cubicBezTo>
                      <a:pt x="502" y="62"/>
                      <a:pt x="501" y="62"/>
                      <a:pt x="501" y="62"/>
                    </a:cubicBezTo>
                    <a:cubicBezTo>
                      <a:pt x="501" y="62"/>
                      <a:pt x="500" y="62"/>
                      <a:pt x="499" y="62"/>
                    </a:cubicBezTo>
                    <a:cubicBezTo>
                      <a:pt x="499" y="62"/>
                      <a:pt x="498" y="63"/>
                      <a:pt x="497" y="63"/>
                    </a:cubicBezTo>
                    <a:cubicBezTo>
                      <a:pt x="492" y="62"/>
                      <a:pt x="492" y="62"/>
                      <a:pt x="488" y="64"/>
                    </a:cubicBezTo>
                    <a:cubicBezTo>
                      <a:pt x="489" y="64"/>
                      <a:pt x="489" y="64"/>
                      <a:pt x="489" y="64"/>
                    </a:cubicBezTo>
                    <a:cubicBezTo>
                      <a:pt x="479" y="67"/>
                      <a:pt x="478" y="66"/>
                      <a:pt x="472" y="66"/>
                    </a:cubicBezTo>
                    <a:cubicBezTo>
                      <a:pt x="471" y="65"/>
                      <a:pt x="469" y="65"/>
                      <a:pt x="468" y="64"/>
                    </a:cubicBezTo>
                    <a:cubicBezTo>
                      <a:pt x="467" y="64"/>
                      <a:pt x="467" y="64"/>
                      <a:pt x="467" y="64"/>
                    </a:cubicBezTo>
                    <a:cubicBezTo>
                      <a:pt x="467" y="63"/>
                      <a:pt x="467" y="63"/>
                      <a:pt x="467" y="63"/>
                    </a:cubicBezTo>
                    <a:cubicBezTo>
                      <a:pt x="467" y="63"/>
                      <a:pt x="467" y="63"/>
                      <a:pt x="467" y="63"/>
                    </a:cubicBezTo>
                    <a:cubicBezTo>
                      <a:pt x="467" y="62"/>
                      <a:pt x="467" y="62"/>
                      <a:pt x="467" y="62"/>
                    </a:cubicBezTo>
                    <a:cubicBezTo>
                      <a:pt x="467" y="62"/>
                      <a:pt x="467" y="62"/>
                      <a:pt x="468" y="62"/>
                    </a:cubicBezTo>
                    <a:cubicBezTo>
                      <a:pt x="468" y="61"/>
                      <a:pt x="469" y="61"/>
                      <a:pt x="469" y="60"/>
                    </a:cubicBezTo>
                    <a:cubicBezTo>
                      <a:pt x="469" y="59"/>
                      <a:pt x="469" y="59"/>
                      <a:pt x="469" y="58"/>
                    </a:cubicBezTo>
                    <a:cubicBezTo>
                      <a:pt x="468" y="58"/>
                      <a:pt x="467" y="58"/>
                      <a:pt x="467" y="58"/>
                    </a:cubicBezTo>
                    <a:cubicBezTo>
                      <a:pt x="467" y="58"/>
                      <a:pt x="468" y="59"/>
                      <a:pt x="468" y="60"/>
                    </a:cubicBezTo>
                    <a:cubicBezTo>
                      <a:pt x="467" y="61"/>
                      <a:pt x="466" y="61"/>
                      <a:pt x="465" y="62"/>
                    </a:cubicBezTo>
                    <a:cubicBezTo>
                      <a:pt x="464" y="62"/>
                      <a:pt x="463" y="63"/>
                      <a:pt x="462" y="64"/>
                    </a:cubicBezTo>
                    <a:cubicBezTo>
                      <a:pt x="462" y="65"/>
                      <a:pt x="462" y="65"/>
                      <a:pt x="462" y="65"/>
                    </a:cubicBezTo>
                    <a:cubicBezTo>
                      <a:pt x="460" y="65"/>
                      <a:pt x="460" y="65"/>
                      <a:pt x="460" y="65"/>
                    </a:cubicBezTo>
                    <a:cubicBezTo>
                      <a:pt x="461" y="65"/>
                      <a:pt x="461" y="65"/>
                      <a:pt x="461" y="65"/>
                    </a:cubicBezTo>
                    <a:cubicBezTo>
                      <a:pt x="462" y="66"/>
                      <a:pt x="462" y="66"/>
                      <a:pt x="463" y="66"/>
                    </a:cubicBezTo>
                    <a:cubicBezTo>
                      <a:pt x="462" y="67"/>
                      <a:pt x="460" y="69"/>
                      <a:pt x="459" y="70"/>
                    </a:cubicBezTo>
                    <a:cubicBezTo>
                      <a:pt x="459" y="70"/>
                      <a:pt x="459" y="71"/>
                      <a:pt x="459" y="72"/>
                    </a:cubicBezTo>
                    <a:cubicBezTo>
                      <a:pt x="466" y="68"/>
                      <a:pt x="466" y="68"/>
                      <a:pt x="473" y="67"/>
                    </a:cubicBezTo>
                    <a:cubicBezTo>
                      <a:pt x="475" y="67"/>
                      <a:pt x="476" y="68"/>
                      <a:pt x="478" y="68"/>
                    </a:cubicBezTo>
                    <a:cubicBezTo>
                      <a:pt x="478" y="68"/>
                      <a:pt x="478" y="68"/>
                      <a:pt x="478" y="68"/>
                    </a:cubicBezTo>
                    <a:cubicBezTo>
                      <a:pt x="478" y="70"/>
                      <a:pt x="478" y="70"/>
                      <a:pt x="478" y="70"/>
                    </a:cubicBezTo>
                    <a:cubicBezTo>
                      <a:pt x="478" y="70"/>
                      <a:pt x="478" y="70"/>
                      <a:pt x="478" y="70"/>
                    </a:cubicBezTo>
                    <a:cubicBezTo>
                      <a:pt x="477" y="71"/>
                      <a:pt x="475" y="72"/>
                      <a:pt x="473" y="72"/>
                    </a:cubicBezTo>
                    <a:cubicBezTo>
                      <a:pt x="469" y="73"/>
                      <a:pt x="468" y="73"/>
                      <a:pt x="465" y="73"/>
                    </a:cubicBezTo>
                    <a:cubicBezTo>
                      <a:pt x="464" y="73"/>
                      <a:pt x="464" y="73"/>
                      <a:pt x="464" y="73"/>
                    </a:cubicBezTo>
                    <a:cubicBezTo>
                      <a:pt x="465" y="73"/>
                      <a:pt x="465" y="73"/>
                      <a:pt x="485" y="70"/>
                    </a:cubicBezTo>
                    <a:cubicBezTo>
                      <a:pt x="486" y="71"/>
                      <a:pt x="487" y="71"/>
                      <a:pt x="488" y="71"/>
                    </a:cubicBezTo>
                    <a:cubicBezTo>
                      <a:pt x="490" y="72"/>
                      <a:pt x="492" y="72"/>
                      <a:pt x="494" y="72"/>
                    </a:cubicBezTo>
                    <a:cubicBezTo>
                      <a:pt x="494" y="71"/>
                      <a:pt x="494" y="71"/>
                      <a:pt x="494" y="71"/>
                    </a:cubicBezTo>
                    <a:cubicBezTo>
                      <a:pt x="494" y="71"/>
                      <a:pt x="494" y="71"/>
                      <a:pt x="494" y="71"/>
                    </a:cubicBezTo>
                    <a:cubicBezTo>
                      <a:pt x="492" y="71"/>
                      <a:pt x="491" y="71"/>
                      <a:pt x="490" y="71"/>
                    </a:cubicBezTo>
                    <a:cubicBezTo>
                      <a:pt x="490" y="70"/>
                      <a:pt x="490" y="70"/>
                      <a:pt x="490" y="70"/>
                    </a:cubicBezTo>
                    <a:cubicBezTo>
                      <a:pt x="490" y="70"/>
                      <a:pt x="490" y="70"/>
                      <a:pt x="490" y="70"/>
                    </a:cubicBezTo>
                    <a:cubicBezTo>
                      <a:pt x="490" y="69"/>
                      <a:pt x="490" y="69"/>
                      <a:pt x="490" y="69"/>
                    </a:cubicBezTo>
                    <a:cubicBezTo>
                      <a:pt x="490" y="69"/>
                      <a:pt x="490" y="69"/>
                      <a:pt x="490" y="69"/>
                    </a:cubicBezTo>
                    <a:cubicBezTo>
                      <a:pt x="490" y="69"/>
                      <a:pt x="490" y="69"/>
                      <a:pt x="490" y="68"/>
                    </a:cubicBezTo>
                    <a:cubicBezTo>
                      <a:pt x="495" y="67"/>
                      <a:pt x="495" y="67"/>
                      <a:pt x="497" y="66"/>
                    </a:cubicBezTo>
                    <a:cubicBezTo>
                      <a:pt x="498" y="66"/>
                      <a:pt x="499" y="66"/>
                      <a:pt x="500" y="65"/>
                    </a:cubicBezTo>
                    <a:cubicBezTo>
                      <a:pt x="501" y="65"/>
                      <a:pt x="501" y="65"/>
                      <a:pt x="501" y="65"/>
                    </a:cubicBezTo>
                    <a:cubicBezTo>
                      <a:pt x="501" y="65"/>
                      <a:pt x="501" y="65"/>
                      <a:pt x="501" y="65"/>
                    </a:cubicBezTo>
                    <a:cubicBezTo>
                      <a:pt x="502" y="65"/>
                      <a:pt x="502" y="65"/>
                      <a:pt x="502" y="65"/>
                    </a:cubicBezTo>
                    <a:cubicBezTo>
                      <a:pt x="502" y="65"/>
                      <a:pt x="502" y="65"/>
                      <a:pt x="503" y="65"/>
                    </a:cubicBezTo>
                    <a:cubicBezTo>
                      <a:pt x="503" y="65"/>
                      <a:pt x="503" y="65"/>
                      <a:pt x="503" y="65"/>
                    </a:cubicBezTo>
                    <a:cubicBezTo>
                      <a:pt x="504" y="65"/>
                      <a:pt x="504" y="65"/>
                      <a:pt x="504" y="65"/>
                    </a:cubicBezTo>
                    <a:cubicBezTo>
                      <a:pt x="504" y="65"/>
                      <a:pt x="504" y="65"/>
                      <a:pt x="504" y="65"/>
                    </a:cubicBezTo>
                    <a:cubicBezTo>
                      <a:pt x="505" y="65"/>
                      <a:pt x="505" y="65"/>
                      <a:pt x="505" y="65"/>
                    </a:cubicBezTo>
                    <a:cubicBezTo>
                      <a:pt x="506" y="65"/>
                      <a:pt x="506" y="65"/>
                      <a:pt x="506" y="65"/>
                    </a:cubicBezTo>
                    <a:cubicBezTo>
                      <a:pt x="506" y="65"/>
                      <a:pt x="506" y="65"/>
                      <a:pt x="506" y="65"/>
                    </a:cubicBezTo>
                    <a:cubicBezTo>
                      <a:pt x="507" y="65"/>
                      <a:pt x="507" y="65"/>
                      <a:pt x="507" y="65"/>
                    </a:cubicBezTo>
                    <a:cubicBezTo>
                      <a:pt x="507" y="66"/>
                      <a:pt x="507" y="66"/>
                      <a:pt x="507" y="66"/>
                    </a:cubicBezTo>
                    <a:cubicBezTo>
                      <a:pt x="507" y="66"/>
                      <a:pt x="507" y="66"/>
                      <a:pt x="509" y="67"/>
                    </a:cubicBezTo>
                    <a:cubicBezTo>
                      <a:pt x="510" y="67"/>
                      <a:pt x="511" y="67"/>
                      <a:pt x="512" y="67"/>
                    </a:cubicBezTo>
                    <a:cubicBezTo>
                      <a:pt x="514" y="67"/>
                      <a:pt x="514" y="67"/>
                      <a:pt x="514" y="67"/>
                    </a:cubicBezTo>
                    <a:cubicBezTo>
                      <a:pt x="516" y="67"/>
                      <a:pt x="516" y="68"/>
                      <a:pt x="517" y="69"/>
                    </a:cubicBezTo>
                    <a:cubicBezTo>
                      <a:pt x="517" y="70"/>
                      <a:pt x="517" y="70"/>
                      <a:pt x="517" y="70"/>
                    </a:cubicBezTo>
                    <a:cubicBezTo>
                      <a:pt x="516" y="70"/>
                      <a:pt x="514" y="71"/>
                      <a:pt x="513" y="72"/>
                    </a:cubicBezTo>
                    <a:cubicBezTo>
                      <a:pt x="517" y="72"/>
                      <a:pt x="517" y="72"/>
                      <a:pt x="519" y="75"/>
                    </a:cubicBezTo>
                    <a:cubicBezTo>
                      <a:pt x="519" y="76"/>
                      <a:pt x="519" y="76"/>
                      <a:pt x="519" y="76"/>
                    </a:cubicBezTo>
                    <a:cubicBezTo>
                      <a:pt x="518" y="76"/>
                      <a:pt x="518" y="76"/>
                      <a:pt x="517" y="76"/>
                    </a:cubicBezTo>
                    <a:cubicBezTo>
                      <a:pt x="510" y="78"/>
                      <a:pt x="507" y="79"/>
                      <a:pt x="503" y="76"/>
                    </a:cubicBezTo>
                    <a:cubicBezTo>
                      <a:pt x="501" y="76"/>
                      <a:pt x="501" y="76"/>
                      <a:pt x="501" y="76"/>
                    </a:cubicBezTo>
                    <a:cubicBezTo>
                      <a:pt x="500" y="75"/>
                      <a:pt x="498" y="75"/>
                      <a:pt x="497" y="74"/>
                    </a:cubicBezTo>
                    <a:cubicBezTo>
                      <a:pt x="500" y="73"/>
                      <a:pt x="500" y="73"/>
                      <a:pt x="508" y="71"/>
                    </a:cubicBezTo>
                    <a:cubicBezTo>
                      <a:pt x="504" y="72"/>
                      <a:pt x="504" y="72"/>
                      <a:pt x="497" y="72"/>
                    </a:cubicBezTo>
                    <a:cubicBezTo>
                      <a:pt x="495" y="73"/>
                      <a:pt x="495" y="73"/>
                      <a:pt x="495" y="73"/>
                    </a:cubicBezTo>
                    <a:cubicBezTo>
                      <a:pt x="496" y="74"/>
                      <a:pt x="496" y="74"/>
                      <a:pt x="496" y="74"/>
                    </a:cubicBezTo>
                    <a:cubicBezTo>
                      <a:pt x="494" y="75"/>
                      <a:pt x="494" y="75"/>
                      <a:pt x="478" y="77"/>
                    </a:cubicBezTo>
                    <a:cubicBezTo>
                      <a:pt x="477" y="78"/>
                      <a:pt x="475" y="79"/>
                      <a:pt x="475" y="80"/>
                    </a:cubicBezTo>
                    <a:cubicBezTo>
                      <a:pt x="475" y="81"/>
                      <a:pt x="475" y="81"/>
                      <a:pt x="475" y="81"/>
                    </a:cubicBezTo>
                    <a:cubicBezTo>
                      <a:pt x="473" y="81"/>
                      <a:pt x="471" y="82"/>
                      <a:pt x="461" y="84"/>
                    </a:cubicBezTo>
                    <a:cubicBezTo>
                      <a:pt x="460" y="84"/>
                      <a:pt x="460" y="84"/>
                      <a:pt x="460" y="84"/>
                    </a:cubicBezTo>
                    <a:cubicBezTo>
                      <a:pt x="461" y="84"/>
                      <a:pt x="462" y="84"/>
                      <a:pt x="463" y="85"/>
                    </a:cubicBezTo>
                    <a:cubicBezTo>
                      <a:pt x="468" y="86"/>
                      <a:pt x="472" y="84"/>
                      <a:pt x="477" y="84"/>
                    </a:cubicBezTo>
                    <a:cubicBezTo>
                      <a:pt x="479" y="84"/>
                      <a:pt x="479" y="84"/>
                      <a:pt x="479" y="84"/>
                    </a:cubicBezTo>
                    <a:cubicBezTo>
                      <a:pt x="479" y="85"/>
                      <a:pt x="479" y="85"/>
                      <a:pt x="479" y="85"/>
                    </a:cubicBezTo>
                    <a:cubicBezTo>
                      <a:pt x="479" y="86"/>
                      <a:pt x="479" y="86"/>
                      <a:pt x="479" y="86"/>
                    </a:cubicBezTo>
                    <a:cubicBezTo>
                      <a:pt x="479" y="86"/>
                      <a:pt x="479" y="86"/>
                      <a:pt x="479" y="86"/>
                    </a:cubicBezTo>
                    <a:cubicBezTo>
                      <a:pt x="479" y="86"/>
                      <a:pt x="479" y="86"/>
                      <a:pt x="479" y="86"/>
                    </a:cubicBezTo>
                    <a:cubicBezTo>
                      <a:pt x="479" y="86"/>
                      <a:pt x="479" y="87"/>
                      <a:pt x="480" y="88"/>
                    </a:cubicBezTo>
                    <a:cubicBezTo>
                      <a:pt x="480" y="88"/>
                      <a:pt x="480" y="88"/>
                      <a:pt x="480" y="88"/>
                    </a:cubicBezTo>
                    <a:cubicBezTo>
                      <a:pt x="479" y="89"/>
                      <a:pt x="479" y="89"/>
                      <a:pt x="478" y="90"/>
                    </a:cubicBezTo>
                    <a:cubicBezTo>
                      <a:pt x="478" y="90"/>
                      <a:pt x="478" y="90"/>
                      <a:pt x="478" y="90"/>
                    </a:cubicBezTo>
                    <a:cubicBezTo>
                      <a:pt x="478" y="90"/>
                      <a:pt x="477" y="90"/>
                      <a:pt x="477" y="90"/>
                    </a:cubicBezTo>
                    <a:cubicBezTo>
                      <a:pt x="476" y="90"/>
                      <a:pt x="476" y="90"/>
                      <a:pt x="476" y="90"/>
                    </a:cubicBezTo>
                    <a:cubicBezTo>
                      <a:pt x="475" y="91"/>
                      <a:pt x="475" y="91"/>
                      <a:pt x="473" y="91"/>
                    </a:cubicBezTo>
                    <a:cubicBezTo>
                      <a:pt x="472" y="91"/>
                      <a:pt x="472" y="91"/>
                      <a:pt x="472" y="91"/>
                    </a:cubicBezTo>
                    <a:cubicBezTo>
                      <a:pt x="472" y="92"/>
                      <a:pt x="471" y="92"/>
                      <a:pt x="471" y="92"/>
                    </a:cubicBezTo>
                    <a:cubicBezTo>
                      <a:pt x="470" y="92"/>
                      <a:pt x="470" y="92"/>
                      <a:pt x="469" y="92"/>
                    </a:cubicBezTo>
                    <a:cubicBezTo>
                      <a:pt x="468" y="93"/>
                      <a:pt x="468" y="93"/>
                      <a:pt x="468" y="93"/>
                    </a:cubicBezTo>
                    <a:cubicBezTo>
                      <a:pt x="467" y="93"/>
                      <a:pt x="467" y="93"/>
                      <a:pt x="465" y="93"/>
                    </a:cubicBezTo>
                    <a:cubicBezTo>
                      <a:pt x="459" y="93"/>
                      <a:pt x="453" y="94"/>
                      <a:pt x="447" y="94"/>
                    </a:cubicBezTo>
                    <a:cubicBezTo>
                      <a:pt x="445" y="93"/>
                      <a:pt x="445" y="93"/>
                      <a:pt x="445" y="93"/>
                    </a:cubicBezTo>
                    <a:cubicBezTo>
                      <a:pt x="445" y="92"/>
                      <a:pt x="445" y="91"/>
                      <a:pt x="445" y="90"/>
                    </a:cubicBezTo>
                    <a:cubicBezTo>
                      <a:pt x="444" y="88"/>
                      <a:pt x="442" y="88"/>
                      <a:pt x="440" y="88"/>
                    </a:cubicBezTo>
                    <a:cubicBezTo>
                      <a:pt x="439" y="88"/>
                      <a:pt x="439" y="88"/>
                      <a:pt x="439" y="88"/>
                    </a:cubicBezTo>
                    <a:cubicBezTo>
                      <a:pt x="439" y="88"/>
                      <a:pt x="439" y="88"/>
                      <a:pt x="439" y="88"/>
                    </a:cubicBezTo>
                    <a:cubicBezTo>
                      <a:pt x="439" y="89"/>
                      <a:pt x="439" y="89"/>
                      <a:pt x="439" y="89"/>
                    </a:cubicBezTo>
                    <a:cubicBezTo>
                      <a:pt x="439" y="89"/>
                      <a:pt x="439" y="89"/>
                      <a:pt x="439" y="89"/>
                    </a:cubicBezTo>
                    <a:cubicBezTo>
                      <a:pt x="439" y="90"/>
                      <a:pt x="439" y="90"/>
                      <a:pt x="439" y="90"/>
                    </a:cubicBezTo>
                    <a:cubicBezTo>
                      <a:pt x="440" y="90"/>
                      <a:pt x="440" y="90"/>
                      <a:pt x="438" y="91"/>
                    </a:cubicBezTo>
                    <a:cubicBezTo>
                      <a:pt x="437" y="92"/>
                      <a:pt x="435" y="94"/>
                      <a:pt x="434" y="95"/>
                    </a:cubicBezTo>
                    <a:cubicBezTo>
                      <a:pt x="434" y="96"/>
                      <a:pt x="434" y="96"/>
                      <a:pt x="434" y="96"/>
                    </a:cubicBezTo>
                    <a:cubicBezTo>
                      <a:pt x="433" y="96"/>
                      <a:pt x="432" y="96"/>
                      <a:pt x="432" y="96"/>
                    </a:cubicBezTo>
                    <a:cubicBezTo>
                      <a:pt x="431" y="96"/>
                      <a:pt x="431" y="96"/>
                      <a:pt x="430" y="97"/>
                    </a:cubicBezTo>
                    <a:cubicBezTo>
                      <a:pt x="429" y="97"/>
                      <a:pt x="429" y="97"/>
                      <a:pt x="429" y="97"/>
                    </a:cubicBezTo>
                    <a:cubicBezTo>
                      <a:pt x="428" y="98"/>
                      <a:pt x="427" y="98"/>
                      <a:pt x="427" y="98"/>
                    </a:cubicBezTo>
                    <a:cubicBezTo>
                      <a:pt x="426" y="98"/>
                      <a:pt x="425" y="98"/>
                      <a:pt x="425" y="98"/>
                    </a:cubicBezTo>
                    <a:cubicBezTo>
                      <a:pt x="424" y="99"/>
                      <a:pt x="424" y="99"/>
                      <a:pt x="423" y="99"/>
                    </a:cubicBezTo>
                    <a:cubicBezTo>
                      <a:pt x="422" y="99"/>
                      <a:pt x="422" y="99"/>
                      <a:pt x="422" y="99"/>
                    </a:cubicBezTo>
                    <a:cubicBezTo>
                      <a:pt x="421" y="100"/>
                      <a:pt x="420" y="100"/>
                      <a:pt x="419" y="100"/>
                    </a:cubicBezTo>
                    <a:cubicBezTo>
                      <a:pt x="419" y="100"/>
                      <a:pt x="418" y="100"/>
                      <a:pt x="417" y="100"/>
                    </a:cubicBezTo>
                    <a:cubicBezTo>
                      <a:pt x="417" y="100"/>
                      <a:pt x="417" y="100"/>
                      <a:pt x="417" y="100"/>
                    </a:cubicBezTo>
                    <a:cubicBezTo>
                      <a:pt x="417" y="99"/>
                      <a:pt x="417" y="99"/>
                      <a:pt x="417" y="99"/>
                    </a:cubicBezTo>
                    <a:cubicBezTo>
                      <a:pt x="417" y="99"/>
                      <a:pt x="417" y="99"/>
                      <a:pt x="417" y="99"/>
                    </a:cubicBezTo>
                    <a:cubicBezTo>
                      <a:pt x="417" y="98"/>
                      <a:pt x="417" y="98"/>
                      <a:pt x="417" y="98"/>
                    </a:cubicBezTo>
                    <a:cubicBezTo>
                      <a:pt x="416" y="98"/>
                      <a:pt x="416" y="98"/>
                      <a:pt x="416" y="98"/>
                    </a:cubicBezTo>
                    <a:cubicBezTo>
                      <a:pt x="417" y="98"/>
                      <a:pt x="418" y="97"/>
                      <a:pt x="419" y="96"/>
                    </a:cubicBezTo>
                    <a:cubicBezTo>
                      <a:pt x="419" y="96"/>
                      <a:pt x="420" y="95"/>
                      <a:pt x="420" y="94"/>
                    </a:cubicBezTo>
                    <a:cubicBezTo>
                      <a:pt x="419" y="93"/>
                      <a:pt x="419" y="93"/>
                      <a:pt x="419" y="93"/>
                    </a:cubicBezTo>
                    <a:cubicBezTo>
                      <a:pt x="418" y="93"/>
                      <a:pt x="417" y="92"/>
                      <a:pt x="417" y="91"/>
                    </a:cubicBezTo>
                    <a:cubicBezTo>
                      <a:pt x="417" y="91"/>
                      <a:pt x="417" y="91"/>
                      <a:pt x="418" y="90"/>
                    </a:cubicBezTo>
                    <a:cubicBezTo>
                      <a:pt x="423" y="88"/>
                      <a:pt x="423" y="88"/>
                      <a:pt x="425" y="86"/>
                    </a:cubicBezTo>
                    <a:cubicBezTo>
                      <a:pt x="420" y="85"/>
                      <a:pt x="420" y="84"/>
                      <a:pt x="419" y="81"/>
                    </a:cubicBezTo>
                    <a:cubicBezTo>
                      <a:pt x="419" y="81"/>
                      <a:pt x="385" y="76"/>
                      <a:pt x="375" y="80"/>
                    </a:cubicBezTo>
                    <a:cubicBezTo>
                      <a:pt x="374" y="81"/>
                      <a:pt x="372" y="81"/>
                      <a:pt x="370" y="82"/>
                    </a:cubicBezTo>
                    <a:cubicBezTo>
                      <a:pt x="367" y="84"/>
                      <a:pt x="364" y="84"/>
                      <a:pt x="361" y="86"/>
                    </a:cubicBezTo>
                    <a:cubicBezTo>
                      <a:pt x="360" y="87"/>
                      <a:pt x="359" y="88"/>
                      <a:pt x="357" y="89"/>
                    </a:cubicBezTo>
                    <a:cubicBezTo>
                      <a:pt x="357" y="89"/>
                      <a:pt x="357" y="89"/>
                      <a:pt x="358" y="89"/>
                    </a:cubicBezTo>
                    <a:cubicBezTo>
                      <a:pt x="358" y="90"/>
                      <a:pt x="358" y="90"/>
                      <a:pt x="358" y="90"/>
                    </a:cubicBezTo>
                    <a:cubicBezTo>
                      <a:pt x="357" y="96"/>
                      <a:pt x="351" y="96"/>
                      <a:pt x="347" y="100"/>
                    </a:cubicBezTo>
                    <a:cubicBezTo>
                      <a:pt x="344" y="102"/>
                      <a:pt x="343" y="106"/>
                      <a:pt x="339" y="109"/>
                    </a:cubicBezTo>
                    <a:cubicBezTo>
                      <a:pt x="338" y="109"/>
                      <a:pt x="338" y="109"/>
                      <a:pt x="338" y="109"/>
                    </a:cubicBezTo>
                    <a:cubicBezTo>
                      <a:pt x="338" y="110"/>
                      <a:pt x="337" y="110"/>
                      <a:pt x="337" y="110"/>
                    </a:cubicBezTo>
                    <a:cubicBezTo>
                      <a:pt x="337" y="110"/>
                      <a:pt x="336" y="110"/>
                      <a:pt x="336" y="110"/>
                    </a:cubicBezTo>
                    <a:cubicBezTo>
                      <a:pt x="336" y="111"/>
                      <a:pt x="336" y="111"/>
                      <a:pt x="336" y="111"/>
                    </a:cubicBezTo>
                    <a:cubicBezTo>
                      <a:pt x="335" y="111"/>
                      <a:pt x="334" y="111"/>
                      <a:pt x="334" y="111"/>
                    </a:cubicBezTo>
                    <a:cubicBezTo>
                      <a:pt x="333" y="112"/>
                      <a:pt x="333" y="112"/>
                      <a:pt x="333" y="112"/>
                    </a:cubicBezTo>
                    <a:cubicBezTo>
                      <a:pt x="332" y="112"/>
                      <a:pt x="332" y="112"/>
                      <a:pt x="332" y="112"/>
                    </a:cubicBezTo>
                    <a:cubicBezTo>
                      <a:pt x="331" y="112"/>
                      <a:pt x="331" y="113"/>
                      <a:pt x="331" y="113"/>
                    </a:cubicBezTo>
                    <a:cubicBezTo>
                      <a:pt x="319" y="116"/>
                      <a:pt x="319" y="116"/>
                      <a:pt x="307" y="123"/>
                    </a:cubicBezTo>
                    <a:cubicBezTo>
                      <a:pt x="309" y="124"/>
                      <a:pt x="310" y="125"/>
                      <a:pt x="315" y="123"/>
                    </a:cubicBezTo>
                    <a:cubicBezTo>
                      <a:pt x="331" y="117"/>
                      <a:pt x="338" y="117"/>
                      <a:pt x="345" y="117"/>
                    </a:cubicBezTo>
                    <a:cubicBezTo>
                      <a:pt x="352" y="119"/>
                      <a:pt x="352" y="119"/>
                      <a:pt x="357" y="117"/>
                    </a:cubicBezTo>
                    <a:cubicBezTo>
                      <a:pt x="360" y="117"/>
                      <a:pt x="360" y="117"/>
                      <a:pt x="381" y="109"/>
                    </a:cubicBezTo>
                    <a:cubicBezTo>
                      <a:pt x="384" y="109"/>
                      <a:pt x="384" y="109"/>
                      <a:pt x="384" y="109"/>
                    </a:cubicBezTo>
                    <a:cubicBezTo>
                      <a:pt x="386" y="108"/>
                      <a:pt x="387" y="108"/>
                      <a:pt x="389" y="109"/>
                    </a:cubicBezTo>
                    <a:cubicBezTo>
                      <a:pt x="391" y="109"/>
                      <a:pt x="393" y="109"/>
                      <a:pt x="394" y="108"/>
                    </a:cubicBezTo>
                    <a:cubicBezTo>
                      <a:pt x="411" y="105"/>
                      <a:pt x="411" y="105"/>
                      <a:pt x="414" y="107"/>
                    </a:cubicBezTo>
                    <a:cubicBezTo>
                      <a:pt x="414" y="107"/>
                      <a:pt x="414" y="107"/>
                      <a:pt x="415" y="109"/>
                    </a:cubicBezTo>
                    <a:cubicBezTo>
                      <a:pt x="415" y="111"/>
                      <a:pt x="415" y="113"/>
                      <a:pt x="416" y="115"/>
                    </a:cubicBezTo>
                    <a:cubicBezTo>
                      <a:pt x="415" y="116"/>
                      <a:pt x="414" y="116"/>
                      <a:pt x="414" y="117"/>
                    </a:cubicBezTo>
                    <a:cubicBezTo>
                      <a:pt x="412" y="119"/>
                      <a:pt x="409" y="121"/>
                      <a:pt x="408" y="123"/>
                    </a:cubicBezTo>
                    <a:cubicBezTo>
                      <a:pt x="407" y="124"/>
                      <a:pt x="407" y="124"/>
                      <a:pt x="407" y="124"/>
                    </a:cubicBezTo>
                    <a:cubicBezTo>
                      <a:pt x="406" y="125"/>
                      <a:pt x="405" y="125"/>
                      <a:pt x="404" y="125"/>
                    </a:cubicBezTo>
                    <a:cubicBezTo>
                      <a:pt x="404" y="126"/>
                      <a:pt x="403" y="126"/>
                      <a:pt x="403" y="126"/>
                    </a:cubicBezTo>
                    <a:cubicBezTo>
                      <a:pt x="403" y="126"/>
                      <a:pt x="402" y="127"/>
                      <a:pt x="401" y="127"/>
                    </a:cubicBezTo>
                    <a:cubicBezTo>
                      <a:pt x="400" y="127"/>
                      <a:pt x="400" y="127"/>
                      <a:pt x="400" y="127"/>
                    </a:cubicBezTo>
                    <a:cubicBezTo>
                      <a:pt x="398" y="127"/>
                      <a:pt x="398" y="128"/>
                      <a:pt x="397" y="129"/>
                    </a:cubicBezTo>
                    <a:cubicBezTo>
                      <a:pt x="397" y="129"/>
                      <a:pt x="396" y="129"/>
                      <a:pt x="395" y="129"/>
                    </a:cubicBezTo>
                    <a:cubicBezTo>
                      <a:pt x="395" y="129"/>
                      <a:pt x="394" y="130"/>
                      <a:pt x="393" y="130"/>
                    </a:cubicBezTo>
                    <a:cubicBezTo>
                      <a:pt x="392" y="130"/>
                      <a:pt x="392" y="130"/>
                      <a:pt x="391" y="132"/>
                    </a:cubicBezTo>
                    <a:cubicBezTo>
                      <a:pt x="391" y="132"/>
                      <a:pt x="391" y="132"/>
                      <a:pt x="391" y="132"/>
                    </a:cubicBezTo>
                    <a:cubicBezTo>
                      <a:pt x="390" y="132"/>
                      <a:pt x="390" y="132"/>
                      <a:pt x="390" y="132"/>
                    </a:cubicBezTo>
                    <a:cubicBezTo>
                      <a:pt x="390" y="132"/>
                      <a:pt x="390" y="132"/>
                      <a:pt x="390" y="132"/>
                    </a:cubicBezTo>
                    <a:cubicBezTo>
                      <a:pt x="390" y="132"/>
                      <a:pt x="390" y="132"/>
                      <a:pt x="389" y="132"/>
                    </a:cubicBezTo>
                    <a:cubicBezTo>
                      <a:pt x="389" y="132"/>
                      <a:pt x="389" y="132"/>
                      <a:pt x="389" y="132"/>
                    </a:cubicBezTo>
                    <a:cubicBezTo>
                      <a:pt x="388" y="133"/>
                      <a:pt x="386" y="134"/>
                      <a:pt x="385" y="137"/>
                    </a:cubicBezTo>
                    <a:cubicBezTo>
                      <a:pt x="386" y="137"/>
                      <a:pt x="386" y="137"/>
                      <a:pt x="386" y="137"/>
                    </a:cubicBezTo>
                    <a:cubicBezTo>
                      <a:pt x="387" y="137"/>
                      <a:pt x="388" y="137"/>
                      <a:pt x="389" y="136"/>
                    </a:cubicBezTo>
                    <a:cubicBezTo>
                      <a:pt x="389" y="136"/>
                      <a:pt x="389" y="136"/>
                      <a:pt x="391" y="137"/>
                    </a:cubicBezTo>
                    <a:cubicBezTo>
                      <a:pt x="391" y="137"/>
                      <a:pt x="392" y="137"/>
                      <a:pt x="393" y="137"/>
                    </a:cubicBezTo>
                    <a:cubicBezTo>
                      <a:pt x="395" y="136"/>
                      <a:pt x="395" y="136"/>
                      <a:pt x="395" y="136"/>
                    </a:cubicBezTo>
                    <a:cubicBezTo>
                      <a:pt x="396" y="137"/>
                      <a:pt x="397" y="137"/>
                      <a:pt x="403" y="135"/>
                    </a:cubicBezTo>
                    <a:cubicBezTo>
                      <a:pt x="403" y="136"/>
                      <a:pt x="404" y="135"/>
                      <a:pt x="405" y="135"/>
                    </a:cubicBezTo>
                    <a:cubicBezTo>
                      <a:pt x="405" y="135"/>
                      <a:pt x="405" y="135"/>
                      <a:pt x="405" y="135"/>
                    </a:cubicBezTo>
                    <a:cubicBezTo>
                      <a:pt x="405" y="136"/>
                      <a:pt x="405" y="136"/>
                      <a:pt x="405" y="136"/>
                    </a:cubicBezTo>
                    <a:cubicBezTo>
                      <a:pt x="406" y="137"/>
                      <a:pt x="406" y="137"/>
                      <a:pt x="406" y="137"/>
                    </a:cubicBezTo>
                    <a:cubicBezTo>
                      <a:pt x="406" y="137"/>
                      <a:pt x="406" y="137"/>
                      <a:pt x="406" y="137"/>
                    </a:cubicBezTo>
                    <a:cubicBezTo>
                      <a:pt x="407" y="137"/>
                      <a:pt x="407" y="137"/>
                      <a:pt x="407" y="137"/>
                    </a:cubicBezTo>
                    <a:cubicBezTo>
                      <a:pt x="408" y="137"/>
                      <a:pt x="408" y="137"/>
                      <a:pt x="408" y="137"/>
                    </a:cubicBezTo>
                    <a:cubicBezTo>
                      <a:pt x="408" y="138"/>
                      <a:pt x="408" y="138"/>
                      <a:pt x="408" y="138"/>
                    </a:cubicBezTo>
                    <a:cubicBezTo>
                      <a:pt x="398" y="144"/>
                      <a:pt x="386" y="150"/>
                      <a:pt x="376" y="157"/>
                    </a:cubicBezTo>
                    <a:cubicBezTo>
                      <a:pt x="368" y="164"/>
                      <a:pt x="368" y="164"/>
                      <a:pt x="366" y="165"/>
                    </a:cubicBezTo>
                    <a:cubicBezTo>
                      <a:pt x="365" y="168"/>
                      <a:pt x="362" y="169"/>
                      <a:pt x="360" y="171"/>
                    </a:cubicBezTo>
                    <a:cubicBezTo>
                      <a:pt x="360" y="172"/>
                      <a:pt x="360" y="173"/>
                      <a:pt x="360" y="174"/>
                    </a:cubicBezTo>
                    <a:cubicBezTo>
                      <a:pt x="361" y="175"/>
                      <a:pt x="362" y="176"/>
                      <a:pt x="363" y="176"/>
                    </a:cubicBezTo>
                    <a:cubicBezTo>
                      <a:pt x="363" y="177"/>
                      <a:pt x="363" y="177"/>
                      <a:pt x="363" y="177"/>
                    </a:cubicBezTo>
                    <a:cubicBezTo>
                      <a:pt x="362" y="177"/>
                      <a:pt x="361" y="180"/>
                      <a:pt x="360" y="180"/>
                    </a:cubicBezTo>
                    <a:cubicBezTo>
                      <a:pt x="360" y="181"/>
                      <a:pt x="360" y="181"/>
                      <a:pt x="360" y="181"/>
                    </a:cubicBezTo>
                    <a:cubicBezTo>
                      <a:pt x="360" y="182"/>
                      <a:pt x="360" y="182"/>
                      <a:pt x="360" y="182"/>
                    </a:cubicBezTo>
                    <a:cubicBezTo>
                      <a:pt x="358" y="182"/>
                      <a:pt x="358" y="182"/>
                      <a:pt x="357" y="182"/>
                    </a:cubicBezTo>
                    <a:cubicBezTo>
                      <a:pt x="357" y="183"/>
                      <a:pt x="357" y="183"/>
                      <a:pt x="357" y="183"/>
                    </a:cubicBezTo>
                    <a:cubicBezTo>
                      <a:pt x="357" y="183"/>
                      <a:pt x="356" y="185"/>
                      <a:pt x="355" y="185"/>
                    </a:cubicBezTo>
                    <a:cubicBezTo>
                      <a:pt x="355" y="185"/>
                      <a:pt x="355" y="185"/>
                      <a:pt x="354" y="185"/>
                    </a:cubicBezTo>
                    <a:cubicBezTo>
                      <a:pt x="353" y="186"/>
                      <a:pt x="353" y="186"/>
                      <a:pt x="353" y="186"/>
                    </a:cubicBezTo>
                    <a:cubicBezTo>
                      <a:pt x="352" y="186"/>
                      <a:pt x="352" y="186"/>
                      <a:pt x="352" y="187"/>
                    </a:cubicBezTo>
                    <a:cubicBezTo>
                      <a:pt x="352" y="187"/>
                      <a:pt x="351" y="187"/>
                      <a:pt x="351" y="188"/>
                    </a:cubicBezTo>
                    <a:cubicBezTo>
                      <a:pt x="350" y="187"/>
                      <a:pt x="350" y="187"/>
                      <a:pt x="350" y="187"/>
                    </a:cubicBezTo>
                    <a:cubicBezTo>
                      <a:pt x="350" y="187"/>
                      <a:pt x="350" y="187"/>
                      <a:pt x="349" y="188"/>
                    </a:cubicBezTo>
                    <a:cubicBezTo>
                      <a:pt x="346" y="189"/>
                      <a:pt x="346" y="189"/>
                      <a:pt x="332" y="191"/>
                    </a:cubicBezTo>
                    <a:cubicBezTo>
                      <a:pt x="333" y="192"/>
                      <a:pt x="333" y="192"/>
                      <a:pt x="333" y="192"/>
                    </a:cubicBezTo>
                    <a:cubicBezTo>
                      <a:pt x="333" y="192"/>
                      <a:pt x="333" y="192"/>
                      <a:pt x="333" y="192"/>
                    </a:cubicBezTo>
                    <a:cubicBezTo>
                      <a:pt x="331" y="195"/>
                      <a:pt x="331" y="195"/>
                      <a:pt x="327" y="198"/>
                    </a:cubicBezTo>
                    <a:cubicBezTo>
                      <a:pt x="322" y="199"/>
                      <a:pt x="320" y="200"/>
                      <a:pt x="320" y="205"/>
                    </a:cubicBezTo>
                    <a:cubicBezTo>
                      <a:pt x="322" y="206"/>
                      <a:pt x="322" y="206"/>
                      <a:pt x="322" y="206"/>
                    </a:cubicBezTo>
                    <a:cubicBezTo>
                      <a:pt x="321" y="207"/>
                      <a:pt x="321" y="208"/>
                      <a:pt x="319" y="214"/>
                    </a:cubicBezTo>
                    <a:cubicBezTo>
                      <a:pt x="317" y="216"/>
                      <a:pt x="317" y="216"/>
                      <a:pt x="317" y="216"/>
                    </a:cubicBezTo>
                    <a:cubicBezTo>
                      <a:pt x="316" y="216"/>
                      <a:pt x="316" y="216"/>
                      <a:pt x="316" y="216"/>
                    </a:cubicBezTo>
                    <a:moveTo>
                      <a:pt x="120" y="776"/>
                    </a:moveTo>
                    <a:cubicBezTo>
                      <a:pt x="120" y="781"/>
                      <a:pt x="119" y="785"/>
                      <a:pt x="118" y="794"/>
                    </a:cubicBezTo>
                    <a:cubicBezTo>
                      <a:pt x="111" y="797"/>
                      <a:pt x="107" y="801"/>
                      <a:pt x="106" y="809"/>
                    </a:cubicBezTo>
                    <a:cubicBezTo>
                      <a:pt x="106" y="809"/>
                      <a:pt x="106" y="809"/>
                      <a:pt x="106" y="810"/>
                    </a:cubicBezTo>
                    <a:cubicBezTo>
                      <a:pt x="104" y="810"/>
                      <a:pt x="102" y="811"/>
                      <a:pt x="101" y="812"/>
                    </a:cubicBezTo>
                    <a:cubicBezTo>
                      <a:pt x="101" y="813"/>
                      <a:pt x="101" y="815"/>
                      <a:pt x="101" y="816"/>
                    </a:cubicBezTo>
                    <a:cubicBezTo>
                      <a:pt x="100" y="816"/>
                      <a:pt x="100" y="815"/>
                      <a:pt x="100" y="815"/>
                    </a:cubicBezTo>
                    <a:cubicBezTo>
                      <a:pt x="100" y="815"/>
                      <a:pt x="100" y="815"/>
                      <a:pt x="100" y="815"/>
                    </a:cubicBezTo>
                    <a:cubicBezTo>
                      <a:pt x="99" y="815"/>
                      <a:pt x="99" y="815"/>
                      <a:pt x="99" y="815"/>
                    </a:cubicBezTo>
                    <a:cubicBezTo>
                      <a:pt x="99" y="814"/>
                      <a:pt x="99" y="814"/>
                      <a:pt x="99" y="814"/>
                    </a:cubicBezTo>
                    <a:cubicBezTo>
                      <a:pt x="101" y="831"/>
                      <a:pt x="105" y="847"/>
                      <a:pt x="108" y="863"/>
                    </a:cubicBezTo>
                    <a:cubicBezTo>
                      <a:pt x="108" y="869"/>
                      <a:pt x="109" y="875"/>
                      <a:pt x="109" y="880"/>
                    </a:cubicBezTo>
                    <a:cubicBezTo>
                      <a:pt x="109" y="881"/>
                      <a:pt x="108" y="882"/>
                      <a:pt x="107" y="883"/>
                    </a:cubicBezTo>
                    <a:cubicBezTo>
                      <a:pt x="105" y="882"/>
                      <a:pt x="105" y="882"/>
                      <a:pt x="105" y="882"/>
                    </a:cubicBezTo>
                    <a:cubicBezTo>
                      <a:pt x="105" y="882"/>
                      <a:pt x="105" y="882"/>
                      <a:pt x="105" y="880"/>
                    </a:cubicBezTo>
                    <a:cubicBezTo>
                      <a:pt x="103" y="880"/>
                      <a:pt x="102" y="878"/>
                      <a:pt x="101" y="877"/>
                    </a:cubicBezTo>
                    <a:cubicBezTo>
                      <a:pt x="96" y="873"/>
                      <a:pt x="90" y="873"/>
                      <a:pt x="90" y="873"/>
                    </a:cubicBezTo>
                    <a:cubicBezTo>
                      <a:pt x="90" y="876"/>
                      <a:pt x="91" y="878"/>
                      <a:pt x="92" y="880"/>
                    </a:cubicBezTo>
                    <a:cubicBezTo>
                      <a:pt x="92" y="880"/>
                      <a:pt x="96" y="887"/>
                      <a:pt x="103" y="901"/>
                    </a:cubicBezTo>
                    <a:cubicBezTo>
                      <a:pt x="104" y="903"/>
                      <a:pt x="104" y="903"/>
                      <a:pt x="109" y="911"/>
                    </a:cubicBezTo>
                    <a:cubicBezTo>
                      <a:pt x="109" y="913"/>
                      <a:pt x="110" y="914"/>
                      <a:pt x="112" y="917"/>
                    </a:cubicBezTo>
                    <a:cubicBezTo>
                      <a:pt x="113" y="918"/>
                      <a:pt x="114" y="919"/>
                      <a:pt x="114" y="920"/>
                    </a:cubicBezTo>
                    <a:cubicBezTo>
                      <a:pt x="105" y="907"/>
                      <a:pt x="93" y="888"/>
                      <a:pt x="85" y="875"/>
                    </a:cubicBezTo>
                    <a:cubicBezTo>
                      <a:pt x="62" y="837"/>
                      <a:pt x="59" y="831"/>
                      <a:pt x="38" y="781"/>
                    </a:cubicBezTo>
                    <a:cubicBezTo>
                      <a:pt x="24" y="743"/>
                      <a:pt x="22" y="737"/>
                      <a:pt x="10" y="682"/>
                    </a:cubicBezTo>
                    <a:cubicBezTo>
                      <a:pt x="3" y="643"/>
                      <a:pt x="3" y="638"/>
                      <a:pt x="0" y="579"/>
                    </a:cubicBezTo>
                    <a:cubicBezTo>
                      <a:pt x="1" y="535"/>
                      <a:pt x="2" y="530"/>
                      <a:pt x="10" y="470"/>
                    </a:cubicBezTo>
                    <a:cubicBezTo>
                      <a:pt x="16" y="444"/>
                      <a:pt x="25" y="410"/>
                      <a:pt x="33" y="386"/>
                    </a:cubicBezTo>
                    <a:cubicBezTo>
                      <a:pt x="33" y="385"/>
                      <a:pt x="34" y="383"/>
                      <a:pt x="34" y="382"/>
                    </a:cubicBezTo>
                    <a:cubicBezTo>
                      <a:pt x="35" y="381"/>
                      <a:pt x="35" y="381"/>
                      <a:pt x="35" y="381"/>
                    </a:cubicBezTo>
                    <a:cubicBezTo>
                      <a:pt x="34" y="382"/>
                      <a:pt x="34" y="382"/>
                      <a:pt x="34" y="382"/>
                    </a:cubicBezTo>
                    <a:cubicBezTo>
                      <a:pt x="34" y="382"/>
                      <a:pt x="34" y="382"/>
                      <a:pt x="34" y="382"/>
                    </a:cubicBezTo>
                    <a:cubicBezTo>
                      <a:pt x="34" y="382"/>
                      <a:pt x="34" y="382"/>
                      <a:pt x="34" y="383"/>
                    </a:cubicBezTo>
                    <a:cubicBezTo>
                      <a:pt x="34" y="384"/>
                      <a:pt x="34" y="384"/>
                      <a:pt x="34" y="384"/>
                    </a:cubicBezTo>
                    <a:cubicBezTo>
                      <a:pt x="34" y="384"/>
                      <a:pt x="34" y="384"/>
                      <a:pt x="34" y="384"/>
                    </a:cubicBezTo>
                    <a:cubicBezTo>
                      <a:pt x="34" y="385"/>
                      <a:pt x="34" y="385"/>
                      <a:pt x="33" y="385"/>
                    </a:cubicBezTo>
                    <a:cubicBezTo>
                      <a:pt x="34" y="385"/>
                      <a:pt x="34" y="385"/>
                      <a:pt x="34" y="385"/>
                    </a:cubicBezTo>
                    <a:cubicBezTo>
                      <a:pt x="34" y="384"/>
                      <a:pt x="35" y="383"/>
                      <a:pt x="36" y="382"/>
                    </a:cubicBezTo>
                    <a:cubicBezTo>
                      <a:pt x="36" y="381"/>
                      <a:pt x="36" y="381"/>
                      <a:pt x="36" y="381"/>
                    </a:cubicBezTo>
                    <a:cubicBezTo>
                      <a:pt x="36" y="381"/>
                      <a:pt x="36" y="382"/>
                      <a:pt x="36" y="382"/>
                    </a:cubicBezTo>
                    <a:cubicBezTo>
                      <a:pt x="36" y="382"/>
                      <a:pt x="36" y="382"/>
                      <a:pt x="36" y="383"/>
                    </a:cubicBezTo>
                    <a:cubicBezTo>
                      <a:pt x="36" y="384"/>
                      <a:pt x="36" y="384"/>
                      <a:pt x="36" y="384"/>
                    </a:cubicBezTo>
                    <a:cubicBezTo>
                      <a:pt x="36" y="385"/>
                      <a:pt x="36" y="385"/>
                      <a:pt x="36" y="385"/>
                    </a:cubicBezTo>
                    <a:cubicBezTo>
                      <a:pt x="35" y="386"/>
                      <a:pt x="35" y="386"/>
                      <a:pt x="35" y="386"/>
                    </a:cubicBezTo>
                    <a:cubicBezTo>
                      <a:pt x="35" y="387"/>
                      <a:pt x="35" y="387"/>
                      <a:pt x="35" y="387"/>
                    </a:cubicBezTo>
                    <a:cubicBezTo>
                      <a:pt x="35" y="388"/>
                      <a:pt x="35" y="388"/>
                      <a:pt x="35" y="388"/>
                    </a:cubicBezTo>
                    <a:cubicBezTo>
                      <a:pt x="35" y="388"/>
                      <a:pt x="35" y="388"/>
                      <a:pt x="34" y="390"/>
                    </a:cubicBezTo>
                    <a:cubicBezTo>
                      <a:pt x="32" y="396"/>
                      <a:pt x="32" y="396"/>
                      <a:pt x="33" y="398"/>
                    </a:cubicBezTo>
                    <a:cubicBezTo>
                      <a:pt x="32" y="399"/>
                      <a:pt x="32" y="401"/>
                      <a:pt x="32" y="403"/>
                    </a:cubicBezTo>
                    <a:cubicBezTo>
                      <a:pt x="32" y="404"/>
                      <a:pt x="32" y="404"/>
                      <a:pt x="32" y="404"/>
                    </a:cubicBezTo>
                    <a:cubicBezTo>
                      <a:pt x="32" y="405"/>
                      <a:pt x="31" y="407"/>
                      <a:pt x="31" y="408"/>
                    </a:cubicBezTo>
                    <a:cubicBezTo>
                      <a:pt x="31" y="408"/>
                      <a:pt x="31" y="408"/>
                      <a:pt x="31" y="408"/>
                    </a:cubicBezTo>
                    <a:cubicBezTo>
                      <a:pt x="33" y="423"/>
                      <a:pt x="22" y="437"/>
                      <a:pt x="31" y="451"/>
                    </a:cubicBezTo>
                    <a:cubicBezTo>
                      <a:pt x="32" y="451"/>
                      <a:pt x="33" y="450"/>
                      <a:pt x="34" y="450"/>
                    </a:cubicBezTo>
                    <a:cubicBezTo>
                      <a:pt x="35" y="450"/>
                      <a:pt x="36" y="451"/>
                      <a:pt x="36" y="451"/>
                    </a:cubicBezTo>
                    <a:cubicBezTo>
                      <a:pt x="37" y="452"/>
                      <a:pt x="37" y="452"/>
                      <a:pt x="37" y="452"/>
                    </a:cubicBezTo>
                    <a:cubicBezTo>
                      <a:pt x="37" y="452"/>
                      <a:pt x="37" y="452"/>
                      <a:pt x="37" y="453"/>
                    </a:cubicBezTo>
                    <a:cubicBezTo>
                      <a:pt x="37" y="453"/>
                      <a:pt x="37" y="455"/>
                      <a:pt x="37" y="456"/>
                    </a:cubicBezTo>
                    <a:cubicBezTo>
                      <a:pt x="33" y="458"/>
                      <a:pt x="33" y="458"/>
                      <a:pt x="31" y="463"/>
                    </a:cubicBezTo>
                    <a:cubicBezTo>
                      <a:pt x="31" y="464"/>
                      <a:pt x="31" y="464"/>
                      <a:pt x="31" y="464"/>
                    </a:cubicBezTo>
                    <a:cubicBezTo>
                      <a:pt x="31" y="463"/>
                      <a:pt x="31" y="463"/>
                      <a:pt x="31" y="463"/>
                    </a:cubicBezTo>
                    <a:cubicBezTo>
                      <a:pt x="31" y="463"/>
                      <a:pt x="31" y="463"/>
                      <a:pt x="31" y="463"/>
                    </a:cubicBezTo>
                    <a:cubicBezTo>
                      <a:pt x="28" y="490"/>
                      <a:pt x="27" y="497"/>
                      <a:pt x="28" y="512"/>
                    </a:cubicBezTo>
                    <a:cubicBezTo>
                      <a:pt x="28" y="516"/>
                      <a:pt x="28" y="520"/>
                      <a:pt x="29" y="524"/>
                    </a:cubicBezTo>
                    <a:cubicBezTo>
                      <a:pt x="31" y="533"/>
                      <a:pt x="36" y="541"/>
                      <a:pt x="39" y="549"/>
                    </a:cubicBezTo>
                    <a:cubicBezTo>
                      <a:pt x="40" y="557"/>
                      <a:pt x="40" y="565"/>
                      <a:pt x="42" y="573"/>
                    </a:cubicBezTo>
                    <a:cubicBezTo>
                      <a:pt x="42" y="573"/>
                      <a:pt x="42" y="608"/>
                      <a:pt x="39" y="619"/>
                    </a:cubicBezTo>
                    <a:cubicBezTo>
                      <a:pt x="39" y="620"/>
                      <a:pt x="39" y="620"/>
                      <a:pt x="39" y="620"/>
                    </a:cubicBezTo>
                    <a:cubicBezTo>
                      <a:pt x="39" y="620"/>
                      <a:pt x="39" y="620"/>
                      <a:pt x="39" y="621"/>
                    </a:cubicBezTo>
                    <a:cubicBezTo>
                      <a:pt x="39" y="621"/>
                      <a:pt x="40" y="621"/>
                      <a:pt x="40" y="622"/>
                    </a:cubicBezTo>
                    <a:cubicBezTo>
                      <a:pt x="40" y="623"/>
                      <a:pt x="40" y="623"/>
                      <a:pt x="40" y="623"/>
                    </a:cubicBezTo>
                    <a:cubicBezTo>
                      <a:pt x="40" y="624"/>
                      <a:pt x="40" y="624"/>
                      <a:pt x="42" y="624"/>
                    </a:cubicBezTo>
                    <a:cubicBezTo>
                      <a:pt x="42" y="625"/>
                      <a:pt x="42" y="625"/>
                      <a:pt x="42" y="625"/>
                    </a:cubicBezTo>
                    <a:cubicBezTo>
                      <a:pt x="43" y="626"/>
                      <a:pt x="43" y="626"/>
                      <a:pt x="43" y="626"/>
                    </a:cubicBezTo>
                    <a:cubicBezTo>
                      <a:pt x="43" y="626"/>
                      <a:pt x="43" y="626"/>
                      <a:pt x="43" y="627"/>
                    </a:cubicBezTo>
                    <a:cubicBezTo>
                      <a:pt x="43" y="627"/>
                      <a:pt x="43" y="627"/>
                      <a:pt x="44" y="629"/>
                    </a:cubicBezTo>
                    <a:cubicBezTo>
                      <a:pt x="45" y="631"/>
                      <a:pt x="45" y="633"/>
                      <a:pt x="46" y="635"/>
                    </a:cubicBezTo>
                    <a:cubicBezTo>
                      <a:pt x="46" y="636"/>
                      <a:pt x="46" y="636"/>
                      <a:pt x="46" y="636"/>
                    </a:cubicBezTo>
                    <a:cubicBezTo>
                      <a:pt x="45" y="637"/>
                      <a:pt x="45" y="637"/>
                      <a:pt x="45" y="637"/>
                    </a:cubicBezTo>
                    <a:cubicBezTo>
                      <a:pt x="45" y="638"/>
                      <a:pt x="45" y="638"/>
                      <a:pt x="45" y="638"/>
                    </a:cubicBezTo>
                    <a:cubicBezTo>
                      <a:pt x="45" y="638"/>
                      <a:pt x="45" y="638"/>
                      <a:pt x="45" y="638"/>
                    </a:cubicBezTo>
                    <a:cubicBezTo>
                      <a:pt x="45" y="639"/>
                      <a:pt x="45" y="639"/>
                      <a:pt x="45" y="639"/>
                    </a:cubicBezTo>
                    <a:cubicBezTo>
                      <a:pt x="45" y="640"/>
                      <a:pt x="45" y="640"/>
                      <a:pt x="45" y="640"/>
                    </a:cubicBezTo>
                    <a:cubicBezTo>
                      <a:pt x="45" y="640"/>
                      <a:pt x="45" y="641"/>
                      <a:pt x="45" y="641"/>
                    </a:cubicBezTo>
                    <a:cubicBezTo>
                      <a:pt x="45" y="641"/>
                      <a:pt x="45" y="641"/>
                      <a:pt x="45" y="643"/>
                    </a:cubicBezTo>
                    <a:cubicBezTo>
                      <a:pt x="48" y="643"/>
                      <a:pt x="48" y="643"/>
                      <a:pt x="48" y="643"/>
                    </a:cubicBezTo>
                    <a:cubicBezTo>
                      <a:pt x="48" y="642"/>
                      <a:pt x="48" y="642"/>
                      <a:pt x="48" y="642"/>
                    </a:cubicBezTo>
                    <a:cubicBezTo>
                      <a:pt x="48" y="643"/>
                      <a:pt x="48" y="643"/>
                      <a:pt x="48" y="643"/>
                    </a:cubicBezTo>
                    <a:cubicBezTo>
                      <a:pt x="49" y="643"/>
                      <a:pt x="49" y="644"/>
                      <a:pt x="50" y="644"/>
                    </a:cubicBezTo>
                    <a:cubicBezTo>
                      <a:pt x="50" y="644"/>
                      <a:pt x="50" y="645"/>
                      <a:pt x="50" y="646"/>
                    </a:cubicBezTo>
                    <a:cubicBezTo>
                      <a:pt x="51" y="646"/>
                      <a:pt x="51" y="646"/>
                      <a:pt x="51" y="647"/>
                    </a:cubicBezTo>
                    <a:cubicBezTo>
                      <a:pt x="51" y="647"/>
                      <a:pt x="52" y="648"/>
                      <a:pt x="52" y="648"/>
                    </a:cubicBezTo>
                    <a:cubicBezTo>
                      <a:pt x="53" y="649"/>
                      <a:pt x="53" y="649"/>
                      <a:pt x="53" y="649"/>
                    </a:cubicBezTo>
                    <a:cubicBezTo>
                      <a:pt x="54" y="649"/>
                      <a:pt x="54" y="650"/>
                      <a:pt x="54" y="650"/>
                    </a:cubicBezTo>
                    <a:cubicBezTo>
                      <a:pt x="54" y="651"/>
                      <a:pt x="55" y="651"/>
                      <a:pt x="55" y="652"/>
                    </a:cubicBezTo>
                    <a:cubicBezTo>
                      <a:pt x="56" y="656"/>
                      <a:pt x="56" y="656"/>
                      <a:pt x="63" y="669"/>
                    </a:cubicBezTo>
                    <a:cubicBezTo>
                      <a:pt x="63" y="670"/>
                      <a:pt x="63" y="670"/>
                      <a:pt x="63" y="670"/>
                    </a:cubicBezTo>
                    <a:cubicBezTo>
                      <a:pt x="62" y="671"/>
                      <a:pt x="62" y="671"/>
                      <a:pt x="62" y="672"/>
                    </a:cubicBezTo>
                    <a:cubicBezTo>
                      <a:pt x="62" y="673"/>
                      <a:pt x="62" y="673"/>
                      <a:pt x="62" y="673"/>
                    </a:cubicBezTo>
                    <a:cubicBezTo>
                      <a:pt x="62" y="674"/>
                      <a:pt x="62" y="674"/>
                      <a:pt x="62" y="675"/>
                    </a:cubicBezTo>
                    <a:cubicBezTo>
                      <a:pt x="62" y="675"/>
                      <a:pt x="62" y="675"/>
                      <a:pt x="62" y="676"/>
                    </a:cubicBezTo>
                    <a:cubicBezTo>
                      <a:pt x="62" y="678"/>
                      <a:pt x="62" y="678"/>
                      <a:pt x="62" y="678"/>
                    </a:cubicBezTo>
                    <a:cubicBezTo>
                      <a:pt x="62" y="678"/>
                      <a:pt x="62" y="678"/>
                      <a:pt x="62" y="678"/>
                    </a:cubicBezTo>
                    <a:cubicBezTo>
                      <a:pt x="62" y="679"/>
                      <a:pt x="62" y="680"/>
                      <a:pt x="63" y="681"/>
                    </a:cubicBezTo>
                    <a:cubicBezTo>
                      <a:pt x="68" y="684"/>
                      <a:pt x="74" y="689"/>
                      <a:pt x="91" y="712"/>
                    </a:cubicBezTo>
                    <a:cubicBezTo>
                      <a:pt x="94" y="718"/>
                      <a:pt x="96" y="724"/>
                      <a:pt x="99" y="729"/>
                    </a:cubicBezTo>
                    <a:cubicBezTo>
                      <a:pt x="103" y="734"/>
                      <a:pt x="105" y="741"/>
                      <a:pt x="109" y="745"/>
                    </a:cubicBezTo>
                    <a:cubicBezTo>
                      <a:pt x="110" y="746"/>
                      <a:pt x="110" y="746"/>
                      <a:pt x="110" y="746"/>
                    </a:cubicBezTo>
                    <a:cubicBezTo>
                      <a:pt x="111" y="748"/>
                      <a:pt x="112" y="750"/>
                      <a:pt x="114" y="751"/>
                    </a:cubicBezTo>
                    <a:cubicBezTo>
                      <a:pt x="115" y="751"/>
                      <a:pt x="116" y="752"/>
                      <a:pt x="118" y="758"/>
                    </a:cubicBezTo>
                    <a:cubicBezTo>
                      <a:pt x="119" y="759"/>
                      <a:pt x="120" y="770"/>
                      <a:pt x="120" y="776"/>
                    </a:cubicBezTo>
                    <a:moveTo>
                      <a:pt x="495" y="49"/>
                    </a:moveTo>
                    <a:cubicBezTo>
                      <a:pt x="497" y="49"/>
                      <a:pt x="498" y="48"/>
                      <a:pt x="498" y="48"/>
                    </a:cubicBezTo>
                    <a:cubicBezTo>
                      <a:pt x="498" y="48"/>
                      <a:pt x="498" y="48"/>
                      <a:pt x="498" y="48"/>
                    </a:cubicBezTo>
                    <a:cubicBezTo>
                      <a:pt x="498" y="48"/>
                      <a:pt x="498" y="48"/>
                      <a:pt x="498" y="48"/>
                    </a:cubicBezTo>
                    <a:cubicBezTo>
                      <a:pt x="497" y="48"/>
                      <a:pt x="497" y="48"/>
                      <a:pt x="497" y="48"/>
                    </a:cubicBezTo>
                    <a:cubicBezTo>
                      <a:pt x="497" y="48"/>
                      <a:pt x="497" y="48"/>
                      <a:pt x="497" y="48"/>
                    </a:cubicBezTo>
                    <a:cubicBezTo>
                      <a:pt x="496" y="48"/>
                      <a:pt x="496" y="48"/>
                      <a:pt x="496" y="48"/>
                    </a:cubicBezTo>
                    <a:cubicBezTo>
                      <a:pt x="496" y="48"/>
                      <a:pt x="496" y="48"/>
                      <a:pt x="496" y="48"/>
                    </a:cubicBezTo>
                    <a:cubicBezTo>
                      <a:pt x="495" y="48"/>
                      <a:pt x="495" y="48"/>
                      <a:pt x="495" y="48"/>
                    </a:cubicBezTo>
                    <a:cubicBezTo>
                      <a:pt x="495" y="49"/>
                      <a:pt x="495" y="49"/>
                      <a:pt x="495" y="49"/>
                    </a:cubicBezTo>
                    <a:moveTo>
                      <a:pt x="575" y="154"/>
                    </a:moveTo>
                    <a:cubicBezTo>
                      <a:pt x="575" y="153"/>
                      <a:pt x="575" y="153"/>
                      <a:pt x="575" y="153"/>
                    </a:cubicBezTo>
                    <a:cubicBezTo>
                      <a:pt x="575" y="153"/>
                      <a:pt x="575" y="152"/>
                      <a:pt x="576" y="151"/>
                    </a:cubicBezTo>
                    <a:cubicBezTo>
                      <a:pt x="576" y="150"/>
                      <a:pt x="576" y="150"/>
                      <a:pt x="576" y="149"/>
                    </a:cubicBezTo>
                    <a:cubicBezTo>
                      <a:pt x="576" y="150"/>
                      <a:pt x="576" y="150"/>
                      <a:pt x="576" y="150"/>
                    </a:cubicBezTo>
                    <a:cubicBezTo>
                      <a:pt x="575" y="150"/>
                      <a:pt x="575" y="150"/>
                      <a:pt x="575" y="150"/>
                    </a:cubicBezTo>
                    <a:cubicBezTo>
                      <a:pt x="575" y="151"/>
                      <a:pt x="575" y="151"/>
                      <a:pt x="575" y="151"/>
                    </a:cubicBezTo>
                    <a:cubicBezTo>
                      <a:pt x="575" y="151"/>
                      <a:pt x="575" y="151"/>
                      <a:pt x="575" y="151"/>
                    </a:cubicBezTo>
                    <a:cubicBezTo>
                      <a:pt x="574" y="151"/>
                      <a:pt x="574" y="151"/>
                      <a:pt x="574" y="151"/>
                    </a:cubicBezTo>
                    <a:cubicBezTo>
                      <a:pt x="573" y="151"/>
                      <a:pt x="573" y="151"/>
                      <a:pt x="573" y="152"/>
                    </a:cubicBezTo>
                    <a:cubicBezTo>
                      <a:pt x="573" y="152"/>
                      <a:pt x="573" y="152"/>
                      <a:pt x="573" y="152"/>
                    </a:cubicBezTo>
                    <a:cubicBezTo>
                      <a:pt x="573" y="152"/>
                      <a:pt x="573" y="152"/>
                      <a:pt x="573" y="153"/>
                    </a:cubicBezTo>
                    <a:cubicBezTo>
                      <a:pt x="573" y="153"/>
                      <a:pt x="573" y="153"/>
                      <a:pt x="572" y="153"/>
                    </a:cubicBezTo>
                    <a:cubicBezTo>
                      <a:pt x="572" y="153"/>
                      <a:pt x="572" y="153"/>
                      <a:pt x="572" y="153"/>
                    </a:cubicBezTo>
                    <a:cubicBezTo>
                      <a:pt x="572" y="154"/>
                      <a:pt x="572" y="154"/>
                      <a:pt x="572" y="154"/>
                    </a:cubicBezTo>
                    <a:cubicBezTo>
                      <a:pt x="572" y="154"/>
                      <a:pt x="572" y="154"/>
                      <a:pt x="572" y="154"/>
                    </a:cubicBezTo>
                    <a:cubicBezTo>
                      <a:pt x="573" y="154"/>
                      <a:pt x="573" y="154"/>
                      <a:pt x="573" y="154"/>
                    </a:cubicBezTo>
                    <a:cubicBezTo>
                      <a:pt x="573" y="154"/>
                      <a:pt x="574" y="154"/>
                      <a:pt x="575" y="154"/>
                    </a:cubicBezTo>
                    <a:moveTo>
                      <a:pt x="639" y="113"/>
                    </a:moveTo>
                    <a:cubicBezTo>
                      <a:pt x="638" y="114"/>
                      <a:pt x="637" y="115"/>
                      <a:pt x="636" y="116"/>
                    </a:cubicBezTo>
                    <a:cubicBezTo>
                      <a:pt x="635" y="116"/>
                      <a:pt x="635" y="116"/>
                      <a:pt x="635" y="116"/>
                    </a:cubicBezTo>
                    <a:cubicBezTo>
                      <a:pt x="635" y="116"/>
                      <a:pt x="635" y="116"/>
                      <a:pt x="634" y="116"/>
                    </a:cubicBezTo>
                    <a:cubicBezTo>
                      <a:pt x="631" y="117"/>
                      <a:pt x="631" y="117"/>
                      <a:pt x="629" y="116"/>
                    </a:cubicBezTo>
                    <a:cubicBezTo>
                      <a:pt x="627" y="118"/>
                      <a:pt x="625" y="120"/>
                      <a:pt x="621" y="122"/>
                    </a:cubicBezTo>
                    <a:cubicBezTo>
                      <a:pt x="621" y="123"/>
                      <a:pt x="621" y="123"/>
                      <a:pt x="621" y="123"/>
                    </a:cubicBezTo>
                    <a:cubicBezTo>
                      <a:pt x="621" y="123"/>
                      <a:pt x="621" y="124"/>
                      <a:pt x="620" y="124"/>
                    </a:cubicBezTo>
                    <a:cubicBezTo>
                      <a:pt x="620" y="124"/>
                      <a:pt x="620" y="125"/>
                      <a:pt x="619" y="125"/>
                    </a:cubicBezTo>
                    <a:cubicBezTo>
                      <a:pt x="619" y="126"/>
                      <a:pt x="619" y="126"/>
                      <a:pt x="619" y="126"/>
                    </a:cubicBezTo>
                    <a:cubicBezTo>
                      <a:pt x="618" y="126"/>
                      <a:pt x="618" y="126"/>
                      <a:pt x="618" y="126"/>
                    </a:cubicBezTo>
                    <a:cubicBezTo>
                      <a:pt x="618" y="127"/>
                      <a:pt x="618" y="127"/>
                      <a:pt x="618" y="127"/>
                    </a:cubicBezTo>
                    <a:cubicBezTo>
                      <a:pt x="616" y="127"/>
                      <a:pt x="616" y="127"/>
                      <a:pt x="616" y="127"/>
                    </a:cubicBezTo>
                    <a:cubicBezTo>
                      <a:pt x="616" y="129"/>
                      <a:pt x="616" y="129"/>
                      <a:pt x="616" y="129"/>
                    </a:cubicBezTo>
                    <a:cubicBezTo>
                      <a:pt x="616" y="129"/>
                      <a:pt x="616" y="129"/>
                      <a:pt x="615" y="129"/>
                    </a:cubicBezTo>
                    <a:cubicBezTo>
                      <a:pt x="602" y="138"/>
                      <a:pt x="602" y="138"/>
                      <a:pt x="586" y="143"/>
                    </a:cubicBezTo>
                    <a:cubicBezTo>
                      <a:pt x="585" y="144"/>
                      <a:pt x="585" y="144"/>
                      <a:pt x="585" y="144"/>
                    </a:cubicBezTo>
                    <a:cubicBezTo>
                      <a:pt x="585" y="144"/>
                      <a:pt x="585" y="144"/>
                      <a:pt x="586" y="144"/>
                    </a:cubicBezTo>
                    <a:cubicBezTo>
                      <a:pt x="586" y="145"/>
                      <a:pt x="586" y="146"/>
                      <a:pt x="586" y="146"/>
                    </a:cubicBezTo>
                    <a:cubicBezTo>
                      <a:pt x="586" y="148"/>
                      <a:pt x="586" y="148"/>
                      <a:pt x="586" y="151"/>
                    </a:cubicBezTo>
                    <a:cubicBezTo>
                      <a:pt x="571" y="164"/>
                      <a:pt x="564" y="165"/>
                      <a:pt x="545" y="160"/>
                    </a:cubicBezTo>
                    <a:cubicBezTo>
                      <a:pt x="545" y="160"/>
                      <a:pt x="545" y="160"/>
                      <a:pt x="545" y="160"/>
                    </a:cubicBezTo>
                    <a:cubicBezTo>
                      <a:pt x="543" y="159"/>
                      <a:pt x="543" y="159"/>
                      <a:pt x="535" y="161"/>
                    </a:cubicBezTo>
                    <a:cubicBezTo>
                      <a:pt x="534" y="160"/>
                      <a:pt x="532" y="162"/>
                      <a:pt x="529" y="164"/>
                    </a:cubicBezTo>
                    <a:cubicBezTo>
                      <a:pt x="526" y="165"/>
                      <a:pt x="522" y="165"/>
                      <a:pt x="519" y="165"/>
                    </a:cubicBezTo>
                    <a:cubicBezTo>
                      <a:pt x="516" y="167"/>
                      <a:pt x="512" y="164"/>
                      <a:pt x="508" y="164"/>
                    </a:cubicBezTo>
                    <a:cubicBezTo>
                      <a:pt x="506" y="164"/>
                      <a:pt x="506" y="164"/>
                      <a:pt x="506" y="164"/>
                    </a:cubicBezTo>
                    <a:cubicBezTo>
                      <a:pt x="506" y="164"/>
                      <a:pt x="506" y="164"/>
                      <a:pt x="506" y="163"/>
                    </a:cubicBezTo>
                    <a:cubicBezTo>
                      <a:pt x="470" y="175"/>
                      <a:pt x="470" y="175"/>
                      <a:pt x="470" y="175"/>
                    </a:cubicBezTo>
                    <a:cubicBezTo>
                      <a:pt x="451" y="181"/>
                      <a:pt x="451" y="181"/>
                      <a:pt x="451" y="181"/>
                    </a:cubicBezTo>
                    <a:cubicBezTo>
                      <a:pt x="451" y="181"/>
                      <a:pt x="451" y="181"/>
                      <a:pt x="451" y="181"/>
                    </a:cubicBezTo>
                    <a:cubicBezTo>
                      <a:pt x="451" y="180"/>
                      <a:pt x="451" y="180"/>
                      <a:pt x="451" y="180"/>
                    </a:cubicBezTo>
                    <a:cubicBezTo>
                      <a:pt x="449" y="180"/>
                      <a:pt x="449" y="180"/>
                      <a:pt x="449" y="180"/>
                    </a:cubicBezTo>
                    <a:cubicBezTo>
                      <a:pt x="448" y="180"/>
                      <a:pt x="448" y="180"/>
                      <a:pt x="448" y="180"/>
                    </a:cubicBezTo>
                    <a:cubicBezTo>
                      <a:pt x="448" y="179"/>
                      <a:pt x="447" y="179"/>
                      <a:pt x="447" y="178"/>
                    </a:cubicBezTo>
                    <a:cubicBezTo>
                      <a:pt x="447" y="178"/>
                      <a:pt x="447" y="178"/>
                      <a:pt x="446" y="178"/>
                    </a:cubicBezTo>
                    <a:cubicBezTo>
                      <a:pt x="446" y="178"/>
                      <a:pt x="446" y="177"/>
                      <a:pt x="446" y="177"/>
                    </a:cubicBezTo>
                    <a:cubicBezTo>
                      <a:pt x="446" y="177"/>
                      <a:pt x="446" y="177"/>
                      <a:pt x="445" y="177"/>
                    </a:cubicBezTo>
                    <a:cubicBezTo>
                      <a:pt x="449" y="163"/>
                      <a:pt x="449" y="163"/>
                      <a:pt x="457" y="156"/>
                    </a:cubicBezTo>
                    <a:cubicBezTo>
                      <a:pt x="457" y="155"/>
                      <a:pt x="458" y="155"/>
                      <a:pt x="458" y="155"/>
                    </a:cubicBezTo>
                    <a:cubicBezTo>
                      <a:pt x="459" y="154"/>
                      <a:pt x="460" y="154"/>
                      <a:pt x="460" y="153"/>
                    </a:cubicBezTo>
                    <a:cubicBezTo>
                      <a:pt x="461" y="153"/>
                      <a:pt x="462" y="153"/>
                      <a:pt x="462" y="152"/>
                    </a:cubicBezTo>
                    <a:cubicBezTo>
                      <a:pt x="463" y="152"/>
                      <a:pt x="463" y="152"/>
                      <a:pt x="464" y="151"/>
                    </a:cubicBezTo>
                    <a:cubicBezTo>
                      <a:pt x="465" y="151"/>
                      <a:pt x="465" y="151"/>
                      <a:pt x="465" y="150"/>
                    </a:cubicBezTo>
                    <a:cubicBezTo>
                      <a:pt x="466" y="150"/>
                      <a:pt x="467" y="150"/>
                      <a:pt x="467" y="149"/>
                    </a:cubicBezTo>
                    <a:cubicBezTo>
                      <a:pt x="468" y="149"/>
                      <a:pt x="468" y="148"/>
                      <a:pt x="469" y="148"/>
                    </a:cubicBezTo>
                    <a:cubicBezTo>
                      <a:pt x="470" y="148"/>
                      <a:pt x="470" y="148"/>
                      <a:pt x="471" y="147"/>
                    </a:cubicBezTo>
                    <a:cubicBezTo>
                      <a:pt x="473" y="146"/>
                      <a:pt x="476" y="145"/>
                      <a:pt x="477" y="143"/>
                    </a:cubicBezTo>
                    <a:cubicBezTo>
                      <a:pt x="477" y="143"/>
                      <a:pt x="478" y="143"/>
                      <a:pt x="478" y="143"/>
                    </a:cubicBezTo>
                    <a:cubicBezTo>
                      <a:pt x="479" y="142"/>
                      <a:pt x="479" y="142"/>
                      <a:pt x="479" y="142"/>
                    </a:cubicBezTo>
                    <a:cubicBezTo>
                      <a:pt x="480" y="141"/>
                      <a:pt x="481" y="141"/>
                      <a:pt x="481" y="141"/>
                    </a:cubicBezTo>
                    <a:cubicBezTo>
                      <a:pt x="482" y="140"/>
                      <a:pt x="482" y="140"/>
                      <a:pt x="483" y="140"/>
                    </a:cubicBezTo>
                    <a:cubicBezTo>
                      <a:pt x="484" y="139"/>
                      <a:pt x="484" y="139"/>
                      <a:pt x="484" y="139"/>
                    </a:cubicBezTo>
                    <a:cubicBezTo>
                      <a:pt x="484" y="139"/>
                      <a:pt x="484" y="139"/>
                      <a:pt x="485" y="138"/>
                    </a:cubicBezTo>
                    <a:cubicBezTo>
                      <a:pt x="486" y="138"/>
                      <a:pt x="487" y="138"/>
                      <a:pt x="487" y="137"/>
                    </a:cubicBezTo>
                    <a:cubicBezTo>
                      <a:pt x="487" y="137"/>
                      <a:pt x="488" y="137"/>
                      <a:pt x="489" y="137"/>
                    </a:cubicBezTo>
                    <a:cubicBezTo>
                      <a:pt x="490" y="137"/>
                      <a:pt x="490" y="137"/>
                      <a:pt x="492" y="135"/>
                    </a:cubicBezTo>
                    <a:cubicBezTo>
                      <a:pt x="495" y="133"/>
                      <a:pt x="498" y="133"/>
                      <a:pt x="501" y="133"/>
                    </a:cubicBezTo>
                    <a:cubicBezTo>
                      <a:pt x="503" y="132"/>
                      <a:pt x="504" y="132"/>
                      <a:pt x="506" y="132"/>
                    </a:cubicBezTo>
                    <a:cubicBezTo>
                      <a:pt x="510" y="130"/>
                      <a:pt x="513" y="130"/>
                      <a:pt x="517" y="129"/>
                    </a:cubicBezTo>
                    <a:cubicBezTo>
                      <a:pt x="523" y="127"/>
                      <a:pt x="523" y="127"/>
                      <a:pt x="530" y="120"/>
                    </a:cubicBezTo>
                    <a:cubicBezTo>
                      <a:pt x="532" y="117"/>
                      <a:pt x="537" y="117"/>
                      <a:pt x="540" y="114"/>
                    </a:cubicBezTo>
                    <a:cubicBezTo>
                      <a:pt x="540" y="114"/>
                      <a:pt x="553" y="108"/>
                      <a:pt x="555" y="103"/>
                    </a:cubicBezTo>
                    <a:cubicBezTo>
                      <a:pt x="558" y="100"/>
                      <a:pt x="552" y="98"/>
                      <a:pt x="551" y="95"/>
                    </a:cubicBezTo>
                    <a:cubicBezTo>
                      <a:pt x="552" y="95"/>
                      <a:pt x="553" y="95"/>
                      <a:pt x="553" y="94"/>
                    </a:cubicBezTo>
                    <a:cubicBezTo>
                      <a:pt x="554" y="94"/>
                      <a:pt x="554" y="94"/>
                      <a:pt x="555" y="94"/>
                    </a:cubicBezTo>
                    <a:cubicBezTo>
                      <a:pt x="556" y="93"/>
                      <a:pt x="556" y="93"/>
                      <a:pt x="557" y="93"/>
                    </a:cubicBezTo>
                    <a:cubicBezTo>
                      <a:pt x="558" y="93"/>
                      <a:pt x="558" y="93"/>
                      <a:pt x="559" y="92"/>
                    </a:cubicBezTo>
                    <a:cubicBezTo>
                      <a:pt x="560" y="92"/>
                      <a:pt x="560" y="92"/>
                      <a:pt x="560" y="92"/>
                    </a:cubicBezTo>
                    <a:cubicBezTo>
                      <a:pt x="562" y="92"/>
                      <a:pt x="562" y="91"/>
                      <a:pt x="563" y="91"/>
                    </a:cubicBezTo>
                    <a:cubicBezTo>
                      <a:pt x="564" y="91"/>
                      <a:pt x="564" y="91"/>
                      <a:pt x="565" y="90"/>
                    </a:cubicBezTo>
                    <a:cubicBezTo>
                      <a:pt x="565" y="90"/>
                      <a:pt x="566" y="90"/>
                      <a:pt x="567" y="90"/>
                    </a:cubicBezTo>
                    <a:cubicBezTo>
                      <a:pt x="567" y="90"/>
                      <a:pt x="568" y="90"/>
                      <a:pt x="569" y="89"/>
                    </a:cubicBezTo>
                    <a:cubicBezTo>
                      <a:pt x="569" y="90"/>
                      <a:pt x="569" y="90"/>
                      <a:pt x="569" y="90"/>
                    </a:cubicBezTo>
                    <a:cubicBezTo>
                      <a:pt x="569" y="90"/>
                      <a:pt x="569" y="90"/>
                      <a:pt x="569" y="90"/>
                    </a:cubicBezTo>
                    <a:cubicBezTo>
                      <a:pt x="569" y="90"/>
                      <a:pt x="569" y="90"/>
                      <a:pt x="569" y="90"/>
                    </a:cubicBezTo>
                    <a:cubicBezTo>
                      <a:pt x="569" y="90"/>
                      <a:pt x="569" y="90"/>
                      <a:pt x="570" y="90"/>
                    </a:cubicBezTo>
                    <a:cubicBezTo>
                      <a:pt x="571" y="90"/>
                      <a:pt x="572" y="90"/>
                      <a:pt x="572" y="90"/>
                    </a:cubicBezTo>
                    <a:cubicBezTo>
                      <a:pt x="573" y="90"/>
                      <a:pt x="573" y="90"/>
                      <a:pt x="573" y="90"/>
                    </a:cubicBezTo>
                    <a:cubicBezTo>
                      <a:pt x="576" y="93"/>
                      <a:pt x="583" y="92"/>
                      <a:pt x="590" y="91"/>
                    </a:cubicBezTo>
                    <a:cubicBezTo>
                      <a:pt x="593" y="91"/>
                      <a:pt x="595" y="91"/>
                      <a:pt x="597" y="90"/>
                    </a:cubicBezTo>
                    <a:cubicBezTo>
                      <a:pt x="598" y="90"/>
                      <a:pt x="598" y="90"/>
                      <a:pt x="599" y="90"/>
                    </a:cubicBezTo>
                    <a:cubicBezTo>
                      <a:pt x="600" y="91"/>
                      <a:pt x="600" y="91"/>
                      <a:pt x="601" y="92"/>
                    </a:cubicBezTo>
                    <a:cubicBezTo>
                      <a:pt x="602" y="92"/>
                      <a:pt x="602" y="92"/>
                      <a:pt x="602" y="92"/>
                    </a:cubicBezTo>
                    <a:cubicBezTo>
                      <a:pt x="602" y="93"/>
                      <a:pt x="602" y="93"/>
                      <a:pt x="602" y="93"/>
                    </a:cubicBezTo>
                    <a:cubicBezTo>
                      <a:pt x="607" y="96"/>
                      <a:pt x="613" y="98"/>
                      <a:pt x="626" y="99"/>
                    </a:cubicBezTo>
                    <a:cubicBezTo>
                      <a:pt x="626" y="99"/>
                      <a:pt x="626" y="99"/>
                      <a:pt x="627" y="99"/>
                    </a:cubicBezTo>
                    <a:cubicBezTo>
                      <a:pt x="627" y="99"/>
                      <a:pt x="627" y="100"/>
                      <a:pt x="627" y="100"/>
                    </a:cubicBezTo>
                    <a:cubicBezTo>
                      <a:pt x="627" y="100"/>
                      <a:pt x="627" y="100"/>
                      <a:pt x="628" y="99"/>
                    </a:cubicBezTo>
                    <a:cubicBezTo>
                      <a:pt x="629" y="99"/>
                      <a:pt x="631" y="99"/>
                      <a:pt x="632" y="99"/>
                    </a:cubicBezTo>
                    <a:cubicBezTo>
                      <a:pt x="632" y="99"/>
                      <a:pt x="632" y="99"/>
                      <a:pt x="632" y="99"/>
                    </a:cubicBezTo>
                    <a:cubicBezTo>
                      <a:pt x="632" y="99"/>
                      <a:pt x="632" y="99"/>
                      <a:pt x="632" y="100"/>
                    </a:cubicBezTo>
                    <a:cubicBezTo>
                      <a:pt x="634" y="101"/>
                      <a:pt x="635" y="103"/>
                      <a:pt x="636" y="104"/>
                    </a:cubicBezTo>
                    <a:cubicBezTo>
                      <a:pt x="636" y="104"/>
                      <a:pt x="636" y="104"/>
                      <a:pt x="637" y="104"/>
                    </a:cubicBezTo>
                    <a:cubicBezTo>
                      <a:pt x="635" y="107"/>
                      <a:pt x="635" y="107"/>
                      <a:pt x="635" y="109"/>
                    </a:cubicBezTo>
                    <a:cubicBezTo>
                      <a:pt x="635" y="109"/>
                      <a:pt x="635" y="109"/>
                      <a:pt x="635" y="110"/>
                    </a:cubicBezTo>
                    <a:cubicBezTo>
                      <a:pt x="636" y="110"/>
                      <a:pt x="636" y="109"/>
                      <a:pt x="637" y="109"/>
                    </a:cubicBezTo>
                    <a:cubicBezTo>
                      <a:pt x="637" y="109"/>
                      <a:pt x="637" y="109"/>
                      <a:pt x="637" y="109"/>
                    </a:cubicBezTo>
                    <a:cubicBezTo>
                      <a:pt x="638" y="109"/>
                      <a:pt x="638" y="109"/>
                      <a:pt x="638" y="110"/>
                    </a:cubicBezTo>
                    <a:cubicBezTo>
                      <a:pt x="640" y="110"/>
                      <a:pt x="640" y="110"/>
                      <a:pt x="640" y="110"/>
                    </a:cubicBezTo>
                    <a:cubicBezTo>
                      <a:pt x="640" y="110"/>
                      <a:pt x="640" y="110"/>
                      <a:pt x="640" y="110"/>
                    </a:cubicBezTo>
                    <a:cubicBezTo>
                      <a:pt x="640" y="111"/>
                      <a:pt x="640" y="112"/>
                      <a:pt x="639" y="113"/>
                    </a:cubicBezTo>
                    <a:moveTo>
                      <a:pt x="591" y="310"/>
                    </a:moveTo>
                    <a:cubicBezTo>
                      <a:pt x="592" y="307"/>
                      <a:pt x="591" y="306"/>
                      <a:pt x="588" y="305"/>
                    </a:cubicBezTo>
                    <a:cubicBezTo>
                      <a:pt x="585" y="304"/>
                      <a:pt x="583" y="303"/>
                      <a:pt x="585" y="297"/>
                    </a:cubicBezTo>
                    <a:cubicBezTo>
                      <a:pt x="583" y="295"/>
                      <a:pt x="583" y="293"/>
                      <a:pt x="585" y="287"/>
                    </a:cubicBezTo>
                    <a:cubicBezTo>
                      <a:pt x="585" y="287"/>
                      <a:pt x="584" y="286"/>
                      <a:pt x="584" y="285"/>
                    </a:cubicBezTo>
                    <a:cubicBezTo>
                      <a:pt x="583" y="283"/>
                      <a:pt x="584" y="280"/>
                      <a:pt x="583" y="278"/>
                    </a:cubicBezTo>
                    <a:cubicBezTo>
                      <a:pt x="583" y="276"/>
                      <a:pt x="583" y="276"/>
                      <a:pt x="581" y="275"/>
                    </a:cubicBezTo>
                    <a:cubicBezTo>
                      <a:pt x="580" y="275"/>
                      <a:pt x="580" y="275"/>
                      <a:pt x="580" y="275"/>
                    </a:cubicBezTo>
                    <a:cubicBezTo>
                      <a:pt x="580" y="275"/>
                      <a:pt x="580" y="275"/>
                      <a:pt x="580" y="275"/>
                    </a:cubicBezTo>
                    <a:cubicBezTo>
                      <a:pt x="581" y="271"/>
                      <a:pt x="584" y="269"/>
                      <a:pt x="585" y="266"/>
                    </a:cubicBezTo>
                    <a:cubicBezTo>
                      <a:pt x="585" y="264"/>
                      <a:pt x="585" y="264"/>
                      <a:pt x="583" y="263"/>
                    </a:cubicBezTo>
                    <a:cubicBezTo>
                      <a:pt x="582" y="261"/>
                      <a:pt x="580" y="261"/>
                      <a:pt x="583" y="257"/>
                    </a:cubicBezTo>
                    <a:cubicBezTo>
                      <a:pt x="583" y="257"/>
                      <a:pt x="583" y="257"/>
                      <a:pt x="582" y="257"/>
                    </a:cubicBezTo>
                    <a:cubicBezTo>
                      <a:pt x="581" y="256"/>
                      <a:pt x="581" y="256"/>
                      <a:pt x="581" y="256"/>
                    </a:cubicBezTo>
                    <a:cubicBezTo>
                      <a:pt x="580" y="256"/>
                      <a:pt x="580" y="256"/>
                      <a:pt x="580" y="256"/>
                    </a:cubicBezTo>
                    <a:cubicBezTo>
                      <a:pt x="580" y="256"/>
                      <a:pt x="580" y="256"/>
                      <a:pt x="580" y="256"/>
                    </a:cubicBezTo>
                    <a:cubicBezTo>
                      <a:pt x="578" y="256"/>
                      <a:pt x="578" y="256"/>
                      <a:pt x="578" y="256"/>
                    </a:cubicBezTo>
                    <a:cubicBezTo>
                      <a:pt x="578" y="255"/>
                      <a:pt x="578" y="255"/>
                      <a:pt x="578" y="255"/>
                    </a:cubicBezTo>
                    <a:cubicBezTo>
                      <a:pt x="578" y="255"/>
                      <a:pt x="578" y="255"/>
                      <a:pt x="578" y="255"/>
                    </a:cubicBezTo>
                    <a:cubicBezTo>
                      <a:pt x="577" y="255"/>
                      <a:pt x="577" y="255"/>
                      <a:pt x="576" y="255"/>
                    </a:cubicBezTo>
                    <a:cubicBezTo>
                      <a:pt x="571" y="261"/>
                      <a:pt x="571" y="261"/>
                      <a:pt x="569" y="261"/>
                    </a:cubicBezTo>
                    <a:cubicBezTo>
                      <a:pt x="559" y="282"/>
                      <a:pt x="566" y="285"/>
                      <a:pt x="570" y="287"/>
                    </a:cubicBezTo>
                    <a:cubicBezTo>
                      <a:pt x="570" y="288"/>
                      <a:pt x="569" y="289"/>
                      <a:pt x="569" y="290"/>
                    </a:cubicBezTo>
                    <a:cubicBezTo>
                      <a:pt x="567" y="293"/>
                      <a:pt x="566" y="295"/>
                      <a:pt x="562" y="294"/>
                    </a:cubicBezTo>
                    <a:cubicBezTo>
                      <a:pt x="562" y="294"/>
                      <a:pt x="562" y="294"/>
                      <a:pt x="561" y="294"/>
                    </a:cubicBezTo>
                    <a:cubicBezTo>
                      <a:pt x="560" y="296"/>
                      <a:pt x="559" y="296"/>
                      <a:pt x="559" y="295"/>
                    </a:cubicBezTo>
                    <a:cubicBezTo>
                      <a:pt x="556" y="302"/>
                      <a:pt x="554" y="302"/>
                      <a:pt x="553" y="302"/>
                    </a:cubicBezTo>
                    <a:cubicBezTo>
                      <a:pt x="553" y="302"/>
                      <a:pt x="553" y="303"/>
                      <a:pt x="552" y="304"/>
                    </a:cubicBezTo>
                    <a:cubicBezTo>
                      <a:pt x="552" y="305"/>
                      <a:pt x="552" y="305"/>
                      <a:pt x="552" y="305"/>
                    </a:cubicBezTo>
                    <a:cubicBezTo>
                      <a:pt x="551" y="305"/>
                      <a:pt x="551" y="305"/>
                      <a:pt x="551" y="306"/>
                    </a:cubicBezTo>
                    <a:cubicBezTo>
                      <a:pt x="551" y="306"/>
                      <a:pt x="551" y="306"/>
                      <a:pt x="551" y="307"/>
                    </a:cubicBezTo>
                    <a:cubicBezTo>
                      <a:pt x="551" y="307"/>
                      <a:pt x="551" y="307"/>
                      <a:pt x="551" y="307"/>
                    </a:cubicBezTo>
                    <a:cubicBezTo>
                      <a:pt x="550" y="307"/>
                      <a:pt x="550" y="307"/>
                      <a:pt x="550" y="307"/>
                    </a:cubicBezTo>
                    <a:cubicBezTo>
                      <a:pt x="550" y="308"/>
                      <a:pt x="550" y="308"/>
                      <a:pt x="550" y="308"/>
                    </a:cubicBezTo>
                    <a:cubicBezTo>
                      <a:pt x="551" y="309"/>
                      <a:pt x="552" y="312"/>
                      <a:pt x="553" y="312"/>
                    </a:cubicBezTo>
                    <a:cubicBezTo>
                      <a:pt x="553" y="312"/>
                      <a:pt x="553" y="312"/>
                      <a:pt x="554" y="312"/>
                    </a:cubicBezTo>
                    <a:cubicBezTo>
                      <a:pt x="554" y="312"/>
                      <a:pt x="555" y="312"/>
                      <a:pt x="556" y="313"/>
                    </a:cubicBezTo>
                    <a:cubicBezTo>
                      <a:pt x="556" y="313"/>
                      <a:pt x="556" y="313"/>
                      <a:pt x="549" y="315"/>
                    </a:cubicBezTo>
                    <a:cubicBezTo>
                      <a:pt x="547" y="314"/>
                      <a:pt x="546" y="315"/>
                      <a:pt x="544" y="316"/>
                    </a:cubicBezTo>
                    <a:cubicBezTo>
                      <a:pt x="544" y="321"/>
                      <a:pt x="545" y="323"/>
                      <a:pt x="549" y="324"/>
                    </a:cubicBezTo>
                    <a:cubicBezTo>
                      <a:pt x="553" y="325"/>
                      <a:pt x="555" y="325"/>
                      <a:pt x="562" y="324"/>
                    </a:cubicBezTo>
                    <a:cubicBezTo>
                      <a:pt x="568" y="323"/>
                      <a:pt x="572" y="323"/>
                      <a:pt x="576" y="324"/>
                    </a:cubicBezTo>
                    <a:cubicBezTo>
                      <a:pt x="578" y="324"/>
                      <a:pt x="578" y="325"/>
                      <a:pt x="580" y="326"/>
                    </a:cubicBezTo>
                    <a:cubicBezTo>
                      <a:pt x="583" y="320"/>
                      <a:pt x="589" y="317"/>
                      <a:pt x="591" y="310"/>
                    </a:cubicBezTo>
                    <a:moveTo>
                      <a:pt x="63" y="388"/>
                    </a:moveTo>
                    <a:cubicBezTo>
                      <a:pt x="63" y="387"/>
                      <a:pt x="63" y="387"/>
                      <a:pt x="63" y="387"/>
                    </a:cubicBezTo>
                    <a:cubicBezTo>
                      <a:pt x="63" y="386"/>
                      <a:pt x="63" y="386"/>
                      <a:pt x="63" y="386"/>
                    </a:cubicBezTo>
                    <a:cubicBezTo>
                      <a:pt x="63" y="386"/>
                      <a:pt x="63" y="386"/>
                      <a:pt x="63" y="386"/>
                    </a:cubicBezTo>
                    <a:cubicBezTo>
                      <a:pt x="63" y="386"/>
                      <a:pt x="63" y="386"/>
                      <a:pt x="62" y="386"/>
                    </a:cubicBezTo>
                    <a:cubicBezTo>
                      <a:pt x="62" y="387"/>
                      <a:pt x="62" y="387"/>
                      <a:pt x="62" y="387"/>
                    </a:cubicBezTo>
                    <a:cubicBezTo>
                      <a:pt x="62" y="387"/>
                      <a:pt x="62" y="387"/>
                      <a:pt x="62" y="387"/>
                    </a:cubicBezTo>
                    <a:cubicBezTo>
                      <a:pt x="62" y="388"/>
                      <a:pt x="62" y="388"/>
                      <a:pt x="62" y="388"/>
                    </a:cubicBezTo>
                    <a:cubicBezTo>
                      <a:pt x="62" y="388"/>
                      <a:pt x="62" y="388"/>
                      <a:pt x="62" y="388"/>
                    </a:cubicBezTo>
                    <a:cubicBezTo>
                      <a:pt x="62" y="388"/>
                      <a:pt x="62" y="388"/>
                      <a:pt x="62" y="388"/>
                    </a:cubicBezTo>
                    <a:cubicBezTo>
                      <a:pt x="61" y="388"/>
                      <a:pt x="61" y="388"/>
                      <a:pt x="61" y="388"/>
                    </a:cubicBezTo>
                    <a:cubicBezTo>
                      <a:pt x="61" y="389"/>
                      <a:pt x="61" y="389"/>
                      <a:pt x="61" y="389"/>
                    </a:cubicBezTo>
                    <a:cubicBezTo>
                      <a:pt x="61" y="390"/>
                      <a:pt x="61" y="390"/>
                      <a:pt x="61" y="390"/>
                    </a:cubicBezTo>
                    <a:cubicBezTo>
                      <a:pt x="61" y="390"/>
                      <a:pt x="61" y="390"/>
                      <a:pt x="61" y="390"/>
                    </a:cubicBezTo>
                    <a:cubicBezTo>
                      <a:pt x="61" y="391"/>
                      <a:pt x="61" y="391"/>
                      <a:pt x="61" y="391"/>
                    </a:cubicBezTo>
                    <a:cubicBezTo>
                      <a:pt x="60" y="391"/>
                      <a:pt x="60" y="391"/>
                      <a:pt x="60" y="391"/>
                    </a:cubicBezTo>
                    <a:cubicBezTo>
                      <a:pt x="60" y="391"/>
                      <a:pt x="60" y="391"/>
                      <a:pt x="60" y="391"/>
                    </a:cubicBezTo>
                    <a:cubicBezTo>
                      <a:pt x="60" y="391"/>
                      <a:pt x="60" y="391"/>
                      <a:pt x="59" y="391"/>
                    </a:cubicBezTo>
                    <a:cubicBezTo>
                      <a:pt x="59" y="392"/>
                      <a:pt x="59" y="392"/>
                      <a:pt x="59" y="392"/>
                    </a:cubicBezTo>
                    <a:cubicBezTo>
                      <a:pt x="59" y="393"/>
                      <a:pt x="59" y="393"/>
                      <a:pt x="59" y="393"/>
                    </a:cubicBezTo>
                    <a:cubicBezTo>
                      <a:pt x="59" y="393"/>
                      <a:pt x="59" y="393"/>
                      <a:pt x="59" y="393"/>
                    </a:cubicBezTo>
                    <a:cubicBezTo>
                      <a:pt x="59" y="393"/>
                      <a:pt x="59" y="393"/>
                      <a:pt x="59" y="393"/>
                    </a:cubicBezTo>
                    <a:cubicBezTo>
                      <a:pt x="59" y="394"/>
                      <a:pt x="59" y="394"/>
                      <a:pt x="59" y="394"/>
                    </a:cubicBezTo>
                    <a:cubicBezTo>
                      <a:pt x="58" y="395"/>
                      <a:pt x="58" y="395"/>
                      <a:pt x="58" y="395"/>
                    </a:cubicBezTo>
                    <a:cubicBezTo>
                      <a:pt x="59" y="395"/>
                      <a:pt x="59" y="395"/>
                      <a:pt x="59" y="395"/>
                    </a:cubicBezTo>
                    <a:cubicBezTo>
                      <a:pt x="59" y="395"/>
                      <a:pt x="59" y="395"/>
                      <a:pt x="59" y="395"/>
                    </a:cubicBezTo>
                    <a:cubicBezTo>
                      <a:pt x="59" y="396"/>
                      <a:pt x="59" y="396"/>
                      <a:pt x="59" y="396"/>
                    </a:cubicBezTo>
                    <a:cubicBezTo>
                      <a:pt x="59" y="395"/>
                      <a:pt x="59" y="395"/>
                      <a:pt x="59" y="395"/>
                    </a:cubicBezTo>
                    <a:cubicBezTo>
                      <a:pt x="59" y="395"/>
                      <a:pt x="59" y="395"/>
                      <a:pt x="59" y="395"/>
                    </a:cubicBezTo>
                    <a:cubicBezTo>
                      <a:pt x="59" y="394"/>
                      <a:pt x="59" y="394"/>
                      <a:pt x="59" y="394"/>
                    </a:cubicBezTo>
                    <a:cubicBezTo>
                      <a:pt x="60" y="393"/>
                      <a:pt x="60" y="393"/>
                      <a:pt x="60" y="393"/>
                    </a:cubicBezTo>
                    <a:cubicBezTo>
                      <a:pt x="60" y="393"/>
                      <a:pt x="60" y="393"/>
                      <a:pt x="60" y="393"/>
                    </a:cubicBezTo>
                    <a:cubicBezTo>
                      <a:pt x="61" y="393"/>
                      <a:pt x="61" y="393"/>
                      <a:pt x="61" y="393"/>
                    </a:cubicBezTo>
                    <a:cubicBezTo>
                      <a:pt x="61" y="392"/>
                      <a:pt x="61" y="392"/>
                      <a:pt x="61" y="392"/>
                    </a:cubicBezTo>
                    <a:cubicBezTo>
                      <a:pt x="61" y="392"/>
                      <a:pt x="61" y="392"/>
                      <a:pt x="61" y="391"/>
                    </a:cubicBezTo>
                    <a:cubicBezTo>
                      <a:pt x="61" y="391"/>
                      <a:pt x="61" y="391"/>
                      <a:pt x="61" y="391"/>
                    </a:cubicBezTo>
                    <a:cubicBezTo>
                      <a:pt x="61" y="391"/>
                      <a:pt x="61" y="391"/>
                      <a:pt x="61" y="391"/>
                    </a:cubicBezTo>
                    <a:cubicBezTo>
                      <a:pt x="62" y="391"/>
                      <a:pt x="62" y="391"/>
                      <a:pt x="62" y="391"/>
                    </a:cubicBezTo>
                    <a:cubicBezTo>
                      <a:pt x="62" y="390"/>
                      <a:pt x="62" y="390"/>
                      <a:pt x="62" y="390"/>
                    </a:cubicBezTo>
                    <a:cubicBezTo>
                      <a:pt x="62" y="390"/>
                      <a:pt x="62" y="390"/>
                      <a:pt x="62" y="390"/>
                    </a:cubicBezTo>
                    <a:cubicBezTo>
                      <a:pt x="62" y="390"/>
                      <a:pt x="62" y="390"/>
                      <a:pt x="62" y="390"/>
                    </a:cubicBezTo>
                    <a:cubicBezTo>
                      <a:pt x="62" y="390"/>
                      <a:pt x="62" y="390"/>
                      <a:pt x="62" y="389"/>
                    </a:cubicBezTo>
                    <a:cubicBezTo>
                      <a:pt x="62" y="388"/>
                      <a:pt x="62" y="388"/>
                      <a:pt x="62" y="388"/>
                    </a:cubicBezTo>
                    <a:cubicBezTo>
                      <a:pt x="63" y="388"/>
                      <a:pt x="63" y="388"/>
                      <a:pt x="63" y="388"/>
                    </a:cubicBezTo>
                    <a:cubicBezTo>
                      <a:pt x="63" y="388"/>
                      <a:pt x="63" y="388"/>
                      <a:pt x="63" y="388"/>
                    </a:cubicBezTo>
                    <a:moveTo>
                      <a:pt x="114" y="247"/>
                    </a:moveTo>
                    <a:cubicBezTo>
                      <a:pt x="114" y="246"/>
                      <a:pt x="114" y="245"/>
                      <a:pt x="115" y="245"/>
                    </a:cubicBezTo>
                    <a:cubicBezTo>
                      <a:pt x="115" y="245"/>
                      <a:pt x="115" y="245"/>
                      <a:pt x="115" y="245"/>
                    </a:cubicBezTo>
                    <a:cubicBezTo>
                      <a:pt x="115" y="244"/>
                      <a:pt x="115" y="244"/>
                      <a:pt x="115" y="244"/>
                    </a:cubicBezTo>
                    <a:cubicBezTo>
                      <a:pt x="115" y="243"/>
                      <a:pt x="115" y="243"/>
                      <a:pt x="115" y="243"/>
                    </a:cubicBezTo>
                    <a:cubicBezTo>
                      <a:pt x="115" y="242"/>
                      <a:pt x="115" y="242"/>
                      <a:pt x="115" y="242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7" y="238"/>
                      <a:pt x="117" y="238"/>
                      <a:pt x="117" y="238"/>
                    </a:cubicBezTo>
                    <a:cubicBezTo>
                      <a:pt x="117" y="237"/>
                      <a:pt x="117" y="237"/>
                      <a:pt x="117" y="237"/>
                    </a:cubicBezTo>
                    <a:cubicBezTo>
                      <a:pt x="117" y="237"/>
                      <a:pt x="117" y="237"/>
                      <a:pt x="117" y="237"/>
                    </a:cubicBezTo>
                    <a:cubicBezTo>
                      <a:pt x="117" y="236"/>
                      <a:pt x="117" y="236"/>
                      <a:pt x="117" y="236"/>
                    </a:cubicBezTo>
                    <a:cubicBezTo>
                      <a:pt x="118" y="235"/>
                      <a:pt x="118" y="235"/>
                      <a:pt x="118" y="235"/>
                    </a:cubicBezTo>
                    <a:cubicBezTo>
                      <a:pt x="113" y="242"/>
                      <a:pt x="107" y="248"/>
                      <a:pt x="102" y="255"/>
                    </a:cubicBezTo>
                    <a:cubicBezTo>
                      <a:pt x="101" y="257"/>
                      <a:pt x="99" y="259"/>
                      <a:pt x="98" y="261"/>
                    </a:cubicBezTo>
                    <a:cubicBezTo>
                      <a:pt x="98" y="261"/>
                      <a:pt x="98" y="263"/>
                      <a:pt x="97" y="263"/>
                    </a:cubicBezTo>
                    <a:cubicBezTo>
                      <a:pt x="98" y="263"/>
                      <a:pt x="98" y="263"/>
                      <a:pt x="98" y="263"/>
                    </a:cubicBezTo>
                    <a:cubicBezTo>
                      <a:pt x="98" y="263"/>
                      <a:pt x="99" y="261"/>
                      <a:pt x="101" y="259"/>
                    </a:cubicBezTo>
                    <a:cubicBezTo>
                      <a:pt x="105" y="254"/>
                      <a:pt x="105" y="253"/>
                      <a:pt x="107" y="253"/>
                    </a:cubicBezTo>
                    <a:cubicBezTo>
                      <a:pt x="107" y="253"/>
                      <a:pt x="107" y="253"/>
                      <a:pt x="106" y="256"/>
                    </a:cubicBezTo>
                    <a:cubicBezTo>
                      <a:pt x="106" y="255"/>
                      <a:pt x="107" y="255"/>
                      <a:pt x="107" y="255"/>
                    </a:cubicBezTo>
                    <a:cubicBezTo>
                      <a:pt x="107" y="254"/>
                      <a:pt x="108" y="253"/>
                      <a:pt x="108" y="253"/>
                    </a:cubicBezTo>
                    <a:cubicBezTo>
                      <a:pt x="108" y="253"/>
                      <a:pt x="109" y="252"/>
                      <a:pt x="109" y="252"/>
                    </a:cubicBezTo>
                    <a:cubicBezTo>
                      <a:pt x="109" y="251"/>
                      <a:pt x="110" y="251"/>
                      <a:pt x="110" y="250"/>
                    </a:cubicBezTo>
                    <a:cubicBezTo>
                      <a:pt x="111" y="250"/>
                      <a:pt x="111" y="249"/>
                      <a:pt x="111" y="249"/>
                    </a:cubicBezTo>
                    <a:cubicBezTo>
                      <a:pt x="112" y="248"/>
                      <a:pt x="112" y="248"/>
                      <a:pt x="112" y="248"/>
                    </a:cubicBezTo>
                    <a:cubicBezTo>
                      <a:pt x="114" y="247"/>
                      <a:pt x="114" y="247"/>
                      <a:pt x="114" y="247"/>
                    </a:cubicBezTo>
                  </a:path>
                </a:pathLst>
              </a:custGeom>
              <a:solidFill>
                <a:srgbClr val="96C8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53" name="Freeform 8"/>
              <p:cNvSpPr>
                <a:spLocks/>
              </p:cNvSpPr>
              <p:nvPr/>
            </p:nvSpPr>
            <p:spPr bwMode="auto">
              <a:xfrm>
                <a:off x="4456239" y="4573741"/>
                <a:ext cx="531206" cy="390772"/>
              </a:xfrm>
              <a:custGeom>
                <a:avLst/>
                <a:gdLst>
                  <a:gd name="T0" fmla="*/ 92 w 136"/>
                  <a:gd name="T1" fmla="*/ 0 h 100"/>
                  <a:gd name="T2" fmla="*/ 56 w 136"/>
                  <a:gd name="T3" fmla="*/ 15 h 100"/>
                  <a:gd name="T4" fmla="*/ 79 w 136"/>
                  <a:gd name="T5" fmla="*/ 95 h 100"/>
                  <a:gd name="T6" fmla="*/ 76 w 136"/>
                  <a:gd name="T7" fmla="*/ 95 h 100"/>
                  <a:gd name="T8" fmla="*/ 19 w 136"/>
                  <a:gd name="T9" fmla="*/ 90 h 100"/>
                  <a:gd name="T10" fmla="*/ 8 w 136"/>
                  <a:gd name="T11" fmla="*/ 89 h 100"/>
                  <a:gd name="T12" fmla="*/ 3 w 136"/>
                  <a:gd name="T13" fmla="*/ 90 h 100"/>
                  <a:gd name="T14" fmla="*/ 13 w 136"/>
                  <a:gd name="T15" fmla="*/ 93 h 100"/>
                  <a:gd name="T16" fmla="*/ 80 w 136"/>
                  <a:gd name="T17" fmla="*/ 100 h 100"/>
                  <a:gd name="T18" fmla="*/ 109 w 136"/>
                  <a:gd name="T19" fmla="*/ 97 h 100"/>
                  <a:gd name="T20" fmla="*/ 116 w 136"/>
                  <a:gd name="T21" fmla="*/ 94 h 100"/>
                  <a:gd name="T22" fmla="*/ 136 w 136"/>
                  <a:gd name="T23" fmla="*/ 82 h 100"/>
                  <a:gd name="T24" fmla="*/ 121 w 136"/>
                  <a:gd name="T25" fmla="*/ 82 h 100"/>
                  <a:gd name="T26" fmla="*/ 117 w 136"/>
                  <a:gd name="T27" fmla="*/ 84 h 100"/>
                  <a:gd name="T28" fmla="*/ 104 w 136"/>
                  <a:gd name="T29" fmla="*/ 90 h 100"/>
                  <a:gd name="T30" fmla="*/ 104 w 136"/>
                  <a:gd name="T31" fmla="*/ 90 h 100"/>
                  <a:gd name="T32" fmla="*/ 66 w 136"/>
                  <a:gd name="T33" fmla="*/ 73 h 100"/>
                  <a:gd name="T34" fmla="*/ 97 w 136"/>
                  <a:gd name="T35" fmla="*/ 7 h 100"/>
                  <a:gd name="T36" fmla="*/ 92 w 136"/>
                  <a:gd name="T3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6" h="100">
                    <a:moveTo>
                      <a:pt x="92" y="0"/>
                    </a:moveTo>
                    <a:cubicBezTo>
                      <a:pt x="77" y="5"/>
                      <a:pt x="65" y="10"/>
                      <a:pt x="56" y="15"/>
                    </a:cubicBezTo>
                    <a:cubicBezTo>
                      <a:pt x="0" y="49"/>
                      <a:pt x="34" y="84"/>
                      <a:pt x="79" y="95"/>
                    </a:cubicBezTo>
                    <a:cubicBezTo>
                      <a:pt x="78" y="95"/>
                      <a:pt x="77" y="95"/>
                      <a:pt x="76" y="95"/>
                    </a:cubicBezTo>
                    <a:cubicBezTo>
                      <a:pt x="51" y="95"/>
                      <a:pt x="36" y="93"/>
                      <a:pt x="19" y="90"/>
                    </a:cubicBezTo>
                    <a:cubicBezTo>
                      <a:pt x="13" y="89"/>
                      <a:pt x="10" y="89"/>
                      <a:pt x="8" y="89"/>
                    </a:cubicBezTo>
                    <a:cubicBezTo>
                      <a:pt x="4" y="89"/>
                      <a:pt x="4" y="90"/>
                      <a:pt x="3" y="90"/>
                    </a:cubicBezTo>
                    <a:cubicBezTo>
                      <a:pt x="4" y="91"/>
                      <a:pt x="6" y="91"/>
                      <a:pt x="13" y="93"/>
                    </a:cubicBezTo>
                    <a:cubicBezTo>
                      <a:pt x="42" y="98"/>
                      <a:pt x="64" y="100"/>
                      <a:pt x="80" y="100"/>
                    </a:cubicBezTo>
                    <a:cubicBezTo>
                      <a:pt x="100" y="100"/>
                      <a:pt x="109" y="97"/>
                      <a:pt x="109" y="97"/>
                    </a:cubicBezTo>
                    <a:cubicBezTo>
                      <a:pt x="113" y="96"/>
                      <a:pt x="114" y="95"/>
                      <a:pt x="116" y="94"/>
                    </a:cubicBezTo>
                    <a:cubicBezTo>
                      <a:pt x="122" y="89"/>
                      <a:pt x="129" y="86"/>
                      <a:pt x="136" y="82"/>
                    </a:cubicBezTo>
                    <a:cubicBezTo>
                      <a:pt x="131" y="82"/>
                      <a:pt x="126" y="82"/>
                      <a:pt x="121" y="82"/>
                    </a:cubicBezTo>
                    <a:cubicBezTo>
                      <a:pt x="120" y="82"/>
                      <a:pt x="118" y="83"/>
                      <a:pt x="117" y="84"/>
                    </a:cubicBezTo>
                    <a:cubicBezTo>
                      <a:pt x="113" y="86"/>
                      <a:pt x="108" y="90"/>
                      <a:pt x="104" y="90"/>
                    </a:cubicBezTo>
                    <a:cubicBezTo>
                      <a:pt x="104" y="90"/>
                      <a:pt x="104" y="90"/>
                      <a:pt x="104" y="90"/>
                    </a:cubicBezTo>
                    <a:cubicBezTo>
                      <a:pt x="104" y="90"/>
                      <a:pt x="79" y="84"/>
                      <a:pt x="66" y="73"/>
                    </a:cubicBezTo>
                    <a:cubicBezTo>
                      <a:pt x="40" y="51"/>
                      <a:pt x="56" y="25"/>
                      <a:pt x="97" y="7"/>
                    </a:cubicBezTo>
                    <a:cubicBezTo>
                      <a:pt x="96" y="5"/>
                      <a:pt x="94" y="3"/>
                      <a:pt x="92" y="0"/>
                    </a:cubicBezTo>
                  </a:path>
                </a:pathLst>
              </a:custGeom>
              <a:solidFill>
                <a:srgbClr val="7BC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54" name="Freeform 9"/>
              <p:cNvSpPr>
                <a:spLocks noEditPoints="1"/>
              </p:cNvSpPr>
              <p:nvPr/>
            </p:nvSpPr>
            <p:spPr bwMode="auto">
              <a:xfrm>
                <a:off x="4816482" y="4518789"/>
                <a:ext cx="385888" cy="374897"/>
              </a:xfrm>
              <a:custGeom>
                <a:avLst/>
                <a:gdLst>
                  <a:gd name="T0" fmla="*/ 71 w 99"/>
                  <a:gd name="T1" fmla="*/ 81 h 96"/>
                  <a:gd name="T2" fmla="*/ 44 w 99"/>
                  <a:gd name="T3" fmla="*/ 90 h 96"/>
                  <a:gd name="T4" fmla="*/ 29 w 99"/>
                  <a:gd name="T5" fmla="*/ 96 h 96"/>
                  <a:gd name="T6" fmla="*/ 44 w 99"/>
                  <a:gd name="T7" fmla="*/ 96 h 96"/>
                  <a:gd name="T8" fmla="*/ 71 w 99"/>
                  <a:gd name="T9" fmla="*/ 81 h 96"/>
                  <a:gd name="T10" fmla="*/ 96 w 99"/>
                  <a:gd name="T11" fmla="*/ 0 h 96"/>
                  <a:gd name="T12" fmla="*/ 0 w 99"/>
                  <a:gd name="T13" fmla="*/ 14 h 96"/>
                  <a:gd name="T14" fmla="*/ 5 w 99"/>
                  <a:gd name="T15" fmla="*/ 21 h 96"/>
                  <a:gd name="T16" fmla="*/ 99 w 99"/>
                  <a:gd name="T17" fmla="*/ 0 h 96"/>
                  <a:gd name="T18" fmla="*/ 96 w 99"/>
                  <a:gd name="T1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96">
                    <a:moveTo>
                      <a:pt x="71" y="81"/>
                    </a:moveTo>
                    <a:cubicBezTo>
                      <a:pt x="69" y="81"/>
                      <a:pt x="48" y="88"/>
                      <a:pt x="44" y="90"/>
                    </a:cubicBezTo>
                    <a:cubicBezTo>
                      <a:pt x="40" y="91"/>
                      <a:pt x="34" y="94"/>
                      <a:pt x="29" y="96"/>
                    </a:cubicBezTo>
                    <a:cubicBezTo>
                      <a:pt x="34" y="96"/>
                      <a:pt x="39" y="96"/>
                      <a:pt x="44" y="96"/>
                    </a:cubicBezTo>
                    <a:cubicBezTo>
                      <a:pt x="53" y="91"/>
                      <a:pt x="62" y="87"/>
                      <a:pt x="71" y="81"/>
                    </a:cubicBezTo>
                    <a:moveTo>
                      <a:pt x="96" y="0"/>
                    </a:moveTo>
                    <a:cubicBezTo>
                      <a:pt x="58" y="0"/>
                      <a:pt x="25" y="6"/>
                      <a:pt x="0" y="14"/>
                    </a:cubicBezTo>
                    <a:cubicBezTo>
                      <a:pt x="2" y="17"/>
                      <a:pt x="4" y="19"/>
                      <a:pt x="5" y="21"/>
                    </a:cubicBezTo>
                    <a:cubicBezTo>
                      <a:pt x="29" y="10"/>
                      <a:pt x="61" y="3"/>
                      <a:pt x="99" y="0"/>
                    </a:cubicBezTo>
                    <a:cubicBezTo>
                      <a:pt x="98" y="0"/>
                      <a:pt x="97" y="0"/>
                      <a:pt x="96" y="0"/>
                    </a:cubicBezTo>
                  </a:path>
                </a:pathLst>
              </a:custGeom>
              <a:solidFill>
                <a:srgbClr val="ECEA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55" name="Freeform 10"/>
              <p:cNvSpPr>
                <a:spLocks/>
              </p:cNvSpPr>
              <p:nvPr/>
            </p:nvSpPr>
            <p:spPr bwMode="auto">
              <a:xfrm>
                <a:off x="3125171" y="3480799"/>
                <a:ext cx="961056" cy="956171"/>
              </a:xfrm>
              <a:custGeom>
                <a:avLst/>
                <a:gdLst>
                  <a:gd name="T0" fmla="*/ 234 w 246"/>
                  <a:gd name="T1" fmla="*/ 0 h 245"/>
                  <a:gd name="T2" fmla="*/ 76 w 246"/>
                  <a:gd name="T3" fmla="*/ 221 h 245"/>
                  <a:gd name="T4" fmla="*/ 102 w 246"/>
                  <a:gd name="T5" fmla="*/ 245 h 245"/>
                  <a:gd name="T6" fmla="*/ 87 w 246"/>
                  <a:gd name="T7" fmla="*/ 229 h 245"/>
                  <a:gd name="T8" fmla="*/ 246 w 246"/>
                  <a:gd name="T9" fmla="*/ 13 h 245"/>
                  <a:gd name="T10" fmla="*/ 234 w 246"/>
                  <a:gd name="T1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245">
                    <a:moveTo>
                      <a:pt x="234" y="0"/>
                    </a:moveTo>
                    <a:cubicBezTo>
                      <a:pt x="85" y="51"/>
                      <a:pt x="0" y="135"/>
                      <a:pt x="76" y="221"/>
                    </a:cubicBezTo>
                    <a:cubicBezTo>
                      <a:pt x="83" y="228"/>
                      <a:pt x="93" y="237"/>
                      <a:pt x="102" y="245"/>
                    </a:cubicBezTo>
                    <a:cubicBezTo>
                      <a:pt x="94" y="238"/>
                      <a:pt x="89" y="232"/>
                      <a:pt x="87" y="229"/>
                    </a:cubicBezTo>
                    <a:cubicBezTo>
                      <a:pt x="27" y="149"/>
                      <a:pt x="106" y="66"/>
                      <a:pt x="246" y="13"/>
                    </a:cubicBezTo>
                    <a:cubicBezTo>
                      <a:pt x="243" y="10"/>
                      <a:pt x="239" y="6"/>
                      <a:pt x="234" y="0"/>
                    </a:cubicBezTo>
                  </a:path>
                </a:pathLst>
              </a:custGeom>
              <a:solidFill>
                <a:srgbClr val="7BC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56" name="Freeform 11"/>
              <p:cNvSpPr>
                <a:spLocks/>
              </p:cNvSpPr>
              <p:nvPr/>
            </p:nvSpPr>
            <p:spPr bwMode="auto">
              <a:xfrm>
                <a:off x="4038601" y="3285414"/>
                <a:ext cx="1945313" cy="245454"/>
              </a:xfrm>
              <a:custGeom>
                <a:avLst/>
                <a:gdLst>
                  <a:gd name="T0" fmla="*/ 317 w 498"/>
                  <a:gd name="T1" fmla="*/ 0 h 63"/>
                  <a:gd name="T2" fmla="*/ 0 w 498"/>
                  <a:gd name="T3" fmla="*/ 50 h 63"/>
                  <a:gd name="T4" fmla="*/ 12 w 498"/>
                  <a:gd name="T5" fmla="*/ 63 h 63"/>
                  <a:gd name="T6" fmla="*/ 352 w 498"/>
                  <a:gd name="T7" fmla="*/ 6 h 63"/>
                  <a:gd name="T8" fmla="*/ 498 w 498"/>
                  <a:gd name="T9" fmla="*/ 17 h 63"/>
                  <a:gd name="T10" fmla="*/ 377 w 498"/>
                  <a:gd name="T11" fmla="*/ 2 h 63"/>
                  <a:gd name="T12" fmla="*/ 317 w 498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8" h="63">
                    <a:moveTo>
                      <a:pt x="317" y="0"/>
                    </a:moveTo>
                    <a:cubicBezTo>
                      <a:pt x="203" y="0"/>
                      <a:pt x="90" y="19"/>
                      <a:pt x="0" y="50"/>
                    </a:cubicBezTo>
                    <a:cubicBezTo>
                      <a:pt x="5" y="56"/>
                      <a:pt x="9" y="60"/>
                      <a:pt x="12" y="63"/>
                    </a:cubicBezTo>
                    <a:cubicBezTo>
                      <a:pt x="106" y="28"/>
                      <a:pt x="227" y="6"/>
                      <a:pt x="352" y="6"/>
                    </a:cubicBezTo>
                    <a:cubicBezTo>
                      <a:pt x="401" y="6"/>
                      <a:pt x="450" y="9"/>
                      <a:pt x="498" y="17"/>
                    </a:cubicBezTo>
                    <a:cubicBezTo>
                      <a:pt x="449" y="7"/>
                      <a:pt x="415" y="4"/>
                      <a:pt x="377" y="2"/>
                    </a:cubicBezTo>
                    <a:cubicBezTo>
                      <a:pt x="357" y="1"/>
                      <a:pt x="337" y="0"/>
                      <a:pt x="317" y="0"/>
                    </a:cubicBezTo>
                  </a:path>
                </a:pathLst>
              </a:custGeom>
              <a:solidFill>
                <a:srgbClr val="ECEA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57" name="Freeform 12"/>
              <p:cNvSpPr>
                <a:spLocks/>
              </p:cNvSpPr>
              <p:nvPr/>
            </p:nvSpPr>
            <p:spPr bwMode="auto">
              <a:xfrm>
                <a:off x="3523270" y="4436970"/>
                <a:ext cx="23202" cy="23202"/>
              </a:xfrm>
              <a:custGeom>
                <a:avLst/>
                <a:gdLst>
                  <a:gd name="T0" fmla="*/ 0 w 6"/>
                  <a:gd name="T1" fmla="*/ 0 h 6"/>
                  <a:gd name="T2" fmla="*/ 6 w 6"/>
                  <a:gd name="T3" fmla="*/ 6 h 6"/>
                  <a:gd name="T4" fmla="*/ 0 w 6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cubicBezTo>
                      <a:pt x="2" y="2"/>
                      <a:pt x="4" y="4"/>
                      <a:pt x="6" y="6"/>
                    </a:cubicBezTo>
                    <a:cubicBezTo>
                      <a:pt x="4" y="4"/>
                      <a:pt x="2" y="2"/>
                      <a:pt x="0" y="0"/>
                    </a:cubicBezTo>
                  </a:path>
                </a:pathLst>
              </a:custGeom>
              <a:solidFill>
                <a:srgbClr val="7BC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58" name="Freeform 13"/>
              <p:cNvSpPr>
                <a:spLocks/>
              </p:cNvSpPr>
              <p:nvPr/>
            </p:nvSpPr>
            <p:spPr bwMode="auto">
              <a:xfrm>
                <a:off x="2844304" y="1812690"/>
                <a:ext cx="2146805" cy="867026"/>
              </a:xfrm>
              <a:custGeom>
                <a:avLst/>
                <a:gdLst>
                  <a:gd name="T0" fmla="*/ 550 w 550"/>
                  <a:gd name="T1" fmla="*/ 0 h 222"/>
                  <a:gd name="T2" fmla="*/ 0 w 550"/>
                  <a:gd name="T3" fmla="*/ 200 h 222"/>
                  <a:gd name="T4" fmla="*/ 9 w 550"/>
                  <a:gd name="T5" fmla="*/ 221 h 222"/>
                  <a:gd name="T6" fmla="*/ 9 w 550"/>
                  <a:gd name="T7" fmla="*/ 222 h 222"/>
                  <a:gd name="T8" fmla="*/ 508 w 550"/>
                  <a:gd name="T9" fmla="*/ 17 h 222"/>
                  <a:gd name="T10" fmla="*/ 507 w 550"/>
                  <a:gd name="T11" fmla="*/ 16 h 222"/>
                  <a:gd name="T12" fmla="*/ 507 w 550"/>
                  <a:gd name="T13" fmla="*/ 14 h 222"/>
                  <a:gd name="T14" fmla="*/ 507 w 550"/>
                  <a:gd name="T15" fmla="*/ 12 h 222"/>
                  <a:gd name="T16" fmla="*/ 508 w 550"/>
                  <a:gd name="T17" fmla="*/ 12 h 222"/>
                  <a:gd name="T18" fmla="*/ 508 w 550"/>
                  <a:gd name="T19" fmla="*/ 10 h 222"/>
                  <a:gd name="T20" fmla="*/ 509 w 550"/>
                  <a:gd name="T21" fmla="*/ 9 h 222"/>
                  <a:gd name="T22" fmla="*/ 510 w 550"/>
                  <a:gd name="T23" fmla="*/ 8 h 222"/>
                  <a:gd name="T24" fmla="*/ 510 w 550"/>
                  <a:gd name="T25" fmla="*/ 6 h 222"/>
                  <a:gd name="T26" fmla="*/ 512 w 550"/>
                  <a:gd name="T27" fmla="*/ 5 h 222"/>
                  <a:gd name="T28" fmla="*/ 515 w 550"/>
                  <a:gd name="T29" fmla="*/ 7 h 222"/>
                  <a:gd name="T30" fmla="*/ 519 w 550"/>
                  <a:gd name="T31" fmla="*/ 8 h 222"/>
                  <a:gd name="T32" fmla="*/ 524 w 550"/>
                  <a:gd name="T33" fmla="*/ 8 h 222"/>
                  <a:gd name="T34" fmla="*/ 532 w 550"/>
                  <a:gd name="T35" fmla="*/ 4 h 222"/>
                  <a:gd name="T36" fmla="*/ 537 w 550"/>
                  <a:gd name="T37" fmla="*/ 6 h 222"/>
                  <a:gd name="T38" fmla="*/ 541 w 550"/>
                  <a:gd name="T39" fmla="*/ 5 h 222"/>
                  <a:gd name="T40" fmla="*/ 542 w 550"/>
                  <a:gd name="T41" fmla="*/ 4 h 222"/>
                  <a:gd name="T42" fmla="*/ 545 w 550"/>
                  <a:gd name="T43" fmla="*/ 4 h 222"/>
                  <a:gd name="T44" fmla="*/ 550 w 550"/>
                  <a:gd name="T45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0" h="222">
                    <a:moveTo>
                      <a:pt x="550" y="0"/>
                    </a:moveTo>
                    <a:cubicBezTo>
                      <a:pt x="304" y="12"/>
                      <a:pt x="69" y="89"/>
                      <a:pt x="0" y="200"/>
                    </a:cubicBezTo>
                    <a:cubicBezTo>
                      <a:pt x="2" y="208"/>
                      <a:pt x="6" y="215"/>
                      <a:pt x="9" y="221"/>
                    </a:cubicBezTo>
                    <a:cubicBezTo>
                      <a:pt x="9" y="222"/>
                      <a:pt x="9" y="222"/>
                      <a:pt x="9" y="222"/>
                    </a:cubicBezTo>
                    <a:cubicBezTo>
                      <a:pt x="79" y="119"/>
                      <a:pt x="285" y="42"/>
                      <a:pt x="508" y="17"/>
                    </a:cubicBezTo>
                    <a:cubicBezTo>
                      <a:pt x="508" y="17"/>
                      <a:pt x="507" y="16"/>
                      <a:pt x="507" y="16"/>
                    </a:cubicBezTo>
                    <a:cubicBezTo>
                      <a:pt x="507" y="16"/>
                      <a:pt x="507" y="15"/>
                      <a:pt x="507" y="14"/>
                    </a:cubicBezTo>
                    <a:cubicBezTo>
                      <a:pt x="507" y="14"/>
                      <a:pt x="507" y="13"/>
                      <a:pt x="507" y="12"/>
                    </a:cubicBezTo>
                    <a:cubicBezTo>
                      <a:pt x="508" y="12"/>
                      <a:pt x="508" y="12"/>
                      <a:pt x="508" y="12"/>
                    </a:cubicBezTo>
                    <a:cubicBezTo>
                      <a:pt x="508" y="11"/>
                      <a:pt x="508" y="11"/>
                      <a:pt x="508" y="10"/>
                    </a:cubicBezTo>
                    <a:cubicBezTo>
                      <a:pt x="508" y="10"/>
                      <a:pt x="509" y="10"/>
                      <a:pt x="509" y="9"/>
                    </a:cubicBezTo>
                    <a:cubicBezTo>
                      <a:pt x="510" y="8"/>
                      <a:pt x="510" y="8"/>
                      <a:pt x="510" y="8"/>
                    </a:cubicBezTo>
                    <a:cubicBezTo>
                      <a:pt x="510" y="8"/>
                      <a:pt x="510" y="7"/>
                      <a:pt x="510" y="6"/>
                    </a:cubicBezTo>
                    <a:cubicBezTo>
                      <a:pt x="510" y="6"/>
                      <a:pt x="510" y="6"/>
                      <a:pt x="512" y="5"/>
                    </a:cubicBezTo>
                    <a:cubicBezTo>
                      <a:pt x="515" y="7"/>
                      <a:pt x="515" y="7"/>
                      <a:pt x="515" y="7"/>
                    </a:cubicBezTo>
                    <a:cubicBezTo>
                      <a:pt x="519" y="8"/>
                      <a:pt x="519" y="8"/>
                      <a:pt x="519" y="8"/>
                    </a:cubicBezTo>
                    <a:cubicBezTo>
                      <a:pt x="524" y="8"/>
                      <a:pt x="524" y="8"/>
                      <a:pt x="524" y="8"/>
                    </a:cubicBezTo>
                    <a:cubicBezTo>
                      <a:pt x="526" y="7"/>
                      <a:pt x="529" y="5"/>
                      <a:pt x="532" y="4"/>
                    </a:cubicBezTo>
                    <a:cubicBezTo>
                      <a:pt x="534" y="4"/>
                      <a:pt x="536" y="5"/>
                      <a:pt x="537" y="6"/>
                    </a:cubicBezTo>
                    <a:cubicBezTo>
                      <a:pt x="541" y="5"/>
                      <a:pt x="541" y="5"/>
                      <a:pt x="541" y="5"/>
                    </a:cubicBezTo>
                    <a:cubicBezTo>
                      <a:pt x="542" y="4"/>
                      <a:pt x="542" y="4"/>
                      <a:pt x="542" y="4"/>
                    </a:cubicBezTo>
                    <a:cubicBezTo>
                      <a:pt x="542" y="4"/>
                      <a:pt x="542" y="4"/>
                      <a:pt x="545" y="4"/>
                    </a:cubicBezTo>
                    <a:cubicBezTo>
                      <a:pt x="546" y="3"/>
                      <a:pt x="548" y="1"/>
                      <a:pt x="550" y="0"/>
                    </a:cubicBezTo>
                  </a:path>
                </a:pathLst>
              </a:custGeom>
              <a:solidFill>
                <a:srgbClr val="7BC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59" name="Freeform 14"/>
              <p:cNvSpPr>
                <a:spLocks noEditPoints="1"/>
              </p:cNvSpPr>
              <p:nvPr/>
            </p:nvSpPr>
            <p:spPr bwMode="auto">
              <a:xfrm>
                <a:off x="2766149" y="1805363"/>
                <a:ext cx="3990761" cy="1199182"/>
              </a:xfrm>
              <a:custGeom>
                <a:avLst/>
                <a:gdLst>
                  <a:gd name="T0" fmla="*/ 20 w 1022"/>
                  <a:gd name="T1" fmla="*/ 202 h 307"/>
                  <a:gd name="T2" fmla="*/ 0 w 1022"/>
                  <a:gd name="T3" fmla="*/ 261 h 307"/>
                  <a:gd name="T4" fmla="*/ 1 w 1022"/>
                  <a:gd name="T5" fmla="*/ 284 h 307"/>
                  <a:gd name="T6" fmla="*/ 4 w 1022"/>
                  <a:gd name="T7" fmla="*/ 307 h 307"/>
                  <a:gd name="T8" fmla="*/ 29 w 1022"/>
                  <a:gd name="T9" fmla="*/ 224 h 307"/>
                  <a:gd name="T10" fmla="*/ 29 w 1022"/>
                  <a:gd name="T11" fmla="*/ 223 h 307"/>
                  <a:gd name="T12" fmla="*/ 20 w 1022"/>
                  <a:gd name="T13" fmla="*/ 202 h 307"/>
                  <a:gd name="T14" fmla="*/ 640 w 1022"/>
                  <a:gd name="T15" fmla="*/ 0 h 307"/>
                  <a:gd name="T16" fmla="*/ 570 w 1022"/>
                  <a:gd name="T17" fmla="*/ 2 h 307"/>
                  <a:gd name="T18" fmla="*/ 565 w 1022"/>
                  <a:gd name="T19" fmla="*/ 6 h 307"/>
                  <a:gd name="T20" fmla="*/ 562 w 1022"/>
                  <a:gd name="T21" fmla="*/ 6 h 307"/>
                  <a:gd name="T22" fmla="*/ 561 w 1022"/>
                  <a:gd name="T23" fmla="*/ 7 h 307"/>
                  <a:gd name="T24" fmla="*/ 557 w 1022"/>
                  <a:gd name="T25" fmla="*/ 8 h 307"/>
                  <a:gd name="T26" fmla="*/ 552 w 1022"/>
                  <a:gd name="T27" fmla="*/ 6 h 307"/>
                  <a:gd name="T28" fmla="*/ 544 w 1022"/>
                  <a:gd name="T29" fmla="*/ 10 h 307"/>
                  <a:gd name="T30" fmla="*/ 539 w 1022"/>
                  <a:gd name="T31" fmla="*/ 10 h 307"/>
                  <a:gd name="T32" fmla="*/ 535 w 1022"/>
                  <a:gd name="T33" fmla="*/ 9 h 307"/>
                  <a:gd name="T34" fmla="*/ 532 w 1022"/>
                  <a:gd name="T35" fmla="*/ 7 h 307"/>
                  <a:gd name="T36" fmla="*/ 530 w 1022"/>
                  <a:gd name="T37" fmla="*/ 8 h 307"/>
                  <a:gd name="T38" fmla="*/ 530 w 1022"/>
                  <a:gd name="T39" fmla="*/ 10 h 307"/>
                  <a:gd name="T40" fmla="*/ 529 w 1022"/>
                  <a:gd name="T41" fmla="*/ 11 h 307"/>
                  <a:gd name="T42" fmla="*/ 528 w 1022"/>
                  <a:gd name="T43" fmla="*/ 12 h 307"/>
                  <a:gd name="T44" fmla="*/ 528 w 1022"/>
                  <a:gd name="T45" fmla="*/ 14 h 307"/>
                  <a:gd name="T46" fmla="*/ 527 w 1022"/>
                  <a:gd name="T47" fmla="*/ 14 h 307"/>
                  <a:gd name="T48" fmla="*/ 527 w 1022"/>
                  <a:gd name="T49" fmla="*/ 16 h 307"/>
                  <a:gd name="T50" fmla="*/ 527 w 1022"/>
                  <a:gd name="T51" fmla="*/ 18 h 307"/>
                  <a:gd name="T52" fmla="*/ 528 w 1022"/>
                  <a:gd name="T53" fmla="*/ 19 h 307"/>
                  <a:gd name="T54" fmla="*/ 677 w 1022"/>
                  <a:gd name="T55" fmla="*/ 11 h 307"/>
                  <a:gd name="T56" fmla="*/ 1022 w 1022"/>
                  <a:gd name="T57" fmla="*/ 69 h 307"/>
                  <a:gd name="T58" fmla="*/ 640 w 1022"/>
                  <a:gd name="T5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22" h="307">
                    <a:moveTo>
                      <a:pt x="20" y="202"/>
                    </a:moveTo>
                    <a:cubicBezTo>
                      <a:pt x="9" y="221"/>
                      <a:pt x="2" y="241"/>
                      <a:pt x="0" y="261"/>
                    </a:cubicBezTo>
                    <a:cubicBezTo>
                      <a:pt x="1" y="284"/>
                      <a:pt x="1" y="284"/>
                      <a:pt x="1" y="284"/>
                    </a:cubicBezTo>
                    <a:cubicBezTo>
                      <a:pt x="4" y="307"/>
                      <a:pt x="4" y="307"/>
                      <a:pt x="4" y="307"/>
                    </a:cubicBezTo>
                    <a:cubicBezTo>
                      <a:pt x="2" y="278"/>
                      <a:pt x="11" y="250"/>
                      <a:pt x="29" y="224"/>
                    </a:cubicBezTo>
                    <a:cubicBezTo>
                      <a:pt x="29" y="224"/>
                      <a:pt x="29" y="224"/>
                      <a:pt x="29" y="223"/>
                    </a:cubicBezTo>
                    <a:cubicBezTo>
                      <a:pt x="26" y="217"/>
                      <a:pt x="22" y="210"/>
                      <a:pt x="20" y="202"/>
                    </a:cubicBezTo>
                    <a:moveTo>
                      <a:pt x="640" y="0"/>
                    </a:moveTo>
                    <a:cubicBezTo>
                      <a:pt x="617" y="0"/>
                      <a:pt x="593" y="1"/>
                      <a:pt x="570" y="2"/>
                    </a:cubicBezTo>
                    <a:cubicBezTo>
                      <a:pt x="568" y="3"/>
                      <a:pt x="566" y="5"/>
                      <a:pt x="565" y="6"/>
                    </a:cubicBezTo>
                    <a:cubicBezTo>
                      <a:pt x="562" y="6"/>
                      <a:pt x="562" y="6"/>
                      <a:pt x="562" y="6"/>
                    </a:cubicBezTo>
                    <a:cubicBezTo>
                      <a:pt x="561" y="7"/>
                      <a:pt x="561" y="7"/>
                      <a:pt x="561" y="7"/>
                    </a:cubicBezTo>
                    <a:cubicBezTo>
                      <a:pt x="557" y="8"/>
                      <a:pt x="557" y="8"/>
                      <a:pt x="557" y="8"/>
                    </a:cubicBezTo>
                    <a:cubicBezTo>
                      <a:pt x="556" y="7"/>
                      <a:pt x="554" y="6"/>
                      <a:pt x="552" y="6"/>
                    </a:cubicBezTo>
                    <a:cubicBezTo>
                      <a:pt x="549" y="7"/>
                      <a:pt x="546" y="9"/>
                      <a:pt x="544" y="10"/>
                    </a:cubicBezTo>
                    <a:cubicBezTo>
                      <a:pt x="539" y="10"/>
                      <a:pt x="539" y="10"/>
                      <a:pt x="539" y="10"/>
                    </a:cubicBezTo>
                    <a:cubicBezTo>
                      <a:pt x="535" y="9"/>
                      <a:pt x="535" y="9"/>
                      <a:pt x="535" y="9"/>
                    </a:cubicBezTo>
                    <a:cubicBezTo>
                      <a:pt x="532" y="7"/>
                      <a:pt x="532" y="7"/>
                      <a:pt x="532" y="7"/>
                    </a:cubicBezTo>
                    <a:cubicBezTo>
                      <a:pt x="530" y="8"/>
                      <a:pt x="530" y="8"/>
                      <a:pt x="530" y="8"/>
                    </a:cubicBezTo>
                    <a:cubicBezTo>
                      <a:pt x="530" y="9"/>
                      <a:pt x="530" y="10"/>
                      <a:pt x="530" y="10"/>
                    </a:cubicBezTo>
                    <a:cubicBezTo>
                      <a:pt x="529" y="11"/>
                      <a:pt x="529" y="11"/>
                      <a:pt x="529" y="11"/>
                    </a:cubicBezTo>
                    <a:cubicBezTo>
                      <a:pt x="529" y="12"/>
                      <a:pt x="528" y="12"/>
                      <a:pt x="528" y="12"/>
                    </a:cubicBezTo>
                    <a:cubicBezTo>
                      <a:pt x="528" y="13"/>
                      <a:pt x="528" y="13"/>
                      <a:pt x="528" y="14"/>
                    </a:cubicBezTo>
                    <a:cubicBezTo>
                      <a:pt x="528" y="14"/>
                      <a:pt x="528" y="14"/>
                      <a:pt x="527" y="14"/>
                    </a:cubicBezTo>
                    <a:cubicBezTo>
                      <a:pt x="527" y="15"/>
                      <a:pt x="527" y="16"/>
                      <a:pt x="527" y="16"/>
                    </a:cubicBezTo>
                    <a:cubicBezTo>
                      <a:pt x="527" y="17"/>
                      <a:pt x="527" y="18"/>
                      <a:pt x="527" y="18"/>
                    </a:cubicBezTo>
                    <a:cubicBezTo>
                      <a:pt x="527" y="18"/>
                      <a:pt x="528" y="19"/>
                      <a:pt x="528" y="19"/>
                    </a:cubicBezTo>
                    <a:cubicBezTo>
                      <a:pt x="577" y="14"/>
                      <a:pt x="627" y="11"/>
                      <a:pt x="677" y="11"/>
                    </a:cubicBezTo>
                    <a:cubicBezTo>
                      <a:pt x="801" y="11"/>
                      <a:pt x="923" y="29"/>
                      <a:pt x="1022" y="69"/>
                    </a:cubicBezTo>
                    <a:cubicBezTo>
                      <a:pt x="915" y="21"/>
                      <a:pt x="779" y="0"/>
                      <a:pt x="640" y="0"/>
                    </a:cubicBezTo>
                  </a:path>
                </a:pathLst>
              </a:custGeom>
              <a:solidFill>
                <a:srgbClr val="ECEA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60" name="Freeform 15"/>
              <p:cNvSpPr>
                <a:spLocks noEditPoints="1"/>
              </p:cNvSpPr>
              <p:nvPr/>
            </p:nvSpPr>
            <p:spPr bwMode="auto">
              <a:xfrm>
                <a:off x="3722320" y="750278"/>
                <a:ext cx="2080862" cy="285752"/>
              </a:xfrm>
              <a:custGeom>
                <a:avLst/>
                <a:gdLst>
                  <a:gd name="T0" fmla="*/ 3 w 533"/>
                  <a:gd name="T1" fmla="*/ 73 h 73"/>
                  <a:gd name="T2" fmla="*/ 2 w 533"/>
                  <a:gd name="T3" fmla="*/ 71 h 73"/>
                  <a:gd name="T4" fmla="*/ 2 w 533"/>
                  <a:gd name="T5" fmla="*/ 71 h 73"/>
                  <a:gd name="T6" fmla="*/ 3 w 533"/>
                  <a:gd name="T7" fmla="*/ 70 h 73"/>
                  <a:gd name="T8" fmla="*/ 3 w 533"/>
                  <a:gd name="T9" fmla="*/ 70 h 73"/>
                  <a:gd name="T10" fmla="*/ 5 w 533"/>
                  <a:gd name="T11" fmla="*/ 71 h 73"/>
                  <a:gd name="T12" fmla="*/ 4 w 533"/>
                  <a:gd name="T13" fmla="*/ 70 h 73"/>
                  <a:gd name="T14" fmla="*/ 0 w 533"/>
                  <a:gd name="T15" fmla="*/ 69 h 73"/>
                  <a:gd name="T16" fmla="*/ 2 w 533"/>
                  <a:gd name="T17" fmla="*/ 69 h 73"/>
                  <a:gd name="T18" fmla="*/ 2 w 533"/>
                  <a:gd name="T19" fmla="*/ 69 h 73"/>
                  <a:gd name="T20" fmla="*/ 3 w 533"/>
                  <a:gd name="T21" fmla="*/ 68 h 73"/>
                  <a:gd name="T22" fmla="*/ 2 w 533"/>
                  <a:gd name="T23" fmla="*/ 69 h 73"/>
                  <a:gd name="T24" fmla="*/ 3 w 533"/>
                  <a:gd name="T25" fmla="*/ 68 h 73"/>
                  <a:gd name="T26" fmla="*/ 3 w 533"/>
                  <a:gd name="T27" fmla="*/ 68 h 73"/>
                  <a:gd name="T28" fmla="*/ 3 w 533"/>
                  <a:gd name="T29" fmla="*/ 67 h 73"/>
                  <a:gd name="T30" fmla="*/ 3 w 533"/>
                  <a:gd name="T31" fmla="*/ 67 h 73"/>
                  <a:gd name="T32" fmla="*/ 12 w 533"/>
                  <a:gd name="T33" fmla="*/ 63 h 73"/>
                  <a:gd name="T34" fmla="*/ 11 w 533"/>
                  <a:gd name="T35" fmla="*/ 67 h 73"/>
                  <a:gd name="T36" fmla="*/ 25 w 533"/>
                  <a:gd name="T37" fmla="*/ 58 h 73"/>
                  <a:gd name="T38" fmla="*/ 103 w 533"/>
                  <a:gd name="T39" fmla="*/ 32 h 73"/>
                  <a:gd name="T40" fmla="*/ 103 w 533"/>
                  <a:gd name="T41" fmla="*/ 33 h 73"/>
                  <a:gd name="T42" fmla="*/ 97 w 533"/>
                  <a:gd name="T43" fmla="*/ 40 h 73"/>
                  <a:gd name="T44" fmla="*/ 143 w 533"/>
                  <a:gd name="T45" fmla="*/ 23 h 73"/>
                  <a:gd name="T46" fmla="*/ 255 w 533"/>
                  <a:gd name="T47" fmla="*/ 5 h 73"/>
                  <a:gd name="T48" fmla="*/ 254 w 533"/>
                  <a:gd name="T49" fmla="*/ 6 h 73"/>
                  <a:gd name="T50" fmla="*/ 251 w 533"/>
                  <a:gd name="T51" fmla="*/ 6 h 73"/>
                  <a:gd name="T52" fmla="*/ 244 w 533"/>
                  <a:gd name="T53" fmla="*/ 7 h 73"/>
                  <a:gd name="T54" fmla="*/ 241 w 533"/>
                  <a:gd name="T55" fmla="*/ 7 h 73"/>
                  <a:gd name="T56" fmla="*/ 222 w 533"/>
                  <a:gd name="T57" fmla="*/ 10 h 73"/>
                  <a:gd name="T58" fmla="*/ 206 w 533"/>
                  <a:gd name="T59" fmla="*/ 11 h 73"/>
                  <a:gd name="T60" fmla="*/ 204 w 533"/>
                  <a:gd name="T61" fmla="*/ 16 h 73"/>
                  <a:gd name="T62" fmla="*/ 223 w 533"/>
                  <a:gd name="T63" fmla="*/ 12 h 73"/>
                  <a:gd name="T64" fmla="*/ 223 w 533"/>
                  <a:gd name="T65" fmla="*/ 14 h 73"/>
                  <a:gd name="T66" fmla="*/ 223 w 533"/>
                  <a:gd name="T67" fmla="*/ 14 h 73"/>
                  <a:gd name="T68" fmla="*/ 235 w 533"/>
                  <a:gd name="T69" fmla="*/ 12 h 73"/>
                  <a:gd name="T70" fmla="*/ 245 w 533"/>
                  <a:gd name="T71" fmla="*/ 9 h 73"/>
                  <a:gd name="T72" fmla="*/ 246 w 533"/>
                  <a:gd name="T73" fmla="*/ 9 h 73"/>
                  <a:gd name="T74" fmla="*/ 248 w 533"/>
                  <a:gd name="T75" fmla="*/ 9 h 73"/>
                  <a:gd name="T76" fmla="*/ 249 w 533"/>
                  <a:gd name="T77" fmla="*/ 9 h 73"/>
                  <a:gd name="T78" fmla="*/ 250 w 533"/>
                  <a:gd name="T79" fmla="*/ 9 h 73"/>
                  <a:gd name="T80" fmla="*/ 251 w 533"/>
                  <a:gd name="T81" fmla="*/ 9 h 73"/>
                  <a:gd name="T82" fmla="*/ 252 w 533"/>
                  <a:gd name="T83" fmla="*/ 10 h 73"/>
                  <a:gd name="T84" fmla="*/ 378 w 533"/>
                  <a:gd name="T85" fmla="*/ 3 h 73"/>
                  <a:gd name="T86" fmla="*/ 360 w 533"/>
                  <a:gd name="T8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33" h="73">
                    <a:moveTo>
                      <a:pt x="2" y="71"/>
                    </a:moveTo>
                    <a:cubicBezTo>
                      <a:pt x="1" y="72"/>
                      <a:pt x="1" y="73"/>
                      <a:pt x="3" y="73"/>
                    </a:cubicBezTo>
                    <a:cubicBezTo>
                      <a:pt x="1" y="73"/>
                      <a:pt x="2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moveTo>
                      <a:pt x="3" y="70"/>
                    </a:moveTo>
                    <a:cubicBezTo>
                      <a:pt x="2" y="71"/>
                      <a:pt x="2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2" y="71"/>
                      <a:pt x="3" y="71"/>
                      <a:pt x="3" y="70"/>
                    </a:cubicBezTo>
                    <a:moveTo>
                      <a:pt x="4" y="70"/>
                    </a:moveTo>
                    <a:cubicBezTo>
                      <a:pt x="4" y="70"/>
                      <a:pt x="3" y="70"/>
                      <a:pt x="3" y="70"/>
                    </a:cubicBezTo>
                    <a:cubicBezTo>
                      <a:pt x="3" y="70"/>
                      <a:pt x="4" y="70"/>
                      <a:pt x="4" y="70"/>
                    </a:cubicBezTo>
                    <a:cubicBezTo>
                      <a:pt x="4" y="70"/>
                      <a:pt x="5" y="70"/>
                      <a:pt x="5" y="71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5" y="70"/>
                      <a:pt x="4" y="70"/>
                      <a:pt x="4" y="70"/>
                    </a:cubicBezTo>
                    <a:moveTo>
                      <a:pt x="1" y="68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" y="69"/>
                      <a:pt x="2" y="69"/>
                      <a:pt x="2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9"/>
                      <a:pt x="1" y="69"/>
                      <a:pt x="1" y="68"/>
                    </a:cubicBezTo>
                    <a:moveTo>
                      <a:pt x="3" y="68"/>
                    </a:moveTo>
                    <a:cubicBezTo>
                      <a:pt x="2" y="68"/>
                      <a:pt x="2" y="68"/>
                      <a:pt x="2" y="68"/>
                    </a:cubicBezTo>
                    <a:cubicBezTo>
                      <a:pt x="2" y="68"/>
                      <a:pt x="2" y="68"/>
                      <a:pt x="2" y="69"/>
                    </a:cubicBezTo>
                    <a:cubicBezTo>
                      <a:pt x="2" y="68"/>
                      <a:pt x="3" y="68"/>
                      <a:pt x="3" y="68"/>
                    </a:cubicBezTo>
                    <a:moveTo>
                      <a:pt x="3" y="68"/>
                    </a:move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moveTo>
                      <a:pt x="3" y="67"/>
                    </a:moveTo>
                    <a:cubicBezTo>
                      <a:pt x="3" y="67"/>
                      <a:pt x="3" y="67"/>
                      <a:pt x="3" y="67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7"/>
                    </a:cubicBezTo>
                    <a:moveTo>
                      <a:pt x="25" y="58"/>
                    </a:moveTo>
                    <a:cubicBezTo>
                      <a:pt x="20" y="60"/>
                      <a:pt x="16" y="62"/>
                      <a:pt x="12" y="63"/>
                    </a:cubicBezTo>
                    <a:cubicBezTo>
                      <a:pt x="12" y="64"/>
                      <a:pt x="12" y="65"/>
                      <a:pt x="12" y="66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2" y="67"/>
                      <a:pt x="12" y="67"/>
                      <a:pt x="13" y="66"/>
                    </a:cubicBezTo>
                    <a:cubicBezTo>
                      <a:pt x="17" y="64"/>
                      <a:pt x="21" y="61"/>
                      <a:pt x="25" y="58"/>
                    </a:cubicBezTo>
                    <a:moveTo>
                      <a:pt x="143" y="23"/>
                    </a:moveTo>
                    <a:cubicBezTo>
                      <a:pt x="130" y="26"/>
                      <a:pt x="116" y="29"/>
                      <a:pt x="103" y="32"/>
                    </a:cubicBezTo>
                    <a:cubicBezTo>
                      <a:pt x="103" y="33"/>
                      <a:pt x="103" y="33"/>
                      <a:pt x="102" y="33"/>
                    </a:cubicBezTo>
                    <a:cubicBezTo>
                      <a:pt x="102" y="33"/>
                      <a:pt x="102" y="33"/>
                      <a:pt x="103" y="33"/>
                    </a:cubicBezTo>
                    <a:cubicBezTo>
                      <a:pt x="103" y="34"/>
                      <a:pt x="103" y="34"/>
                      <a:pt x="103" y="34"/>
                    </a:cubicBezTo>
                    <a:cubicBezTo>
                      <a:pt x="102" y="37"/>
                      <a:pt x="100" y="39"/>
                      <a:pt x="97" y="40"/>
                    </a:cubicBezTo>
                    <a:cubicBezTo>
                      <a:pt x="118" y="35"/>
                      <a:pt x="139" y="29"/>
                      <a:pt x="161" y="25"/>
                    </a:cubicBezTo>
                    <a:cubicBezTo>
                      <a:pt x="157" y="24"/>
                      <a:pt x="150" y="23"/>
                      <a:pt x="143" y="23"/>
                    </a:cubicBezTo>
                    <a:moveTo>
                      <a:pt x="360" y="0"/>
                    </a:moveTo>
                    <a:cubicBezTo>
                      <a:pt x="325" y="0"/>
                      <a:pt x="289" y="2"/>
                      <a:pt x="255" y="5"/>
                    </a:cubicBezTo>
                    <a:cubicBezTo>
                      <a:pt x="255" y="6"/>
                      <a:pt x="255" y="6"/>
                      <a:pt x="255" y="6"/>
                    </a:cubicBezTo>
                    <a:cubicBezTo>
                      <a:pt x="254" y="6"/>
                      <a:pt x="254" y="6"/>
                      <a:pt x="254" y="6"/>
                    </a:cubicBezTo>
                    <a:cubicBezTo>
                      <a:pt x="253" y="6"/>
                      <a:pt x="252" y="6"/>
                      <a:pt x="252" y="6"/>
                    </a:cubicBezTo>
                    <a:cubicBezTo>
                      <a:pt x="251" y="6"/>
                      <a:pt x="251" y="6"/>
                      <a:pt x="251" y="6"/>
                    </a:cubicBezTo>
                    <a:cubicBezTo>
                      <a:pt x="251" y="6"/>
                      <a:pt x="250" y="6"/>
                      <a:pt x="250" y="6"/>
                    </a:cubicBezTo>
                    <a:cubicBezTo>
                      <a:pt x="248" y="6"/>
                      <a:pt x="246" y="6"/>
                      <a:pt x="244" y="7"/>
                    </a:cubicBezTo>
                    <a:cubicBezTo>
                      <a:pt x="243" y="7"/>
                      <a:pt x="243" y="7"/>
                      <a:pt x="242" y="7"/>
                    </a:cubicBezTo>
                    <a:cubicBezTo>
                      <a:pt x="242" y="7"/>
                      <a:pt x="241" y="7"/>
                      <a:pt x="241" y="7"/>
                    </a:cubicBezTo>
                    <a:cubicBezTo>
                      <a:pt x="239" y="7"/>
                      <a:pt x="236" y="8"/>
                      <a:pt x="234" y="8"/>
                    </a:cubicBezTo>
                    <a:cubicBezTo>
                      <a:pt x="227" y="10"/>
                      <a:pt x="225" y="10"/>
                      <a:pt x="222" y="10"/>
                    </a:cubicBezTo>
                    <a:cubicBezTo>
                      <a:pt x="220" y="10"/>
                      <a:pt x="219" y="10"/>
                      <a:pt x="217" y="10"/>
                    </a:cubicBezTo>
                    <a:cubicBezTo>
                      <a:pt x="213" y="10"/>
                      <a:pt x="210" y="11"/>
                      <a:pt x="206" y="11"/>
                    </a:cubicBezTo>
                    <a:cubicBezTo>
                      <a:pt x="205" y="12"/>
                      <a:pt x="205" y="13"/>
                      <a:pt x="204" y="14"/>
                    </a:cubicBezTo>
                    <a:cubicBezTo>
                      <a:pt x="204" y="14"/>
                      <a:pt x="204" y="15"/>
                      <a:pt x="204" y="16"/>
                    </a:cubicBezTo>
                    <a:cubicBezTo>
                      <a:pt x="211" y="12"/>
                      <a:pt x="211" y="12"/>
                      <a:pt x="218" y="11"/>
                    </a:cubicBezTo>
                    <a:cubicBezTo>
                      <a:pt x="220" y="11"/>
                      <a:pt x="221" y="12"/>
                      <a:pt x="223" y="12"/>
                    </a:cubicBezTo>
                    <a:cubicBezTo>
                      <a:pt x="223" y="12"/>
                      <a:pt x="223" y="12"/>
                      <a:pt x="223" y="12"/>
                    </a:cubicBezTo>
                    <a:cubicBezTo>
                      <a:pt x="223" y="14"/>
                      <a:pt x="223" y="14"/>
                      <a:pt x="223" y="14"/>
                    </a:cubicBezTo>
                    <a:cubicBezTo>
                      <a:pt x="223" y="14"/>
                      <a:pt x="223" y="14"/>
                      <a:pt x="223" y="14"/>
                    </a:cubicBezTo>
                    <a:cubicBezTo>
                      <a:pt x="223" y="14"/>
                      <a:pt x="223" y="14"/>
                      <a:pt x="223" y="14"/>
                    </a:cubicBezTo>
                    <a:cubicBezTo>
                      <a:pt x="227" y="14"/>
                      <a:pt x="231" y="13"/>
                      <a:pt x="235" y="12"/>
                    </a:cubicBezTo>
                    <a:cubicBezTo>
                      <a:pt x="235" y="12"/>
                      <a:pt x="235" y="12"/>
                      <a:pt x="235" y="12"/>
                    </a:cubicBezTo>
                    <a:cubicBezTo>
                      <a:pt x="240" y="11"/>
                      <a:pt x="240" y="11"/>
                      <a:pt x="242" y="10"/>
                    </a:cubicBezTo>
                    <a:cubicBezTo>
                      <a:pt x="243" y="10"/>
                      <a:pt x="244" y="10"/>
                      <a:pt x="245" y="9"/>
                    </a:cubicBezTo>
                    <a:cubicBezTo>
                      <a:pt x="246" y="9"/>
                      <a:pt x="246" y="9"/>
                      <a:pt x="246" y="9"/>
                    </a:cubicBezTo>
                    <a:cubicBezTo>
                      <a:pt x="246" y="9"/>
                      <a:pt x="246" y="9"/>
                      <a:pt x="246" y="9"/>
                    </a:cubicBezTo>
                    <a:cubicBezTo>
                      <a:pt x="247" y="9"/>
                      <a:pt x="247" y="9"/>
                      <a:pt x="247" y="9"/>
                    </a:cubicBezTo>
                    <a:cubicBezTo>
                      <a:pt x="247" y="9"/>
                      <a:pt x="247" y="9"/>
                      <a:pt x="248" y="9"/>
                    </a:cubicBezTo>
                    <a:cubicBezTo>
                      <a:pt x="248" y="9"/>
                      <a:pt x="248" y="9"/>
                      <a:pt x="248" y="9"/>
                    </a:cubicBezTo>
                    <a:cubicBezTo>
                      <a:pt x="249" y="9"/>
                      <a:pt x="249" y="9"/>
                      <a:pt x="249" y="9"/>
                    </a:cubicBezTo>
                    <a:cubicBezTo>
                      <a:pt x="249" y="9"/>
                      <a:pt x="249" y="9"/>
                      <a:pt x="249" y="9"/>
                    </a:cubicBezTo>
                    <a:cubicBezTo>
                      <a:pt x="250" y="9"/>
                      <a:pt x="250" y="9"/>
                      <a:pt x="250" y="9"/>
                    </a:cubicBezTo>
                    <a:cubicBezTo>
                      <a:pt x="251" y="9"/>
                      <a:pt x="251" y="9"/>
                      <a:pt x="251" y="9"/>
                    </a:cubicBezTo>
                    <a:cubicBezTo>
                      <a:pt x="251" y="9"/>
                      <a:pt x="251" y="9"/>
                      <a:pt x="251" y="9"/>
                    </a:cubicBezTo>
                    <a:cubicBezTo>
                      <a:pt x="252" y="9"/>
                      <a:pt x="252" y="9"/>
                      <a:pt x="252" y="9"/>
                    </a:cubicBezTo>
                    <a:cubicBezTo>
                      <a:pt x="252" y="10"/>
                      <a:pt x="252" y="10"/>
                      <a:pt x="252" y="10"/>
                    </a:cubicBezTo>
                    <a:cubicBezTo>
                      <a:pt x="252" y="10"/>
                      <a:pt x="252" y="10"/>
                      <a:pt x="253" y="10"/>
                    </a:cubicBezTo>
                    <a:cubicBezTo>
                      <a:pt x="294" y="6"/>
                      <a:pt x="336" y="3"/>
                      <a:pt x="378" y="3"/>
                    </a:cubicBezTo>
                    <a:cubicBezTo>
                      <a:pt x="431" y="3"/>
                      <a:pt x="483" y="7"/>
                      <a:pt x="533" y="15"/>
                    </a:cubicBezTo>
                    <a:cubicBezTo>
                      <a:pt x="477" y="5"/>
                      <a:pt x="418" y="0"/>
                      <a:pt x="360" y="0"/>
                    </a:cubicBezTo>
                  </a:path>
                </a:pathLst>
              </a:custGeom>
              <a:solidFill>
                <a:srgbClr val="7BC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61" name="Freeform 16"/>
              <p:cNvSpPr>
                <a:spLocks noEditPoints="1"/>
              </p:cNvSpPr>
              <p:nvPr/>
            </p:nvSpPr>
            <p:spPr bwMode="auto">
              <a:xfrm>
                <a:off x="3226528" y="769818"/>
                <a:ext cx="1492261" cy="625236"/>
              </a:xfrm>
              <a:custGeom>
                <a:avLst/>
                <a:gdLst>
                  <a:gd name="T0" fmla="*/ 0 w 382"/>
                  <a:gd name="T1" fmla="*/ 160 h 160"/>
                  <a:gd name="T2" fmla="*/ 131 w 382"/>
                  <a:gd name="T3" fmla="*/ 65 h 160"/>
                  <a:gd name="T4" fmla="*/ 129 w 382"/>
                  <a:gd name="T5" fmla="*/ 66 h 160"/>
                  <a:gd name="T6" fmla="*/ 129 w 382"/>
                  <a:gd name="T7" fmla="*/ 66 h 160"/>
                  <a:gd name="T8" fmla="*/ 130 w 382"/>
                  <a:gd name="T9" fmla="*/ 68 h 160"/>
                  <a:gd name="T10" fmla="*/ 132 w 382"/>
                  <a:gd name="T11" fmla="*/ 66 h 160"/>
                  <a:gd name="T12" fmla="*/ 130 w 382"/>
                  <a:gd name="T13" fmla="*/ 62 h 160"/>
                  <a:gd name="T14" fmla="*/ 129 w 382"/>
                  <a:gd name="T15" fmla="*/ 64 h 160"/>
                  <a:gd name="T16" fmla="*/ 129 w 382"/>
                  <a:gd name="T17" fmla="*/ 63 h 160"/>
                  <a:gd name="T18" fmla="*/ 130 w 382"/>
                  <a:gd name="T19" fmla="*/ 63 h 160"/>
                  <a:gd name="T20" fmla="*/ 130 w 382"/>
                  <a:gd name="T21" fmla="*/ 63 h 160"/>
                  <a:gd name="T22" fmla="*/ 130 w 382"/>
                  <a:gd name="T23" fmla="*/ 65 h 160"/>
                  <a:gd name="T24" fmla="*/ 132 w 382"/>
                  <a:gd name="T25" fmla="*/ 66 h 160"/>
                  <a:gd name="T26" fmla="*/ 132 w 382"/>
                  <a:gd name="T27" fmla="*/ 66 h 160"/>
                  <a:gd name="T28" fmla="*/ 130 w 382"/>
                  <a:gd name="T29" fmla="*/ 68 h 160"/>
                  <a:gd name="T30" fmla="*/ 129 w 382"/>
                  <a:gd name="T31" fmla="*/ 66 h 160"/>
                  <a:gd name="T32" fmla="*/ 230 w 382"/>
                  <a:gd name="T33" fmla="*/ 27 h 160"/>
                  <a:gd name="T34" fmla="*/ 140 w 382"/>
                  <a:gd name="T35" fmla="*/ 61 h 160"/>
                  <a:gd name="T36" fmla="*/ 139 w 382"/>
                  <a:gd name="T37" fmla="*/ 61 h 160"/>
                  <a:gd name="T38" fmla="*/ 130 w 382"/>
                  <a:gd name="T39" fmla="*/ 62 h 160"/>
                  <a:gd name="T40" fmla="*/ 130 w 382"/>
                  <a:gd name="T41" fmla="*/ 63 h 160"/>
                  <a:gd name="T42" fmla="*/ 130 w 382"/>
                  <a:gd name="T43" fmla="*/ 63 h 160"/>
                  <a:gd name="T44" fmla="*/ 129 w 382"/>
                  <a:gd name="T45" fmla="*/ 64 h 160"/>
                  <a:gd name="T46" fmla="*/ 127 w 382"/>
                  <a:gd name="T47" fmla="*/ 64 h 160"/>
                  <a:gd name="T48" fmla="*/ 20 w 382"/>
                  <a:gd name="T49" fmla="*/ 135 h 160"/>
                  <a:gd name="T50" fmla="*/ 224 w 382"/>
                  <a:gd name="T51" fmla="*/ 35 h 160"/>
                  <a:gd name="T52" fmla="*/ 230 w 382"/>
                  <a:gd name="T53" fmla="*/ 28 h 160"/>
                  <a:gd name="T54" fmla="*/ 230 w 382"/>
                  <a:gd name="T55" fmla="*/ 27 h 160"/>
                  <a:gd name="T56" fmla="*/ 331 w 382"/>
                  <a:gd name="T57" fmla="*/ 11 h 160"/>
                  <a:gd name="T58" fmla="*/ 333 w 382"/>
                  <a:gd name="T59" fmla="*/ 6 h 160"/>
                  <a:gd name="T60" fmla="*/ 288 w 382"/>
                  <a:gd name="T61" fmla="*/ 20 h 160"/>
                  <a:gd name="T62" fmla="*/ 350 w 382"/>
                  <a:gd name="T63" fmla="*/ 9 h 160"/>
                  <a:gd name="T64" fmla="*/ 350 w 382"/>
                  <a:gd name="T65" fmla="*/ 7 h 160"/>
                  <a:gd name="T66" fmla="*/ 345 w 382"/>
                  <a:gd name="T67" fmla="*/ 6 h 160"/>
                  <a:gd name="T68" fmla="*/ 378 w 382"/>
                  <a:gd name="T69" fmla="*/ 4 h 160"/>
                  <a:gd name="T70" fmla="*/ 376 w 382"/>
                  <a:gd name="T71" fmla="*/ 4 h 160"/>
                  <a:gd name="T72" fmla="*/ 375 w 382"/>
                  <a:gd name="T73" fmla="*/ 4 h 160"/>
                  <a:gd name="T74" fmla="*/ 374 w 382"/>
                  <a:gd name="T75" fmla="*/ 4 h 160"/>
                  <a:gd name="T76" fmla="*/ 373 w 382"/>
                  <a:gd name="T77" fmla="*/ 4 h 160"/>
                  <a:gd name="T78" fmla="*/ 369 w 382"/>
                  <a:gd name="T79" fmla="*/ 5 h 160"/>
                  <a:gd name="T80" fmla="*/ 362 w 382"/>
                  <a:gd name="T81" fmla="*/ 7 h 160"/>
                  <a:gd name="T82" fmla="*/ 379 w 382"/>
                  <a:gd name="T83" fmla="*/ 5 h 160"/>
                  <a:gd name="T84" fmla="*/ 378 w 382"/>
                  <a:gd name="T85" fmla="*/ 4 h 160"/>
                  <a:gd name="T86" fmla="*/ 344 w 382"/>
                  <a:gd name="T87" fmla="*/ 5 h 160"/>
                  <a:gd name="T88" fmla="*/ 361 w 382"/>
                  <a:gd name="T89" fmla="*/ 3 h 160"/>
                  <a:gd name="T90" fmla="*/ 368 w 382"/>
                  <a:gd name="T91" fmla="*/ 2 h 160"/>
                  <a:gd name="T92" fmla="*/ 371 w 382"/>
                  <a:gd name="T93" fmla="*/ 2 h 160"/>
                  <a:gd name="T94" fmla="*/ 377 w 382"/>
                  <a:gd name="T95" fmla="*/ 1 h 160"/>
                  <a:gd name="T96" fmla="*/ 379 w 382"/>
                  <a:gd name="T97" fmla="*/ 1 h 160"/>
                  <a:gd name="T98" fmla="*/ 382 w 382"/>
                  <a:gd name="T99" fmla="*/ 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82" h="160">
                    <a:moveTo>
                      <a:pt x="4" y="155"/>
                    </a:moveTo>
                    <a:cubicBezTo>
                      <a:pt x="2" y="157"/>
                      <a:pt x="1" y="158"/>
                      <a:pt x="0" y="160"/>
                    </a:cubicBezTo>
                    <a:cubicBezTo>
                      <a:pt x="4" y="155"/>
                      <a:pt x="4" y="155"/>
                      <a:pt x="4" y="155"/>
                    </a:cubicBezTo>
                    <a:moveTo>
                      <a:pt x="131" y="65"/>
                    </a:moveTo>
                    <a:cubicBezTo>
                      <a:pt x="131" y="65"/>
                      <a:pt x="130" y="65"/>
                      <a:pt x="130" y="65"/>
                    </a:cubicBezTo>
                    <a:cubicBezTo>
                      <a:pt x="130" y="66"/>
                      <a:pt x="129" y="66"/>
                      <a:pt x="129" y="66"/>
                    </a:cubicBezTo>
                    <a:cubicBezTo>
                      <a:pt x="129" y="66"/>
                      <a:pt x="129" y="66"/>
                      <a:pt x="129" y="66"/>
                    </a:cubicBezTo>
                    <a:cubicBezTo>
                      <a:pt x="129" y="66"/>
                      <a:pt x="129" y="66"/>
                      <a:pt x="129" y="66"/>
                    </a:cubicBezTo>
                    <a:cubicBezTo>
                      <a:pt x="129" y="66"/>
                      <a:pt x="128" y="68"/>
                      <a:pt x="130" y="68"/>
                    </a:cubicBezTo>
                    <a:cubicBezTo>
                      <a:pt x="130" y="68"/>
                      <a:pt x="130" y="68"/>
                      <a:pt x="130" y="68"/>
                    </a:cubicBezTo>
                    <a:cubicBezTo>
                      <a:pt x="130" y="68"/>
                      <a:pt x="130" y="68"/>
                      <a:pt x="130" y="68"/>
                    </a:cubicBezTo>
                    <a:cubicBezTo>
                      <a:pt x="131" y="66"/>
                      <a:pt x="132" y="66"/>
                      <a:pt x="132" y="66"/>
                    </a:cubicBezTo>
                    <a:cubicBezTo>
                      <a:pt x="132" y="65"/>
                      <a:pt x="131" y="65"/>
                      <a:pt x="131" y="65"/>
                    </a:cubicBezTo>
                    <a:moveTo>
                      <a:pt x="130" y="62"/>
                    </a:moveTo>
                    <a:cubicBezTo>
                      <a:pt x="129" y="63"/>
                      <a:pt x="128" y="63"/>
                      <a:pt x="128" y="63"/>
                    </a:cubicBezTo>
                    <a:cubicBezTo>
                      <a:pt x="128" y="64"/>
                      <a:pt x="129" y="64"/>
                      <a:pt x="129" y="64"/>
                    </a:cubicBezTo>
                    <a:cubicBezTo>
                      <a:pt x="129" y="64"/>
                      <a:pt x="129" y="64"/>
                      <a:pt x="129" y="64"/>
                    </a:cubicBezTo>
                    <a:cubicBezTo>
                      <a:pt x="129" y="63"/>
                      <a:pt x="129" y="63"/>
                      <a:pt x="129" y="63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0" y="63"/>
                      <a:pt x="130" y="63"/>
                      <a:pt x="130" y="62"/>
                    </a:cubicBezTo>
                    <a:moveTo>
                      <a:pt x="130" y="65"/>
                    </a:moveTo>
                    <a:cubicBezTo>
                      <a:pt x="130" y="65"/>
                      <a:pt x="131" y="65"/>
                      <a:pt x="131" y="65"/>
                    </a:cubicBezTo>
                    <a:cubicBezTo>
                      <a:pt x="131" y="65"/>
                      <a:pt x="132" y="65"/>
                      <a:pt x="132" y="66"/>
                    </a:cubicBezTo>
                    <a:cubicBezTo>
                      <a:pt x="132" y="66"/>
                      <a:pt x="132" y="66"/>
                      <a:pt x="132" y="66"/>
                    </a:cubicBezTo>
                    <a:cubicBezTo>
                      <a:pt x="132" y="66"/>
                      <a:pt x="132" y="66"/>
                      <a:pt x="132" y="66"/>
                    </a:cubicBezTo>
                    <a:cubicBezTo>
                      <a:pt x="132" y="66"/>
                      <a:pt x="131" y="66"/>
                      <a:pt x="130" y="68"/>
                    </a:cubicBezTo>
                    <a:cubicBezTo>
                      <a:pt x="130" y="68"/>
                      <a:pt x="130" y="68"/>
                      <a:pt x="130" y="68"/>
                    </a:cubicBezTo>
                    <a:cubicBezTo>
                      <a:pt x="130" y="68"/>
                      <a:pt x="130" y="68"/>
                      <a:pt x="130" y="68"/>
                    </a:cubicBezTo>
                    <a:cubicBezTo>
                      <a:pt x="128" y="68"/>
                      <a:pt x="128" y="67"/>
                      <a:pt x="129" y="66"/>
                    </a:cubicBezTo>
                    <a:cubicBezTo>
                      <a:pt x="129" y="66"/>
                      <a:pt x="129" y="66"/>
                      <a:pt x="130" y="65"/>
                    </a:cubicBezTo>
                    <a:moveTo>
                      <a:pt x="230" y="27"/>
                    </a:moveTo>
                    <a:cubicBezTo>
                      <a:pt x="203" y="35"/>
                      <a:pt x="176" y="44"/>
                      <a:pt x="152" y="53"/>
                    </a:cubicBezTo>
                    <a:cubicBezTo>
                      <a:pt x="148" y="56"/>
                      <a:pt x="144" y="59"/>
                      <a:pt x="140" y="61"/>
                    </a:cubicBezTo>
                    <a:cubicBezTo>
                      <a:pt x="139" y="62"/>
                      <a:pt x="139" y="62"/>
                      <a:pt x="138" y="62"/>
                    </a:cubicBezTo>
                    <a:cubicBezTo>
                      <a:pt x="139" y="61"/>
                      <a:pt x="139" y="61"/>
                      <a:pt x="139" y="61"/>
                    </a:cubicBezTo>
                    <a:cubicBezTo>
                      <a:pt x="139" y="60"/>
                      <a:pt x="139" y="59"/>
                      <a:pt x="139" y="58"/>
                    </a:cubicBezTo>
                    <a:cubicBezTo>
                      <a:pt x="136" y="60"/>
                      <a:pt x="133" y="61"/>
                      <a:pt x="130" y="62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0" y="63"/>
                      <a:pt x="129" y="63"/>
                      <a:pt x="129" y="64"/>
                    </a:cubicBezTo>
                    <a:cubicBezTo>
                      <a:pt x="129" y="64"/>
                      <a:pt x="129" y="64"/>
                      <a:pt x="129" y="64"/>
                    </a:cubicBezTo>
                    <a:cubicBezTo>
                      <a:pt x="129" y="64"/>
                      <a:pt x="128" y="64"/>
                      <a:pt x="127" y="64"/>
                    </a:cubicBezTo>
                    <a:cubicBezTo>
                      <a:pt x="127" y="64"/>
                      <a:pt x="127" y="64"/>
                      <a:pt x="127" y="64"/>
                    </a:cubicBezTo>
                    <a:cubicBezTo>
                      <a:pt x="83" y="84"/>
                      <a:pt x="46" y="108"/>
                      <a:pt x="20" y="135"/>
                    </a:cubicBezTo>
                    <a:cubicBezTo>
                      <a:pt x="4" y="155"/>
                      <a:pt x="4" y="155"/>
                      <a:pt x="4" y="155"/>
                    </a:cubicBezTo>
                    <a:cubicBezTo>
                      <a:pt x="46" y="104"/>
                      <a:pt x="126" y="63"/>
                      <a:pt x="224" y="35"/>
                    </a:cubicBezTo>
                    <a:cubicBezTo>
                      <a:pt x="227" y="34"/>
                      <a:pt x="229" y="32"/>
                      <a:pt x="230" y="29"/>
                    </a:cubicBezTo>
                    <a:cubicBezTo>
                      <a:pt x="230" y="28"/>
                      <a:pt x="230" y="28"/>
                      <a:pt x="230" y="28"/>
                    </a:cubicBezTo>
                    <a:cubicBezTo>
                      <a:pt x="229" y="28"/>
                      <a:pt x="229" y="28"/>
                      <a:pt x="229" y="28"/>
                    </a:cubicBezTo>
                    <a:cubicBezTo>
                      <a:pt x="230" y="28"/>
                      <a:pt x="230" y="28"/>
                      <a:pt x="230" y="27"/>
                    </a:cubicBezTo>
                    <a:moveTo>
                      <a:pt x="345" y="6"/>
                    </a:moveTo>
                    <a:cubicBezTo>
                      <a:pt x="338" y="7"/>
                      <a:pt x="338" y="7"/>
                      <a:pt x="331" y="11"/>
                    </a:cubicBezTo>
                    <a:cubicBezTo>
                      <a:pt x="331" y="10"/>
                      <a:pt x="331" y="9"/>
                      <a:pt x="331" y="9"/>
                    </a:cubicBezTo>
                    <a:cubicBezTo>
                      <a:pt x="332" y="8"/>
                      <a:pt x="332" y="7"/>
                      <a:pt x="333" y="6"/>
                    </a:cubicBezTo>
                    <a:cubicBezTo>
                      <a:pt x="312" y="10"/>
                      <a:pt x="291" y="13"/>
                      <a:pt x="270" y="18"/>
                    </a:cubicBezTo>
                    <a:cubicBezTo>
                      <a:pt x="277" y="18"/>
                      <a:pt x="284" y="19"/>
                      <a:pt x="288" y="20"/>
                    </a:cubicBezTo>
                    <a:cubicBezTo>
                      <a:pt x="308" y="16"/>
                      <a:pt x="329" y="12"/>
                      <a:pt x="350" y="9"/>
                    </a:cubicBezTo>
                    <a:cubicBezTo>
                      <a:pt x="350" y="9"/>
                      <a:pt x="350" y="9"/>
                      <a:pt x="350" y="9"/>
                    </a:cubicBezTo>
                    <a:cubicBezTo>
                      <a:pt x="350" y="9"/>
                      <a:pt x="350" y="9"/>
                      <a:pt x="350" y="9"/>
                    </a:cubicBezTo>
                    <a:cubicBezTo>
                      <a:pt x="350" y="7"/>
                      <a:pt x="350" y="7"/>
                      <a:pt x="350" y="7"/>
                    </a:cubicBezTo>
                    <a:cubicBezTo>
                      <a:pt x="350" y="7"/>
                      <a:pt x="350" y="7"/>
                      <a:pt x="350" y="7"/>
                    </a:cubicBezTo>
                    <a:cubicBezTo>
                      <a:pt x="348" y="7"/>
                      <a:pt x="347" y="6"/>
                      <a:pt x="345" y="6"/>
                    </a:cubicBezTo>
                    <a:moveTo>
                      <a:pt x="378" y="4"/>
                    </a:moveTo>
                    <a:cubicBezTo>
                      <a:pt x="378" y="4"/>
                      <a:pt x="378" y="4"/>
                      <a:pt x="378" y="4"/>
                    </a:cubicBezTo>
                    <a:cubicBezTo>
                      <a:pt x="377" y="4"/>
                      <a:pt x="377" y="4"/>
                      <a:pt x="377" y="4"/>
                    </a:cubicBezTo>
                    <a:cubicBezTo>
                      <a:pt x="376" y="4"/>
                      <a:pt x="376" y="4"/>
                      <a:pt x="376" y="4"/>
                    </a:cubicBezTo>
                    <a:cubicBezTo>
                      <a:pt x="376" y="4"/>
                      <a:pt x="376" y="4"/>
                      <a:pt x="376" y="4"/>
                    </a:cubicBezTo>
                    <a:cubicBezTo>
                      <a:pt x="375" y="4"/>
                      <a:pt x="375" y="4"/>
                      <a:pt x="375" y="4"/>
                    </a:cubicBezTo>
                    <a:cubicBezTo>
                      <a:pt x="375" y="4"/>
                      <a:pt x="375" y="4"/>
                      <a:pt x="375" y="4"/>
                    </a:cubicBezTo>
                    <a:cubicBezTo>
                      <a:pt x="374" y="4"/>
                      <a:pt x="374" y="4"/>
                      <a:pt x="374" y="4"/>
                    </a:cubicBezTo>
                    <a:cubicBezTo>
                      <a:pt x="373" y="4"/>
                      <a:pt x="373" y="4"/>
                      <a:pt x="373" y="4"/>
                    </a:cubicBezTo>
                    <a:cubicBezTo>
                      <a:pt x="373" y="4"/>
                      <a:pt x="373" y="4"/>
                      <a:pt x="373" y="4"/>
                    </a:cubicBezTo>
                    <a:cubicBezTo>
                      <a:pt x="372" y="4"/>
                      <a:pt x="372" y="4"/>
                      <a:pt x="372" y="4"/>
                    </a:cubicBezTo>
                    <a:cubicBezTo>
                      <a:pt x="371" y="5"/>
                      <a:pt x="370" y="5"/>
                      <a:pt x="369" y="5"/>
                    </a:cubicBezTo>
                    <a:cubicBezTo>
                      <a:pt x="367" y="6"/>
                      <a:pt x="367" y="6"/>
                      <a:pt x="362" y="7"/>
                    </a:cubicBezTo>
                    <a:cubicBezTo>
                      <a:pt x="362" y="7"/>
                      <a:pt x="362" y="7"/>
                      <a:pt x="362" y="7"/>
                    </a:cubicBezTo>
                    <a:cubicBezTo>
                      <a:pt x="368" y="7"/>
                      <a:pt x="374" y="6"/>
                      <a:pt x="380" y="5"/>
                    </a:cubicBezTo>
                    <a:cubicBezTo>
                      <a:pt x="379" y="5"/>
                      <a:pt x="379" y="5"/>
                      <a:pt x="379" y="5"/>
                    </a:cubicBezTo>
                    <a:cubicBezTo>
                      <a:pt x="379" y="4"/>
                      <a:pt x="379" y="4"/>
                      <a:pt x="379" y="4"/>
                    </a:cubicBezTo>
                    <a:cubicBezTo>
                      <a:pt x="378" y="4"/>
                      <a:pt x="378" y="4"/>
                      <a:pt x="378" y="4"/>
                    </a:cubicBezTo>
                    <a:moveTo>
                      <a:pt x="361" y="3"/>
                    </a:moveTo>
                    <a:cubicBezTo>
                      <a:pt x="355" y="3"/>
                      <a:pt x="350" y="4"/>
                      <a:pt x="344" y="5"/>
                    </a:cubicBezTo>
                    <a:cubicBezTo>
                      <a:pt x="346" y="5"/>
                      <a:pt x="347" y="5"/>
                      <a:pt x="349" y="5"/>
                    </a:cubicBezTo>
                    <a:cubicBezTo>
                      <a:pt x="352" y="5"/>
                      <a:pt x="354" y="5"/>
                      <a:pt x="361" y="3"/>
                    </a:cubicBezTo>
                    <a:moveTo>
                      <a:pt x="371" y="2"/>
                    </a:moveTo>
                    <a:cubicBezTo>
                      <a:pt x="370" y="2"/>
                      <a:pt x="369" y="2"/>
                      <a:pt x="368" y="2"/>
                    </a:cubicBezTo>
                    <a:cubicBezTo>
                      <a:pt x="368" y="2"/>
                      <a:pt x="369" y="2"/>
                      <a:pt x="369" y="2"/>
                    </a:cubicBezTo>
                    <a:cubicBezTo>
                      <a:pt x="370" y="2"/>
                      <a:pt x="370" y="2"/>
                      <a:pt x="371" y="2"/>
                    </a:cubicBezTo>
                    <a:moveTo>
                      <a:pt x="382" y="0"/>
                    </a:moveTo>
                    <a:cubicBezTo>
                      <a:pt x="380" y="1"/>
                      <a:pt x="378" y="1"/>
                      <a:pt x="377" y="1"/>
                    </a:cubicBezTo>
                    <a:cubicBezTo>
                      <a:pt x="377" y="1"/>
                      <a:pt x="378" y="1"/>
                      <a:pt x="378" y="1"/>
                    </a:cubicBezTo>
                    <a:cubicBezTo>
                      <a:pt x="378" y="1"/>
                      <a:pt x="378" y="1"/>
                      <a:pt x="379" y="1"/>
                    </a:cubicBezTo>
                    <a:cubicBezTo>
                      <a:pt x="379" y="1"/>
                      <a:pt x="380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ECEA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62" name="Freeform 17"/>
              <p:cNvSpPr>
                <a:spLocks/>
              </p:cNvSpPr>
              <p:nvPr/>
            </p:nvSpPr>
            <p:spPr bwMode="auto">
              <a:xfrm>
                <a:off x="3421914" y="4342940"/>
                <a:ext cx="1538666" cy="589822"/>
              </a:xfrm>
              <a:custGeom>
                <a:avLst/>
                <a:gdLst>
                  <a:gd name="T0" fmla="*/ 393 w 394"/>
                  <a:gd name="T1" fmla="*/ 105 h 151"/>
                  <a:gd name="T2" fmla="*/ 385 w 394"/>
                  <a:gd name="T3" fmla="*/ 96 h 151"/>
                  <a:gd name="T4" fmla="*/ 226 w 394"/>
                  <a:gd name="T5" fmla="*/ 20 h 151"/>
                  <a:gd name="T6" fmla="*/ 182 w 394"/>
                  <a:gd name="T7" fmla="*/ 27 h 151"/>
                  <a:gd name="T8" fmla="*/ 294 w 394"/>
                  <a:gd name="T9" fmla="*/ 91 h 151"/>
                  <a:gd name="T10" fmla="*/ 0 w 394"/>
                  <a:gd name="T11" fmla="*/ 0 h 151"/>
                  <a:gd name="T12" fmla="*/ 32 w 394"/>
                  <a:gd name="T13" fmla="*/ 30 h 151"/>
                  <a:gd name="T14" fmla="*/ 305 w 394"/>
                  <a:gd name="T15" fmla="*/ 115 h 151"/>
                  <a:gd name="T16" fmla="*/ 261 w 394"/>
                  <a:gd name="T17" fmla="*/ 135 h 151"/>
                  <a:gd name="T18" fmla="*/ 260 w 394"/>
                  <a:gd name="T19" fmla="*/ 137 h 151"/>
                  <a:gd name="T20" fmla="*/ 296 w 394"/>
                  <a:gd name="T21" fmla="*/ 150 h 151"/>
                  <a:gd name="T22" fmla="*/ 389 w 394"/>
                  <a:gd name="T23" fmla="*/ 114 h 151"/>
                  <a:gd name="T24" fmla="*/ 393 w 394"/>
                  <a:gd name="T25" fmla="*/ 10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4" h="151">
                    <a:moveTo>
                      <a:pt x="393" y="105"/>
                    </a:moveTo>
                    <a:cubicBezTo>
                      <a:pt x="393" y="102"/>
                      <a:pt x="392" y="99"/>
                      <a:pt x="385" y="96"/>
                    </a:cubicBezTo>
                    <a:cubicBezTo>
                      <a:pt x="326" y="73"/>
                      <a:pt x="289" y="56"/>
                      <a:pt x="226" y="20"/>
                    </a:cubicBezTo>
                    <a:cubicBezTo>
                      <a:pt x="203" y="7"/>
                      <a:pt x="178" y="14"/>
                      <a:pt x="182" y="27"/>
                    </a:cubicBezTo>
                    <a:cubicBezTo>
                      <a:pt x="183" y="31"/>
                      <a:pt x="186" y="41"/>
                      <a:pt x="294" y="91"/>
                    </a:cubicBezTo>
                    <a:cubicBezTo>
                      <a:pt x="194" y="83"/>
                      <a:pt x="70" y="65"/>
                      <a:pt x="0" y="0"/>
                    </a:cubicBezTo>
                    <a:cubicBezTo>
                      <a:pt x="9" y="9"/>
                      <a:pt x="22" y="21"/>
                      <a:pt x="32" y="30"/>
                    </a:cubicBezTo>
                    <a:cubicBezTo>
                      <a:pt x="117" y="95"/>
                      <a:pt x="240" y="111"/>
                      <a:pt x="305" y="115"/>
                    </a:cubicBezTo>
                    <a:cubicBezTo>
                      <a:pt x="285" y="124"/>
                      <a:pt x="285" y="124"/>
                      <a:pt x="261" y="135"/>
                    </a:cubicBezTo>
                    <a:cubicBezTo>
                      <a:pt x="261" y="136"/>
                      <a:pt x="261" y="137"/>
                      <a:pt x="260" y="137"/>
                    </a:cubicBezTo>
                    <a:cubicBezTo>
                      <a:pt x="270" y="146"/>
                      <a:pt x="292" y="149"/>
                      <a:pt x="296" y="150"/>
                    </a:cubicBezTo>
                    <a:cubicBezTo>
                      <a:pt x="301" y="151"/>
                      <a:pt x="310" y="151"/>
                      <a:pt x="389" y="114"/>
                    </a:cubicBezTo>
                    <a:cubicBezTo>
                      <a:pt x="394" y="111"/>
                      <a:pt x="394" y="110"/>
                      <a:pt x="393" y="105"/>
                    </a:cubicBezTo>
                  </a:path>
                </a:pathLst>
              </a:custGeom>
              <a:solidFill>
                <a:srgbClr val="2450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63" name="Freeform 18"/>
              <p:cNvSpPr>
                <a:spLocks/>
              </p:cNvSpPr>
              <p:nvPr/>
            </p:nvSpPr>
            <p:spPr bwMode="auto">
              <a:xfrm>
                <a:off x="2766149" y="2823813"/>
                <a:ext cx="2912475" cy="1465396"/>
              </a:xfrm>
              <a:custGeom>
                <a:avLst/>
                <a:gdLst>
                  <a:gd name="T0" fmla="*/ 745 w 746"/>
                  <a:gd name="T1" fmla="*/ 198 h 375"/>
                  <a:gd name="T2" fmla="*/ 735 w 746"/>
                  <a:gd name="T3" fmla="*/ 178 h 375"/>
                  <a:gd name="T4" fmla="*/ 520 w 746"/>
                  <a:gd name="T5" fmla="*/ 49 h 375"/>
                  <a:gd name="T6" fmla="*/ 451 w 746"/>
                  <a:gd name="T7" fmla="*/ 81 h 375"/>
                  <a:gd name="T8" fmla="*/ 591 w 746"/>
                  <a:gd name="T9" fmla="*/ 187 h 375"/>
                  <a:gd name="T10" fmla="*/ 0 w 746"/>
                  <a:gd name="T11" fmla="*/ 0 h 375"/>
                  <a:gd name="T12" fmla="*/ 1 w 746"/>
                  <a:gd name="T13" fmla="*/ 23 h 375"/>
                  <a:gd name="T14" fmla="*/ 4 w 746"/>
                  <a:gd name="T15" fmla="*/ 46 h 375"/>
                  <a:gd name="T16" fmla="*/ 595 w 746"/>
                  <a:gd name="T17" fmla="*/ 247 h 375"/>
                  <a:gd name="T18" fmla="*/ 477 w 746"/>
                  <a:gd name="T19" fmla="*/ 332 h 375"/>
                  <a:gd name="T20" fmla="*/ 515 w 746"/>
                  <a:gd name="T21" fmla="*/ 375 h 375"/>
                  <a:gd name="T22" fmla="*/ 519 w 746"/>
                  <a:gd name="T23" fmla="*/ 375 h 375"/>
                  <a:gd name="T24" fmla="*/ 736 w 746"/>
                  <a:gd name="T25" fmla="*/ 222 h 375"/>
                  <a:gd name="T26" fmla="*/ 745 w 746"/>
                  <a:gd name="T27" fmla="*/ 198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6" h="375">
                    <a:moveTo>
                      <a:pt x="745" y="198"/>
                    </a:moveTo>
                    <a:cubicBezTo>
                      <a:pt x="744" y="191"/>
                      <a:pt x="744" y="184"/>
                      <a:pt x="735" y="178"/>
                    </a:cubicBezTo>
                    <a:cubicBezTo>
                      <a:pt x="666" y="132"/>
                      <a:pt x="589" y="98"/>
                      <a:pt x="520" y="49"/>
                    </a:cubicBezTo>
                    <a:cubicBezTo>
                      <a:pt x="485" y="29"/>
                      <a:pt x="446" y="56"/>
                      <a:pt x="451" y="81"/>
                    </a:cubicBezTo>
                    <a:cubicBezTo>
                      <a:pt x="454" y="101"/>
                      <a:pt x="568" y="173"/>
                      <a:pt x="591" y="187"/>
                    </a:cubicBezTo>
                    <a:cubicBezTo>
                      <a:pt x="34" y="213"/>
                      <a:pt x="2" y="22"/>
                      <a:pt x="0" y="0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0" y="222"/>
                      <a:pt x="407" y="263"/>
                      <a:pt x="595" y="247"/>
                    </a:cubicBezTo>
                    <a:cubicBezTo>
                      <a:pt x="555" y="277"/>
                      <a:pt x="533" y="294"/>
                      <a:pt x="477" y="332"/>
                    </a:cubicBezTo>
                    <a:cubicBezTo>
                      <a:pt x="454" y="352"/>
                      <a:pt x="488" y="373"/>
                      <a:pt x="515" y="375"/>
                    </a:cubicBezTo>
                    <a:cubicBezTo>
                      <a:pt x="516" y="375"/>
                      <a:pt x="518" y="375"/>
                      <a:pt x="519" y="375"/>
                    </a:cubicBezTo>
                    <a:cubicBezTo>
                      <a:pt x="561" y="372"/>
                      <a:pt x="734" y="224"/>
                      <a:pt x="736" y="222"/>
                    </a:cubicBezTo>
                    <a:cubicBezTo>
                      <a:pt x="746" y="212"/>
                      <a:pt x="745" y="205"/>
                      <a:pt x="745" y="198"/>
                    </a:cubicBezTo>
                  </a:path>
                </a:pathLst>
              </a:custGeom>
              <a:solidFill>
                <a:srgbClr val="2450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64" name="Freeform 19"/>
              <p:cNvSpPr>
                <a:spLocks/>
              </p:cNvSpPr>
              <p:nvPr/>
            </p:nvSpPr>
            <p:spPr bwMode="auto">
              <a:xfrm>
                <a:off x="2808890" y="1297360"/>
                <a:ext cx="1968515" cy="1464175"/>
              </a:xfrm>
              <a:custGeom>
                <a:avLst/>
                <a:gdLst>
                  <a:gd name="T0" fmla="*/ 504 w 504"/>
                  <a:gd name="T1" fmla="*/ 235 h 375"/>
                  <a:gd name="T2" fmla="*/ 501 w 504"/>
                  <a:gd name="T3" fmla="*/ 220 h 375"/>
                  <a:gd name="T4" fmla="*/ 403 w 504"/>
                  <a:gd name="T5" fmla="*/ 99 h 375"/>
                  <a:gd name="T6" fmla="*/ 362 w 504"/>
                  <a:gd name="T7" fmla="*/ 118 h 375"/>
                  <a:gd name="T8" fmla="*/ 414 w 504"/>
                  <a:gd name="T9" fmla="*/ 208 h 375"/>
                  <a:gd name="T10" fmla="*/ 127 w 504"/>
                  <a:gd name="T11" fmla="*/ 0 h 375"/>
                  <a:gd name="T12" fmla="*/ 107 w 504"/>
                  <a:gd name="T13" fmla="*/ 25 h 375"/>
                  <a:gd name="T14" fmla="*/ 407 w 504"/>
                  <a:gd name="T15" fmla="*/ 257 h 375"/>
                  <a:gd name="T16" fmla="*/ 315 w 504"/>
                  <a:gd name="T17" fmla="*/ 325 h 375"/>
                  <a:gd name="T18" fmla="*/ 334 w 504"/>
                  <a:gd name="T19" fmla="*/ 373 h 375"/>
                  <a:gd name="T20" fmla="*/ 497 w 504"/>
                  <a:gd name="T21" fmla="*/ 254 h 375"/>
                  <a:gd name="T22" fmla="*/ 504 w 504"/>
                  <a:gd name="T23" fmla="*/ 235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4" h="375">
                    <a:moveTo>
                      <a:pt x="504" y="235"/>
                    </a:moveTo>
                    <a:cubicBezTo>
                      <a:pt x="504" y="229"/>
                      <a:pt x="504" y="224"/>
                      <a:pt x="501" y="220"/>
                    </a:cubicBezTo>
                    <a:cubicBezTo>
                      <a:pt x="470" y="178"/>
                      <a:pt x="429" y="145"/>
                      <a:pt x="403" y="99"/>
                    </a:cubicBezTo>
                    <a:cubicBezTo>
                      <a:pt x="391" y="82"/>
                      <a:pt x="365" y="102"/>
                      <a:pt x="362" y="118"/>
                    </a:cubicBezTo>
                    <a:cubicBezTo>
                      <a:pt x="359" y="129"/>
                      <a:pt x="376" y="160"/>
                      <a:pt x="414" y="208"/>
                    </a:cubicBezTo>
                    <a:cubicBezTo>
                      <a:pt x="0" y="168"/>
                      <a:pt x="112" y="17"/>
                      <a:pt x="127" y="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5" y="175"/>
                      <a:pt x="256" y="251"/>
                      <a:pt x="407" y="257"/>
                    </a:cubicBezTo>
                    <a:cubicBezTo>
                      <a:pt x="370" y="286"/>
                      <a:pt x="362" y="292"/>
                      <a:pt x="315" y="325"/>
                    </a:cubicBezTo>
                    <a:cubicBezTo>
                      <a:pt x="295" y="342"/>
                      <a:pt x="310" y="369"/>
                      <a:pt x="334" y="373"/>
                    </a:cubicBezTo>
                    <a:cubicBezTo>
                      <a:pt x="358" y="375"/>
                      <a:pt x="456" y="290"/>
                      <a:pt x="497" y="254"/>
                    </a:cubicBezTo>
                    <a:cubicBezTo>
                      <a:pt x="504" y="247"/>
                      <a:pt x="504" y="243"/>
                      <a:pt x="504" y="235"/>
                    </a:cubicBezTo>
                  </a:path>
                </a:pathLst>
              </a:custGeom>
              <a:solidFill>
                <a:srgbClr val="2450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665" name="Freeform 20"/>
              <p:cNvSpPr>
                <a:spLocks/>
              </p:cNvSpPr>
              <p:nvPr/>
            </p:nvSpPr>
            <p:spPr bwMode="auto">
              <a:xfrm>
                <a:off x="4155833" y="543901"/>
                <a:ext cx="762006" cy="687515"/>
              </a:xfrm>
              <a:custGeom>
                <a:avLst/>
                <a:gdLst>
                  <a:gd name="T0" fmla="*/ 114 w 195"/>
                  <a:gd name="T1" fmla="*/ 111 h 176"/>
                  <a:gd name="T2" fmla="*/ 140 w 195"/>
                  <a:gd name="T3" fmla="*/ 72 h 176"/>
                  <a:gd name="T4" fmla="*/ 162 w 195"/>
                  <a:gd name="T5" fmla="*/ 53 h 176"/>
                  <a:gd name="T6" fmla="*/ 165 w 195"/>
                  <a:gd name="T7" fmla="*/ 52 h 176"/>
                  <a:gd name="T8" fmla="*/ 108 w 195"/>
                  <a:gd name="T9" fmla="*/ 96 h 176"/>
                  <a:gd name="T10" fmla="*/ 58 w 195"/>
                  <a:gd name="T11" fmla="*/ 63 h 176"/>
                  <a:gd name="T12" fmla="*/ 93 w 195"/>
                  <a:gd name="T13" fmla="*/ 22 h 176"/>
                  <a:gd name="T14" fmla="*/ 195 w 195"/>
                  <a:gd name="T15" fmla="*/ 0 h 176"/>
                  <a:gd name="T16" fmla="*/ 43 w 195"/>
                  <a:gd name="T17" fmla="*/ 96 h 176"/>
                  <a:gd name="T18" fmla="*/ 84 w 195"/>
                  <a:gd name="T19" fmla="*/ 118 h 176"/>
                  <a:gd name="T20" fmla="*/ 30 w 195"/>
                  <a:gd name="T21" fmla="*/ 149 h 176"/>
                  <a:gd name="T22" fmla="*/ 15 w 195"/>
                  <a:gd name="T23" fmla="*/ 174 h 176"/>
                  <a:gd name="T24" fmla="*/ 106 w 195"/>
                  <a:gd name="T25" fmla="*/ 120 h 176"/>
                  <a:gd name="T26" fmla="*/ 114 w 195"/>
                  <a:gd name="T27" fmla="*/ 11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5" h="176">
                    <a:moveTo>
                      <a:pt x="114" y="111"/>
                    </a:moveTo>
                    <a:cubicBezTo>
                      <a:pt x="124" y="99"/>
                      <a:pt x="130" y="84"/>
                      <a:pt x="140" y="72"/>
                    </a:cubicBezTo>
                    <a:cubicBezTo>
                      <a:pt x="145" y="65"/>
                      <a:pt x="155" y="58"/>
                      <a:pt x="162" y="53"/>
                    </a:cubicBezTo>
                    <a:cubicBezTo>
                      <a:pt x="163" y="53"/>
                      <a:pt x="164" y="52"/>
                      <a:pt x="165" y="52"/>
                    </a:cubicBezTo>
                    <a:cubicBezTo>
                      <a:pt x="164" y="52"/>
                      <a:pt x="132" y="61"/>
                      <a:pt x="108" y="96"/>
                    </a:cubicBezTo>
                    <a:cubicBezTo>
                      <a:pt x="70" y="82"/>
                      <a:pt x="61" y="79"/>
                      <a:pt x="58" y="63"/>
                    </a:cubicBezTo>
                    <a:cubicBezTo>
                      <a:pt x="55" y="49"/>
                      <a:pt x="68" y="34"/>
                      <a:pt x="93" y="22"/>
                    </a:cubicBezTo>
                    <a:cubicBezTo>
                      <a:pt x="108" y="15"/>
                      <a:pt x="141" y="2"/>
                      <a:pt x="195" y="0"/>
                    </a:cubicBezTo>
                    <a:cubicBezTo>
                      <a:pt x="82" y="3"/>
                      <a:pt x="0" y="55"/>
                      <a:pt x="43" y="96"/>
                    </a:cubicBezTo>
                    <a:cubicBezTo>
                      <a:pt x="59" y="112"/>
                      <a:pt x="84" y="118"/>
                      <a:pt x="84" y="118"/>
                    </a:cubicBezTo>
                    <a:cubicBezTo>
                      <a:pt x="54" y="136"/>
                      <a:pt x="54" y="136"/>
                      <a:pt x="30" y="149"/>
                    </a:cubicBezTo>
                    <a:cubicBezTo>
                      <a:pt x="16" y="156"/>
                      <a:pt x="8" y="170"/>
                      <a:pt x="15" y="174"/>
                    </a:cubicBezTo>
                    <a:cubicBezTo>
                      <a:pt x="25" y="176"/>
                      <a:pt x="105" y="121"/>
                      <a:pt x="106" y="120"/>
                    </a:cubicBezTo>
                    <a:cubicBezTo>
                      <a:pt x="109" y="117"/>
                      <a:pt x="111" y="116"/>
                      <a:pt x="114" y="111"/>
                    </a:cubicBezTo>
                  </a:path>
                </a:pathLst>
              </a:custGeom>
              <a:solidFill>
                <a:srgbClr val="2450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66" name="组合 665"/>
              <p:cNvGrpSpPr/>
              <p:nvPr/>
            </p:nvGrpSpPr>
            <p:grpSpPr>
              <a:xfrm>
                <a:off x="1617668" y="2803054"/>
                <a:ext cx="2303533" cy="1089279"/>
                <a:chOff x="-1438275" y="4605338"/>
                <a:chExt cx="2370138" cy="1120775"/>
              </a:xfrm>
            </p:grpSpPr>
            <p:sp>
              <p:nvSpPr>
                <p:cNvPr id="675" name="AutoShape 2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-1435100" y="4608513"/>
                  <a:ext cx="2362200" cy="1114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6" name="Freeform 29"/>
                <p:cNvSpPr>
                  <a:spLocks noEditPoints="1"/>
                </p:cNvSpPr>
                <p:nvPr/>
              </p:nvSpPr>
              <p:spPr bwMode="auto">
                <a:xfrm>
                  <a:off x="-1438275" y="4605338"/>
                  <a:ext cx="2370138" cy="1120775"/>
                </a:xfrm>
                <a:custGeom>
                  <a:avLst/>
                  <a:gdLst>
                    <a:gd name="T0" fmla="*/ 315 w 629"/>
                    <a:gd name="T1" fmla="*/ 56 h 296"/>
                    <a:gd name="T2" fmla="*/ 398 w 629"/>
                    <a:gd name="T3" fmla="*/ 16 h 296"/>
                    <a:gd name="T4" fmla="*/ 504 w 629"/>
                    <a:gd name="T5" fmla="*/ 110 h 296"/>
                    <a:gd name="T6" fmla="*/ 513 w 629"/>
                    <a:gd name="T7" fmla="*/ 110 h 296"/>
                    <a:gd name="T8" fmla="*/ 601 w 629"/>
                    <a:gd name="T9" fmla="*/ 198 h 296"/>
                    <a:gd name="T10" fmla="*/ 513 w 629"/>
                    <a:gd name="T11" fmla="*/ 286 h 296"/>
                    <a:gd name="T12" fmla="*/ 117 w 629"/>
                    <a:gd name="T13" fmla="*/ 286 h 296"/>
                    <a:gd name="T14" fmla="*/ 28 w 629"/>
                    <a:gd name="T15" fmla="*/ 198 h 296"/>
                    <a:gd name="T16" fmla="*/ 117 w 629"/>
                    <a:gd name="T17" fmla="*/ 110 h 296"/>
                    <a:gd name="T18" fmla="*/ 125 w 629"/>
                    <a:gd name="T19" fmla="*/ 110 h 296"/>
                    <a:gd name="T20" fmla="*/ 231 w 629"/>
                    <a:gd name="T21" fmla="*/ 16 h 296"/>
                    <a:gd name="T22" fmla="*/ 315 w 629"/>
                    <a:gd name="T23" fmla="*/ 56 h 296"/>
                    <a:gd name="T24" fmla="*/ 407 w 629"/>
                    <a:gd name="T25" fmla="*/ 0 h 296"/>
                    <a:gd name="T26" fmla="*/ 315 w 629"/>
                    <a:gd name="T27" fmla="*/ 44 h 296"/>
                    <a:gd name="T28" fmla="*/ 223 w 629"/>
                    <a:gd name="T29" fmla="*/ 0 h 296"/>
                    <a:gd name="T30" fmla="*/ 106 w 629"/>
                    <a:gd name="T31" fmla="*/ 103 h 296"/>
                    <a:gd name="T32" fmla="*/ 97 w 629"/>
                    <a:gd name="T33" fmla="*/ 103 h 296"/>
                    <a:gd name="T34" fmla="*/ 0 w 629"/>
                    <a:gd name="T35" fmla="*/ 199 h 296"/>
                    <a:gd name="T36" fmla="*/ 97 w 629"/>
                    <a:gd name="T37" fmla="*/ 296 h 296"/>
                    <a:gd name="T38" fmla="*/ 533 w 629"/>
                    <a:gd name="T39" fmla="*/ 296 h 296"/>
                    <a:gd name="T40" fmla="*/ 629 w 629"/>
                    <a:gd name="T41" fmla="*/ 199 h 296"/>
                    <a:gd name="T42" fmla="*/ 533 w 629"/>
                    <a:gd name="T43" fmla="*/ 103 h 296"/>
                    <a:gd name="T44" fmla="*/ 524 w 629"/>
                    <a:gd name="T45" fmla="*/ 103 h 296"/>
                    <a:gd name="T46" fmla="*/ 407 w 629"/>
                    <a:gd name="T47" fmla="*/ 0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29" h="296">
                      <a:moveTo>
                        <a:pt x="315" y="56"/>
                      </a:moveTo>
                      <a:cubicBezTo>
                        <a:pt x="335" y="31"/>
                        <a:pt x="365" y="16"/>
                        <a:pt x="398" y="16"/>
                      </a:cubicBezTo>
                      <a:cubicBezTo>
                        <a:pt x="453" y="16"/>
                        <a:pt x="498" y="57"/>
                        <a:pt x="504" y="110"/>
                      </a:cubicBezTo>
                      <a:cubicBezTo>
                        <a:pt x="513" y="110"/>
                        <a:pt x="513" y="110"/>
                        <a:pt x="513" y="110"/>
                      </a:cubicBezTo>
                      <a:cubicBezTo>
                        <a:pt x="561" y="110"/>
                        <a:pt x="601" y="149"/>
                        <a:pt x="601" y="198"/>
                      </a:cubicBezTo>
                      <a:cubicBezTo>
                        <a:pt x="601" y="246"/>
                        <a:pt x="561" y="286"/>
                        <a:pt x="513" y="286"/>
                      </a:cubicBezTo>
                      <a:cubicBezTo>
                        <a:pt x="117" y="286"/>
                        <a:pt x="117" y="286"/>
                        <a:pt x="117" y="286"/>
                      </a:cubicBezTo>
                      <a:cubicBezTo>
                        <a:pt x="68" y="286"/>
                        <a:pt x="28" y="246"/>
                        <a:pt x="28" y="198"/>
                      </a:cubicBezTo>
                      <a:cubicBezTo>
                        <a:pt x="28" y="149"/>
                        <a:pt x="68" y="110"/>
                        <a:pt x="117" y="110"/>
                      </a:cubicBezTo>
                      <a:cubicBezTo>
                        <a:pt x="125" y="110"/>
                        <a:pt x="125" y="110"/>
                        <a:pt x="125" y="110"/>
                      </a:cubicBezTo>
                      <a:cubicBezTo>
                        <a:pt x="131" y="57"/>
                        <a:pt x="176" y="16"/>
                        <a:pt x="231" y="16"/>
                      </a:cubicBezTo>
                      <a:cubicBezTo>
                        <a:pt x="264" y="16"/>
                        <a:pt x="294" y="31"/>
                        <a:pt x="315" y="56"/>
                      </a:cubicBezTo>
                      <a:moveTo>
                        <a:pt x="407" y="0"/>
                      </a:moveTo>
                      <a:cubicBezTo>
                        <a:pt x="370" y="0"/>
                        <a:pt x="337" y="16"/>
                        <a:pt x="315" y="44"/>
                      </a:cubicBezTo>
                      <a:cubicBezTo>
                        <a:pt x="293" y="16"/>
                        <a:pt x="259" y="0"/>
                        <a:pt x="223" y="0"/>
                      </a:cubicBezTo>
                      <a:cubicBezTo>
                        <a:pt x="163" y="0"/>
                        <a:pt x="114" y="44"/>
                        <a:pt x="106" y="103"/>
                      </a:cubicBezTo>
                      <a:cubicBezTo>
                        <a:pt x="97" y="103"/>
                        <a:pt x="97" y="103"/>
                        <a:pt x="97" y="103"/>
                      </a:cubicBezTo>
                      <a:cubicBezTo>
                        <a:pt x="44" y="103"/>
                        <a:pt x="0" y="146"/>
                        <a:pt x="0" y="199"/>
                      </a:cubicBezTo>
                      <a:cubicBezTo>
                        <a:pt x="0" y="253"/>
                        <a:pt x="44" y="296"/>
                        <a:pt x="97" y="296"/>
                      </a:cubicBezTo>
                      <a:cubicBezTo>
                        <a:pt x="533" y="296"/>
                        <a:pt x="533" y="296"/>
                        <a:pt x="533" y="296"/>
                      </a:cubicBezTo>
                      <a:cubicBezTo>
                        <a:pt x="586" y="296"/>
                        <a:pt x="629" y="253"/>
                        <a:pt x="629" y="199"/>
                      </a:cubicBezTo>
                      <a:cubicBezTo>
                        <a:pt x="629" y="146"/>
                        <a:pt x="586" y="103"/>
                        <a:pt x="533" y="103"/>
                      </a:cubicBezTo>
                      <a:cubicBezTo>
                        <a:pt x="524" y="103"/>
                        <a:pt x="524" y="103"/>
                        <a:pt x="524" y="103"/>
                      </a:cubicBezTo>
                      <a:cubicBezTo>
                        <a:pt x="516" y="44"/>
                        <a:pt x="467" y="0"/>
                        <a:pt x="407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7" name="Freeform 30"/>
                <p:cNvSpPr>
                  <a:spLocks/>
                </p:cNvSpPr>
                <p:nvPr/>
              </p:nvSpPr>
              <p:spPr bwMode="auto">
                <a:xfrm>
                  <a:off x="-1333500" y="4665663"/>
                  <a:ext cx="2159000" cy="1022350"/>
                </a:xfrm>
                <a:custGeom>
                  <a:avLst/>
                  <a:gdLst>
                    <a:gd name="T0" fmla="*/ 370 w 573"/>
                    <a:gd name="T1" fmla="*/ 0 h 270"/>
                    <a:gd name="T2" fmla="*/ 287 w 573"/>
                    <a:gd name="T3" fmla="*/ 40 h 270"/>
                    <a:gd name="T4" fmla="*/ 203 w 573"/>
                    <a:gd name="T5" fmla="*/ 0 h 270"/>
                    <a:gd name="T6" fmla="*/ 97 w 573"/>
                    <a:gd name="T7" fmla="*/ 94 h 270"/>
                    <a:gd name="T8" fmla="*/ 89 w 573"/>
                    <a:gd name="T9" fmla="*/ 94 h 270"/>
                    <a:gd name="T10" fmla="*/ 0 w 573"/>
                    <a:gd name="T11" fmla="*/ 182 h 270"/>
                    <a:gd name="T12" fmla="*/ 89 w 573"/>
                    <a:gd name="T13" fmla="*/ 270 h 270"/>
                    <a:gd name="T14" fmla="*/ 485 w 573"/>
                    <a:gd name="T15" fmla="*/ 270 h 270"/>
                    <a:gd name="T16" fmla="*/ 573 w 573"/>
                    <a:gd name="T17" fmla="*/ 182 h 270"/>
                    <a:gd name="T18" fmla="*/ 485 w 573"/>
                    <a:gd name="T19" fmla="*/ 94 h 270"/>
                    <a:gd name="T20" fmla="*/ 476 w 573"/>
                    <a:gd name="T21" fmla="*/ 94 h 270"/>
                    <a:gd name="T22" fmla="*/ 370 w 573"/>
                    <a:gd name="T23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73" h="270">
                      <a:moveTo>
                        <a:pt x="370" y="0"/>
                      </a:moveTo>
                      <a:cubicBezTo>
                        <a:pt x="337" y="0"/>
                        <a:pt x="307" y="15"/>
                        <a:pt x="287" y="40"/>
                      </a:cubicBezTo>
                      <a:cubicBezTo>
                        <a:pt x="266" y="15"/>
                        <a:pt x="236" y="0"/>
                        <a:pt x="203" y="0"/>
                      </a:cubicBezTo>
                      <a:cubicBezTo>
                        <a:pt x="148" y="0"/>
                        <a:pt x="103" y="41"/>
                        <a:pt x="97" y="94"/>
                      </a:cubicBezTo>
                      <a:cubicBezTo>
                        <a:pt x="89" y="94"/>
                        <a:pt x="89" y="94"/>
                        <a:pt x="89" y="94"/>
                      </a:cubicBezTo>
                      <a:cubicBezTo>
                        <a:pt x="40" y="94"/>
                        <a:pt x="0" y="133"/>
                        <a:pt x="0" y="182"/>
                      </a:cubicBezTo>
                      <a:cubicBezTo>
                        <a:pt x="0" y="230"/>
                        <a:pt x="40" y="270"/>
                        <a:pt x="89" y="270"/>
                      </a:cubicBezTo>
                      <a:cubicBezTo>
                        <a:pt x="485" y="270"/>
                        <a:pt x="485" y="270"/>
                        <a:pt x="485" y="270"/>
                      </a:cubicBezTo>
                      <a:cubicBezTo>
                        <a:pt x="533" y="270"/>
                        <a:pt x="573" y="230"/>
                        <a:pt x="573" y="182"/>
                      </a:cubicBezTo>
                      <a:cubicBezTo>
                        <a:pt x="573" y="133"/>
                        <a:pt x="533" y="94"/>
                        <a:pt x="485" y="94"/>
                      </a:cubicBezTo>
                      <a:cubicBezTo>
                        <a:pt x="476" y="94"/>
                        <a:pt x="476" y="94"/>
                        <a:pt x="476" y="94"/>
                      </a:cubicBezTo>
                      <a:cubicBezTo>
                        <a:pt x="470" y="41"/>
                        <a:pt x="425" y="0"/>
                        <a:pt x="37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67" name="组合 666"/>
              <p:cNvGrpSpPr/>
              <p:nvPr/>
            </p:nvGrpSpPr>
            <p:grpSpPr>
              <a:xfrm>
                <a:off x="1933386" y="918798"/>
                <a:ext cx="1823197" cy="862141"/>
                <a:chOff x="-1438275" y="4605338"/>
                <a:chExt cx="2370138" cy="1120775"/>
              </a:xfrm>
            </p:grpSpPr>
            <p:sp>
              <p:nvSpPr>
                <p:cNvPr id="672" name="AutoShape 2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-1435100" y="4608513"/>
                  <a:ext cx="2362200" cy="1114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3" name="Freeform 29"/>
                <p:cNvSpPr>
                  <a:spLocks noEditPoints="1"/>
                </p:cNvSpPr>
                <p:nvPr/>
              </p:nvSpPr>
              <p:spPr bwMode="auto">
                <a:xfrm>
                  <a:off x="-1438275" y="4605338"/>
                  <a:ext cx="2370138" cy="1120775"/>
                </a:xfrm>
                <a:custGeom>
                  <a:avLst/>
                  <a:gdLst>
                    <a:gd name="T0" fmla="*/ 315 w 629"/>
                    <a:gd name="T1" fmla="*/ 56 h 296"/>
                    <a:gd name="T2" fmla="*/ 398 w 629"/>
                    <a:gd name="T3" fmla="*/ 16 h 296"/>
                    <a:gd name="T4" fmla="*/ 504 w 629"/>
                    <a:gd name="T5" fmla="*/ 110 h 296"/>
                    <a:gd name="T6" fmla="*/ 513 w 629"/>
                    <a:gd name="T7" fmla="*/ 110 h 296"/>
                    <a:gd name="T8" fmla="*/ 601 w 629"/>
                    <a:gd name="T9" fmla="*/ 198 h 296"/>
                    <a:gd name="T10" fmla="*/ 513 w 629"/>
                    <a:gd name="T11" fmla="*/ 286 h 296"/>
                    <a:gd name="T12" fmla="*/ 117 w 629"/>
                    <a:gd name="T13" fmla="*/ 286 h 296"/>
                    <a:gd name="T14" fmla="*/ 28 w 629"/>
                    <a:gd name="T15" fmla="*/ 198 h 296"/>
                    <a:gd name="T16" fmla="*/ 117 w 629"/>
                    <a:gd name="T17" fmla="*/ 110 h 296"/>
                    <a:gd name="T18" fmla="*/ 125 w 629"/>
                    <a:gd name="T19" fmla="*/ 110 h 296"/>
                    <a:gd name="T20" fmla="*/ 231 w 629"/>
                    <a:gd name="T21" fmla="*/ 16 h 296"/>
                    <a:gd name="T22" fmla="*/ 315 w 629"/>
                    <a:gd name="T23" fmla="*/ 56 h 296"/>
                    <a:gd name="T24" fmla="*/ 407 w 629"/>
                    <a:gd name="T25" fmla="*/ 0 h 296"/>
                    <a:gd name="T26" fmla="*/ 315 w 629"/>
                    <a:gd name="T27" fmla="*/ 44 h 296"/>
                    <a:gd name="T28" fmla="*/ 223 w 629"/>
                    <a:gd name="T29" fmla="*/ 0 h 296"/>
                    <a:gd name="T30" fmla="*/ 106 w 629"/>
                    <a:gd name="T31" fmla="*/ 103 h 296"/>
                    <a:gd name="T32" fmla="*/ 97 w 629"/>
                    <a:gd name="T33" fmla="*/ 103 h 296"/>
                    <a:gd name="T34" fmla="*/ 0 w 629"/>
                    <a:gd name="T35" fmla="*/ 199 h 296"/>
                    <a:gd name="T36" fmla="*/ 97 w 629"/>
                    <a:gd name="T37" fmla="*/ 296 h 296"/>
                    <a:gd name="T38" fmla="*/ 533 w 629"/>
                    <a:gd name="T39" fmla="*/ 296 h 296"/>
                    <a:gd name="T40" fmla="*/ 629 w 629"/>
                    <a:gd name="T41" fmla="*/ 199 h 296"/>
                    <a:gd name="T42" fmla="*/ 533 w 629"/>
                    <a:gd name="T43" fmla="*/ 103 h 296"/>
                    <a:gd name="T44" fmla="*/ 524 w 629"/>
                    <a:gd name="T45" fmla="*/ 103 h 296"/>
                    <a:gd name="T46" fmla="*/ 407 w 629"/>
                    <a:gd name="T47" fmla="*/ 0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29" h="296">
                      <a:moveTo>
                        <a:pt x="315" y="56"/>
                      </a:moveTo>
                      <a:cubicBezTo>
                        <a:pt x="335" y="31"/>
                        <a:pt x="365" y="16"/>
                        <a:pt x="398" y="16"/>
                      </a:cubicBezTo>
                      <a:cubicBezTo>
                        <a:pt x="453" y="16"/>
                        <a:pt x="498" y="57"/>
                        <a:pt x="504" y="110"/>
                      </a:cubicBezTo>
                      <a:cubicBezTo>
                        <a:pt x="513" y="110"/>
                        <a:pt x="513" y="110"/>
                        <a:pt x="513" y="110"/>
                      </a:cubicBezTo>
                      <a:cubicBezTo>
                        <a:pt x="561" y="110"/>
                        <a:pt x="601" y="149"/>
                        <a:pt x="601" y="198"/>
                      </a:cubicBezTo>
                      <a:cubicBezTo>
                        <a:pt x="601" y="246"/>
                        <a:pt x="561" y="286"/>
                        <a:pt x="513" y="286"/>
                      </a:cubicBezTo>
                      <a:cubicBezTo>
                        <a:pt x="117" y="286"/>
                        <a:pt x="117" y="286"/>
                        <a:pt x="117" y="286"/>
                      </a:cubicBezTo>
                      <a:cubicBezTo>
                        <a:pt x="68" y="286"/>
                        <a:pt x="28" y="246"/>
                        <a:pt x="28" y="198"/>
                      </a:cubicBezTo>
                      <a:cubicBezTo>
                        <a:pt x="28" y="149"/>
                        <a:pt x="68" y="110"/>
                        <a:pt x="117" y="110"/>
                      </a:cubicBezTo>
                      <a:cubicBezTo>
                        <a:pt x="125" y="110"/>
                        <a:pt x="125" y="110"/>
                        <a:pt x="125" y="110"/>
                      </a:cubicBezTo>
                      <a:cubicBezTo>
                        <a:pt x="131" y="57"/>
                        <a:pt x="176" y="16"/>
                        <a:pt x="231" y="16"/>
                      </a:cubicBezTo>
                      <a:cubicBezTo>
                        <a:pt x="264" y="16"/>
                        <a:pt x="294" y="31"/>
                        <a:pt x="315" y="56"/>
                      </a:cubicBezTo>
                      <a:moveTo>
                        <a:pt x="407" y="0"/>
                      </a:moveTo>
                      <a:cubicBezTo>
                        <a:pt x="370" y="0"/>
                        <a:pt x="337" y="16"/>
                        <a:pt x="315" y="44"/>
                      </a:cubicBezTo>
                      <a:cubicBezTo>
                        <a:pt x="293" y="16"/>
                        <a:pt x="259" y="0"/>
                        <a:pt x="223" y="0"/>
                      </a:cubicBezTo>
                      <a:cubicBezTo>
                        <a:pt x="163" y="0"/>
                        <a:pt x="114" y="44"/>
                        <a:pt x="106" y="103"/>
                      </a:cubicBezTo>
                      <a:cubicBezTo>
                        <a:pt x="97" y="103"/>
                        <a:pt x="97" y="103"/>
                        <a:pt x="97" y="103"/>
                      </a:cubicBezTo>
                      <a:cubicBezTo>
                        <a:pt x="44" y="103"/>
                        <a:pt x="0" y="146"/>
                        <a:pt x="0" y="199"/>
                      </a:cubicBezTo>
                      <a:cubicBezTo>
                        <a:pt x="0" y="253"/>
                        <a:pt x="44" y="296"/>
                        <a:pt x="97" y="296"/>
                      </a:cubicBezTo>
                      <a:cubicBezTo>
                        <a:pt x="533" y="296"/>
                        <a:pt x="533" y="296"/>
                        <a:pt x="533" y="296"/>
                      </a:cubicBezTo>
                      <a:cubicBezTo>
                        <a:pt x="586" y="296"/>
                        <a:pt x="629" y="253"/>
                        <a:pt x="629" y="199"/>
                      </a:cubicBezTo>
                      <a:cubicBezTo>
                        <a:pt x="629" y="146"/>
                        <a:pt x="586" y="103"/>
                        <a:pt x="533" y="103"/>
                      </a:cubicBezTo>
                      <a:cubicBezTo>
                        <a:pt x="524" y="103"/>
                        <a:pt x="524" y="103"/>
                        <a:pt x="524" y="103"/>
                      </a:cubicBezTo>
                      <a:cubicBezTo>
                        <a:pt x="516" y="44"/>
                        <a:pt x="467" y="0"/>
                        <a:pt x="407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4" name="Freeform 30"/>
                <p:cNvSpPr>
                  <a:spLocks/>
                </p:cNvSpPr>
                <p:nvPr/>
              </p:nvSpPr>
              <p:spPr bwMode="auto">
                <a:xfrm>
                  <a:off x="-1333500" y="4665662"/>
                  <a:ext cx="2182468" cy="1033463"/>
                </a:xfrm>
                <a:custGeom>
                  <a:avLst/>
                  <a:gdLst>
                    <a:gd name="T0" fmla="*/ 370 w 573"/>
                    <a:gd name="T1" fmla="*/ 0 h 270"/>
                    <a:gd name="T2" fmla="*/ 287 w 573"/>
                    <a:gd name="T3" fmla="*/ 40 h 270"/>
                    <a:gd name="T4" fmla="*/ 203 w 573"/>
                    <a:gd name="T5" fmla="*/ 0 h 270"/>
                    <a:gd name="T6" fmla="*/ 97 w 573"/>
                    <a:gd name="T7" fmla="*/ 94 h 270"/>
                    <a:gd name="T8" fmla="*/ 89 w 573"/>
                    <a:gd name="T9" fmla="*/ 94 h 270"/>
                    <a:gd name="T10" fmla="*/ 0 w 573"/>
                    <a:gd name="T11" fmla="*/ 182 h 270"/>
                    <a:gd name="T12" fmla="*/ 89 w 573"/>
                    <a:gd name="T13" fmla="*/ 270 h 270"/>
                    <a:gd name="T14" fmla="*/ 485 w 573"/>
                    <a:gd name="T15" fmla="*/ 270 h 270"/>
                    <a:gd name="T16" fmla="*/ 573 w 573"/>
                    <a:gd name="T17" fmla="*/ 182 h 270"/>
                    <a:gd name="T18" fmla="*/ 485 w 573"/>
                    <a:gd name="T19" fmla="*/ 94 h 270"/>
                    <a:gd name="T20" fmla="*/ 476 w 573"/>
                    <a:gd name="T21" fmla="*/ 94 h 270"/>
                    <a:gd name="T22" fmla="*/ 370 w 573"/>
                    <a:gd name="T23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73" h="270">
                      <a:moveTo>
                        <a:pt x="370" y="0"/>
                      </a:moveTo>
                      <a:cubicBezTo>
                        <a:pt x="337" y="0"/>
                        <a:pt x="307" y="15"/>
                        <a:pt x="287" y="40"/>
                      </a:cubicBezTo>
                      <a:cubicBezTo>
                        <a:pt x="266" y="15"/>
                        <a:pt x="236" y="0"/>
                        <a:pt x="203" y="0"/>
                      </a:cubicBezTo>
                      <a:cubicBezTo>
                        <a:pt x="148" y="0"/>
                        <a:pt x="103" y="41"/>
                        <a:pt x="97" y="94"/>
                      </a:cubicBezTo>
                      <a:cubicBezTo>
                        <a:pt x="89" y="94"/>
                        <a:pt x="89" y="94"/>
                        <a:pt x="89" y="94"/>
                      </a:cubicBezTo>
                      <a:cubicBezTo>
                        <a:pt x="40" y="94"/>
                        <a:pt x="0" y="133"/>
                        <a:pt x="0" y="182"/>
                      </a:cubicBezTo>
                      <a:cubicBezTo>
                        <a:pt x="0" y="230"/>
                        <a:pt x="40" y="270"/>
                        <a:pt x="89" y="270"/>
                      </a:cubicBezTo>
                      <a:cubicBezTo>
                        <a:pt x="485" y="270"/>
                        <a:pt x="485" y="270"/>
                        <a:pt x="485" y="270"/>
                      </a:cubicBezTo>
                      <a:cubicBezTo>
                        <a:pt x="533" y="270"/>
                        <a:pt x="573" y="230"/>
                        <a:pt x="573" y="182"/>
                      </a:cubicBezTo>
                      <a:cubicBezTo>
                        <a:pt x="573" y="133"/>
                        <a:pt x="533" y="94"/>
                        <a:pt x="485" y="94"/>
                      </a:cubicBezTo>
                      <a:cubicBezTo>
                        <a:pt x="476" y="94"/>
                        <a:pt x="476" y="94"/>
                        <a:pt x="476" y="94"/>
                      </a:cubicBezTo>
                      <a:cubicBezTo>
                        <a:pt x="470" y="41"/>
                        <a:pt x="425" y="0"/>
                        <a:pt x="37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68" name="组合 667"/>
              <p:cNvGrpSpPr/>
              <p:nvPr/>
            </p:nvGrpSpPr>
            <p:grpSpPr>
              <a:xfrm>
                <a:off x="4203627" y="2762318"/>
                <a:ext cx="4040677" cy="1910728"/>
                <a:chOff x="-1438275" y="4605338"/>
                <a:chExt cx="2370138" cy="1120775"/>
              </a:xfrm>
            </p:grpSpPr>
            <p:sp>
              <p:nvSpPr>
                <p:cNvPr id="669" name="AutoShape 2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-1435100" y="4608513"/>
                  <a:ext cx="2362200" cy="1114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0" name="Freeform 29"/>
                <p:cNvSpPr>
                  <a:spLocks noEditPoints="1"/>
                </p:cNvSpPr>
                <p:nvPr/>
              </p:nvSpPr>
              <p:spPr bwMode="auto">
                <a:xfrm>
                  <a:off x="-1438275" y="4605338"/>
                  <a:ext cx="2370138" cy="1120775"/>
                </a:xfrm>
                <a:custGeom>
                  <a:avLst/>
                  <a:gdLst>
                    <a:gd name="T0" fmla="*/ 315 w 629"/>
                    <a:gd name="T1" fmla="*/ 56 h 296"/>
                    <a:gd name="T2" fmla="*/ 398 w 629"/>
                    <a:gd name="T3" fmla="*/ 16 h 296"/>
                    <a:gd name="T4" fmla="*/ 504 w 629"/>
                    <a:gd name="T5" fmla="*/ 110 h 296"/>
                    <a:gd name="T6" fmla="*/ 513 w 629"/>
                    <a:gd name="T7" fmla="*/ 110 h 296"/>
                    <a:gd name="T8" fmla="*/ 601 w 629"/>
                    <a:gd name="T9" fmla="*/ 198 h 296"/>
                    <a:gd name="T10" fmla="*/ 513 w 629"/>
                    <a:gd name="T11" fmla="*/ 286 h 296"/>
                    <a:gd name="T12" fmla="*/ 117 w 629"/>
                    <a:gd name="T13" fmla="*/ 286 h 296"/>
                    <a:gd name="T14" fmla="*/ 28 w 629"/>
                    <a:gd name="T15" fmla="*/ 198 h 296"/>
                    <a:gd name="T16" fmla="*/ 117 w 629"/>
                    <a:gd name="T17" fmla="*/ 110 h 296"/>
                    <a:gd name="T18" fmla="*/ 125 w 629"/>
                    <a:gd name="T19" fmla="*/ 110 h 296"/>
                    <a:gd name="T20" fmla="*/ 231 w 629"/>
                    <a:gd name="T21" fmla="*/ 16 h 296"/>
                    <a:gd name="T22" fmla="*/ 315 w 629"/>
                    <a:gd name="T23" fmla="*/ 56 h 296"/>
                    <a:gd name="T24" fmla="*/ 407 w 629"/>
                    <a:gd name="T25" fmla="*/ 0 h 296"/>
                    <a:gd name="T26" fmla="*/ 315 w 629"/>
                    <a:gd name="T27" fmla="*/ 44 h 296"/>
                    <a:gd name="T28" fmla="*/ 223 w 629"/>
                    <a:gd name="T29" fmla="*/ 0 h 296"/>
                    <a:gd name="T30" fmla="*/ 106 w 629"/>
                    <a:gd name="T31" fmla="*/ 103 h 296"/>
                    <a:gd name="T32" fmla="*/ 97 w 629"/>
                    <a:gd name="T33" fmla="*/ 103 h 296"/>
                    <a:gd name="T34" fmla="*/ 0 w 629"/>
                    <a:gd name="T35" fmla="*/ 199 h 296"/>
                    <a:gd name="T36" fmla="*/ 97 w 629"/>
                    <a:gd name="T37" fmla="*/ 296 h 296"/>
                    <a:gd name="T38" fmla="*/ 533 w 629"/>
                    <a:gd name="T39" fmla="*/ 296 h 296"/>
                    <a:gd name="T40" fmla="*/ 629 w 629"/>
                    <a:gd name="T41" fmla="*/ 199 h 296"/>
                    <a:gd name="T42" fmla="*/ 533 w 629"/>
                    <a:gd name="T43" fmla="*/ 103 h 296"/>
                    <a:gd name="T44" fmla="*/ 524 w 629"/>
                    <a:gd name="T45" fmla="*/ 103 h 296"/>
                    <a:gd name="T46" fmla="*/ 407 w 629"/>
                    <a:gd name="T47" fmla="*/ 0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29" h="296">
                      <a:moveTo>
                        <a:pt x="315" y="56"/>
                      </a:moveTo>
                      <a:cubicBezTo>
                        <a:pt x="335" y="31"/>
                        <a:pt x="365" y="16"/>
                        <a:pt x="398" y="16"/>
                      </a:cubicBezTo>
                      <a:cubicBezTo>
                        <a:pt x="453" y="16"/>
                        <a:pt x="498" y="57"/>
                        <a:pt x="504" y="110"/>
                      </a:cubicBezTo>
                      <a:cubicBezTo>
                        <a:pt x="513" y="110"/>
                        <a:pt x="513" y="110"/>
                        <a:pt x="513" y="110"/>
                      </a:cubicBezTo>
                      <a:cubicBezTo>
                        <a:pt x="561" y="110"/>
                        <a:pt x="601" y="149"/>
                        <a:pt x="601" y="198"/>
                      </a:cubicBezTo>
                      <a:cubicBezTo>
                        <a:pt x="601" y="246"/>
                        <a:pt x="561" y="286"/>
                        <a:pt x="513" y="286"/>
                      </a:cubicBezTo>
                      <a:cubicBezTo>
                        <a:pt x="117" y="286"/>
                        <a:pt x="117" y="286"/>
                        <a:pt x="117" y="286"/>
                      </a:cubicBezTo>
                      <a:cubicBezTo>
                        <a:pt x="68" y="286"/>
                        <a:pt x="28" y="246"/>
                        <a:pt x="28" y="198"/>
                      </a:cubicBezTo>
                      <a:cubicBezTo>
                        <a:pt x="28" y="149"/>
                        <a:pt x="68" y="110"/>
                        <a:pt x="117" y="110"/>
                      </a:cubicBezTo>
                      <a:cubicBezTo>
                        <a:pt x="125" y="110"/>
                        <a:pt x="125" y="110"/>
                        <a:pt x="125" y="110"/>
                      </a:cubicBezTo>
                      <a:cubicBezTo>
                        <a:pt x="131" y="57"/>
                        <a:pt x="176" y="16"/>
                        <a:pt x="231" y="16"/>
                      </a:cubicBezTo>
                      <a:cubicBezTo>
                        <a:pt x="264" y="16"/>
                        <a:pt x="294" y="31"/>
                        <a:pt x="315" y="56"/>
                      </a:cubicBezTo>
                      <a:moveTo>
                        <a:pt x="407" y="0"/>
                      </a:moveTo>
                      <a:cubicBezTo>
                        <a:pt x="370" y="0"/>
                        <a:pt x="337" y="16"/>
                        <a:pt x="315" y="44"/>
                      </a:cubicBezTo>
                      <a:cubicBezTo>
                        <a:pt x="293" y="16"/>
                        <a:pt x="259" y="0"/>
                        <a:pt x="223" y="0"/>
                      </a:cubicBezTo>
                      <a:cubicBezTo>
                        <a:pt x="163" y="0"/>
                        <a:pt x="114" y="44"/>
                        <a:pt x="106" y="103"/>
                      </a:cubicBezTo>
                      <a:cubicBezTo>
                        <a:pt x="97" y="103"/>
                        <a:pt x="97" y="103"/>
                        <a:pt x="97" y="103"/>
                      </a:cubicBezTo>
                      <a:cubicBezTo>
                        <a:pt x="44" y="103"/>
                        <a:pt x="0" y="146"/>
                        <a:pt x="0" y="199"/>
                      </a:cubicBezTo>
                      <a:cubicBezTo>
                        <a:pt x="0" y="253"/>
                        <a:pt x="44" y="296"/>
                        <a:pt x="97" y="296"/>
                      </a:cubicBezTo>
                      <a:cubicBezTo>
                        <a:pt x="533" y="296"/>
                        <a:pt x="533" y="296"/>
                        <a:pt x="533" y="296"/>
                      </a:cubicBezTo>
                      <a:cubicBezTo>
                        <a:pt x="586" y="296"/>
                        <a:pt x="629" y="253"/>
                        <a:pt x="629" y="199"/>
                      </a:cubicBezTo>
                      <a:cubicBezTo>
                        <a:pt x="629" y="146"/>
                        <a:pt x="586" y="103"/>
                        <a:pt x="533" y="103"/>
                      </a:cubicBezTo>
                      <a:cubicBezTo>
                        <a:pt x="524" y="103"/>
                        <a:pt x="524" y="103"/>
                        <a:pt x="524" y="103"/>
                      </a:cubicBezTo>
                      <a:cubicBezTo>
                        <a:pt x="516" y="44"/>
                        <a:pt x="467" y="0"/>
                        <a:pt x="407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1" name="Freeform 30"/>
                <p:cNvSpPr>
                  <a:spLocks/>
                </p:cNvSpPr>
                <p:nvPr/>
              </p:nvSpPr>
              <p:spPr bwMode="auto">
                <a:xfrm>
                  <a:off x="-1333500" y="4665663"/>
                  <a:ext cx="2159000" cy="1022350"/>
                </a:xfrm>
                <a:custGeom>
                  <a:avLst/>
                  <a:gdLst>
                    <a:gd name="T0" fmla="*/ 370 w 573"/>
                    <a:gd name="T1" fmla="*/ 0 h 270"/>
                    <a:gd name="T2" fmla="*/ 287 w 573"/>
                    <a:gd name="T3" fmla="*/ 40 h 270"/>
                    <a:gd name="T4" fmla="*/ 203 w 573"/>
                    <a:gd name="T5" fmla="*/ 0 h 270"/>
                    <a:gd name="T6" fmla="*/ 97 w 573"/>
                    <a:gd name="T7" fmla="*/ 94 h 270"/>
                    <a:gd name="T8" fmla="*/ 89 w 573"/>
                    <a:gd name="T9" fmla="*/ 94 h 270"/>
                    <a:gd name="T10" fmla="*/ 0 w 573"/>
                    <a:gd name="T11" fmla="*/ 182 h 270"/>
                    <a:gd name="T12" fmla="*/ 89 w 573"/>
                    <a:gd name="T13" fmla="*/ 270 h 270"/>
                    <a:gd name="T14" fmla="*/ 485 w 573"/>
                    <a:gd name="T15" fmla="*/ 270 h 270"/>
                    <a:gd name="T16" fmla="*/ 573 w 573"/>
                    <a:gd name="T17" fmla="*/ 182 h 270"/>
                    <a:gd name="T18" fmla="*/ 485 w 573"/>
                    <a:gd name="T19" fmla="*/ 94 h 270"/>
                    <a:gd name="T20" fmla="*/ 476 w 573"/>
                    <a:gd name="T21" fmla="*/ 94 h 270"/>
                    <a:gd name="T22" fmla="*/ 370 w 573"/>
                    <a:gd name="T23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73" h="270">
                      <a:moveTo>
                        <a:pt x="370" y="0"/>
                      </a:moveTo>
                      <a:cubicBezTo>
                        <a:pt x="337" y="0"/>
                        <a:pt x="307" y="15"/>
                        <a:pt x="287" y="40"/>
                      </a:cubicBezTo>
                      <a:cubicBezTo>
                        <a:pt x="266" y="15"/>
                        <a:pt x="236" y="0"/>
                        <a:pt x="203" y="0"/>
                      </a:cubicBezTo>
                      <a:cubicBezTo>
                        <a:pt x="148" y="0"/>
                        <a:pt x="103" y="41"/>
                        <a:pt x="97" y="94"/>
                      </a:cubicBezTo>
                      <a:cubicBezTo>
                        <a:pt x="89" y="94"/>
                        <a:pt x="89" y="94"/>
                        <a:pt x="89" y="94"/>
                      </a:cubicBezTo>
                      <a:cubicBezTo>
                        <a:pt x="40" y="94"/>
                        <a:pt x="0" y="133"/>
                        <a:pt x="0" y="182"/>
                      </a:cubicBezTo>
                      <a:cubicBezTo>
                        <a:pt x="0" y="230"/>
                        <a:pt x="40" y="270"/>
                        <a:pt x="89" y="270"/>
                      </a:cubicBezTo>
                      <a:cubicBezTo>
                        <a:pt x="485" y="270"/>
                        <a:pt x="485" y="270"/>
                        <a:pt x="485" y="270"/>
                      </a:cubicBezTo>
                      <a:cubicBezTo>
                        <a:pt x="533" y="270"/>
                        <a:pt x="573" y="230"/>
                        <a:pt x="573" y="182"/>
                      </a:cubicBezTo>
                      <a:cubicBezTo>
                        <a:pt x="573" y="133"/>
                        <a:pt x="533" y="94"/>
                        <a:pt x="485" y="94"/>
                      </a:cubicBezTo>
                      <a:cubicBezTo>
                        <a:pt x="476" y="94"/>
                        <a:pt x="476" y="94"/>
                        <a:pt x="476" y="94"/>
                      </a:cubicBezTo>
                      <a:cubicBezTo>
                        <a:pt x="470" y="41"/>
                        <a:pt x="425" y="0"/>
                        <a:pt x="37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69" name="Freeform 5"/>
            <p:cNvSpPr>
              <a:spLocks/>
            </p:cNvSpPr>
            <p:nvPr/>
          </p:nvSpPr>
          <p:spPr bwMode="auto">
            <a:xfrm>
              <a:off x="1426669" y="3190277"/>
              <a:ext cx="1817870" cy="1279996"/>
            </a:xfrm>
            <a:custGeom>
              <a:avLst/>
              <a:gdLst>
                <a:gd name="T0" fmla="*/ 1328 w 1390"/>
                <a:gd name="T1" fmla="*/ 0 h 978"/>
                <a:gd name="T2" fmla="*/ 61 w 1390"/>
                <a:gd name="T3" fmla="*/ 0 h 978"/>
                <a:gd name="T4" fmla="*/ 0 w 1390"/>
                <a:gd name="T5" fmla="*/ 62 h 978"/>
                <a:gd name="T6" fmla="*/ 0 w 1390"/>
                <a:gd name="T7" fmla="*/ 757 h 978"/>
                <a:gd name="T8" fmla="*/ 61 w 1390"/>
                <a:gd name="T9" fmla="*/ 818 h 978"/>
                <a:gd name="T10" fmla="*/ 589 w 1390"/>
                <a:gd name="T11" fmla="*/ 818 h 978"/>
                <a:gd name="T12" fmla="*/ 589 w 1390"/>
                <a:gd name="T13" fmla="*/ 934 h 978"/>
                <a:gd name="T14" fmla="*/ 292 w 1390"/>
                <a:gd name="T15" fmla="*/ 934 h 978"/>
                <a:gd name="T16" fmla="*/ 695 w 1390"/>
                <a:gd name="T17" fmla="*/ 978 h 978"/>
                <a:gd name="T18" fmla="*/ 1097 w 1390"/>
                <a:gd name="T19" fmla="*/ 934 h 978"/>
                <a:gd name="T20" fmla="*/ 800 w 1390"/>
                <a:gd name="T21" fmla="*/ 934 h 978"/>
                <a:gd name="T22" fmla="*/ 800 w 1390"/>
                <a:gd name="T23" fmla="*/ 818 h 978"/>
                <a:gd name="T24" fmla="*/ 1328 w 1390"/>
                <a:gd name="T25" fmla="*/ 818 h 978"/>
                <a:gd name="T26" fmla="*/ 1390 w 1390"/>
                <a:gd name="T27" fmla="*/ 757 h 978"/>
                <a:gd name="T28" fmla="*/ 1390 w 1390"/>
                <a:gd name="T29" fmla="*/ 62 h 978"/>
                <a:gd name="T30" fmla="*/ 1328 w 1390"/>
                <a:gd name="T31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0" h="978">
                  <a:moveTo>
                    <a:pt x="1328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8"/>
                    <a:pt x="0" y="62"/>
                  </a:cubicBezTo>
                  <a:cubicBezTo>
                    <a:pt x="0" y="757"/>
                    <a:pt x="0" y="757"/>
                    <a:pt x="0" y="757"/>
                  </a:cubicBezTo>
                  <a:cubicBezTo>
                    <a:pt x="0" y="790"/>
                    <a:pt x="27" y="818"/>
                    <a:pt x="61" y="818"/>
                  </a:cubicBezTo>
                  <a:cubicBezTo>
                    <a:pt x="589" y="818"/>
                    <a:pt x="589" y="818"/>
                    <a:pt x="589" y="818"/>
                  </a:cubicBezTo>
                  <a:cubicBezTo>
                    <a:pt x="589" y="934"/>
                    <a:pt x="589" y="934"/>
                    <a:pt x="589" y="934"/>
                  </a:cubicBezTo>
                  <a:cubicBezTo>
                    <a:pt x="292" y="934"/>
                    <a:pt x="292" y="934"/>
                    <a:pt x="292" y="934"/>
                  </a:cubicBezTo>
                  <a:cubicBezTo>
                    <a:pt x="292" y="958"/>
                    <a:pt x="472" y="978"/>
                    <a:pt x="695" y="978"/>
                  </a:cubicBezTo>
                  <a:cubicBezTo>
                    <a:pt x="917" y="978"/>
                    <a:pt x="1097" y="958"/>
                    <a:pt x="1097" y="934"/>
                  </a:cubicBezTo>
                  <a:cubicBezTo>
                    <a:pt x="800" y="934"/>
                    <a:pt x="800" y="934"/>
                    <a:pt x="800" y="934"/>
                  </a:cubicBezTo>
                  <a:cubicBezTo>
                    <a:pt x="800" y="818"/>
                    <a:pt x="800" y="818"/>
                    <a:pt x="800" y="818"/>
                  </a:cubicBezTo>
                  <a:cubicBezTo>
                    <a:pt x="1328" y="818"/>
                    <a:pt x="1328" y="818"/>
                    <a:pt x="1328" y="818"/>
                  </a:cubicBezTo>
                  <a:cubicBezTo>
                    <a:pt x="1362" y="818"/>
                    <a:pt x="1390" y="790"/>
                    <a:pt x="1390" y="757"/>
                  </a:cubicBezTo>
                  <a:cubicBezTo>
                    <a:pt x="1390" y="62"/>
                    <a:pt x="1390" y="62"/>
                    <a:pt x="1390" y="62"/>
                  </a:cubicBezTo>
                  <a:cubicBezTo>
                    <a:pt x="1390" y="28"/>
                    <a:pt x="1362" y="0"/>
                    <a:pt x="1328" y="0"/>
                  </a:cubicBezTo>
                  <a:close/>
                </a:path>
              </a:pathLst>
            </a:custGeom>
            <a:solidFill>
              <a:srgbClr val="1B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pic>
          <p:nvPicPr>
            <p:cNvPr id="772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637" y="3254968"/>
              <a:ext cx="1686309" cy="872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3" name="Rectangle 10"/>
            <p:cNvSpPr>
              <a:spLocks noChangeArrowheads="1"/>
            </p:cNvSpPr>
            <p:nvPr/>
          </p:nvSpPr>
          <p:spPr bwMode="auto">
            <a:xfrm>
              <a:off x="1493540" y="3268778"/>
              <a:ext cx="1664504" cy="846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682" name="组合 681"/>
            <p:cNvGrpSpPr/>
            <p:nvPr/>
          </p:nvGrpSpPr>
          <p:grpSpPr>
            <a:xfrm>
              <a:off x="3316498" y="3493377"/>
              <a:ext cx="768289" cy="1035772"/>
              <a:chOff x="4472775" y="4060165"/>
              <a:chExt cx="1024385" cy="1381029"/>
            </a:xfrm>
          </p:grpSpPr>
          <p:sp>
            <p:nvSpPr>
              <p:cNvPr id="796" name="Freeform 34"/>
              <p:cNvSpPr>
                <a:spLocks/>
              </p:cNvSpPr>
              <p:nvPr/>
            </p:nvSpPr>
            <p:spPr bwMode="auto">
              <a:xfrm>
                <a:off x="4472775" y="4060165"/>
                <a:ext cx="1024385" cy="1381029"/>
              </a:xfrm>
              <a:custGeom>
                <a:avLst/>
                <a:gdLst>
                  <a:gd name="T0" fmla="*/ 57 w 588"/>
                  <a:gd name="T1" fmla="*/ 791 h 791"/>
                  <a:gd name="T2" fmla="*/ 0 w 588"/>
                  <a:gd name="T3" fmla="*/ 731 h 791"/>
                  <a:gd name="T4" fmla="*/ 0 w 588"/>
                  <a:gd name="T5" fmla="*/ 60 h 791"/>
                  <a:gd name="T6" fmla="*/ 57 w 588"/>
                  <a:gd name="T7" fmla="*/ 0 h 791"/>
                  <a:gd name="T8" fmla="*/ 531 w 588"/>
                  <a:gd name="T9" fmla="*/ 0 h 791"/>
                  <a:gd name="T10" fmla="*/ 588 w 588"/>
                  <a:gd name="T11" fmla="*/ 60 h 791"/>
                  <a:gd name="T12" fmla="*/ 588 w 588"/>
                  <a:gd name="T13" fmla="*/ 731 h 791"/>
                  <a:gd name="T14" fmla="*/ 531 w 588"/>
                  <a:gd name="T15" fmla="*/ 791 h 791"/>
                  <a:gd name="T16" fmla="*/ 57 w 588"/>
                  <a:gd name="T17" fmla="*/ 79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8" h="791">
                    <a:moveTo>
                      <a:pt x="57" y="791"/>
                    </a:moveTo>
                    <a:cubicBezTo>
                      <a:pt x="25" y="791"/>
                      <a:pt x="0" y="764"/>
                      <a:pt x="0" y="731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27"/>
                      <a:pt x="25" y="0"/>
                      <a:pt x="57" y="0"/>
                    </a:cubicBezTo>
                    <a:cubicBezTo>
                      <a:pt x="531" y="0"/>
                      <a:pt x="531" y="0"/>
                      <a:pt x="531" y="0"/>
                    </a:cubicBezTo>
                    <a:cubicBezTo>
                      <a:pt x="562" y="0"/>
                      <a:pt x="588" y="27"/>
                      <a:pt x="588" y="60"/>
                    </a:cubicBezTo>
                    <a:cubicBezTo>
                      <a:pt x="588" y="731"/>
                      <a:pt x="588" y="731"/>
                      <a:pt x="588" y="731"/>
                    </a:cubicBezTo>
                    <a:cubicBezTo>
                      <a:pt x="588" y="764"/>
                      <a:pt x="562" y="791"/>
                      <a:pt x="531" y="791"/>
                    </a:cubicBezTo>
                    <a:cubicBezTo>
                      <a:pt x="57" y="791"/>
                      <a:pt x="57" y="791"/>
                      <a:pt x="57" y="791"/>
                    </a:cubicBezTo>
                  </a:path>
                </a:pathLst>
              </a:custGeom>
              <a:solidFill>
                <a:srgbClr val="1B13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97" name="Rectangle 36"/>
              <p:cNvSpPr>
                <a:spLocks noChangeArrowheads="1"/>
              </p:cNvSpPr>
              <p:nvPr/>
            </p:nvSpPr>
            <p:spPr bwMode="auto">
              <a:xfrm>
                <a:off x="4529955" y="4121221"/>
                <a:ext cx="881920" cy="1176540"/>
              </a:xfrm>
              <a:prstGeom prst="rect">
                <a:avLst/>
              </a:prstGeom>
              <a:solidFill>
                <a:srgbClr val="5D6C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98" name="Rectangle 37"/>
              <p:cNvSpPr>
                <a:spLocks noChangeArrowheads="1"/>
              </p:cNvSpPr>
              <p:nvPr/>
            </p:nvSpPr>
            <p:spPr bwMode="auto">
              <a:xfrm>
                <a:off x="4529955" y="4121221"/>
                <a:ext cx="881920" cy="1176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99" name="Freeform 38"/>
              <p:cNvSpPr>
                <a:spLocks/>
              </p:cNvSpPr>
              <p:nvPr/>
            </p:nvSpPr>
            <p:spPr bwMode="auto">
              <a:xfrm>
                <a:off x="4948625" y="5336526"/>
                <a:ext cx="52334" cy="55241"/>
              </a:xfrm>
              <a:custGeom>
                <a:avLst/>
                <a:gdLst>
                  <a:gd name="T0" fmla="*/ 27 w 30"/>
                  <a:gd name="T1" fmla="*/ 12 h 32"/>
                  <a:gd name="T2" fmla="*/ 19 w 30"/>
                  <a:gd name="T3" fmla="*/ 3 h 32"/>
                  <a:gd name="T4" fmla="*/ 19 w 30"/>
                  <a:gd name="T5" fmla="*/ 3 h 32"/>
                  <a:gd name="T6" fmla="*/ 19 w 30"/>
                  <a:gd name="T7" fmla="*/ 3 h 32"/>
                  <a:gd name="T8" fmla="*/ 18 w 30"/>
                  <a:gd name="T9" fmla="*/ 2 h 32"/>
                  <a:gd name="T10" fmla="*/ 12 w 30"/>
                  <a:gd name="T11" fmla="*/ 2 h 32"/>
                  <a:gd name="T12" fmla="*/ 10 w 30"/>
                  <a:gd name="T13" fmla="*/ 3 h 32"/>
                  <a:gd name="T14" fmla="*/ 9 w 30"/>
                  <a:gd name="T15" fmla="*/ 5 h 32"/>
                  <a:gd name="T16" fmla="*/ 2 w 30"/>
                  <a:gd name="T17" fmla="*/ 12 h 32"/>
                  <a:gd name="T18" fmla="*/ 4 w 30"/>
                  <a:gd name="T19" fmla="*/ 16 h 32"/>
                  <a:gd name="T20" fmla="*/ 4 w 30"/>
                  <a:gd name="T21" fmla="*/ 28 h 32"/>
                  <a:gd name="T22" fmla="*/ 8 w 30"/>
                  <a:gd name="T23" fmla="*/ 32 h 32"/>
                  <a:gd name="T24" fmla="*/ 10 w 30"/>
                  <a:gd name="T25" fmla="*/ 32 h 32"/>
                  <a:gd name="T26" fmla="*/ 10 w 30"/>
                  <a:gd name="T27" fmla="*/ 20 h 32"/>
                  <a:gd name="T28" fmla="*/ 15 w 30"/>
                  <a:gd name="T29" fmla="*/ 16 h 32"/>
                  <a:gd name="T30" fmla="*/ 19 w 30"/>
                  <a:gd name="T31" fmla="*/ 20 h 32"/>
                  <a:gd name="T32" fmla="*/ 19 w 30"/>
                  <a:gd name="T33" fmla="*/ 32 h 32"/>
                  <a:gd name="T34" fmla="*/ 21 w 30"/>
                  <a:gd name="T35" fmla="*/ 32 h 32"/>
                  <a:gd name="T36" fmla="*/ 26 w 30"/>
                  <a:gd name="T37" fmla="*/ 28 h 32"/>
                  <a:gd name="T38" fmla="*/ 26 w 30"/>
                  <a:gd name="T39" fmla="*/ 16 h 32"/>
                  <a:gd name="T40" fmla="*/ 27 w 30"/>
                  <a:gd name="T41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" h="32">
                    <a:moveTo>
                      <a:pt x="27" y="12"/>
                    </a:move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6" y="0"/>
                      <a:pt x="13" y="0"/>
                      <a:pt x="12" y="2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4"/>
                      <a:pt x="0" y="16"/>
                      <a:pt x="4" y="16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30"/>
                      <a:pt x="6" y="32"/>
                      <a:pt x="8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18"/>
                      <a:pt x="12" y="16"/>
                      <a:pt x="15" y="16"/>
                    </a:cubicBezTo>
                    <a:cubicBezTo>
                      <a:pt x="17" y="16"/>
                      <a:pt x="19" y="18"/>
                      <a:pt x="19" y="2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4" y="32"/>
                      <a:pt x="26" y="30"/>
                      <a:pt x="26" y="28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9" y="16"/>
                      <a:pt x="30" y="14"/>
                      <a:pt x="27" y="12"/>
                    </a:cubicBezTo>
                    <a:close/>
                  </a:path>
                </a:pathLst>
              </a:custGeom>
              <a:solidFill>
                <a:srgbClr val="CBCC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00" name="Freeform 39"/>
              <p:cNvSpPr>
                <a:spLocks/>
              </p:cNvSpPr>
              <p:nvPr/>
            </p:nvSpPr>
            <p:spPr bwMode="auto">
              <a:xfrm>
                <a:off x="4817790" y="5345249"/>
                <a:ext cx="44581" cy="43611"/>
              </a:xfrm>
              <a:custGeom>
                <a:avLst/>
                <a:gdLst>
                  <a:gd name="T0" fmla="*/ 24 w 26"/>
                  <a:gd name="T1" fmla="*/ 2 h 25"/>
                  <a:gd name="T2" fmla="*/ 22 w 26"/>
                  <a:gd name="T3" fmla="*/ 4 h 25"/>
                  <a:gd name="T4" fmla="*/ 12 w 26"/>
                  <a:gd name="T5" fmla="*/ 0 h 25"/>
                  <a:gd name="T6" fmla="*/ 0 w 26"/>
                  <a:gd name="T7" fmla="*/ 12 h 25"/>
                  <a:gd name="T8" fmla="*/ 12 w 26"/>
                  <a:gd name="T9" fmla="*/ 25 h 25"/>
                  <a:gd name="T10" fmla="*/ 22 w 26"/>
                  <a:gd name="T11" fmla="*/ 21 h 25"/>
                  <a:gd name="T12" fmla="*/ 18 w 26"/>
                  <a:gd name="T13" fmla="*/ 17 h 25"/>
                  <a:gd name="T14" fmla="*/ 12 w 26"/>
                  <a:gd name="T15" fmla="*/ 20 h 25"/>
                  <a:gd name="T16" fmla="*/ 5 w 26"/>
                  <a:gd name="T17" fmla="*/ 12 h 25"/>
                  <a:gd name="T18" fmla="*/ 12 w 26"/>
                  <a:gd name="T19" fmla="*/ 5 h 25"/>
                  <a:gd name="T20" fmla="*/ 18 w 26"/>
                  <a:gd name="T21" fmla="*/ 8 h 25"/>
                  <a:gd name="T22" fmla="*/ 16 w 26"/>
                  <a:gd name="T23" fmla="*/ 9 h 25"/>
                  <a:gd name="T24" fmla="*/ 17 w 26"/>
                  <a:gd name="T25" fmla="*/ 12 h 25"/>
                  <a:gd name="T26" fmla="*/ 23 w 26"/>
                  <a:gd name="T27" fmla="*/ 12 h 25"/>
                  <a:gd name="T28" fmla="*/ 23 w 26"/>
                  <a:gd name="T29" fmla="*/ 12 h 25"/>
                  <a:gd name="T30" fmla="*/ 23 w 26"/>
                  <a:gd name="T31" fmla="*/ 12 h 25"/>
                  <a:gd name="T32" fmla="*/ 24 w 26"/>
                  <a:gd name="T33" fmla="*/ 12 h 25"/>
                  <a:gd name="T34" fmla="*/ 26 w 26"/>
                  <a:gd name="T35" fmla="*/ 10 h 25"/>
                  <a:gd name="T36" fmla="*/ 26 w 26"/>
                  <a:gd name="T37" fmla="*/ 8 h 25"/>
                  <a:gd name="T38" fmla="*/ 26 w 26"/>
                  <a:gd name="T39" fmla="*/ 7 h 25"/>
                  <a:gd name="T40" fmla="*/ 26 w 26"/>
                  <a:gd name="T41" fmla="*/ 3 h 25"/>
                  <a:gd name="T42" fmla="*/ 24 w 26"/>
                  <a:gd name="T43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5">
                    <a:moveTo>
                      <a:pt x="24" y="2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19" y="1"/>
                      <a:pt x="16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20"/>
                      <a:pt x="5" y="25"/>
                      <a:pt x="12" y="25"/>
                    </a:cubicBezTo>
                    <a:cubicBezTo>
                      <a:pt x="16" y="25"/>
                      <a:pt x="20" y="23"/>
                      <a:pt x="22" y="21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7" y="18"/>
                      <a:pt x="15" y="20"/>
                      <a:pt x="12" y="20"/>
                    </a:cubicBezTo>
                    <a:cubicBezTo>
                      <a:pt x="8" y="20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ubicBezTo>
                      <a:pt x="15" y="5"/>
                      <a:pt x="17" y="6"/>
                      <a:pt x="18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1"/>
                      <a:pt x="15" y="12"/>
                      <a:pt x="17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6" y="11"/>
                      <a:pt x="26" y="10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1"/>
                      <a:pt x="25" y="0"/>
                      <a:pt x="24" y="2"/>
                    </a:cubicBezTo>
                    <a:close/>
                  </a:path>
                </a:pathLst>
              </a:custGeom>
              <a:solidFill>
                <a:srgbClr val="C0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01" name="Freeform 40"/>
              <p:cNvSpPr>
                <a:spLocks noEditPoints="1"/>
              </p:cNvSpPr>
              <p:nvPr/>
            </p:nvSpPr>
            <p:spPr bwMode="auto">
              <a:xfrm>
                <a:off x="5073644" y="5341372"/>
                <a:ext cx="52334" cy="52334"/>
              </a:xfrm>
              <a:custGeom>
                <a:avLst/>
                <a:gdLst>
                  <a:gd name="T0" fmla="*/ 28 w 30"/>
                  <a:gd name="T1" fmla="*/ 22 h 30"/>
                  <a:gd name="T2" fmla="*/ 20 w 30"/>
                  <a:gd name="T3" fmla="*/ 14 h 30"/>
                  <a:gd name="T4" fmla="*/ 21 w 30"/>
                  <a:gd name="T5" fmla="*/ 10 h 30"/>
                  <a:gd name="T6" fmla="*/ 10 w 30"/>
                  <a:gd name="T7" fmla="*/ 0 h 30"/>
                  <a:gd name="T8" fmla="*/ 0 w 30"/>
                  <a:gd name="T9" fmla="*/ 10 h 30"/>
                  <a:gd name="T10" fmla="*/ 10 w 30"/>
                  <a:gd name="T11" fmla="*/ 20 h 30"/>
                  <a:gd name="T12" fmla="*/ 14 w 30"/>
                  <a:gd name="T13" fmla="*/ 20 h 30"/>
                  <a:gd name="T14" fmla="*/ 22 w 30"/>
                  <a:gd name="T15" fmla="*/ 28 h 30"/>
                  <a:gd name="T16" fmla="*/ 28 w 30"/>
                  <a:gd name="T17" fmla="*/ 28 h 30"/>
                  <a:gd name="T18" fmla="*/ 28 w 30"/>
                  <a:gd name="T19" fmla="*/ 22 h 30"/>
                  <a:gd name="T20" fmla="*/ 10 w 30"/>
                  <a:gd name="T21" fmla="*/ 15 h 30"/>
                  <a:gd name="T22" fmla="*/ 6 w 30"/>
                  <a:gd name="T23" fmla="*/ 10 h 30"/>
                  <a:gd name="T24" fmla="*/ 10 w 30"/>
                  <a:gd name="T25" fmla="*/ 5 h 30"/>
                  <a:gd name="T26" fmla="*/ 15 w 30"/>
                  <a:gd name="T27" fmla="*/ 10 h 30"/>
                  <a:gd name="T28" fmla="*/ 10 w 30"/>
                  <a:gd name="T2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30">
                    <a:moveTo>
                      <a:pt x="28" y="22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2"/>
                      <a:pt x="21" y="11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0"/>
                      <a:pt x="10" y="20"/>
                    </a:cubicBezTo>
                    <a:cubicBezTo>
                      <a:pt x="12" y="20"/>
                      <a:pt x="13" y="20"/>
                      <a:pt x="14" y="20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4" y="30"/>
                      <a:pt x="27" y="30"/>
                      <a:pt x="28" y="28"/>
                    </a:cubicBezTo>
                    <a:cubicBezTo>
                      <a:pt x="30" y="26"/>
                      <a:pt x="30" y="23"/>
                      <a:pt x="28" y="22"/>
                    </a:cubicBezTo>
                    <a:close/>
                    <a:moveTo>
                      <a:pt x="10" y="15"/>
                    </a:moveTo>
                    <a:cubicBezTo>
                      <a:pt x="8" y="15"/>
                      <a:pt x="6" y="13"/>
                      <a:pt x="6" y="10"/>
                    </a:cubicBezTo>
                    <a:cubicBezTo>
                      <a:pt x="6" y="7"/>
                      <a:pt x="8" y="5"/>
                      <a:pt x="10" y="5"/>
                    </a:cubicBezTo>
                    <a:cubicBezTo>
                      <a:pt x="13" y="5"/>
                      <a:pt x="15" y="7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03" name="Rectangle 42"/>
              <p:cNvSpPr>
                <a:spLocks noChangeArrowheads="1"/>
              </p:cNvSpPr>
              <p:nvPr/>
            </p:nvSpPr>
            <p:spPr bwMode="auto">
              <a:xfrm>
                <a:off x="4532862" y="4121221"/>
                <a:ext cx="877075" cy="30043"/>
              </a:xfrm>
              <a:prstGeom prst="rect">
                <a:avLst/>
              </a:pr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04" name="Freeform 43"/>
              <p:cNvSpPr>
                <a:spLocks/>
              </p:cNvSpPr>
              <p:nvPr/>
            </p:nvSpPr>
            <p:spPr bwMode="auto">
              <a:xfrm>
                <a:off x="4545461" y="4138665"/>
                <a:ext cx="8723" cy="5815"/>
              </a:xfrm>
              <a:custGeom>
                <a:avLst/>
                <a:gdLst>
                  <a:gd name="T0" fmla="*/ 9 w 9"/>
                  <a:gd name="T1" fmla="*/ 6 h 6"/>
                  <a:gd name="T2" fmla="*/ 0 w 9"/>
                  <a:gd name="T3" fmla="*/ 6 h 6"/>
                  <a:gd name="T4" fmla="*/ 0 w 9"/>
                  <a:gd name="T5" fmla="*/ 0 h 6"/>
                  <a:gd name="T6" fmla="*/ 9 w 9"/>
                  <a:gd name="T7" fmla="*/ 2 h 6"/>
                  <a:gd name="T8" fmla="*/ 9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9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9" y="2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05" name="Rectangle 44"/>
              <p:cNvSpPr>
                <a:spLocks noChangeArrowheads="1"/>
              </p:cNvSpPr>
              <p:nvPr/>
            </p:nvSpPr>
            <p:spPr bwMode="auto">
              <a:xfrm>
                <a:off x="4554183" y="4133820"/>
                <a:ext cx="10661" cy="10660"/>
              </a:xfrm>
              <a:prstGeom prst="rect">
                <a:avLst/>
              </a:pr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06" name="Rectangle 45"/>
              <p:cNvSpPr>
                <a:spLocks noChangeArrowheads="1"/>
              </p:cNvSpPr>
              <p:nvPr/>
            </p:nvSpPr>
            <p:spPr bwMode="auto">
              <a:xfrm>
                <a:off x="4564844" y="4129943"/>
                <a:ext cx="15506" cy="14537"/>
              </a:xfrm>
              <a:prstGeom prst="rect">
                <a:avLst/>
              </a:pr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07" name="Rectangle 46"/>
              <p:cNvSpPr>
                <a:spLocks noChangeArrowheads="1"/>
              </p:cNvSpPr>
              <p:nvPr/>
            </p:nvSpPr>
            <p:spPr bwMode="auto">
              <a:xfrm>
                <a:off x="5363418" y="4128974"/>
                <a:ext cx="31013" cy="15506"/>
              </a:xfrm>
              <a:prstGeom prst="rect">
                <a:avLst/>
              </a:pr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08" name="Rectangle 47"/>
              <p:cNvSpPr>
                <a:spLocks noChangeArrowheads="1"/>
              </p:cNvSpPr>
              <p:nvPr/>
            </p:nvSpPr>
            <p:spPr bwMode="auto">
              <a:xfrm>
                <a:off x="5394431" y="4131882"/>
                <a:ext cx="1938" cy="8722"/>
              </a:xfrm>
              <a:prstGeom prst="rect">
                <a:avLst/>
              </a:pr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09" name="Rectangle 48"/>
              <p:cNvSpPr>
                <a:spLocks noChangeArrowheads="1"/>
              </p:cNvSpPr>
              <p:nvPr/>
            </p:nvSpPr>
            <p:spPr bwMode="auto">
              <a:xfrm>
                <a:off x="4595857" y="5130099"/>
                <a:ext cx="750117" cy="129865"/>
              </a:xfrm>
              <a:prstGeom prst="rect">
                <a:avLst/>
              </a:prstGeom>
              <a:solidFill>
                <a:srgbClr val="7780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10" name="Freeform 49"/>
              <p:cNvSpPr>
                <a:spLocks/>
              </p:cNvSpPr>
              <p:nvPr/>
            </p:nvSpPr>
            <p:spPr bwMode="auto">
              <a:xfrm>
                <a:off x="4785809" y="5140759"/>
                <a:ext cx="10661" cy="108544"/>
              </a:xfrm>
              <a:custGeom>
                <a:avLst/>
                <a:gdLst>
                  <a:gd name="T0" fmla="*/ 5 w 6"/>
                  <a:gd name="T1" fmla="*/ 0 h 62"/>
                  <a:gd name="T2" fmla="*/ 1 w 6"/>
                  <a:gd name="T3" fmla="*/ 0 h 62"/>
                  <a:gd name="T4" fmla="*/ 0 w 6"/>
                  <a:gd name="T5" fmla="*/ 2 h 62"/>
                  <a:gd name="T6" fmla="*/ 0 w 6"/>
                  <a:gd name="T7" fmla="*/ 61 h 62"/>
                  <a:gd name="T8" fmla="*/ 1 w 6"/>
                  <a:gd name="T9" fmla="*/ 62 h 62"/>
                  <a:gd name="T10" fmla="*/ 5 w 6"/>
                  <a:gd name="T11" fmla="*/ 62 h 62"/>
                  <a:gd name="T12" fmla="*/ 5 w 6"/>
                  <a:gd name="T13" fmla="*/ 62 h 62"/>
                  <a:gd name="T14" fmla="*/ 6 w 6"/>
                  <a:gd name="T15" fmla="*/ 61 h 62"/>
                  <a:gd name="T16" fmla="*/ 6 w 6"/>
                  <a:gd name="T17" fmla="*/ 2 h 62"/>
                  <a:gd name="T18" fmla="*/ 5 w 6"/>
                  <a:gd name="T1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2">
                    <a:moveTo>
                      <a:pt x="5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2"/>
                      <a:pt x="1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2"/>
                      <a:pt x="6" y="62"/>
                      <a:pt x="6" y="6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5" y="0"/>
                      <a:pt x="5" y="0"/>
                    </a:cubicBezTo>
                  </a:path>
                </a:pathLst>
              </a:custGeom>
              <a:solidFill>
                <a:srgbClr val="9B9E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11" name="Freeform 50"/>
              <p:cNvSpPr>
                <a:spLocks/>
              </p:cNvSpPr>
              <p:nvPr/>
            </p:nvSpPr>
            <p:spPr bwMode="auto">
              <a:xfrm>
                <a:off x="4966070" y="5140759"/>
                <a:ext cx="9691" cy="108544"/>
              </a:xfrm>
              <a:custGeom>
                <a:avLst/>
                <a:gdLst>
                  <a:gd name="T0" fmla="*/ 5 w 6"/>
                  <a:gd name="T1" fmla="*/ 0 h 62"/>
                  <a:gd name="T2" fmla="*/ 1 w 6"/>
                  <a:gd name="T3" fmla="*/ 0 h 62"/>
                  <a:gd name="T4" fmla="*/ 1 w 6"/>
                  <a:gd name="T5" fmla="*/ 0 h 62"/>
                  <a:gd name="T6" fmla="*/ 0 w 6"/>
                  <a:gd name="T7" fmla="*/ 2 h 62"/>
                  <a:gd name="T8" fmla="*/ 0 w 6"/>
                  <a:gd name="T9" fmla="*/ 61 h 62"/>
                  <a:gd name="T10" fmla="*/ 1 w 6"/>
                  <a:gd name="T11" fmla="*/ 62 h 62"/>
                  <a:gd name="T12" fmla="*/ 1 w 6"/>
                  <a:gd name="T13" fmla="*/ 62 h 62"/>
                  <a:gd name="T14" fmla="*/ 5 w 6"/>
                  <a:gd name="T15" fmla="*/ 62 h 62"/>
                  <a:gd name="T16" fmla="*/ 6 w 6"/>
                  <a:gd name="T17" fmla="*/ 61 h 62"/>
                  <a:gd name="T18" fmla="*/ 6 w 6"/>
                  <a:gd name="T19" fmla="*/ 2 h 62"/>
                  <a:gd name="T20" fmla="*/ 5 w 6"/>
                  <a:gd name="T2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62">
                    <a:moveTo>
                      <a:pt x="5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2"/>
                      <a:pt x="1" y="62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6" y="62"/>
                      <a:pt x="6" y="62"/>
                      <a:pt x="6" y="6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0"/>
                      <a:pt x="5" y="0"/>
                    </a:cubicBezTo>
                  </a:path>
                </a:pathLst>
              </a:custGeom>
              <a:solidFill>
                <a:srgbClr val="959A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12" name="Freeform 51"/>
              <p:cNvSpPr>
                <a:spLocks/>
              </p:cNvSpPr>
              <p:nvPr/>
            </p:nvSpPr>
            <p:spPr bwMode="auto">
              <a:xfrm>
                <a:off x="5145361" y="5140759"/>
                <a:ext cx="10661" cy="108544"/>
              </a:xfrm>
              <a:custGeom>
                <a:avLst/>
                <a:gdLst>
                  <a:gd name="T0" fmla="*/ 5 w 6"/>
                  <a:gd name="T1" fmla="*/ 0 h 62"/>
                  <a:gd name="T2" fmla="*/ 1 w 6"/>
                  <a:gd name="T3" fmla="*/ 0 h 62"/>
                  <a:gd name="T4" fmla="*/ 0 w 6"/>
                  <a:gd name="T5" fmla="*/ 2 h 62"/>
                  <a:gd name="T6" fmla="*/ 0 w 6"/>
                  <a:gd name="T7" fmla="*/ 61 h 62"/>
                  <a:gd name="T8" fmla="*/ 1 w 6"/>
                  <a:gd name="T9" fmla="*/ 62 h 62"/>
                  <a:gd name="T10" fmla="*/ 5 w 6"/>
                  <a:gd name="T11" fmla="*/ 62 h 62"/>
                  <a:gd name="T12" fmla="*/ 6 w 6"/>
                  <a:gd name="T13" fmla="*/ 61 h 62"/>
                  <a:gd name="T14" fmla="*/ 6 w 6"/>
                  <a:gd name="T15" fmla="*/ 2 h 62"/>
                  <a:gd name="T16" fmla="*/ 5 w 6"/>
                  <a:gd name="T1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2">
                    <a:moveTo>
                      <a:pt x="5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2"/>
                      <a:pt x="1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2"/>
                      <a:pt x="6" y="62"/>
                      <a:pt x="6" y="6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5" y="0"/>
                      <a:pt x="5" y="0"/>
                    </a:cubicBezTo>
                  </a:path>
                </a:pathLst>
              </a:custGeom>
              <a:solidFill>
                <a:srgbClr val="9A9E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13" name="Freeform 52"/>
              <p:cNvSpPr>
                <a:spLocks/>
              </p:cNvSpPr>
              <p:nvPr/>
            </p:nvSpPr>
            <p:spPr bwMode="auto">
              <a:xfrm>
                <a:off x="4654006" y="5162080"/>
                <a:ext cx="70748" cy="67840"/>
              </a:xfrm>
              <a:custGeom>
                <a:avLst/>
                <a:gdLst>
                  <a:gd name="T0" fmla="*/ 18 w 41"/>
                  <a:gd name="T1" fmla="*/ 2 h 39"/>
                  <a:gd name="T2" fmla="*/ 22 w 41"/>
                  <a:gd name="T3" fmla="*/ 2 h 39"/>
                  <a:gd name="T4" fmla="*/ 25 w 41"/>
                  <a:gd name="T5" fmla="*/ 8 h 39"/>
                  <a:gd name="T6" fmla="*/ 32 w 41"/>
                  <a:gd name="T7" fmla="*/ 13 h 39"/>
                  <a:gd name="T8" fmla="*/ 38 w 41"/>
                  <a:gd name="T9" fmla="*/ 13 h 39"/>
                  <a:gd name="T10" fmla="*/ 39 w 41"/>
                  <a:gd name="T11" fmla="*/ 17 h 39"/>
                  <a:gd name="T12" fmla="*/ 35 w 41"/>
                  <a:gd name="T13" fmla="*/ 21 h 39"/>
                  <a:gd name="T14" fmla="*/ 32 w 41"/>
                  <a:gd name="T15" fmla="*/ 29 h 39"/>
                  <a:gd name="T16" fmla="*/ 33 w 41"/>
                  <a:gd name="T17" fmla="*/ 35 h 39"/>
                  <a:gd name="T18" fmla="*/ 30 w 41"/>
                  <a:gd name="T19" fmla="*/ 38 h 39"/>
                  <a:gd name="T20" fmla="*/ 25 w 41"/>
                  <a:gd name="T21" fmla="*/ 35 h 39"/>
                  <a:gd name="T22" fmla="*/ 16 w 41"/>
                  <a:gd name="T23" fmla="*/ 35 h 39"/>
                  <a:gd name="T24" fmla="*/ 11 w 41"/>
                  <a:gd name="T25" fmla="*/ 38 h 39"/>
                  <a:gd name="T26" fmla="*/ 8 w 41"/>
                  <a:gd name="T27" fmla="*/ 35 h 39"/>
                  <a:gd name="T28" fmla="*/ 9 w 41"/>
                  <a:gd name="T29" fmla="*/ 29 h 39"/>
                  <a:gd name="T30" fmla="*/ 6 w 41"/>
                  <a:gd name="T31" fmla="*/ 21 h 39"/>
                  <a:gd name="T32" fmla="*/ 2 w 41"/>
                  <a:gd name="T33" fmla="*/ 17 h 39"/>
                  <a:gd name="T34" fmla="*/ 3 w 41"/>
                  <a:gd name="T35" fmla="*/ 13 h 39"/>
                  <a:gd name="T36" fmla="*/ 9 w 41"/>
                  <a:gd name="T37" fmla="*/ 13 h 39"/>
                  <a:gd name="T38" fmla="*/ 16 w 41"/>
                  <a:gd name="T39" fmla="*/ 8 h 39"/>
                  <a:gd name="T40" fmla="*/ 18 w 41"/>
                  <a:gd name="T41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" h="39">
                    <a:moveTo>
                      <a:pt x="18" y="2"/>
                    </a:moveTo>
                    <a:cubicBezTo>
                      <a:pt x="20" y="0"/>
                      <a:pt x="21" y="0"/>
                      <a:pt x="22" y="2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6" y="10"/>
                      <a:pt x="29" y="12"/>
                      <a:pt x="32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40" y="14"/>
                      <a:pt x="41" y="16"/>
                      <a:pt x="39" y="17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3" y="23"/>
                      <a:pt x="32" y="27"/>
                      <a:pt x="32" y="29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4" y="38"/>
                      <a:pt x="32" y="39"/>
                      <a:pt x="30" y="3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2" y="34"/>
                      <a:pt x="19" y="34"/>
                      <a:pt x="16" y="35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9" y="39"/>
                      <a:pt x="7" y="38"/>
                      <a:pt x="8" y="35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27"/>
                      <a:pt x="8" y="23"/>
                      <a:pt x="6" y="21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6"/>
                      <a:pt x="1" y="14"/>
                      <a:pt x="3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2" y="12"/>
                      <a:pt x="15" y="10"/>
                      <a:pt x="16" y="8"/>
                    </a:cubicBez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14" name="Freeform 53"/>
              <p:cNvSpPr>
                <a:spLocks/>
              </p:cNvSpPr>
              <p:nvPr/>
            </p:nvSpPr>
            <p:spPr bwMode="auto">
              <a:xfrm>
                <a:off x="4852680" y="5164988"/>
                <a:ext cx="55241" cy="60087"/>
              </a:xfrm>
              <a:custGeom>
                <a:avLst/>
                <a:gdLst>
                  <a:gd name="T0" fmla="*/ 30 w 32"/>
                  <a:gd name="T1" fmla="*/ 12 h 34"/>
                  <a:gd name="T2" fmla="*/ 21 w 32"/>
                  <a:gd name="T3" fmla="*/ 3 h 34"/>
                  <a:gd name="T4" fmla="*/ 21 w 32"/>
                  <a:gd name="T5" fmla="*/ 3 h 34"/>
                  <a:gd name="T6" fmla="*/ 20 w 32"/>
                  <a:gd name="T7" fmla="*/ 3 h 34"/>
                  <a:gd name="T8" fmla="*/ 19 w 32"/>
                  <a:gd name="T9" fmla="*/ 2 h 34"/>
                  <a:gd name="T10" fmla="*/ 13 w 32"/>
                  <a:gd name="T11" fmla="*/ 2 h 34"/>
                  <a:gd name="T12" fmla="*/ 11 w 32"/>
                  <a:gd name="T13" fmla="*/ 3 h 34"/>
                  <a:gd name="T14" fmla="*/ 10 w 32"/>
                  <a:gd name="T15" fmla="*/ 5 h 34"/>
                  <a:gd name="T16" fmla="*/ 2 w 32"/>
                  <a:gd name="T17" fmla="*/ 12 h 34"/>
                  <a:gd name="T18" fmla="*/ 4 w 32"/>
                  <a:gd name="T19" fmla="*/ 17 h 34"/>
                  <a:gd name="T20" fmla="*/ 4 w 32"/>
                  <a:gd name="T21" fmla="*/ 30 h 34"/>
                  <a:gd name="T22" fmla="*/ 9 w 32"/>
                  <a:gd name="T23" fmla="*/ 34 h 34"/>
                  <a:gd name="T24" fmla="*/ 11 w 32"/>
                  <a:gd name="T25" fmla="*/ 34 h 34"/>
                  <a:gd name="T26" fmla="*/ 11 w 32"/>
                  <a:gd name="T27" fmla="*/ 21 h 34"/>
                  <a:gd name="T28" fmla="*/ 16 w 32"/>
                  <a:gd name="T29" fmla="*/ 16 h 34"/>
                  <a:gd name="T30" fmla="*/ 21 w 32"/>
                  <a:gd name="T31" fmla="*/ 21 h 34"/>
                  <a:gd name="T32" fmla="*/ 21 w 32"/>
                  <a:gd name="T33" fmla="*/ 34 h 34"/>
                  <a:gd name="T34" fmla="*/ 23 w 32"/>
                  <a:gd name="T35" fmla="*/ 34 h 34"/>
                  <a:gd name="T36" fmla="*/ 28 w 32"/>
                  <a:gd name="T37" fmla="*/ 30 h 34"/>
                  <a:gd name="T38" fmla="*/ 28 w 32"/>
                  <a:gd name="T39" fmla="*/ 17 h 34"/>
                  <a:gd name="T40" fmla="*/ 30 w 32"/>
                  <a:gd name="T41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34">
                    <a:moveTo>
                      <a:pt x="30" y="12"/>
                    </a:moveTo>
                    <a:cubicBezTo>
                      <a:pt x="21" y="3"/>
                      <a:pt x="21" y="3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0"/>
                      <a:pt x="15" y="0"/>
                      <a:pt x="13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5"/>
                      <a:pt x="1" y="17"/>
                      <a:pt x="4" y="1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32"/>
                      <a:pt x="6" y="34"/>
                      <a:pt x="9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19"/>
                      <a:pt x="13" y="16"/>
                      <a:pt x="16" y="16"/>
                    </a:cubicBezTo>
                    <a:cubicBezTo>
                      <a:pt x="19" y="16"/>
                      <a:pt x="21" y="19"/>
                      <a:pt x="21" y="21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6" y="34"/>
                      <a:pt x="28" y="32"/>
                      <a:pt x="28" y="30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1" y="17"/>
                      <a:pt x="32" y="15"/>
                      <a:pt x="3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15" name="Freeform 54"/>
              <p:cNvSpPr>
                <a:spLocks/>
              </p:cNvSpPr>
              <p:nvPr/>
            </p:nvSpPr>
            <p:spPr bwMode="auto">
              <a:xfrm>
                <a:off x="5218047" y="5166926"/>
                <a:ext cx="60087" cy="58149"/>
              </a:xfrm>
              <a:custGeom>
                <a:avLst/>
                <a:gdLst>
                  <a:gd name="T0" fmla="*/ 31 w 34"/>
                  <a:gd name="T1" fmla="*/ 3 h 33"/>
                  <a:gd name="T2" fmla="*/ 29 w 34"/>
                  <a:gd name="T3" fmla="*/ 5 h 33"/>
                  <a:gd name="T4" fmla="*/ 17 w 34"/>
                  <a:gd name="T5" fmla="*/ 0 h 33"/>
                  <a:gd name="T6" fmla="*/ 0 w 34"/>
                  <a:gd name="T7" fmla="*/ 17 h 33"/>
                  <a:gd name="T8" fmla="*/ 17 w 34"/>
                  <a:gd name="T9" fmla="*/ 33 h 33"/>
                  <a:gd name="T10" fmla="*/ 29 w 34"/>
                  <a:gd name="T11" fmla="*/ 27 h 33"/>
                  <a:gd name="T12" fmla="*/ 24 w 34"/>
                  <a:gd name="T13" fmla="*/ 22 h 33"/>
                  <a:gd name="T14" fmla="*/ 17 w 34"/>
                  <a:gd name="T15" fmla="*/ 26 h 33"/>
                  <a:gd name="T16" fmla="*/ 7 w 34"/>
                  <a:gd name="T17" fmla="*/ 17 h 33"/>
                  <a:gd name="T18" fmla="*/ 17 w 34"/>
                  <a:gd name="T19" fmla="*/ 7 h 33"/>
                  <a:gd name="T20" fmla="*/ 24 w 34"/>
                  <a:gd name="T21" fmla="*/ 11 h 33"/>
                  <a:gd name="T22" fmla="*/ 21 w 34"/>
                  <a:gd name="T23" fmla="*/ 13 h 33"/>
                  <a:gd name="T24" fmla="*/ 22 w 34"/>
                  <a:gd name="T25" fmla="*/ 16 h 33"/>
                  <a:gd name="T26" fmla="*/ 30 w 34"/>
                  <a:gd name="T27" fmla="*/ 16 h 33"/>
                  <a:gd name="T28" fmla="*/ 30 w 34"/>
                  <a:gd name="T29" fmla="*/ 16 h 33"/>
                  <a:gd name="T30" fmla="*/ 31 w 34"/>
                  <a:gd name="T31" fmla="*/ 16 h 33"/>
                  <a:gd name="T32" fmla="*/ 31 w 34"/>
                  <a:gd name="T33" fmla="*/ 16 h 33"/>
                  <a:gd name="T34" fmla="*/ 34 w 34"/>
                  <a:gd name="T35" fmla="*/ 13 h 33"/>
                  <a:gd name="T36" fmla="*/ 34 w 34"/>
                  <a:gd name="T37" fmla="*/ 12 h 33"/>
                  <a:gd name="T38" fmla="*/ 34 w 34"/>
                  <a:gd name="T39" fmla="*/ 10 h 33"/>
                  <a:gd name="T40" fmla="*/ 34 w 34"/>
                  <a:gd name="T41" fmla="*/ 4 h 33"/>
                  <a:gd name="T42" fmla="*/ 31 w 34"/>
                  <a:gd name="T43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" h="33">
                    <a:moveTo>
                      <a:pt x="31" y="3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6" y="2"/>
                      <a:pt x="21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26"/>
                      <a:pt x="7" y="33"/>
                      <a:pt x="17" y="33"/>
                    </a:cubicBezTo>
                    <a:cubicBezTo>
                      <a:pt x="22" y="33"/>
                      <a:pt x="26" y="31"/>
                      <a:pt x="29" y="27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4"/>
                      <a:pt x="20" y="26"/>
                      <a:pt x="17" y="26"/>
                    </a:cubicBezTo>
                    <a:cubicBezTo>
                      <a:pt x="12" y="26"/>
                      <a:pt x="7" y="22"/>
                      <a:pt x="7" y="17"/>
                    </a:cubicBezTo>
                    <a:cubicBezTo>
                      <a:pt x="7" y="12"/>
                      <a:pt x="11" y="7"/>
                      <a:pt x="17" y="7"/>
                    </a:cubicBezTo>
                    <a:cubicBezTo>
                      <a:pt x="19" y="7"/>
                      <a:pt x="22" y="9"/>
                      <a:pt x="24" y="11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4"/>
                      <a:pt x="20" y="16"/>
                      <a:pt x="22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3" y="16"/>
                      <a:pt x="34" y="14"/>
                      <a:pt x="34" y="13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3" y="1"/>
                      <a:pt x="3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16" name="Freeform 55"/>
              <p:cNvSpPr>
                <a:spLocks noEditPoints="1"/>
              </p:cNvSpPr>
              <p:nvPr/>
            </p:nvSpPr>
            <p:spPr bwMode="auto">
              <a:xfrm>
                <a:off x="5027125" y="5164988"/>
                <a:ext cx="61056" cy="62994"/>
              </a:xfrm>
              <a:custGeom>
                <a:avLst/>
                <a:gdLst>
                  <a:gd name="T0" fmla="*/ 33 w 35"/>
                  <a:gd name="T1" fmla="*/ 27 h 36"/>
                  <a:gd name="T2" fmla="*/ 24 w 35"/>
                  <a:gd name="T3" fmla="*/ 17 h 36"/>
                  <a:gd name="T4" fmla="*/ 24 w 35"/>
                  <a:gd name="T5" fmla="*/ 12 h 36"/>
                  <a:gd name="T6" fmla="*/ 12 w 35"/>
                  <a:gd name="T7" fmla="*/ 0 h 36"/>
                  <a:gd name="T8" fmla="*/ 0 w 35"/>
                  <a:gd name="T9" fmla="*/ 12 h 36"/>
                  <a:gd name="T10" fmla="*/ 12 w 35"/>
                  <a:gd name="T11" fmla="*/ 25 h 36"/>
                  <a:gd name="T12" fmla="*/ 16 w 35"/>
                  <a:gd name="T13" fmla="*/ 24 h 36"/>
                  <a:gd name="T14" fmla="*/ 26 w 35"/>
                  <a:gd name="T15" fmla="*/ 34 h 36"/>
                  <a:gd name="T16" fmla="*/ 33 w 35"/>
                  <a:gd name="T17" fmla="*/ 34 h 36"/>
                  <a:gd name="T18" fmla="*/ 33 w 35"/>
                  <a:gd name="T19" fmla="*/ 27 h 36"/>
                  <a:gd name="T20" fmla="*/ 12 w 35"/>
                  <a:gd name="T21" fmla="*/ 18 h 36"/>
                  <a:gd name="T22" fmla="*/ 7 w 35"/>
                  <a:gd name="T23" fmla="*/ 12 h 36"/>
                  <a:gd name="T24" fmla="*/ 12 w 35"/>
                  <a:gd name="T25" fmla="*/ 7 h 36"/>
                  <a:gd name="T26" fmla="*/ 18 w 35"/>
                  <a:gd name="T27" fmla="*/ 12 h 36"/>
                  <a:gd name="T28" fmla="*/ 12 w 35"/>
                  <a:gd name="T29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6">
                    <a:moveTo>
                      <a:pt x="33" y="27"/>
                    </a:move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5"/>
                      <a:pt x="24" y="14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5"/>
                      <a:pt x="12" y="25"/>
                    </a:cubicBezTo>
                    <a:cubicBezTo>
                      <a:pt x="14" y="25"/>
                      <a:pt x="15" y="24"/>
                      <a:pt x="16" y="2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8" y="36"/>
                      <a:pt x="31" y="36"/>
                      <a:pt x="33" y="34"/>
                    </a:cubicBezTo>
                    <a:cubicBezTo>
                      <a:pt x="35" y="32"/>
                      <a:pt x="35" y="28"/>
                      <a:pt x="33" y="27"/>
                    </a:cubicBezTo>
                    <a:close/>
                    <a:moveTo>
                      <a:pt x="12" y="18"/>
                    </a:moveTo>
                    <a:cubicBezTo>
                      <a:pt x="9" y="18"/>
                      <a:pt x="7" y="15"/>
                      <a:pt x="7" y="12"/>
                    </a:cubicBezTo>
                    <a:cubicBezTo>
                      <a:pt x="7" y="9"/>
                      <a:pt x="9" y="7"/>
                      <a:pt x="12" y="7"/>
                    </a:cubicBezTo>
                    <a:cubicBezTo>
                      <a:pt x="15" y="7"/>
                      <a:pt x="18" y="9"/>
                      <a:pt x="18" y="12"/>
                    </a:cubicBezTo>
                    <a:cubicBezTo>
                      <a:pt x="18" y="15"/>
                      <a:pt x="15" y="18"/>
                      <a:pt x="1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679" name="图片 67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3418"/>
            <a:stretch/>
          </p:blipFill>
          <p:spPr>
            <a:xfrm>
              <a:off x="1487669" y="3267007"/>
              <a:ext cx="1664229" cy="843478"/>
            </a:xfrm>
            <a:prstGeom prst="rect">
              <a:avLst/>
            </a:prstGeom>
          </p:spPr>
        </p:pic>
        <p:grpSp>
          <p:nvGrpSpPr>
            <p:cNvPr id="681" name="组合 680"/>
            <p:cNvGrpSpPr/>
            <p:nvPr/>
          </p:nvGrpSpPr>
          <p:grpSpPr>
            <a:xfrm>
              <a:off x="1290747" y="3999996"/>
              <a:ext cx="341623" cy="598203"/>
              <a:chOff x="1771774" y="4735657"/>
              <a:chExt cx="455497" cy="797604"/>
            </a:xfrm>
          </p:grpSpPr>
          <p:sp>
            <p:nvSpPr>
              <p:cNvPr id="775" name="Freeform 12"/>
              <p:cNvSpPr>
                <a:spLocks/>
              </p:cNvSpPr>
              <p:nvPr/>
            </p:nvSpPr>
            <p:spPr bwMode="auto">
              <a:xfrm>
                <a:off x="1771774" y="4735657"/>
                <a:ext cx="455497" cy="797604"/>
              </a:xfrm>
              <a:custGeom>
                <a:avLst/>
                <a:gdLst>
                  <a:gd name="T0" fmla="*/ 25 w 261"/>
                  <a:gd name="T1" fmla="*/ 457 h 457"/>
                  <a:gd name="T2" fmla="*/ 0 w 261"/>
                  <a:gd name="T3" fmla="*/ 422 h 457"/>
                  <a:gd name="T4" fmla="*/ 0 w 261"/>
                  <a:gd name="T5" fmla="*/ 35 h 457"/>
                  <a:gd name="T6" fmla="*/ 25 w 261"/>
                  <a:gd name="T7" fmla="*/ 0 h 457"/>
                  <a:gd name="T8" fmla="*/ 236 w 261"/>
                  <a:gd name="T9" fmla="*/ 0 h 457"/>
                  <a:gd name="T10" fmla="*/ 261 w 261"/>
                  <a:gd name="T11" fmla="*/ 35 h 457"/>
                  <a:gd name="T12" fmla="*/ 261 w 261"/>
                  <a:gd name="T13" fmla="*/ 422 h 457"/>
                  <a:gd name="T14" fmla="*/ 236 w 261"/>
                  <a:gd name="T15" fmla="*/ 457 h 457"/>
                  <a:gd name="T16" fmla="*/ 25 w 261"/>
                  <a:gd name="T17" fmla="*/ 457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1" h="457">
                    <a:moveTo>
                      <a:pt x="25" y="457"/>
                    </a:moveTo>
                    <a:cubicBezTo>
                      <a:pt x="11" y="457"/>
                      <a:pt x="0" y="441"/>
                      <a:pt x="0" y="42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1" y="0"/>
                      <a:pt x="25" y="0"/>
                    </a:cubicBezTo>
                    <a:cubicBezTo>
                      <a:pt x="236" y="0"/>
                      <a:pt x="236" y="0"/>
                      <a:pt x="236" y="0"/>
                    </a:cubicBezTo>
                    <a:cubicBezTo>
                      <a:pt x="250" y="0"/>
                      <a:pt x="261" y="16"/>
                      <a:pt x="261" y="35"/>
                    </a:cubicBezTo>
                    <a:cubicBezTo>
                      <a:pt x="261" y="422"/>
                      <a:pt x="261" y="422"/>
                      <a:pt x="261" y="422"/>
                    </a:cubicBezTo>
                    <a:cubicBezTo>
                      <a:pt x="261" y="441"/>
                      <a:pt x="250" y="457"/>
                      <a:pt x="236" y="457"/>
                    </a:cubicBezTo>
                    <a:cubicBezTo>
                      <a:pt x="25" y="457"/>
                      <a:pt x="25" y="457"/>
                      <a:pt x="25" y="457"/>
                    </a:cubicBezTo>
                  </a:path>
                </a:pathLst>
              </a:custGeom>
              <a:solidFill>
                <a:srgbClr val="1B13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76" name="Rectangle 14"/>
              <p:cNvSpPr>
                <a:spLocks noChangeArrowheads="1"/>
              </p:cNvSpPr>
              <p:nvPr/>
            </p:nvSpPr>
            <p:spPr bwMode="auto">
              <a:xfrm>
                <a:off x="1797941" y="4770547"/>
                <a:ext cx="392503" cy="679369"/>
              </a:xfrm>
              <a:prstGeom prst="rect">
                <a:avLst/>
              </a:prstGeom>
              <a:solidFill>
                <a:srgbClr val="5D6C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77" name="Rectangle 15"/>
              <p:cNvSpPr>
                <a:spLocks noChangeArrowheads="1"/>
              </p:cNvSpPr>
              <p:nvPr/>
            </p:nvSpPr>
            <p:spPr bwMode="auto">
              <a:xfrm>
                <a:off x="1797941" y="4770547"/>
                <a:ext cx="392503" cy="679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pic>
            <p:nvPicPr>
              <p:cNvPr id="778" name="Picture 1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0187" y="4763763"/>
                <a:ext cx="408010" cy="695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9" name="Rectangle 17"/>
              <p:cNvSpPr>
                <a:spLocks noChangeArrowheads="1"/>
              </p:cNvSpPr>
              <p:nvPr/>
            </p:nvSpPr>
            <p:spPr bwMode="auto">
              <a:xfrm>
                <a:off x="1797941" y="4770547"/>
                <a:ext cx="390565" cy="17445"/>
              </a:xfrm>
              <a:prstGeom prst="rect">
                <a:avLst/>
              </a:prstGeom>
              <a:solidFill>
                <a:srgbClr val="54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80" name="Rectangle 18"/>
              <p:cNvSpPr>
                <a:spLocks noChangeArrowheads="1"/>
              </p:cNvSpPr>
              <p:nvPr/>
            </p:nvSpPr>
            <p:spPr bwMode="auto">
              <a:xfrm>
                <a:off x="1808601" y="4781207"/>
                <a:ext cx="4846" cy="38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81" name="Rectangle 19"/>
              <p:cNvSpPr>
                <a:spLocks noChangeArrowheads="1"/>
              </p:cNvSpPr>
              <p:nvPr/>
            </p:nvSpPr>
            <p:spPr bwMode="auto">
              <a:xfrm>
                <a:off x="1813447" y="4779269"/>
                <a:ext cx="5815" cy="58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82" name="Rectangle 20"/>
              <p:cNvSpPr>
                <a:spLocks noChangeArrowheads="1"/>
              </p:cNvSpPr>
              <p:nvPr/>
            </p:nvSpPr>
            <p:spPr bwMode="auto">
              <a:xfrm>
                <a:off x="1819262" y="4776361"/>
                <a:ext cx="8723" cy="87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83" name="Rectangle 21"/>
              <p:cNvSpPr>
                <a:spLocks noChangeArrowheads="1"/>
              </p:cNvSpPr>
              <p:nvPr/>
            </p:nvSpPr>
            <p:spPr bwMode="auto">
              <a:xfrm>
                <a:off x="2157493" y="4776361"/>
                <a:ext cx="17445" cy="87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84" name="Rectangle 22"/>
              <p:cNvSpPr>
                <a:spLocks noChangeArrowheads="1"/>
              </p:cNvSpPr>
              <p:nvPr/>
            </p:nvSpPr>
            <p:spPr bwMode="auto">
              <a:xfrm>
                <a:off x="2174938" y="4778300"/>
                <a:ext cx="969" cy="48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85" name="Freeform 23"/>
              <p:cNvSpPr>
                <a:spLocks noEditPoints="1"/>
              </p:cNvSpPr>
              <p:nvPr/>
            </p:nvSpPr>
            <p:spPr bwMode="auto">
              <a:xfrm>
                <a:off x="1808601" y="5358817"/>
                <a:ext cx="369244" cy="64932"/>
              </a:xfrm>
              <a:custGeom>
                <a:avLst/>
                <a:gdLst>
                  <a:gd name="T0" fmla="*/ 54 w 212"/>
                  <a:gd name="T1" fmla="*/ 34 h 37"/>
                  <a:gd name="T2" fmla="*/ 53 w 212"/>
                  <a:gd name="T3" fmla="*/ 33 h 37"/>
                  <a:gd name="T4" fmla="*/ 53 w 212"/>
                  <a:gd name="T5" fmla="*/ 4 h 37"/>
                  <a:gd name="T6" fmla="*/ 54 w 212"/>
                  <a:gd name="T7" fmla="*/ 3 h 37"/>
                  <a:gd name="T8" fmla="*/ 56 w 212"/>
                  <a:gd name="T9" fmla="*/ 3 h 37"/>
                  <a:gd name="T10" fmla="*/ 56 w 212"/>
                  <a:gd name="T11" fmla="*/ 4 h 37"/>
                  <a:gd name="T12" fmla="*/ 56 w 212"/>
                  <a:gd name="T13" fmla="*/ 33 h 37"/>
                  <a:gd name="T14" fmla="*/ 56 w 212"/>
                  <a:gd name="T15" fmla="*/ 34 h 37"/>
                  <a:gd name="T16" fmla="*/ 56 w 212"/>
                  <a:gd name="T17" fmla="*/ 34 h 37"/>
                  <a:gd name="T18" fmla="*/ 54 w 212"/>
                  <a:gd name="T19" fmla="*/ 34 h 37"/>
                  <a:gd name="T20" fmla="*/ 54 w 212"/>
                  <a:gd name="T21" fmla="*/ 34 h 37"/>
                  <a:gd name="T22" fmla="*/ 105 w 212"/>
                  <a:gd name="T23" fmla="*/ 34 h 37"/>
                  <a:gd name="T24" fmla="*/ 104 w 212"/>
                  <a:gd name="T25" fmla="*/ 33 h 37"/>
                  <a:gd name="T26" fmla="*/ 104 w 212"/>
                  <a:gd name="T27" fmla="*/ 4 h 37"/>
                  <a:gd name="T28" fmla="*/ 105 w 212"/>
                  <a:gd name="T29" fmla="*/ 3 h 37"/>
                  <a:gd name="T30" fmla="*/ 107 w 212"/>
                  <a:gd name="T31" fmla="*/ 3 h 37"/>
                  <a:gd name="T32" fmla="*/ 107 w 212"/>
                  <a:gd name="T33" fmla="*/ 4 h 37"/>
                  <a:gd name="T34" fmla="*/ 107 w 212"/>
                  <a:gd name="T35" fmla="*/ 33 h 37"/>
                  <a:gd name="T36" fmla="*/ 107 w 212"/>
                  <a:gd name="T37" fmla="*/ 34 h 37"/>
                  <a:gd name="T38" fmla="*/ 105 w 212"/>
                  <a:gd name="T39" fmla="*/ 34 h 37"/>
                  <a:gd name="T40" fmla="*/ 155 w 212"/>
                  <a:gd name="T41" fmla="*/ 34 h 37"/>
                  <a:gd name="T42" fmla="*/ 155 w 212"/>
                  <a:gd name="T43" fmla="*/ 33 h 37"/>
                  <a:gd name="T44" fmla="*/ 155 w 212"/>
                  <a:gd name="T45" fmla="*/ 4 h 37"/>
                  <a:gd name="T46" fmla="*/ 155 w 212"/>
                  <a:gd name="T47" fmla="*/ 3 h 37"/>
                  <a:gd name="T48" fmla="*/ 157 w 212"/>
                  <a:gd name="T49" fmla="*/ 3 h 37"/>
                  <a:gd name="T50" fmla="*/ 158 w 212"/>
                  <a:gd name="T51" fmla="*/ 4 h 37"/>
                  <a:gd name="T52" fmla="*/ 158 w 212"/>
                  <a:gd name="T53" fmla="*/ 33 h 37"/>
                  <a:gd name="T54" fmla="*/ 157 w 212"/>
                  <a:gd name="T55" fmla="*/ 34 h 37"/>
                  <a:gd name="T56" fmla="*/ 155 w 212"/>
                  <a:gd name="T57" fmla="*/ 34 h 37"/>
                  <a:gd name="T58" fmla="*/ 206 w 212"/>
                  <a:gd name="T59" fmla="*/ 0 h 37"/>
                  <a:gd name="T60" fmla="*/ 6 w 212"/>
                  <a:gd name="T61" fmla="*/ 0 h 37"/>
                  <a:gd name="T62" fmla="*/ 0 w 212"/>
                  <a:gd name="T63" fmla="*/ 6 h 37"/>
                  <a:gd name="T64" fmla="*/ 0 w 212"/>
                  <a:gd name="T65" fmla="*/ 31 h 37"/>
                  <a:gd name="T66" fmla="*/ 6 w 212"/>
                  <a:gd name="T67" fmla="*/ 37 h 37"/>
                  <a:gd name="T68" fmla="*/ 206 w 212"/>
                  <a:gd name="T69" fmla="*/ 37 h 37"/>
                  <a:gd name="T70" fmla="*/ 212 w 212"/>
                  <a:gd name="T71" fmla="*/ 31 h 37"/>
                  <a:gd name="T72" fmla="*/ 212 w 212"/>
                  <a:gd name="T73" fmla="*/ 6 h 37"/>
                  <a:gd name="T74" fmla="*/ 206 w 212"/>
                  <a:gd name="T7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37">
                    <a:moveTo>
                      <a:pt x="54" y="34"/>
                    </a:moveTo>
                    <a:cubicBezTo>
                      <a:pt x="53" y="34"/>
                      <a:pt x="53" y="33"/>
                      <a:pt x="53" y="33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4"/>
                      <a:pt x="53" y="3"/>
                      <a:pt x="54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4"/>
                      <a:pt x="56" y="4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4" y="34"/>
                      <a:pt x="54" y="34"/>
                      <a:pt x="54" y="34"/>
                    </a:cubicBezTo>
                    <a:cubicBezTo>
                      <a:pt x="54" y="34"/>
                      <a:pt x="54" y="34"/>
                      <a:pt x="54" y="34"/>
                    </a:cubicBezTo>
                    <a:moveTo>
                      <a:pt x="105" y="34"/>
                    </a:moveTo>
                    <a:cubicBezTo>
                      <a:pt x="104" y="34"/>
                      <a:pt x="104" y="33"/>
                      <a:pt x="104" y="33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3"/>
                      <a:pt x="105" y="3"/>
                    </a:cubicBezTo>
                    <a:cubicBezTo>
                      <a:pt x="107" y="3"/>
                      <a:pt x="107" y="3"/>
                      <a:pt x="107" y="3"/>
                    </a:cubicBezTo>
                    <a:cubicBezTo>
                      <a:pt x="107" y="3"/>
                      <a:pt x="107" y="4"/>
                      <a:pt x="107" y="4"/>
                    </a:cubicBezTo>
                    <a:cubicBezTo>
                      <a:pt x="107" y="33"/>
                      <a:pt x="107" y="33"/>
                      <a:pt x="107" y="33"/>
                    </a:cubicBezTo>
                    <a:cubicBezTo>
                      <a:pt x="107" y="33"/>
                      <a:pt x="107" y="34"/>
                      <a:pt x="107" y="34"/>
                    </a:cubicBezTo>
                    <a:cubicBezTo>
                      <a:pt x="105" y="34"/>
                      <a:pt x="105" y="34"/>
                      <a:pt x="105" y="34"/>
                    </a:cubicBezTo>
                    <a:moveTo>
                      <a:pt x="155" y="34"/>
                    </a:moveTo>
                    <a:cubicBezTo>
                      <a:pt x="155" y="34"/>
                      <a:pt x="155" y="33"/>
                      <a:pt x="155" y="33"/>
                    </a:cubicBezTo>
                    <a:cubicBezTo>
                      <a:pt x="155" y="4"/>
                      <a:pt x="155" y="4"/>
                      <a:pt x="155" y="4"/>
                    </a:cubicBezTo>
                    <a:cubicBezTo>
                      <a:pt x="155" y="4"/>
                      <a:pt x="155" y="3"/>
                      <a:pt x="155" y="3"/>
                    </a:cubicBezTo>
                    <a:cubicBezTo>
                      <a:pt x="157" y="3"/>
                      <a:pt x="157" y="3"/>
                      <a:pt x="157" y="3"/>
                    </a:cubicBezTo>
                    <a:cubicBezTo>
                      <a:pt x="157" y="3"/>
                      <a:pt x="158" y="4"/>
                      <a:pt x="158" y="4"/>
                    </a:cubicBezTo>
                    <a:cubicBezTo>
                      <a:pt x="158" y="33"/>
                      <a:pt x="158" y="33"/>
                      <a:pt x="158" y="33"/>
                    </a:cubicBezTo>
                    <a:cubicBezTo>
                      <a:pt x="158" y="33"/>
                      <a:pt x="157" y="34"/>
                      <a:pt x="157" y="34"/>
                    </a:cubicBezTo>
                    <a:cubicBezTo>
                      <a:pt x="155" y="34"/>
                      <a:pt x="155" y="34"/>
                      <a:pt x="155" y="34"/>
                    </a:cubicBezTo>
                    <a:moveTo>
                      <a:pt x="20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4"/>
                      <a:pt x="2" y="37"/>
                      <a:pt x="6" y="37"/>
                    </a:cubicBezTo>
                    <a:cubicBezTo>
                      <a:pt x="206" y="37"/>
                      <a:pt x="206" y="37"/>
                      <a:pt x="206" y="37"/>
                    </a:cubicBezTo>
                    <a:cubicBezTo>
                      <a:pt x="209" y="37"/>
                      <a:pt x="212" y="34"/>
                      <a:pt x="212" y="31"/>
                    </a:cubicBezTo>
                    <a:cubicBezTo>
                      <a:pt x="212" y="6"/>
                      <a:pt x="212" y="6"/>
                      <a:pt x="212" y="6"/>
                    </a:cubicBezTo>
                    <a:cubicBezTo>
                      <a:pt x="212" y="3"/>
                      <a:pt x="209" y="0"/>
                      <a:pt x="206" y="0"/>
                    </a:cubicBezTo>
                  </a:path>
                </a:pathLst>
              </a:custGeom>
              <a:solidFill>
                <a:srgbClr val="8990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86" name="Freeform 24"/>
              <p:cNvSpPr>
                <a:spLocks/>
              </p:cNvSpPr>
              <p:nvPr/>
            </p:nvSpPr>
            <p:spPr bwMode="auto">
              <a:xfrm>
                <a:off x="1900670" y="5364632"/>
                <a:ext cx="5815" cy="53303"/>
              </a:xfrm>
              <a:custGeom>
                <a:avLst/>
                <a:gdLst>
                  <a:gd name="T0" fmla="*/ 3 w 3"/>
                  <a:gd name="T1" fmla="*/ 0 h 31"/>
                  <a:gd name="T2" fmla="*/ 1 w 3"/>
                  <a:gd name="T3" fmla="*/ 0 h 31"/>
                  <a:gd name="T4" fmla="*/ 0 w 3"/>
                  <a:gd name="T5" fmla="*/ 1 h 31"/>
                  <a:gd name="T6" fmla="*/ 0 w 3"/>
                  <a:gd name="T7" fmla="*/ 30 h 31"/>
                  <a:gd name="T8" fmla="*/ 1 w 3"/>
                  <a:gd name="T9" fmla="*/ 31 h 31"/>
                  <a:gd name="T10" fmla="*/ 1 w 3"/>
                  <a:gd name="T11" fmla="*/ 31 h 31"/>
                  <a:gd name="T12" fmla="*/ 3 w 3"/>
                  <a:gd name="T13" fmla="*/ 31 h 31"/>
                  <a:gd name="T14" fmla="*/ 3 w 3"/>
                  <a:gd name="T15" fmla="*/ 31 h 31"/>
                  <a:gd name="T16" fmla="*/ 3 w 3"/>
                  <a:gd name="T17" fmla="*/ 30 h 31"/>
                  <a:gd name="T18" fmla="*/ 3 w 3"/>
                  <a:gd name="T19" fmla="*/ 1 h 31"/>
                  <a:gd name="T20" fmla="*/ 3 w 3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3" y="30"/>
                      <a:pt x="3" y="3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A6AB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87" name="Freeform 25"/>
              <p:cNvSpPr>
                <a:spLocks/>
              </p:cNvSpPr>
              <p:nvPr/>
            </p:nvSpPr>
            <p:spPr bwMode="auto">
              <a:xfrm>
                <a:off x="1989831" y="5364632"/>
                <a:ext cx="4846" cy="53303"/>
              </a:xfrm>
              <a:custGeom>
                <a:avLst/>
                <a:gdLst>
                  <a:gd name="T0" fmla="*/ 3 w 3"/>
                  <a:gd name="T1" fmla="*/ 0 h 31"/>
                  <a:gd name="T2" fmla="*/ 1 w 3"/>
                  <a:gd name="T3" fmla="*/ 0 h 31"/>
                  <a:gd name="T4" fmla="*/ 0 w 3"/>
                  <a:gd name="T5" fmla="*/ 1 h 31"/>
                  <a:gd name="T6" fmla="*/ 0 w 3"/>
                  <a:gd name="T7" fmla="*/ 30 h 31"/>
                  <a:gd name="T8" fmla="*/ 1 w 3"/>
                  <a:gd name="T9" fmla="*/ 31 h 31"/>
                  <a:gd name="T10" fmla="*/ 3 w 3"/>
                  <a:gd name="T11" fmla="*/ 31 h 31"/>
                  <a:gd name="T12" fmla="*/ 3 w 3"/>
                  <a:gd name="T13" fmla="*/ 30 h 31"/>
                  <a:gd name="T14" fmla="*/ 3 w 3"/>
                  <a:gd name="T15" fmla="*/ 1 h 31"/>
                  <a:gd name="T16" fmla="*/ 3 w 3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1"/>
                      <a:pt x="1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3" y="30"/>
                      <a:pt x="3" y="3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A4A8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88" name="Freeform 26"/>
              <p:cNvSpPr>
                <a:spLocks/>
              </p:cNvSpPr>
              <p:nvPr/>
            </p:nvSpPr>
            <p:spPr bwMode="auto">
              <a:xfrm>
                <a:off x="2078992" y="5364632"/>
                <a:ext cx="4846" cy="53303"/>
              </a:xfrm>
              <a:custGeom>
                <a:avLst/>
                <a:gdLst>
                  <a:gd name="T0" fmla="*/ 2 w 3"/>
                  <a:gd name="T1" fmla="*/ 0 h 31"/>
                  <a:gd name="T2" fmla="*/ 0 w 3"/>
                  <a:gd name="T3" fmla="*/ 0 h 31"/>
                  <a:gd name="T4" fmla="*/ 0 w 3"/>
                  <a:gd name="T5" fmla="*/ 1 h 31"/>
                  <a:gd name="T6" fmla="*/ 0 w 3"/>
                  <a:gd name="T7" fmla="*/ 30 h 31"/>
                  <a:gd name="T8" fmla="*/ 0 w 3"/>
                  <a:gd name="T9" fmla="*/ 31 h 31"/>
                  <a:gd name="T10" fmla="*/ 2 w 3"/>
                  <a:gd name="T11" fmla="*/ 31 h 31"/>
                  <a:gd name="T12" fmla="*/ 3 w 3"/>
                  <a:gd name="T13" fmla="*/ 30 h 31"/>
                  <a:gd name="T14" fmla="*/ 3 w 3"/>
                  <a:gd name="T15" fmla="*/ 1 h 31"/>
                  <a:gd name="T16" fmla="*/ 2 w 3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1"/>
                      <a:pt x="0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3" y="30"/>
                      <a:pt x="3" y="3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</a:path>
                </a:pathLst>
              </a:custGeom>
              <a:solidFill>
                <a:srgbClr val="A8AB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89" name="Freeform 27"/>
              <p:cNvSpPr>
                <a:spLocks/>
              </p:cNvSpPr>
              <p:nvPr/>
            </p:nvSpPr>
            <p:spPr bwMode="auto">
              <a:xfrm>
                <a:off x="1836706" y="5374323"/>
                <a:ext cx="34889" cy="33920"/>
              </a:xfrm>
              <a:custGeom>
                <a:avLst/>
                <a:gdLst>
                  <a:gd name="T0" fmla="*/ 9 w 20"/>
                  <a:gd name="T1" fmla="*/ 1 h 19"/>
                  <a:gd name="T2" fmla="*/ 11 w 20"/>
                  <a:gd name="T3" fmla="*/ 1 h 19"/>
                  <a:gd name="T4" fmla="*/ 12 w 20"/>
                  <a:gd name="T5" fmla="*/ 4 h 19"/>
                  <a:gd name="T6" fmla="*/ 16 w 20"/>
                  <a:gd name="T7" fmla="*/ 6 h 19"/>
                  <a:gd name="T8" fmla="*/ 19 w 20"/>
                  <a:gd name="T9" fmla="*/ 7 h 19"/>
                  <a:gd name="T10" fmla="*/ 19 w 20"/>
                  <a:gd name="T11" fmla="*/ 8 h 19"/>
                  <a:gd name="T12" fmla="*/ 17 w 20"/>
                  <a:gd name="T13" fmla="*/ 11 h 19"/>
                  <a:gd name="T14" fmla="*/ 16 w 20"/>
                  <a:gd name="T15" fmla="*/ 14 h 19"/>
                  <a:gd name="T16" fmla="*/ 16 w 20"/>
                  <a:gd name="T17" fmla="*/ 17 h 19"/>
                  <a:gd name="T18" fmla="*/ 15 w 20"/>
                  <a:gd name="T19" fmla="*/ 18 h 19"/>
                  <a:gd name="T20" fmla="*/ 12 w 20"/>
                  <a:gd name="T21" fmla="*/ 17 h 19"/>
                  <a:gd name="T22" fmla="*/ 8 w 20"/>
                  <a:gd name="T23" fmla="*/ 17 h 19"/>
                  <a:gd name="T24" fmla="*/ 6 w 20"/>
                  <a:gd name="T25" fmla="*/ 18 h 19"/>
                  <a:gd name="T26" fmla="*/ 4 w 20"/>
                  <a:gd name="T27" fmla="*/ 17 h 19"/>
                  <a:gd name="T28" fmla="*/ 4 w 20"/>
                  <a:gd name="T29" fmla="*/ 14 h 19"/>
                  <a:gd name="T30" fmla="*/ 3 w 20"/>
                  <a:gd name="T31" fmla="*/ 11 h 19"/>
                  <a:gd name="T32" fmla="*/ 1 w 20"/>
                  <a:gd name="T33" fmla="*/ 8 h 19"/>
                  <a:gd name="T34" fmla="*/ 2 w 20"/>
                  <a:gd name="T35" fmla="*/ 7 h 19"/>
                  <a:gd name="T36" fmla="*/ 5 w 20"/>
                  <a:gd name="T37" fmla="*/ 6 h 19"/>
                  <a:gd name="T38" fmla="*/ 8 w 20"/>
                  <a:gd name="T39" fmla="*/ 4 h 19"/>
                  <a:gd name="T40" fmla="*/ 9 w 20"/>
                  <a:gd name="T4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19">
                    <a:moveTo>
                      <a:pt x="9" y="1"/>
                    </a:moveTo>
                    <a:cubicBezTo>
                      <a:pt x="10" y="0"/>
                      <a:pt x="11" y="0"/>
                      <a:pt x="11" y="1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5"/>
                      <a:pt x="14" y="6"/>
                      <a:pt x="16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7"/>
                      <a:pt x="20" y="8"/>
                      <a:pt x="19" y="8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6" y="11"/>
                      <a:pt x="16" y="13"/>
                      <a:pt x="16" y="14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7" y="19"/>
                      <a:pt x="16" y="19"/>
                      <a:pt x="15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6"/>
                      <a:pt x="9" y="16"/>
                      <a:pt x="8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4" y="19"/>
                      <a:pt x="4" y="19"/>
                      <a:pt x="4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4" y="11"/>
                      <a:pt x="3" y="1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7"/>
                      <a:pt x="2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7" y="5"/>
                      <a:pt x="8" y="4"/>
                    </a:cubicBez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90" name="Freeform 28"/>
              <p:cNvSpPr>
                <a:spLocks/>
              </p:cNvSpPr>
              <p:nvPr/>
            </p:nvSpPr>
            <p:spPr bwMode="auto">
              <a:xfrm>
                <a:off x="1933621" y="5376261"/>
                <a:ext cx="28105" cy="30043"/>
              </a:xfrm>
              <a:custGeom>
                <a:avLst/>
                <a:gdLst>
                  <a:gd name="T0" fmla="*/ 15 w 16"/>
                  <a:gd name="T1" fmla="*/ 6 h 17"/>
                  <a:gd name="T2" fmla="*/ 10 w 16"/>
                  <a:gd name="T3" fmla="*/ 2 h 17"/>
                  <a:gd name="T4" fmla="*/ 10 w 16"/>
                  <a:gd name="T5" fmla="*/ 1 h 17"/>
                  <a:gd name="T6" fmla="*/ 10 w 16"/>
                  <a:gd name="T7" fmla="*/ 1 h 17"/>
                  <a:gd name="T8" fmla="*/ 10 w 16"/>
                  <a:gd name="T9" fmla="*/ 1 h 17"/>
                  <a:gd name="T10" fmla="*/ 6 w 16"/>
                  <a:gd name="T11" fmla="*/ 1 h 17"/>
                  <a:gd name="T12" fmla="*/ 6 w 16"/>
                  <a:gd name="T13" fmla="*/ 2 h 17"/>
                  <a:gd name="T14" fmla="*/ 5 w 16"/>
                  <a:gd name="T15" fmla="*/ 2 h 17"/>
                  <a:gd name="T16" fmla="*/ 1 w 16"/>
                  <a:gd name="T17" fmla="*/ 6 h 17"/>
                  <a:gd name="T18" fmla="*/ 2 w 16"/>
                  <a:gd name="T19" fmla="*/ 8 h 17"/>
                  <a:gd name="T20" fmla="*/ 2 w 16"/>
                  <a:gd name="T21" fmla="*/ 15 h 17"/>
                  <a:gd name="T22" fmla="*/ 5 w 16"/>
                  <a:gd name="T23" fmla="*/ 17 h 17"/>
                  <a:gd name="T24" fmla="*/ 6 w 16"/>
                  <a:gd name="T25" fmla="*/ 17 h 17"/>
                  <a:gd name="T26" fmla="*/ 6 w 16"/>
                  <a:gd name="T27" fmla="*/ 11 h 17"/>
                  <a:gd name="T28" fmla="*/ 8 w 16"/>
                  <a:gd name="T29" fmla="*/ 8 h 17"/>
                  <a:gd name="T30" fmla="*/ 11 w 16"/>
                  <a:gd name="T31" fmla="*/ 11 h 17"/>
                  <a:gd name="T32" fmla="*/ 11 w 16"/>
                  <a:gd name="T33" fmla="*/ 17 h 17"/>
                  <a:gd name="T34" fmla="*/ 12 w 16"/>
                  <a:gd name="T35" fmla="*/ 17 h 17"/>
                  <a:gd name="T36" fmla="*/ 14 w 16"/>
                  <a:gd name="T37" fmla="*/ 15 h 17"/>
                  <a:gd name="T38" fmla="*/ 14 w 16"/>
                  <a:gd name="T39" fmla="*/ 8 h 17"/>
                  <a:gd name="T40" fmla="*/ 15 w 16"/>
                  <a:gd name="T41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17">
                    <a:moveTo>
                      <a:pt x="15" y="6"/>
                    </a:move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7" y="0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1" y="8"/>
                      <a:pt x="2" y="8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3" y="17"/>
                      <a:pt x="5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9"/>
                      <a:pt x="7" y="8"/>
                      <a:pt x="8" y="8"/>
                    </a:cubicBezTo>
                    <a:cubicBezTo>
                      <a:pt x="9" y="8"/>
                      <a:pt x="11" y="9"/>
                      <a:pt x="11" y="11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4" y="16"/>
                      <a:pt x="14" y="15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8"/>
                      <a:pt x="16" y="7"/>
                      <a:pt x="15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91" name="Freeform 29"/>
              <p:cNvSpPr>
                <a:spLocks/>
              </p:cNvSpPr>
              <p:nvPr/>
            </p:nvSpPr>
            <p:spPr bwMode="auto">
              <a:xfrm>
                <a:off x="2115819" y="5378200"/>
                <a:ext cx="27136" cy="28105"/>
              </a:xfrm>
              <a:custGeom>
                <a:avLst/>
                <a:gdLst>
                  <a:gd name="T0" fmla="*/ 15 w 16"/>
                  <a:gd name="T1" fmla="*/ 1 h 16"/>
                  <a:gd name="T2" fmla="*/ 14 w 16"/>
                  <a:gd name="T3" fmla="*/ 2 h 16"/>
                  <a:gd name="T4" fmla="*/ 8 w 16"/>
                  <a:gd name="T5" fmla="*/ 0 h 16"/>
                  <a:gd name="T6" fmla="*/ 0 w 16"/>
                  <a:gd name="T7" fmla="*/ 8 h 16"/>
                  <a:gd name="T8" fmla="*/ 8 w 16"/>
                  <a:gd name="T9" fmla="*/ 16 h 16"/>
                  <a:gd name="T10" fmla="*/ 14 w 16"/>
                  <a:gd name="T11" fmla="*/ 13 h 16"/>
                  <a:gd name="T12" fmla="*/ 11 w 16"/>
                  <a:gd name="T13" fmla="*/ 10 h 16"/>
                  <a:gd name="T14" fmla="*/ 8 w 16"/>
                  <a:gd name="T15" fmla="*/ 12 h 16"/>
                  <a:gd name="T16" fmla="*/ 3 w 16"/>
                  <a:gd name="T17" fmla="*/ 8 h 16"/>
                  <a:gd name="T18" fmla="*/ 8 w 16"/>
                  <a:gd name="T19" fmla="*/ 3 h 16"/>
                  <a:gd name="T20" fmla="*/ 11 w 16"/>
                  <a:gd name="T21" fmla="*/ 5 h 16"/>
                  <a:gd name="T22" fmla="*/ 10 w 16"/>
                  <a:gd name="T23" fmla="*/ 6 h 16"/>
                  <a:gd name="T24" fmla="*/ 11 w 16"/>
                  <a:gd name="T25" fmla="*/ 7 h 16"/>
                  <a:gd name="T26" fmla="*/ 14 w 16"/>
                  <a:gd name="T27" fmla="*/ 7 h 16"/>
                  <a:gd name="T28" fmla="*/ 14 w 16"/>
                  <a:gd name="T29" fmla="*/ 7 h 16"/>
                  <a:gd name="T30" fmla="*/ 15 w 16"/>
                  <a:gd name="T31" fmla="*/ 7 h 16"/>
                  <a:gd name="T32" fmla="*/ 15 w 16"/>
                  <a:gd name="T33" fmla="*/ 7 h 16"/>
                  <a:gd name="T34" fmla="*/ 16 w 16"/>
                  <a:gd name="T35" fmla="*/ 6 h 16"/>
                  <a:gd name="T36" fmla="*/ 16 w 16"/>
                  <a:gd name="T37" fmla="*/ 5 h 16"/>
                  <a:gd name="T38" fmla="*/ 16 w 16"/>
                  <a:gd name="T39" fmla="*/ 4 h 16"/>
                  <a:gd name="T40" fmla="*/ 16 w 16"/>
                  <a:gd name="T41" fmla="*/ 1 h 16"/>
                  <a:gd name="T42" fmla="*/ 15 w 16"/>
                  <a:gd name="T43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" h="16">
                    <a:moveTo>
                      <a:pt x="15" y="1"/>
                    </a:moveTo>
                    <a:cubicBezTo>
                      <a:pt x="14" y="2"/>
                      <a:pt x="14" y="2"/>
                      <a:pt x="14" y="2"/>
                    </a:cubicBezTo>
                    <a:cubicBezTo>
                      <a:pt x="12" y="1"/>
                      <a:pt x="10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12"/>
                      <a:pt x="3" y="16"/>
                      <a:pt x="8" y="16"/>
                    </a:cubicBezTo>
                    <a:cubicBezTo>
                      <a:pt x="10" y="16"/>
                      <a:pt x="12" y="15"/>
                      <a:pt x="14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9" y="12"/>
                      <a:pt x="8" y="12"/>
                    </a:cubicBezTo>
                    <a:cubicBezTo>
                      <a:pt x="5" y="12"/>
                      <a:pt x="3" y="10"/>
                      <a:pt x="3" y="8"/>
                    </a:cubicBezTo>
                    <a:cubicBezTo>
                      <a:pt x="3" y="5"/>
                      <a:pt x="5" y="3"/>
                      <a:pt x="8" y="3"/>
                    </a:cubicBezTo>
                    <a:cubicBezTo>
                      <a:pt x="9" y="3"/>
                      <a:pt x="10" y="4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7"/>
                      <a:pt x="9" y="7"/>
                      <a:pt x="11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92" name="Freeform 30"/>
              <p:cNvSpPr>
                <a:spLocks noEditPoints="1"/>
              </p:cNvSpPr>
              <p:nvPr/>
            </p:nvSpPr>
            <p:spPr bwMode="auto">
              <a:xfrm>
                <a:off x="2019875" y="5376261"/>
                <a:ext cx="31013" cy="31981"/>
              </a:xfrm>
              <a:custGeom>
                <a:avLst/>
                <a:gdLst>
                  <a:gd name="T0" fmla="*/ 17 w 18"/>
                  <a:gd name="T1" fmla="*/ 13 h 18"/>
                  <a:gd name="T2" fmla="*/ 12 w 18"/>
                  <a:gd name="T3" fmla="*/ 8 h 18"/>
                  <a:gd name="T4" fmla="*/ 12 w 18"/>
                  <a:gd name="T5" fmla="*/ 6 h 18"/>
                  <a:gd name="T6" fmla="*/ 6 w 18"/>
                  <a:gd name="T7" fmla="*/ 0 h 18"/>
                  <a:gd name="T8" fmla="*/ 0 w 18"/>
                  <a:gd name="T9" fmla="*/ 6 h 18"/>
                  <a:gd name="T10" fmla="*/ 6 w 18"/>
                  <a:gd name="T11" fmla="*/ 12 h 18"/>
                  <a:gd name="T12" fmla="*/ 8 w 18"/>
                  <a:gd name="T13" fmla="*/ 12 h 18"/>
                  <a:gd name="T14" fmla="*/ 13 w 18"/>
                  <a:gd name="T15" fmla="*/ 17 h 18"/>
                  <a:gd name="T16" fmla="*/ 17 w 18"/>
                  <a:gd name="T17" fmla="*/ 17 h 18"/>
                  <a:gd name="T18" fmla="*/ 17 w 18"/>
                  <a:gd name="T19" fmla="*/ 13 h 18"/>
                  <a:gd name="T20" fmla="*/ 6 w 18"/>
                  <a:gd name="T21" fmla="*/ 9 h 18"/>
                  <a:gd name="T22" fmla="*/ 4 w 18"/>
                  <a:gd name="T23" fmla="*/ 6 h 18"/>
                  <a:gd name="T24" fmla="*/ 6 w 18"/>
                  <a:gd name="T25" fmla="*/ 3 h 18"/>
                  <a:gd name="T26" fmla="*/ 9 w 18"/>
                  <a:gd name="T27" fmla="*/ 6 h 18"/>
                  <a:gd name="T28" fmla="*/ 6 w 18"/>
                  <a:gd name="T2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8">
                    <a:moveTo>
                      <a:pt x="17" y="13"/>
                    </a:moveTo>
                    <a:cubicBezTo>
                      <a:pt x="12" y="8"/>
                      <a:pt x="12" y="8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8"/>
                      <a:pt x="16" y="18"/>
                      <a:pt x="17" y="17"/>
                    </a:cubicBezTo>
                    <a:cubicBezTo>
                      <a:pt x="18" y="16"/>
                      <a:pt x="18" y="14"/>
                      <a:pt x="17" y="13"/>
                    </a:cubicBezTo>
                    <a:close/>
                    <a:moveTo>
                      <a:pt x="6" y="9"/>
                    </a:moveTo>
                    <a:cubicBezTo>
                      <a:pt x="5" y="9"/>
                      <a:pt x="4" y="8"/>
                      <a:pt x="4" y="6"/>
                    </a:cubicBezTo>
                    <a:cubicBezTo>
                      <a:pt x="4" y="5"/>
                      <a:pt x="5" y="3"/>
                      <a:pt x="6" y="3"/>
                    </a:cubicBezTo>
                    <a:cubicBezTo>
                      <a:pt x="8" y="3"/>
                      <a:pt x="9" y="5"/>
                      <a:pt x="9" y="6"/>
                    </a:cubicBezTo>
                    <a:cubicBezTo>
                      <a:pt x="9" y="8"/>
                      <a:pt x="8" y="9"/>
                      <a:pt x="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93" name="Freeform 31"/>
              <p:cNvSpPr>
                <a:spLocks/>
              </p:cNvSpPr>
              <p:nvPr/>
            </p:nvSpPr>
            <p:spPr bwMode="auto">
              <a:xfrm>
                <a:off x="1979171" y="5472206"/>
                <a:ext cx="30044" cy="32951"/>
              </a:xfrm>
              <a:custGeom>
                <a:avLst/>
                <a:gdLst>
                  <a:gd name="T0" fmla="*/ 16 w 17"/>
                  <a:gd name="T1" fmla="*/ 7 h 19"/>
                  <a:gd name="T2" fmla="*/ 11 w 17"/>
                  <a:gd name="T3" fmla="*/ 2 h 19"/>
                  <a:gd name="T4" fmla="*/ 11 w 17"/>
                  <a:gd name="T5" fmla="*/ 2 h 19"/>
                  <a:gd name="T6" fmla="*/ 11 w 17"/>
                  <a:gd name="T7" fmla="*/ 2 h 19"/>
                  <a:gd name="T8" fmla="*/ 10 w 17"/>
                  <a:gd name="T9" fmla="*/ 1 h 19"/>
                  <a:gd name="T10" fmla="*/ 7 w 17"/>
                  <a:gd name="T11" fmla="*/ 1 h 19"/>
                  <a:gd name="T12" fmla="*/ 6 w 17"/>
                  <a:gd name="T13" fmla="*/ 2 h 19"/>
                  <a:gd name="T14" fmla="*/ 5 w 17"/>
                  <a:gd name="T15" fmla="*/ 3 h 19"/>
                  <a:gd name="T16" fmla="*/ 1 w 17"/>
                  <a:gd name="T17" fmla="*/ 7 h 19"/>
                  <a:gd name="T18" fmla="*/ 2 w 17"/>
                  <a:gd name="T19" fmla="*/ 9 h 19"/>
                  <a:gd name="T20" fmla="*/ 2 w 17"/>
                  <a:gd name="T21" fmla="*/ 16 h 19"/>
                  <a:gd name="T22" fmla="*/ 5 w 17"/>
                  <a:gd name="T23" fmla="*/ 19 h 19"/>
                  <a:gd name="T24" fmla="*/ 6 w 17"/>
                  <a:gd name="T25" fmla="*/ 19 h 19"/>
                  <a:gd name="T26" fmla="*/ 6 w 17"/>
                  <a:gd name="T27" fmla="*/ 12 h 19"/>
                  <a:gd name="T28" fmla="*/ 9 w 17"/>
                  <a:gd name="T29" fmla="*/ 9 h 19"/>
                  <a:gd name="T30" fmla="*/ 11 w 17"/>
                  <a:gd name="T31" fmla="*/ 12 h 19"/>
                  <a:gd name="T32" fmla="*/ 11 w 17"/>
                  <a:gd name="T33" fmla="*/ 19 h 19"/>
                  <a:gd name="T34" fmla="*/ 12 w 17"/>
                  <a:gd name="T35" fmla="*/ 19 h 19"/>
                  <a:gd name="T36" fmla="*/ 15 w 17"/>
                  <a:gd name="T37" fmla="*/ 16 h 19"/>
                  <a:gd name="T38" fmla="*/ 15 w 17"/>
                  <a:gd name="T39" fmla="*/ 9 h 19"/>
                  <a:gd name="T40" fmla="*/ 16 w 17"/>
                  <a:gd name="T41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9">
                    <a:moveTo>
                      <a:pt x="16" y="7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9"/>
                      <a:pt x="2" y="9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3" y="19"/>
                      <a:pt x="5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0"/>
                      <a:pt x="7" y="9"/>
                      <a:pt x="9" y="9"/>
                    </a:cubicBezTo>
                    <a:cubicBezTo>
                      <a:pt x="10" y="9"/>
                      <a:pt x="11" y="10"/>
                      <a:pt x="11" y="12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4" y="19"/>
                      <a:pt x="15" y="17"/>
                      <a:pt x="15" y="16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7" y="9"/>
                      <a:pt x="17" y="8"/>
                      <a:pt x="16" y="7"/>
                    </a:cubicBezTo>
                    <a:close/>
                  </a:path>
                </a:pathLst>
              </a:custGeom>
              <a:solidFill>
                <a:srgbClr val="F1F2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94" name="Freeform 32"/>
              <p:cNvSpPr>
                <a:spLocks/>
              </p:cNvSpPr>
              <p:nvPr/>
            </p:nvSpPr>
            <p:spPr bwMode="auto">
              <a:xfrm>
                <a:off x="1904546" y="5478021"/>
                <a:ext cx="26167" cy="26167"/>
              </a:xfrm>
              <a:custGeom>
                <a:avLst/>
                <a:gdLst>
                  <a:gd name="T0" fmla="*/ 14 w 15"/>
                  <a:gd name="T1" fmla="*/ 1 h 15"/>
                  <a:gd name="T2" fmla="*/ 12 w 15"/>
                  <a:gd name="T3" fmla="*/ 2 h 15"/>
                  <a:gd name="T4" fmla="*/ 7 w 15"/>
                  <a:gd name="T5" fmla="*/ 0 h 15"/>
                  <a:gd name="T6" fmla="*/ 0 w 15"/>
                  <a:gd name="T7" fmla="*/ 7 h 15"/>
                  <a:gd name="T8" fmla="*/ 7 w 15"/>
                  <a:gd name="T9" fmla="*/ 15 h 15"/>
                  <a:gd name="T10" fmla="*/ 13 w 15"/>
                  <a:gd name="T11" fmla="*/ 12 h 15"/>
                  <a:gd name="T12" fmla="*/ 10 w 15"/>
                  <a:gd name="T13" fmla="*/ 9 h 15"/>
                  <a:gd name="T14" fmla="*/ 7 w 15"/>
                  <a:gd name="T15" fmla="*/ 11 h 15"/>
                  <a:gd name="T16" fmla="*/ 3 w 15"/>
                  <a:gd name="T17" fmla="*/ 7 h 15"/>
                  <a:gd name="T18" fmla="*/ 7 w 15"/>
                  <a:gd name="T19" fmla="*/ 3 h 15"/>
                  <a:gd name="T20" fmla="*/ 10 w 15"/>
                  <a:gd name="T21" fmla="*/ 4 h 15"/>
                  <a:gd name="T22" fmla="*/ 9 w 15"/>
                  <a:gd name="T23" fmla="*/ 5 h 15"/>
                  <a:gd name="T24" fmla="*/ 10 w 15"/>
                  <a:gd name="T25" fmla="*/ 7 h 15"/>
                  <a:gd name="T26" fmla="*/ 13 w 15"/>
                  <a:gd name="T27" fmla="*/ 7 h 15"/>
                  <a:gd name="T28" fmla="*/ 13 w 15"/>
                  <a:gd name="T29" fmla="*/ 7 h 15"/>
                  <a:gd name="T30" fmla="*/ 13 w 15"/>
                  <a:gd name="T31" fmla="*/ 7 h 15"/>
                  <a:gd name="T32" fmla="*/ 14 w 15"/>
                  <a:gd name="T33" fmla="*/ 7 h 15"/>
                  <a:gd name="T34" fmla="*/ 15 w 15"/>
                  <a:gd name="T35" fmla="*/ 5 h 15"/>
                  <a:gd name="T36" fmla="*/ 15 w 15"/>
                  <a:gd name="T37" fmla="*/ 5 h 15"/>
                  <a:gd name="T38" fmla="*/ 15 w 15"/>
                  <a:gd name="T39" fmla="*/ 4 h 15"/>
                  <a:gd name="T40" fmla="*/ 15 w 15"/>
                  <a:gd name="T41" fmla="*/ 1 h 15"/>
                  <a:gd name="T42" fmla="*/ 14 w 15"/>
                  <a:gd name="T43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5">
                    <a:moveTo>
                      <a:pt x="14" y="1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9" y="15"/>
                      <a:pt x="11" y="13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11"/>
                      <a:pt x="8" y="11"/>
                      <a:pt x="7" y="11"/>
                    </a:cubicBezTo>
                    <a:cubicBezTo>
                      <a:pt x="5" y="11"/>
                      <a:pt x="3" y="9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8" y="3"/>
                      <a:pt x="9" y="3"/>
                      <a:pt x="10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6"/>
                      <a:pt x="9" y="7"/>
                      <a:pt x="10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1"/>
                    </a:cubicBezTo>
                    <a:close/>
                  </a:path>
                </a:pathLst>
              </a:custGeom>
              <a:solidFill>
                <a:srgbClr val="F1F2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95" name="Freeform 33"/>
              <p:cNvSpPr>
                <a:spLocks noEditPoints="1"/>
              </p:cNvSpPr>
              <p:nvPr/>
            </p:nvSpPr>
            <p:spPr bwMode="auto">
              <a:xfrm>
                <a:off x="2052825" y="5476083"/>
                <a:ext cx="29074" cy="29074"/>
              </a:xfrm>
              <a:custGeom>
                <a:avLst/>
                <a:gdLst>
                  <a:gd name="T0" fmla="*/ 16 w 17"/>
                  <a:gd name="T1" fmla="*/ 12 h 17"/>
                  <a:gd name="T2" fmla="*/ 11 w 17"/>
                  <a:gd name="T3" fmla="*/ 8 h 17"/>
                  <a:gd name="T4" fmla="*/ 12 w 17"/>
                  <a:gd name="T5" fmla="*/ 6 h 17"/>
                  <a:gd name="T6" fmla="*/ 6 w 17"/>
                  <a:gd name="T7" fmla="*/ 0 h 17"/>
                  <a:gd name="T8" fmla="*/ 0 w 17"/>
                  <a:gd name="T9" fmla="*/ 6 h 17"/>
                  <a:gd name="T10" fmla="*/ 6 w 17"/>
                  <a:gd name="T11" fmla="*/ 11 h 17"/>
                  <a:gd name="T12" fmla="*/ 8 w 17"/>
                  <a:gd name="T13" fmla="*/ 11 h 17"/>
                  <a:gd name="T14" fmla="*/ 13 w 17"/>
                  <a:gd name="T15" fmla="*/ 16 h 17"/>
                  <a:gd name="T16" fmla="*/ 16 w 17"/>
                  <a:gd name="T17" fmla="*/ 16 h 17"/>
                  <a:gd name="T18" fmla="*/ 16 w 17"/>
                  <a:gd name="T19" fmla="*/ 12 h 17"/>
                  <a:gd name="T20" fmla="*/ 6 w 17"/>
                  <a:gd name="T21" fmla="*/ 8 h 17"/>
                  <a:gd name="T22" fmla="*/ 3 w 17"/>
                  <a:gd name="T23" fmla="*/ 6 h 17"/>
                  <a:gd name="T24" fmla="*/ 6 w 17"/>
                  <a:gd name="T25" fmla="*/ 3 h 17"/>
                  <a:gd name="T26" fmla="*/ 8 w 17"/>
                  <a:gd name="T27" fmla="*/ 6 h 17"/>
                  <a:gd name="T28" fmla="*/ 6 w 17"/>
                  <a:gd name="T2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7">
                    <a:moveTo>
                      <a:pt x="16" y="12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2" y="6"/>
                      <a:pt x="12" y="6"/>
                    </a:cubicBezTo>
                    <a:cubicBezTo>
                      <a:pt x="12" y="2"/>
                      <a:pt x="9" y="0"/>
                      <a:pt x="6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9"/>
                      <a:pt x="2" y="11"/>
                      <a:pt x="6" y="11"/>
                    </a:cubicBezTo>
                    <a:cubicBezTo>
                      <a:pt x="6" y="11"/>
                      <a:pt x="7" y="11"/>
                      <a:pt x="8" y="1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7"/>
                      <a:pt x="15" y="17"/>
                      <a:pt x="16" y="16"/>
                    </a:cubicBezTo>
                    <a:cubicBezTo>
                      <a:pt x="17" y="15"/>
                      <a:pt x="17" y="13"/>
                      <a:pt x="16" y="12"/>
                    </a:cubicBezTo>
                    <a:close/>
                    <a:moveTo>
                      <a:pt x="6" y="8"/>
                    </a:moveTo>
                    <a:cubicBezTo>
                      <a:pt x="4" y="8"/>
                      <a:pt x="3" y="7"/>
                      <a:pt x="3" y="6"/>
                    </a:cubicBezTo>
                    <a:cubicBezTo>
                      <a:pt x="3" y="4"/>
                      <a:pt x="4" y="3"/>
                      <a:pt x="6" y="3"/>
                    </a:cubicBezTo>
                    <a:cubicBezTo>
                      <a:pt x="7" y="3"/>
                      <a:pt x="8" y="4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solidFill>
                <a:srgbClr val="F1F2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83" name="组合 682"/>
            <p:cNvGrpSpPr/>
            <p:nvPr/>
          </p:nvGrpSpPr>
          <p:grpSpPr>
            <a:xfrm>
              <a:off x="1853335" y="3808833"/>
              <a:ext cx="1817143" cy="904937"/>
              <a:chOff x="2521891" y="4480773"/>
              <a:chExt cx="2422857" cy="1206583"/>
            </a:xfrm>
          </p:grpSpPr>
          <p:sp>
            <p:nvSpPr>
              <p:cNvPr id="771" name="Rectangle 7"/>
              <p:cNvSpPr>
                <a:spLocks noChangeArrowheads="1"/>
              </p:cNvSpPr>
              <p:nvPr/>
            </p:nvSpPr>
            <p:spPr bwMode="auto">
              <a:xfrm>
                <a:off x="2969635" y="5044814"/>
                <a:ext cx="366336" cy="265545"/>
              </a:xfrm>
              <a:prstGeom prst="rect">
                <a:avLst/>
              </a:prstGeom>
              <a:solidFill>
                <a:srgbClr val="1A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74" name="Rectangle 11"/>
              <p:cNvSpPr>
                <a:spLocks noChangeArrowheads="1"/>
              </p:cNvSpPr>
              <p:nvPr/>
            </p:nvSpPr>
            <p:spPr bwMode="auto">
              <a:xfrm>
                <a:off x="2952190" y="4946931"/>
                <a:ext cx="401225" cy="31981"/>
              </a:xfrm>
              <a:prstGeom prst="rect">
                <a:avLst/>
              </a:prstGeom>
              <a:solidFill>
                <a:srgbClr val="7B71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17" name="Freeform 56"/>
              <p:cNvSpPr>
                <a:spLocks/>
              </p:cNvSpPr>
              <p:nvPr/>
            </p:nvSpPr>
            <p:spPr bwMode="auto">
              <a:xfrm>
                <a:off x="2531582" y="4480773"/>
                <a:ext cx="2413166" cy="1206583"/>
              </a:xfrm>
              <a:custGeom>
                <a:avLst/>
                <a:gdLst>
                  <a:gd name="T0" fmla="*/ 1253 w 1384"/>
                  <a:gd name="T1" fmla="*/ 617 h 691"/>
                  <a:gd name="T2" fmla="*/ 1254 w 1384"/>
                  <a:gd name="T3" fmla="*/ 611 h 691"/>
                  <a:gd name="T4" fmla="*/ 1254 w 1384"/>
                  <a:gd name="T5" fmla="*/ 49 h 691"/>
                  <a:gd name="T6" fmla="*/ 1205 w 1384"/>
                  <a:gd name="T7" fmla="*/ 0 h 691"/>
                  <a:gd name="T8" fmla="*/ 180 w 1384"/>
                  <a:gd name="T9" fmla="*/ 0 h 691"/>
                  <a:gd name="T10" fmla="*/ 130 w 1384"/>
                  <a:gd name="T11" fmla="*/ 49 h 691"/>
                  <a:gd name="T12" fmla="*/ 130 w 1384"/>
                  <a:gd name="T13" fmla="*/ 611 h 691"/>
                  <a:gd name="T14" fmla="*/ 131 w 1384"/>
                  <a:gd name="T15" fmla="*/ 617 h 691"/>
                  <a:gd name="T16" fmla="*/ 0 w 1384"/>
                  <a:gd name="T17" fmla="*/ 617 h 691"/>
                  <a:gd name="T18" fmla="*/ 0 w 1384"/>
                  <a:gd name="T19" fmla="*/ 642 h 691"/>
                  <a:gd name="T20" fmla="*/ 61 w 1384"/>
                  <a:gd name="T21" fmla="*/ 691 h 691"/>
                  <a:gd name="T22" fmla="*/ 1323 w 1384"/>
                  <a:gd name="T23" fmla="*/ 691 h 691"/>
                  <a:gd name="T24" fmla="*/ 1384 w 1384"/>
                  <a:gd name="T25" fmla="*/ 642 h 691"/>
                  <a:gd name="T26" fmla="*/ 1384 w 1384"/>
                  <a:gd name="T27" fmla="*/ 617 h 691"/>
                  <a:gd name="T28" fmla="*/ 1253 w 1384"/>
                  <a:gd name="T29" fmla="*/ 617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84" h="691">
                    <a:moveTo>
                      <a:pt x="1253" y="617"/>
                    </a:moveTo>
                    <a:cubicBezTo>
                      <a:pt x="1253" y="615"/>
                      <a:pt x="1254" y="613"/>
                      <a:pt x="1254" y="611"/>
                    </a:cubicBezTo>
                    <a:cubicBezTo>
                      <a:pt x="1254" y="49"/>
                      <a:pt x="1254" y="49"/>
                      <a:pt x="1254" y="49"/>
                    </a:cubicBezTo>
                    <a:cubicBezTo>
                      <a:pt x="1254" y="22"/>
                      <a:pt x="1232" y="0"/>
                      <a:pt x="1205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52" y="0"/>
                      <a:pt x="130" y="22"/>
                      <a:pt x="130" y="49"/>
                    </a:cubicBezTo>
                    <a:cubicBezTo>
                      <a:pt x="130" y="611"/>
                      <a:pt x="130" y="611"/>
                      <a:pt x="130" y="611"/>
                    </a:cubicBezTo>
                    <a:cubicBezTo>
                      <a:pt x="130" y="613"/>
                      <a:pt x="131" y="615"/>
                      <a:pt x="131" y="617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69"/>
                      <a:pt x="28" y="691"/>
                      <a:pt x="61" y="691"/>
                    </a:cubicBezTo>
                    <a:cubicBezTo>
                      <a:pt x="1323" y="691"/>
                      <a:pt x="1323" y="691"/>
                      <a:pt x="1323" y="691"/>
                    </a:cubicBezTo>
                    <a:cubicBezTo>
                      <a:pt x="1357" y="691"/>
                      <a:pt x="1384" y="669"/>
                      <a:pt x="1384" y="642"/>
                    </a:cubicBezTo>
                    <a:cubicBezTo>
                      <a:pt x="1384" y="617"/>
                      <a:pt x="1384" y="617"/>
                      <a:pt x="1384" y="617"/>
                    </a:cubicBezTo>
                    <a:lnTo>
                      <a:pt x="1253" y="617"/>
                    </a:lnTo>
                    <a:close/>
                  </a:path>
                </a:pathLst>
              </a:custGeom>
              <a:solidFill>
                <a:srgbClr val="1B13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pic>
            <p:nvPicPr>
              <p:cNvPr id="818" name="Picture 5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6510" y="4547644"/>
                <a:ext cx="1824897" cy="94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9" name="Rectangle 59"/>
              <p:cNvSpPr>
                <a:spLocks noChangeArrowheads="1"/>
              </p:cNvSpPr>
              <p:nvPr/>
            </p:nvSpPr>
            <p:spPr bwMode="auto">
              <a:xfrm>
                <a:off x="2830078" y="4563150"/>
                <a:ext cx="1795822" cy="9129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20" name="Oval 60"/>
              <p:cNvSpPr>
                <a:spLocks noChangeArrowheads="1"/>
              </p:cNvSpPr>
              <p:nvPr/>
            </p:nvSpPr>
            <p:spPr bwMode="auto">
              <a:xfrm>
                <a:off x="3707152" y="4491433"/>
                <a:ext cx="41673" cy="41673"/>
              </a:xfrm>
              <a:prstGeom prst="ellipse">
                <a:avLst/>
              </a:prstGeom>
              <a:solidFill>
                <a:srgbClr val="BFC0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21" name="Freeform 61"/>
              <p:cNvSpPr>
                <a:spLocks/>
              </p:cNvSpPr>
              <p:nvPr/>
            </p:nvSpPr>
            <p:spPr bwMode="auto">
              <a:xfrm>
                <a:off x="2521891" y="5547799"/>
                <a:ext cx="2412197" cy="128896"/>
              </a:xfrm>
              <a:custGeom>
                <a:avLst/>
                <a:gdLst>
                  <a:gd name="T0" fmla="*/ 0 w 1384"/>
                  <a:gd name="T1" fmla="*/ 0 h 74"/>
                  <a:gd name="T2" fmla="*/ 0 w 1384"/>
                  <a:gd name="T3" fmla="*/ 25 h 74"/>
                  <a:gd name="T4" fmla="*/ 61 w 1384"/>
                  <a:gd name="T5" fmla="*/ 74 h 74"/>
                  <a:gd name="T6" fmla="*/ 1323 w 1384"/>
                  <a:gd name="T7" fmla="*/ 74 h 74"/>
                  <a:gd name="T8" fmla="*/ 1384 w 1384"/>
                  <a:gd name="T9" fmla="*/ 25 h 74"/>
                  <a:gd name="T10" fmla="*/ 1384 w 1384"/>
                  <a:gd name="T11" fmla="*/ 0 h 74"/>
                  <a:gd name="T12" fmla="*/ 0 w 1384"/>
                  <a:gd name="T1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4" h="74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0" y="52"/>
                      <a:pt x="27" y="74"/>
                      <a:pt x="61" y="74"/>
                    </a:cubicBezTo>
                    <a:cubicBezTo>
                      <a:pt x="1323" y="74"/>
                      <a:pt x="1323" y="74"/>
                      <a:pt x="1323" y="74"/>
                    </a:cubicBezTo>
                    <a:cubicBezTo>
                      <a:pt x="1356" y="74"/>
                      <a:pt x="1384" y="52"/>
                      <a:pt x="1384" y="25"/>
                    </a:cubicBezTo>
                    <a:cubicBezTo>
                      <a:pt x="1384" y="0"/>
                      <a:pt x="1384" y="0"/>
                      <a:pt x="138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22" name="Rectangle 62"/>
              <p:cNvSpPr>
                <a:spLocks noChangeArrowheads="1"/>
              </p:cNvSpPr>
              <p:nvPr/>
            </p:nvSpPr>
            <p:spPr bwMode="auto">
              <a:xfrm>
                <a:off x="3565658" y="5556522"/>
                <a:ext cx="322725" cy="26167"/>
              </a:xfrm>
              <a:prstGeom prst="rect">
                <a:avLst/>
              </a:prstGeom>
              <a:solidFill>
                <a:srgbClr val="BFC0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pic>
            <p:nvPicPr>
              <p:cNvPr id="823" name="图片 822"/>
              <p:cNvPicPr>
                <a:picLocks noChangeAspect="1"/>
              </p:cNvPicPr>
              <p:nvPr/>
            </p:nvPicPr>
            <p:blipFill rotWithShape="1">
              <a:blip r:embed="rId6"/>
              <a:srcRect t="1412" r="13390"/>
              <a:stretch/>
            </p:blipFill>
            <p:spPr>
              <a:xfrm>
                <a:off x="2947851" y="4772128"/>
                <a:ext cx="1669142" cy="525781"/>
              </a:xfrm>
              <a:prstGeom prst="rect">
                <a:avLst/>
              </a:prstGeom>
            </p:spPr>
          </p:pic>
        </p:grpSp>
      </p:grpSp>
      <p:sp>
        <p:nvSpPr>
          <p:cNvPr id="741" name="文本框 740"/>
          <p:cNvSpPr txBox="1"/>
          <p:nvPr/>
        </p:nvSpPr>
        <p:spPr>
          <a:xfrm>
            <a:off x="-1733289" y="4819474"/>
            <a:ext cx="10836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云计算与海量数据管理实验</a:t>
            </a:r>
          </a:p>
        </p:txBody>
      </p:sp>
      <p:pic>
        <p:nvPicPr>
          <p:cNvPr id="686" name="图片 685">
            <a:extLst>
              <a:ext uri="{FF2B5EF4-FFF2-40B4-BE49-F238E27FC236}">
                <a16:creationId xmlns:a16="http://schemas.microsoft.com/office/drawing/2014/main" id="{01E2B256-5B33-1E46-AB0C-5EADE44C9C75}"/>
              </a:ext>
            </a:extLst>
          </p:cNvPr>
          <p:cNvPicPr>
            <a:picLocks noChangeAspect="1"/>
          </p:cNvPicPr>
          <p:nvPr/>
        </p:nvPicPr>
        <p:blipFill>
          <a:blip r:link="rId7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7417" y="107693"/>
            <a:ext cx="2541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实验内容与要求</a:t>
            </a:r>
            <a:endParaRPr lang="en-US" altLang="zh-CN" sz="2400" b="1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88AE0C-A730-4229-AF3C-F1742A9CE00E}"/>
              </a:ext>
            </a:extLst>
          </p:cNvPr>
          <p:cNvSpPr txBox="1"/>
          <p:nvPr/>
        </p:nvSpPr>
        <p:spPr>
          <a:xfrm>
            <a:off x="401633" y="770548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Hadoop</a:t>
            </a:r>
            <a:r>
              <a:rPr lang="zh-CN" altLang="en-US" sz="2400" b="1" dirty="0">
                <a:solidFill>
                  <a:schemeClr val="accent6"/>
                </a:solidFill>
              </a:rPr>
              <a:t>编程实践要求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BB09566-BC1D-4A1E-A21A-AD1B6E64818D}"/>
              </a:ext>
            </a:extLst>
          </p:cNvPr>
          <p:cNvSpPr/>
          <p:nvPr/>
        </p:nvSpPr>
        <p:spPr>
          <a:xfrm>
            <a:off x="295905" y="916854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E9BE79-2C9C-49F0-89FD-194A59625DD8}"/>
              </a:ext>
            </a:extLst>
          </p:cNvPr>
          <p:cNvSpPr/>
          <p:nvPr/>
        </p:nvSpPr>
        <p:spPr>
          <a:xfrm>
            <a:off x="359568" y="1271359"/>
            <a:ext cx="84415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每人在自己本地电脑上正确安装和运行伪分布式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Hadoop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安装完成后，自己寻找一组英文网页数据，在本机上运行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Hadoop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系统自带的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WordCount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可执行程序文件，并产生输出结果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。（必做）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Hadoop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上实现矩阵相乘算法，并产生矩阵计算结果（必做）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Hadoop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系统实现其他分布式计算任务，并产生计算结果（选做）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结果现场验收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提交实验报告，其中包括：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系统安装运行的情况；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实验数据说明（下载的什么网页数据，多少个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程序运行后在作业状态查看界面上的作业运行状态屏幕拷贝；</a:t>
            </a: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实验输出结果开头部分的屏幕拷贝；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实验体会。</a:t>
            </a:r>
          </a:p>
        </p:txBody>
      </p:sp>
    </p:spTree>
    <p:extLst>
      <p:ext uri="{BB962C8B-B14F-4D97-AF65-F5344CB8AC3E}">
        <p14:creationId xmlns:p14="http://schemas.microsoft.com/office/powerpoint/2010/main" val="200931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7417" y="120393"/>
            <a:ext cx="21595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验收与报告提交</a:t>
            </a:r>
            <a:endParaRPr lang="en-US" altLang="zh-CN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9253" y="8110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</a:rPr>
              <a:t>实验验收</a:t>
            </a:r>
          </a:p>
        </p:txBody>
      </p:sp>
      <p:sp>
        <p:nvSpPr>
          <p:cNvPr id="6" name="椭圆 5"/>
          <p:cNvSpPr/>
          <p:nvPr/>
        </p:nvSpPr>
        <p:spPr>
          <a:xfrm>
            <a:off x="293525" y="957340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63E2E1-64FE-4F52-99EA-1C5AE134B964}"/>
              </a:ext>
            </a:extLst>
          </p:cNvPr>
          <p:cNvSpPr/>
          <p:nvPr/>
        </p:nvSpPr>
        <p:spPr>
          <a:xfrm>
            <a:off x="514340" y="1333527"/>
            <a:ext cx="702946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周周六（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日）上午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9:00-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17:00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学院楼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114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现场运行分布式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wordcount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程序，并展示运行结果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现场运行分布式矩阵相乘程序，并展示运行结果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如实现了其他功能，运行程序并展示运行结果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FE6183C-1944-4DD8-AB7E-3FB61B4034B1}"/>
              </a:ext>
            </a:extLst>
          </p:cNvPr>
          <p:cNvSpPr txBox="1"/>
          <p:nvPr/>
        </p:nvSpPr>
        <p:spPr>
          <a:xfrm>
            <a:off x="401632" y="35423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</a:rPr>
              <a:t>实验报告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4599217-B8BD-4A6D-8515-BDB442683F6D}"/>
              </a:ext>
            </a:extLst>
          </p:cNvPr>
          <p:cNvSpPr/>
          <p:nvPr/>
        </p:nvSpPr>
        <p:spPr>
          <a:xfrm>
            <a:off x="295904" y="3688652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014D84-FC7A-40B2-A25E-95B2F47B902A}"/>
              </a:ext>
            </a:extLst>
          </p:cNvPr>
          <p:cNvSpPr/>
          <p:nvPr/>
        </p:nvSpPr>
        <p:spPr>
          <a:xfrm>
            <a:off x="516719" y="4064839"/>
            <a:ext cx="70294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周周五（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日）中午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12:00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前向课代表提交电子版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实验报告文件命名规则：学号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姓名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云计算实验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.doc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按实验报告模板撰写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7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7_Silverlight_template">
  <a:themeElements>
    <a:clrScheme name="Custom 10">
      <a:dk1>
        <a:srgbClr val="000000"/>
      </a:dk1>
      <a:lt1>
        <a:srgbClr val="FFFFFF"/>
      </a:lt1>
      <a:dk2>
        <a:srgbClr val="125CA7"/>
      </a:dk2>
      <a:lt2>
        <a:srgbClr val="E5F1F7"/>
      </a:lt2>
      <a:accent1>
        <a:srgbClr val="BFE7F7"/>
      </a:accent1>
      <a:accent2>
        <a:srgbClr val="54B0E2"/>
      </a:accent2>
      <a:accent3>
        <a:srgbClr val="E8E8E2"/>
      </a:accent3>
      <a:accent4>
        <a:srgbClr val="C7C7BD"/>
      </a:accent4>
      <a:accent5>
        <a:srgbClr val="817C77"/>
      </a:accent5>
      <a:accent6>
        <a:srgbClr val="F47E3F"/>
      </a:accent6>
      <a:hlink>
        <a:srgbClr val="54B0E2"/>
      </a:hlink>
      <a:folHlink>
        <a:srgbClr val="F47E3F"/>
      </a:folHlink>
    </a:clrScheme>
    <a:fontScheme name="17_Silverlight_template">
      <a:majorFont>
        <a:latin typeface="Segoe Light"/>
        <a:ea typeface=""/>
        <a:cs typeface="Arial"/>
      </a:majorFont>
      <a:minorFont>
        <a:latin typeface="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1935</TotalTime>
  <Words>267</Words>
  <Application>Microsoft Macintosh PowerPoint</Application>
  <PresentationFormat>全屏显示(4:3)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微软雅黑</vt:lpstr>
      <vt:lpstr>Segoe Light</vt:lpstr>
      <vt:lpstr>Arial</vt:lpstr>
      <vt:lpstr>Calibri</vt:lpstr>
      <vt:lpstr>Office 主题</vt:lpstr>
      <vt:lpstr>1_Office 主题</vt:lpstr>
      <vt:lpstr>17_Silverlight_template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User</cp:lastModifiedBy>
  <cp:revision>277</cp:revision>
  <dcterms:created xsi:type="dcterms:W3CDTF">2015-10-22T05:46:43Z</dcterms:created>
  <dcterms:modified xsi:type="dcterms:W3CDTF">2021-12-08T15:05:28Z</dcterms:modified>
</cp:coreProperties>
</file>