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A5D123-F2C7-4F69-BD75-A93B54BF5D19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674A7C-218A-4D35-8DA7-AA9893804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3218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74A7C-218A-4D35-8DA7-AA9893804B8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1783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ECF3A-BB2B-49B0-9C02-42C64D6E9F16}" type="datetime1">
              <a:rPr lang="en-US" smtClean="0"/>
              <a:t>7/30/2018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DRAFT 7/30/2018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325E5-A8A7-447E-A96E-6082ED58E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425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B98DB-7BDF-4ED9-A640-BB5BC96370B1}" type="datetime1">
              <a:rPr lang="en-US" smtClean="0"/>
              <a:t>7/30/2018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DRAFT 7/30/2018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325E5-A8A7-447E-A96E-6082ED58E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400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6E64A-B7B5-4CC0-807B-07281B8FBCF7}" type="datetime1">
              <a:rPr lang="en-US" smtClean="0"/>
              <a:t>7/30/2018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DRAFT 7/30/2018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325E5-A8A7-447E-A96E-6082ED58E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893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AB585-E7E0-4C89-B755-890D60B33BA7}" type="datetime1">
              <a:rPr lang="en-US" smtClean="0"/>
              <a:t>7/30/2018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DRAFT 7/30/2018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325E5-A8A7-447E-A96E-6082ED58E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983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4FBB6-BDA3-4E95-B5FF-86D860F45EB4}" type="datetime1">
              <a:rPr lang="en-US" smtClean="0"/>
              <a:t>7/30/2018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DRAFT 7/30/2018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325E5-A8A7-447E-A96E-6082ED58E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954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AECE8-9108-4F80-BE4B-5C6647D4C6D3}" type="datetime1">
              <a:rPr lang="en-US" smtClean="0"/>
              <a:t>7/30/2018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DRAFT 7/30/2018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325E5-A8A7-447E-A96E-6082ED58E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51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F3258-18A9-48F5-8043-A7C3A3B2076B}" type="datetime1">
              <a:rPr lang="en-US" smtClean="0"/>
              <a:t>7/30/2018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DRAFT 7/30/2018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325E5-A8A7-447E-A96E-6082ED58E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640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D8C08-BD9B-4F57-BCF0-DEBB5B71CB48}" type="datetime1">
              <a:rPr lang="en-US" smtClean="0"/>
              <a:t>7/30/2018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DRAFT 7/30/2018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325E5-A8A7-447E-A96E-6082ED58E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575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80F82-9EF9-433D-9203-63EE2AF258E6}" type="datetime1">
              <a:rPr lang="en-US" smtClean="0"/>
              <a:t>7/30/2018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DRAFT 7/30/2018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325E5-A8A7-447E-A96E-6082ED58E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849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9C345-D727-4CF9-8F48-BD45F4E23B88}" type="datetime1">
              <a:rPr lang="en-US" smtClean="0"/>
              <a:t>7/30/2018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DRAFT 7/30/2018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325E5-A8A7-447E-A96E-6082ED58E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462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15915-7AD7-46AF-8D1A-040613B06D3A}" type="datetime1">
              <a:rPr lang="en-US" smtClean="0"/>
              <a:t>7/30/2018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DRAFT 7/30/2018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325E5-A8A7-447E-A96E-6082ED58E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119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76E76-566B-41AD-BEF1-B305DE500489}" type="datetime1">
              <a:rPr lang="en-US" smtClean="0"/>
              <a:t>7/30/2018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DRAFT 7/30/2018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8325E5-A8A7-447E-A96E-6082ED58E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27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Von Karman Challeng</a:t>
            </a:r>
            <a:r>
              <a:rPr lang="en-US" dirty="0"/>
              <a:t>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Block Diagram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5168" y="253545"/>
            <a:ext cx="8150352" cy="6102805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DRAFT 7/30/2018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700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686" y="127746"/>
            <a:ext cx="11241914" cy="1343589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Von Karman Challenge</a:t>
            </a:r>
            <a:br>
              <a:rPr lang="en-US" b="1" dirty="0" smtClean="0"/>
            </a:br>
            <a:r>
              <a:rPr lang="en-US" b="1" dirty="0" smtClean="0"/>
              <a:t>Suggested Block Diagram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097864" y="3883153"/>
            <a:ext cx="1773936" cy="369332"/>
          </a:xfrm>
          <a:prstGeom prst="rect">
            <a:avLst/>
          </a:prstGeom>
          <a:solidFill>
            <a:srgbClr val="00B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Pi 3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97864" y="2321743"/>
            <a:ext cx="1773936" cy="369332"/>
          </a:xfrm>
          <a:prstGeom prst="rect">
            <a:avLst/>
          </a:prstGeom>
          <a:solidFill>
            <a:srgbClr val="00B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Servo Hat</a:t>
            </a:r>
            <a:r>
              <a:rPr lang="en-US" baseline="30000" dirty="0" smtClean="0"/>
              <a:t>1</a:t>
            </a:r>
            <a:endParaRPr lang="en-US" baseline="30000" dirty="0"/>
          </a:p>
        </p:txBody>
      </p:sp>
      <p:sp>
        <p:nvSpPr>
          <p:cNvPr id="5" name="TextBox 4"/>
          <p:cNvSpPr txBox="1"/>
          <p:nvPr/>
        </p:nvSpPr>
        <p:spPr>
          <a:xfrm>
            <a:off x="5097864" y="2852619"/>
            <a:ext cx="1773936" cy="369332"/>
          </a:xfrm>
          <a:prstGeom prst="rect">
            <a:avLst/>
          </a:prstGeom>
          <a:solidFill>
            <a:srgbClr val="00B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Pi 6 ADC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097864" y="3361421"/>
            <a:ext cx="1773936" cy="369332"/>
          </a:xfrm>
          <a:prstGeom prst="rect">
            <a:avLst/>
          </a:prstGeom>
          <a:solidFill>
            <a:srgbClr val="00B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Pi EZ Connect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913472" y="2131867"/>
            <a:ext cx="1773936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Motor Controller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923392" y="3940367"/>
            <a:ext cx="1773936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Motor Controller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776985" y="4951524"/>
            <a:ext cx="1773936" cy="369332"/>
          </a:xfrm>
          <a:prstGeom prst="rect">
            <a:avLst/>
          </a:prstGeom>
          <a:solidFill>
            <a:srgbClr val="FF0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Battery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522464" y="4962668"/>
            <a:ext cx="1773936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Pi A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388775" y="1851496"/>
            <a:ext cx="1773936" cy="369332"/>
          </a:xfrm>
          <a:prstGeom prst="rect">
            <a:avLst/>
          </a:prstGeom>
          <a:solidFill>
            <a:srgbClr val="00B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Arduino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457200" y="2370558"/>
            <a:ext cx="557784" cy="566666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</a:p>
        </p:txBody>
      </p:sp>
      <p:sp>
        <p:nvSpPr>
          <p:cNvPr id="16" name="Oval 15"/>
          <p:cNvSpPr/>
          <p:nvPr/>
        </p:nvSpPr>
        <p:spPr>
          <a:xfrm>
            <a:off x="457200" y="3468755"/>
            <a:ext cx="557784" cy="566666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</a:p>
        </p:txBody>
      </p:sp>
      <p:sp>
        <p:nvSpPr>
          <p:cNvPr id="17" name="Oval 16"/>
          <p:cNvSpPr/>
          <p:nvPr/>
        </p:nvSpPr>
        <p:spPr>
          <a:xfrm>
            <a:off x="457200" y="1611195"/>
            <a:ext cx="557784" cy="566666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</a:p>
        </p:txBody>
      </p:sp>
      <p:sp>
        <p:nvSpPr>
          <p:cNvPr id="18" name="Oval 17"/>
          <p:cNvSpPr/>
          <p:nvPr/>
        </p:nvSpPr>
        <p:spPr>
          <a:xfrm>
            <a:off x="432920" y="4252485"/>
            <a:ext cx="557784" cy="566666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07573" y="1525196"/>
            <a:ext cx="685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Front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952604" y="2599026"/>
            <a:ext cx="611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Rear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025862" y="3410712"/>
            <a:ext cx="685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Front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926497" y="4515923"/>
            <a:ext cx="611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Rear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763196" y="5254532"/>
            <a:ext cx="9459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XTGO</a:t>
            </a:r>
          </a:p>
          <a:p>
            <a:r>
              <a:rPr lang="en-US" sz="1400" dirty="0" smtClean="0"/>
              <a:t>Connector</a:t>
            </a:r>
            <a:endParaRPr 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4672584" y="6079867"/>
            <a:ext cx="1925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USB to Computer</a:t>
            </a:r>
            <a:r>
              <a:rPr lang="en-US" baseline="30000" dirty="0" smtClean="0"/>
              <a:t>2</a:t>
            </a:r>
            <a:endParaRPr lang="en-US" baseline="30000" dirty="0"/>
          </a:p>
        </p:txBody>
      </p:sp>
      <p:sp>
        <p:nvSpPr>
          <p:cNvPr id="28" name="Rectangle 27"/>
          <p:cNvSpPr/>
          <p:nvPr/>
        </p:nvSpPr>
        <p:spPr>
          <a:xfrm>
            <a:off x="4101371" y="5052203"/>
            <a:ext cx="274320" cy="16787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Elbow Connector 29"/>
          <p:cNvCxnSpPr>
            <a:stCxn id="7" idx="2"/>
            <a:endCxn id="28" idx="3"/>
          </p:cNvCxnSpPr>
          <p:nvPr/>
        </p:nvCxnSpPr>
        <p:spPr>
          <a:xfrm rot="16200000" flipH="1">
            <a:off x="2270594" y="3031044"/>
            <a:ext cx="2634943" cy="1575251"/>
          </a:xfrm>
          <a:prstGeom prst="bentConnector4">
            <a:avLst>
              <a:gd name="adj1" fmla="val 48407"/>
              <a:gd name="adj2" fmla="val 114512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8" idx="2"/>
            <a:endCxn id="28" idx="3"/>
          </p:cNvCxnSpPr>
          <p:nvPr/>
        </p:nvCxnSpPr>
        <p:spPr>
          <a:xfrm rot="16200000" flipH="1">
            <a:off x="3179804" y="3940254"/>
            <a:ext cx="826443" cy="1565331"/>
          </a:xfrm>
          <a:prstGeom prst="bentConnector4">
            <a:avLst>
              <a:gd name="adj1" fmla="val 44922"/>
              <a:gd name="adj2" fmla="val 114604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9" idx="3"/>
            <a:endCxn id="28" idx="1"/>
          </p:cNvCxnSpPr>
          <p:nvPr/>
        </p:nvCxnSpPr>
        <p:spPr>
          <a:xfrm flipV="1">
            <a:off x="3550921" y="5136142"/>
            <a:ext cx="550450" cy="4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" idx="2"/>
          </p:cNvCxnSpPr>
          <p:nvPr/>
        </p:nvCxnSpPr>
        <p:spPr>
          <a:xfrm>
            <a:off x="5984832" y="4252485"/>
            <a:ext cx="0" cy="170635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7" idx="1"/>
            <a:endCxn id="17" idx="6"/>
          </p:cNvCxnSpPr>
          <p:nvPr/>
        </p:nvCxnSpPr>
        <p:spPr>
          <a:xfrm rot="10800000">
            <a:off x="1014984" y="1894529"/>
            <a:ext cx="898488" cy="422005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15" idx="6"/>
            <a:endCxn id="7" idx="1"/>
          </p:cNvCxnSpPr>
          <p:nvPr/>
        </p:nvCxnSpPr>
        <p:spPr>
          <a:xfrm flipV="1">
            <a:off x="1014984" y="2316533"/>
            <a:ext cx="898488" cy="337358"/>
          </a:xfrm>
          <a:prstGeom prst="bentConnector3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8" idx="1"/>
            <a:endCxn id="16" idx="6"/>
          </p:cNvCxnSpPr>
          <p:nvPr/>
        </p:nvCxnSpPr>
        <p:spPr>
          <a:xfrm rot="10800000">
            <a:off x="1014984" y="3752089"/>
            <a:ext cx="908408" cy="372945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18" idx="6"/>
            <a:endCxn id="8" idx="1"/>
          </p:cNvCxnSpPr>
          <p:nvPr/>
        </p:nvCxnSpPr>
        <p:spPr>
          <a:xfrm flipV="1">
            <a:off x="990704" y="4125033"/>
            <a:ext cx="932688" cy="410785"/>
          </a:xfrm>
          <a:prstGeom prst="bentConnector3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7" idx="3"/>
            <a:endCxn id="4" idx="1"/>
          </p:cNvCxnSpPr>
          <p:nvPr/>
        </p:nvCxnSpPr>
        <p:spPr>
          <a:xfrm>
            <a:off x="3687408" y="2316533"/>
            <a:ext cx="1410456" cy="189876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8" idx="3"/>
            <a:endCxn id="4" idx="1"/>
          </p:cNvCxnSpPr>
          <p:nvPr/>
        </p:nvCxnSpPr>
        <p:spPr>
          <a:xfrm flipV="1">
            <a:off x="3697328" y="2506409"/>
            <a:ext cx="1400536" cy="1618624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endCxn id="10" idx="1"/>
          </p:cNvCxnSpPr>
          <p:nvPr/>
        </p:nvCxnSpPr>
        <p:spPr>
          <a:xfrm rot="16200000" flipH="1">
            <a:off x="6634071" y="4258941"/>
            <a:ext cx="893152" cy="883633"/>
          </a:xfrm>
          <a:prstGeom prst="bentConnector2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279802" y="5509880"/>
            <a:ext cx="2720668" cy="1231106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Legend</a:t>
            </a:r>
          </a:p>
          <a:p>
            <a:r>
              <a:rPr lang="en-US" sz="1400" dirty="0" smtClean="0"/>
              <a:t>Signal</a:t>
            </a:r>
          </a:p>
          <a:p>
            <a:r>
              <a:rPr lang="en-US" sz="1400" dirty="0" smtClean="0"/>
              <a:t>12V Power</a:t>
            </a:r>
          </a:p>
          <a:p>
            <a:r>
              <a:rPr lang="en-US" sz="1400" dirty="0" smtClean="0"/>
              <a:t>5V Power</a:t>
            </a:r>
            <a:endParaRPr lang="en-US" sz="1400" dirty="0" smtClean="0"/>
          </a:p>
          <a:p>
            <a:r>
              <a:rPr lang="en-US" sz="1400" dirty="0" smtClean="0"/>
              <a:t>USB</a:t>
            </a:r>
            <a:endParaRPr lang="en-US" sz="1400" dirty="0"/>
          </a:p>
        </p:txBody>
      </p:sp>
      <p:cxnSp>
        <p:nvCxnSpPr>
          <p:cNvPr id="76" name="Elbow Connector 75"/>
          <p:cNvCxnSpPr/>
          <p:nvPr/>
        </p:nvCxnSpPr>
        <p:spPr>
          <a:xfrm flipV="1">
            <a:off x="1243385" y="5852211"/>
            <a:ext cx="482398" cy="124062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/>
          <p:nvPr/>
        </p:nvCxnSpPr>
        <p:spPr>
          <a:xfrm flipV="1">
            <a:off x="1236662" y="6071094"/>
            <a:ext cx="456291" cy="106899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1078429" y="6611574"/>
            <a:ext cx="435916" cy="501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7" name="Picture 8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1127" y="527934"/>
            <a:ext cx="1860143" cy="1788599"/>
          </a:xfrm>
          <a:prstGeom prst="rect">
            <a:avLst/>
          </a:prstGeom>
        </p:spPr>
      </p:pic>
      <p:pic>
        <p:nvPicPr>
          <p:cNvPr id="88" name="Picture 8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651" y="-22436"/>
            <a:ext cx="1933557" cy="1574633"/>
          </a:xfrm>
          <a:prstGeom prst="rect">
            <a:avLst/>
          </a:prstGeom>
        </p:spPr>
      </p:pic>
      <p:pic>
        <p:nvPicPr>
          <p:cNvPr id="89" name="Picture 8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04120" y="4051681"/>
            <a:ext cx="1951292" cy="2405702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97696" y="3305321"/>
            <a:ext cx="1186095" cy="1117086"/>
          </a:xfrm>
          <a:prstGeom prst="rect">
            <a:avLst/>
          </a:prstGeom>
        </p:spPr>
      </p:pic>
      <p:cxnSp>
        <p:nvCxnSpPr>
          <p:cNvPr id="97" name="Elbow Connector 96"/>
          <p:cNvCxnSpPr>
            <a:stCxn id="3" idx="3"/>
            <a:endCxn id="90" idx="1"/>
          </p:cNvCxnSpPr>
          <p:nvPr/>
        </p:nvCxnSpPr>
        <p:spPr>
          <a:xfrm flipV="1">
            <a:off x="6871800" y="3863864"/>
            <a:ext cx="2125896" cy="203955"/>
          </a:xfrm>
          <a:prstGeom prst="bentConnector3">
            <a:avLst>
              <a:gd name="adj1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Elbow Connector 99"/>
          <p:cNvCxnSpPr>
            <a:stCxn id="10" idx="3"/>
          </p:cNvCxnSpPr>
          <p:nvPr/>
        </p:nvCxnSpPr>
        <p:spPr>
          <a:xfrm>
            <a:off x="9296400" y="5147334"/>
            <a:ext cx="1383792" cy="476226"/>
          </a:xfrm>
          <a:prstGeom prst="bentConnector3">
            <a:avLst>
              <a:gd name="adj1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7404987" y="2689369"/>
            <a:ext cx="1773936" cy="369332"/>
          </a:xfrm>
          <a:prstGeom prst="rect">
            <a:avLst/>
          </a:prstGeom>
          <a:solidFill>
            <a:srgbClr val="FFC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Spring Probes</a:t>
            </a:r>
            <a:endParaRPr lang="en-US" dirty="0"/>
          </a:p>
        </p:txBody>
      </p:sp>
      <p:cxnSp>
        <p:nvCxnSpPr>
          <p:cNvPr id="109" name="Straight Connector 108"/>
          <p:cNvCxnSpPr/>
          <p:nvPr/>
        </p:nvCxnSpPr>
        <p:spPr>
          <a:xfrm>
            <a:off x="5289888" y="2691075"/>
            <a:ext cx="0" cy="161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6579192" y="2691075"/>
            <a:ext cx="0" cy="161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5277696" y="3204428"/>
            <a:ext cx="0" cy="161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6567000" y="3204428"/>
            <a:ext cx="0" cy="161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>
            <a:off x="5277696" y="3751327"/>
            <a:ext cx="0" cy="161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6567000" y="3751327"/>
            <a:ext cx="0" cy="161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 115"/>
          <p:cNvSpPr/>
          <p:nvPr/>
        </p:nvSpPr>
        <p:spPr>
          <a:xfrm>
            <a:off x="5701368" y="3730753"/>
            <a:ext cx="612648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3</a:t>
            </a:r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3835501" y="4739111"/>
            <a:ext cx="7244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Switch</a:t>
            </a:r>
            <a:r>
              <a:rPr lang="en-US" sz="1400" baseline="30000" dirty="0" smtClean="0"/>
              <a:t>4</a:t>
            </a:r>
            <a:endParaRPr lang="en-US" sz="1400" dirty="0"/>
          </a:p>
        </p:txBody>
      </p:sp>
      <p:sp>
        <p:nvSpPr>
          <p:cNvPr id="62" name="Rectangle 61"/>
          <p:cNvSpPr/>
          <p:nvPr/>
        </p:nvSpPr>
        <p:spPr>
          <a:xfrm>
            <a:off x="4505231" y="4768729"/>
            <a:ext cx="182880" cy="233052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DRAFT 7/30/2018</a:t>
            </a:r>
            <a:endParaRPr lang="en-US" dirty="0"/>
          </a:p>
        </p:txBody>
      </p:sp>
      <p:cxnSp>
        <p:nvCxnSpPr>
          <p:cNvPr id="57" name="Elbow Connector 56"/>
          <p:cNvCxnSpPr>
            <a:stCxn id="3" idx="1"/>
            <a:endCxn id="6" idx="1"/>
          </p:cNvCxnSpPr>
          <p:nvPr/>
        </p:nvCxnSpPr>
        <p:spPr>
          <a:xfrm rot="10800000">
            <a:off x="5097864" y="3546087"/>
            <a:ext cx="12700" cy="521732"/>
          </a:xfrm>
          <a:prstGeom prst="bentConnector3">
            <a:avLst>
              <a:gd name="adj1" fmla="val 180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67" idx="1"/>
            <a:endCxn id="28" idx="3"/>
          </p:cNvCxnSpPr>
          <p:nvPr/>
        </p:nvCxnSpPr>
        <p:spPr>
          <a:xfrm rot="10800000">
            <a:off x="4375691" y="5136142"/>
            <a:ext cx="647498" cy="441898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13" idx="1"/>
            <a:endCxn id="62" idx="0"/>
          </p:cNvCxnSpPr>
          <p:nvPr/>
        </p:nvCxnSpPr>
        <p:spPr>
          <a:xfrm rot="10800000" flipV="1">
            <a:off x="4596671" y="2036161"/>
            <a:ext cx="2792104" cy="2732567"/>
          </a:xfrm>
          <a:prstGeom prst="bentConnector2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/>
          <p:cNvCxnSpPr>
            <a:stCxn id="4" idx="3"/>
            <a:endCxn id="13" idx="2"/>
          </p:cNvCxnSpPr>
          <p:nvPr/>
        </p:nvCxnSpPr>
        <p:spPr>
          <a:xfrm flipV="1">
            <a:off x="6871800" y="2220828"/>
            <a:ext cx="1403943" cy="285581"/>
          </a:xfrm>
          <a:prstGeom prst="bentConnector2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/>
          <p:cNvCxnSpPr>
            <a:stCxn id="5" idx="3"/>
            <a:endCxn id="105" idx="1"/>
          </p:cNvCxnSpPr>
          <p:nvPr/>
        </p:nvCxnSpPr>
        <p:spPr>
          <a:xfrm flipV="1">
            <a:off x="6871800" y="2874035"/>
            <a:ext cx="533187" cy="163250"/>
          </a:xfrm>
          <a:prstGeom prst="bentConnector3">
            <a:avLst>
              <a:gd name="adj1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5023189" y="5347207"/>
            <a:ext cx="841249" cy="4616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Voltage Regulator</a:t>
            </a:r>
            <a:endParaRPr lang="en-US" sz="1200" dirty="0"/>
          </a:p>
        </p:txBody>
      </p:sp>
      <p:cxnSp>
        <p:nvCxnSpPr>
          <p:cNvPr id="92" name="Elbow Connector 91"/>
          <p:cNvCxnSpPr>
            <a:stCxn id="10" idx="2"/>
            <a:endCxn id="67" idx="3"/>
          </p:cNvCxnSpPr>
          <p:nvPr/>
        </p:nvCxnSpPr>
        <p:spPr>
          <a:xfrm rot="5400000">
            <a:off x="7013915" y="4182523"/>
            <a:ext cx="246040" cy="2544994"/>
          </a:xfrm>
          <a:prstGeom prst="bentConnector2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Elbow Connector 102"/>
          <p:cNvCxnSpPr/>
          <p:nvPr/>
        </p:nvCxnSpPr>
        <p:spPr>
          <a:xfrm rot="10800000" flipV="1">
            <a:off x="1076125" y="6296778"/>
            <a:ext cx="700860" cy="146856"/>
          </a:xfrm>
          <a:prstGeom prst="bentConnector3">
            <a:avLst>
              <a:gd name="adj1" fmla="val 50000"/>
            </a:avLst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847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Servo Hat must be on top so that the connectors are accessible.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USB Cable can be attached early in assembly, which is </a:t>
            </a:r>
            <a:r>
              <a:rPr lang="en-US" smtClean="0"/>
              <a:t>easier than </a:t>
            </a:r>
            <a:r>
              <a:rPr lang="en-US" dirty="0" smtClean="0"/>
              <a:t>attempting to access the port later in the build.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Insulate heat sink from adjacent hat.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Switch or circuit breaker should be added (approximately 4 Amp).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DRAFT 7/30/2018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1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116</Words>
  <Application>Microsoft Office PowerPoint</Application>
  <PresentationFormat>Widescreen</PresentationFormat>
  <Paragraphs>41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Von Karman Challenge</vt:lpstr>
      <vt:lpstr>Von Karman Challenge Suggested Block Diagram</vt:lpstr>
      <vt:lpstr>Notes</vt:lpstr>
    </vt:vector>
  </TitlesOfParts>
  <Company>Northrop Grumman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Von Karman Challenge</dc:title>
  <dc:creator>Strickland, Julie N [US] (AS)</dc:creator>
  <cp:lastModifiedBy>Strickland, Julie N [US] (AS)</cp:lastModifiedBy>
  <cp:revision>12</cp:revision>
  <cp:lastPrinted>2018-07-19T17:15:55Z</cp:lastPrinted>
  <dcterms:created xsi:type="dcterms:W3CDTF">2018-07-19T16:30:00Z</dcterms:created>
  <dcterms:modified xsi:type="dcterms:W3CDTF">2018-07-30T23:36:54Z</dcterms:modified>
</cp:coreProperties>
</file>