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5"/>
  </p:notesMasterIdLst>
  <p:sldIdLst>
    <p:sldId id="256" r:id="rId2"/>
    <p:sldId id="259" r:id="rId3"/>
    <p:sldId id="257" r:id="rId4"/>
    <p:sldId id="296" r:id="rId5"/>
    <p:sldId id="297" r:id="rId6"/>
    <p:sldId id="298" r:id="rId7"/>
    <p:sldId id="304" r:id="rId8"/>
    <p:sldId id="305" r:id="rId9"/>
    <p:sldId id="300" r:id="rId10"/>
    <p:sldId id="314" r:id="rId11"/>
    <p:sldId id="318" r:id="rId12"/>
    <p:sldId id="319" r:id="rId13"/>
    <p:sldId id="301" r:id="rId14"/>
    <p:sldId id="306" r:id="rId15"/>
    <p:sldId id="307" r:id="rId16"/>
    <p:sldId id="309" r:id="rId17"/>
    <p:sldId id="310" r:id="rId18"/>
    <p:sldId id="311" r:id="rId19"/>
    <p:sldId id="312" r:id="rId20"/>
    <p:sldId id="302" r:id="rId21"/>
    <p:sldId id="313" r:id="rId22"/>
    <p:sldId id="316" r:id="rId23"/>
    <p:sldId id="320" r:id="rId24"/>
    <p:sldId id="321" r:id="rId25"/>
    <p:sldId id="322" r:id="rId26"/>
    <p:sldId id="331" r:id="rId27"/>
    <p:sldId id="303" r:id="rId28"/>
    <p:sldId id="324" r:id="rId29"/>
    <p:sldId id="328" r:id="rId30"/>
    <p:sldId id="330" r:id="rId31"/>
    <p:sldId id="332" r:id="rId32"/>
    <p:sldId id="333" r:id="rId33"/>
    <p:sldId id="334" r:id="rId34"/>
  </p:sldIdLst>
  <p:sldSz cx="9144000" cy="5143500" type="screen16x9"/>
  <p:notesSz cx="6858000" cy="9144000"/>
  <p:embeddedFontLst>
    <p:embeddedFont>
      <p:font typeface="Calibri" panose="020F0502020204030204" pitchFamily="34" charset="0"/>
      <p:regular r:id="rId36"/>
      <p:bold r:id="rId37"/>
      <p:italic r:id="rId38"/>
      <p:boldItalic r:id="rId39"/>
    </p:embeddedFont>
    <p:embeddedFont>
      <p:font typeface="Cousine"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36E3D6-22A7-42DD-9533-2ECD89970FA9}" v="1667" dt="2021-12-11T22:40:31.907"/>
  </p1510:revLst>
</p1510:revInfo>
</file>

<file path=ppt/tableStyles.xml><?xml version="1.0" encoding="utf-8"?>
<a:tblStyleLst xmlns:a="http://schemas.openxmlformats.org/drawingml/2006/main" def="{FC55EEA4-988B-492D-99E5-9B07CBB69424}">
  <a:tblStyle styleId="{FC55EEA4-988B-492D-99E5-9B07CBB6942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16E642-95D0-4B56-8B43-F84085D1147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 Rui" userId="S::rlin16@ur.rochester.edu::d8f47242-7dcc-469e-89b7-fcd58a2e905c" providerId="AD" clId="Web-{922BF3A6-F697-4D34-8C9E-D7BAE3984853}"/>
    <pc:docChg chg="modSld">
      <pc:chgData name="Lin, Rui" userId="S::rlin16@ur.rochester.edu::d8f47242-7dcc-469e-89b7-fcd58a2e905c" providerId="AD" clId="Web-{922BF3A6-F697-4D34-8C9E-D7BAE3984853}" dt="2021-12-06T21:43:50.200" v="1" actId="20577"/>
      <pc:docMkLst>
        <pc:docMk/>
      </pc:docMkLst>
      <pc:sldChg chg="modSp">
        <pc:chgData name="Lin, Rui" userId="S::rlin16@ur.rochester.edu::d8f47242-7dcc-469e-89b7-fcd58a2e905c" providerId="AD" clId="Web-{922BF3A6-F697-4D34-8C9E-D7BAE3984853}" dt="2021-12-06T21:43:50.200" v="1" actId="20577"/>
        <pc:sldMkLst>
          <pc:docMk/>
          <pc:sldMk cId="421914317" sldId="307"/>
        </pc:sldMkLst>
        <pc:spChg chg="mod">
          <ac:chgData name="Lin, Rui" userId="S::rlin16@ur.rochester.edu::d8f47242-7dcc-469e-89b7-fcd58a2e905c" providerId="AD" clId="Web-{922BF3A6-F697-4D34-8C9E-D7BAE3984853}" dt="2021-12-06T21:43:50.200" v="1" actId="20577"/>
          <ac:spMkLst>
            <pc:docMk/>
            <pc:sldMk cId="421914317" sldId="307"/>
            <ac:spMk id="293" creationId="{00000000-0000-0000-0000-000000000000}"/>
          </ac:spMkLst>
        </pc:spChg>
      </pc:sldChg>
    </pc:docChg>
  </pc:docChgLst>
  <pc:docChgLst>
    <pc:chgData name="Kong, Deyao" userId="87ea37cf-852f-43b4-96a3-2023b3509b67" providerId="ADAL" clId="{A536E3D6-22A7-42DD-9533-2ECD89970FA9}"/>
    <pc:docChg chg="undo custSel addSld delSld modSld sldOrd">
      <pc:chgData name="Kong, Deyao" userId="87ea37cf-852f-43b4-96a3-2023b3509b67" providerId="ADAL" clId="{A536E3D6-22A7-42DD-9533-2ECD89970FA9}" dt="2021-12-11T22:40:31.907" v="5264" actId="2696"/>
      <pc:docMkLst>
        <pc:docMk/>
      </pc:docMkLst>
      <pc:sldChg chg="modTransition">
        <pc:chgData name="Kong, Deyao" userId="87ea37cf-852f-43b4-96a3-2023b3509b67" providerId="ADAL" clId="{A536E3D6-22A7-42DD-9533-2ECD89970FA9}" dt="2021-12-06T21:30:48.662" v="1525"/>
        <pc:sldMkLst>
          <pc:docMk/>
          <pc:sldMk cId="0" sldId="256"/>
        </pc:sldMkLst>
      </pc:sldChg>
      <pc:sldChg chg="modTransition">
        <pc:chgData name="Kong, Deyao" userId="87ea37cf-852f-43b4-96a3-2023b3509b67" providerId="ADAL" clId="{A536E3D6-22A7-42DD-9533-2ECD89970FA9}" dt="2021-12-06T21:32:11.164" v="1541"/>
        <pc:sldMkLst>
          <pc:docMk/>
          <pc:sldMk cId="0" sldId="257"/>
        </pc:sldMkLst>
      </pc:sldChg>
      <pc:sldChg chg="modTransition">
        <pc:chgData name="Kong, Deyao" userId="87ea37cf-852f-43b4-96a3-2023b3509b67" providerId="ADAL" clId="{A536E3D6-22A7-42DD-9533-2ECD89970FA9}" dt="2021-12-06T21:31:04.976" v="1532"/>
        <pc:sldMkLst>
          <pc:docMk/>
          <pc:sldMk cId="0" sldId="259"/>
        </pc:sldMkLst>
      </pc:sldChg>
      <pc:sldChg chg="del">
        <pc:chgData name="Kong, Deyao" userId="87ea37cf-852f-43b4-96a3-2023b3509b67" providerId="ADAL" clId="{A536E3D6-22A7-42DD-9533-2ECD89970FA9}" dt="2021-12-06T21:37:10.460" v="1631" actId="47"/>
        <pc:sldMkLst>
          <pc:docMk/>
          <pc:sldMk cId="0" sldId="260"/>
        </pc:sldMkLst>
      </pc:sldChg>
      <pc:sldChg chg="del">
        <pc:chgData name="Kong, Deyao" userId="87ea37cf-852f-43b4-96a3-2023b3509b67" providerId="ADAL" clId="{A536E3D6-22A7-42DD-9533-2ECD89970FA9}" dt="2021-12-06T21:37:10.460" v="1631" actId="47"/>
        <pc:sldMkLst>
          <pc:docMk/>
          <pc:sldMk cId="0" sldId="261"/>
        </pc:sldMkLst>
      </pc:sldChg>
      <pc:sldChg chg="del">
        <pc:chgData name="Kong, Deyao" userId="87ea37cf-852f-43b4-96a3-2023b3509b67" providerId="ADAL" clId="{A536E3D6-22A7-42DD-9533-2ECD89970FA9}" dt="2021-12-06T21:37:10.460" v="1631" actId="47"/>
        <pc:sldMkLst>
          <pc:docMk/>
          <pc:sldMk cId="0" sldId="262"/>
        </pc:sldMkLst>
      </pc:sldChg>
      <pc:sldChg chg="del">
        <pc:chgData name="Kong, Deyao" userId="87ea37cf-852f-43b4-96a3-2023b3509b67" providerId="ADAL" clId="{A536E3D6-22A7-42DD-9533-2ECD89970FA9}" dt="2021-12-06T21:37:10.460" v="1631" actId="47"/>
        <pc:sldMkLst>
          <pc:docMk/>
          <pc:sldMk cId="0" sldId="263"/>
        </pc:sldMkLst>
      </pc:sldChg>
      <pc:sldChg chg="del">
        <pc:chgData name="Kong, Deyao" userId="87ea37cf-852f-43b4-96a3-2023b3509b67" providerId="ADAL" clId="{A536E3D6-22A7-42DD-9533-2ECD89970FA9}" dt="2021-12-06T21:37:10.460" v="1631" actId="47"/>
        <pc:sldMkLst>
          <pc:docMk/>
          <pc:sldMk cId="0" sldId="264"/>
        </pc:sldMkLst>
      </pc:sldChg>
      <pc:sldChg chg="del">
        <pc:chgData name="Kong, Deyao" userId="87ea37cf-852f-43b4-96a3-2023b3509b67" providerId="ADAL" clId="{A536E3D6-22A7-42DD-9533-2ECD89970FA9}" dt="2021-12-06T21:37:10.460" v="1631" actId="47"/>
        <pc:sldMkLst>
          <pc:docMk/>
          <pc:sldMk cId="0" sldId="265"/>
        </pc:sldMkLst>
      </pc:sldChg>
      <pc:sldChg chg="del">
        <pc:chgData name="Kong, Deyao" userId="87ea37cf-852f-43b4-96a3-2023b3509b67" providerId="ADAL" clId="{A536E3D6-22A7-42DD-9533-2ECD89970FA9}" dt="2021-12-06T21:37:10.460" v="1631" actId="47"/>
        <pc:sldMkLst>
          <pc:docMk/>
          <pc:sldMk cId="0" sldId="266"/>
        </pc:sldMkLst>
      </pc:sldChg>
      <pc:sldChg chg="del">
        <pc:chgData name="Kong, Deyao" userId="87ea37cf-852f-43b4-96a3-2023b3509b67" providerId="ADAL" clId="{A536E3D6-22A7-42DD-9533-2ECD89970FA9}" dt="2021-12-06T21:37:10.460" v="1631" actId="47"/>
        <pc:sldMkLst>
          <pc:docMk/>
          <pc:sldMk cId="0" sldId="267"/>
        </pc:sldMkLst>
      </pc:sldChg>
      <pc:sldChg chg="del">
        <pc:chgData name="Kong, Deyao" userId="87ea37cf-852f-43b4-96a3-2023b3509b67" providerId="ADAL" clId="{A536E3D6-22A7-42DD-9533-2ECD89970FA9}" dt="2021-12-06T21:37:10.460" v="1631" actId="47"/>
        <pc:sldMkLst>
          <pc:docMk/>
          <pc:sldMk cId="0" sldId="268"/>
        </pc:sldMkLst>
      </pc:sldChg>
      <pc:sldChg chg="del">
        <pc:chgData name="Kong, Deyao" userId="87ea37cf-852f-43b4-96a3-2023b3509b67" providerId="ADAL" clId="{A536E3D6-22A7-42DD-9533-2ECD89970FA9}" dt="2021-12-06T21:37:10.460" v="1631" actId="47"/>
        <pc:sldMkLst>
          <pc:docMk/>
          <pc:sldMk cId="0" sldId="269"/>
        </pc:sldMkLst>
      </pc:sldChg>
      <pc:sldChg chg="del">
        <pc:chgData name="Kong, Deyao" userId="87ea37cf-852f-43b4-96a3-2023b3509b67" providerId="ADAL" clId="{A536E3D6-22A7-42DD-9533-2ECD89970FA9}" dt="2021-12-06T21:37:10.460" v="1631" actId="47"/>
        <pc:sldMkLst>
          <pc:docMk/>
          <pc:sldMk cId="0" sldId="270"/>
        </pc:sldMkLst>
      </pc:sldChg>
      <pc:sldChg chg="del">
        <pc:chgData name="Kong, Deyao" userId="87ea37cf-852f-43b4-96a3-2023b3509b67" providerId="ADAL" clId="{A536E3D6-22A7-42DD-9533-2ECD89970FA9}" dt="2021-12-06T21:37:10.460" v="1631" actId="47"/>
        <pc:sldMkLst>
          <pc:docMk/>
          <pc:sldMk cId="0" sldId="271"/>
        </pc:sldMkLst>
      </pc:sldChg>
      <pc:sldChg chg="del">
        <pc:chgData name="Kong, Deyao" userId="87ea37cf-852f-43b4-96a3-2023b3509b67" providerId="ADAL" clId="{A536E3D6-22A7-42DD-9533-2ECD89970FA9}" dt="2021-12-06T21:37:10.460" v="1631" actId="47"/>
        <pc:sldMkLst>
          <pc:docMk/>
          <pc:sldMk cId="0" sldId="272"/>
        </pc:sldMkLst>
      </pc:sldChg>
      <pc:sldChg chg="del">
        <pc:chgData name="Kong, Deyao" userId="87ea37cf-852f-43b4-96a3-2023b3509b67" providerId="ADAL" clId="{A536E3D6-22A7-42DD-9533-2ECD89970FA9}" dt="2021-12-06T21:37:10.460" v="1631" actId="47"/>
        <pc:sldMkLst>
          <pc:docMk/>
          <pc:sldMk cId="0" sldId="273"/>
        </pc:sldMkLst>
      </pc:sldChg>
      <pc:sldChg chg="del">
        <pc:chgData name="Kong, Deyao" userId="87ea37cf-852f-43b4-96a3-2023b3509b67" providerId="ADAL" clId="{A536E3D6-22A7-42DD-9533-2ECD89970FA9}" dt="2021-12-06T21:37:10.460" v="1631" actId="47"/>
        <pc:sldMkLst>
          <pc:docMk/>
          <pc:sldMk cId="0" sldId="274"/>
        </pc:sldMkLst>
      </pc:sldChg>
      <pc:sldChg chg="del">
        <pc:chgData name="Kong, Deyao" userId="87ea37cf-852f-43b4-96a3-2023b3509b67" providerId="ADAL" clId="{A536E3D6-22A7-42DD-9533-2ECD89970FA9}" dt="2021-12-06T21:37:10.460" v="1631" actId="47"/>
        <pc:sldMkLst>
          <pc:docMk/>
          <pc:sldMk cId="0" sldId="275"/>
        </pc:sldMkLst>
      </pc:sldChg>
      <pc:sldChg chg="del">
        <pc:chgData name="Kong, Deyao" userId="87ea37cf-852f-43b4-96a3-2023b3509b67" providerId="ADAL" clId="{A536E3D6-22A7-42DD-9533-2ECD89970FA9}" dt="2021-12-06T21:37:10.460" v="1631" actId="47"/>
        <pc:sldMkLst>
          <pc:docMk/>
          <pc:sldMk cId="0" sldId="276"/>
        </pc:sldMkLst>
      </pc:sldChg>
      <pc:sldChg chg="del">
        <pc:chgData name="Kong, Deyao" userId="87ea37cf-852f-43b4-96a3-2023b3509b67" providerId="ADAL" clId="{A536E3D6-22A7-42DD-9533-2ECD89970FA9}" dt="2021-12-06T21:37:10.460" v="1631" actId="47"/>
        <pc:sldMkLst>
          <pc:docMk/>
          <pc:sldMk cId="0" sldId="277"/>
        </pc:sldMkLst>
      </pc:sldChg>
      <pc:sldChg chg="del">
        <pc:chgData name="Kong, Deyao" userId="87ea37cf-852f-43b4-96a3-2023b3509b67" providerId="ADAL" clId="{A536E3D6-22A7-42DD-9533-2ECD89970FA9}" dt="2021-12-06T21:37:10.460" v="1631" actId="47"/>
        <pc:sldMkLst>
          <pc:docMk/>
          <pc:sldMk cId="0" sldId="278"/>
        </pc:sldMkLst>
      </pc:sldChg>
      <pc:sldChg chg="del">
        <pc:chgData name="Kong, Deyao" userId="87ea37cf-852f-43b4-96a3-2023b3509b67" providerId="ADAL" clId="{A536E3D6-22A7-42DD-9533-2ECD89970FA9}" dt="2021-12-06T21:37:10.460" v="1631" actId="47"/>
        <pc:sldMkLst>
          <pc:docMk/>
          <pc:sldMk cId="0" sldId="279"/>
        </pc:sldMkLst>
      </pc:sldChg>
      <pc:sldChg chg="del">
        <pc:chgData name="Kong, Deyao" userId="87ea37cf-852f-43b4-96a3-2023b3509b67" providerId="ADAL" clId="{A536E3D6-22A7-42DD-9533-2ECD89970FA9}" dt="2021-12-06T21:37:10.460" v="1631" actId="47"/>
        <pc:sldMkLst>
          <pc:docMk/>
          <pc:sldMk cId="0" sldId="280"/>
        </pc:sldMkLst>
      </pc:sldChg>
      <pc:sldChg chg="del">
        <pc:chgData name="Kong, Deyao" userId="87ea37cf-852f-43b4-96a3-2023b3509b67" providerId="ADAL" clId="{A536E3D6-22A7-42DD-9533-2ECD89970FA9}" dt="2021-12-06T21:37:10.460" v="1631" actId="47"/>
        <pc:sldMkLst>
          <pc:docMk/>
          <pc:sldMk cId="0" sldId="281"/>
        </pc:sldMkLst>
      </pc:sldChg>
      <pc:sldChg chg="del">
        <pc:chgData name="Kong, Deyao" userId="87ea37cf-852f-43b4-96a3-2023b3509b67" providerId="ADAL" clId="{A536E3D6-22A7-42DD-9533-2ECD89970FA9}" dt="2021-12-06T21:37:10.460" v="1631" actId="47"/>
        <pc:sldMkLst>
          <pc:docMk/>
          <pc:sldMk cId="0" sldId="282"/>
        </pc:sldMkLst>
      </pc:sldChg>
      <pc:sldChg chg="del">
        <pc:chgData name="Kong, Deyao" userId="87ea37cf-852f-43b4-96a3-2023b3509b67" providerId="ADAL" clId="{A536E3D6-22A7-42DD-9533-2ECD89970FA9}" dt="2021-12-06T21:37:10.460" v="1631" actId="47"/>
        <pc:sldMkLst>
          <pc:docMk/>
          <pc:sldMk cId="0" sldId="283"/>
        </pc:sldMkLst>
      </pc:sldChg>
      <pc:sldChg chg="del">
        <pc:chgData name="Kong, Deyao" userId="87ea37cf-852f-43b4-96a3-2023b3509b67" providerId="ADAL" clId="{A536E3D6-22A7-42DD-9533-2ECD89970FA9}" dt="2021-12-06T21:37:10.460" v="1631" actId="47"/>
        <pc:sldMkLst>
          <pc:docMk/>
          <pc:sldMk cId="0" sldId="284"/>
        </pc:sldMkLst>
      </pc:sldChg>
      <pc:sldChg chg="del">
        <pc:chgData name="Kong, Deyao" userId="87ea37cf-852f-43b4-96a3-2023b3509b67" providerId="ADAL" clId="{A536E3D6-22A7-42DD-9533-2ECD89970FA9}" dt="2021-12-06T21:37:10.460" v="1631" actId="47"/>
        <pc:sldMkLst>
          <pc:docMk/>
          <pc:sldMk cId="0" sldId="285"/>
        </pc:sldMkLst>
      </pc:sldChg>
      <pc:sldChg chg="del">
        <pc:chgData name="Kong, Deyao" userId="87ea37cf-852f-43b4-96a3-2023b3509b67" providerId="ADAL" clId="{A536E3D6-22A7-42DD-9533-2ECD89970FA9}" dt="2021-12-06T21:37:10.460" v="1631" actId="47"/>
        <pc:sldMkLst>
          <pc:docMk/>
          <pc:sldMk cId="0" sldId="286"/>
        </pc:sldMkLst>
      </pc:sldChg>
      <pc:sldChg chg="del">
        <pc:chgData name="Kong, Deyao" userId="87ea37cf-852f-43b4-96a3-2023b3509b67" providerId="ADAL" clId="{A536E3D6-22A7-42DD-9533-2ECD89970FA9}" dt="2021-12-06T21:37:10.460" v="1631" actId="47"/>
        <pc:sldMkLst>
          <pc:docMk/>
          <pc:sldMk cId="0" sldId="287"/>
        </pc:sldMkLst>
      </pc:sldChg>
      <pc:sldChg chg="del">
        <pc:chgData name="Kong, Deyao" userId="87ea37cf-852f-43b4-96a3-2023b3509b67" providerId="ADAL" clId="{A536E3D6-22A7-42DD-9533-2ECD89970FA9}" dt="2021-12-06T21:37:10.460" v="1631" actId="47"/>
        <pc:sldMkLst>
          <pc:docMk/>
          <pc:sldMk cId="0" sldId="288"/>
        </pc:sldMkLst>
      </pc:sldChg>
      <pc:sldChg chg="del">
        <pc:chgData name="Kong, Deyao" userId="87ea37cf-852f-43b4-96a3-2023b3509b67" providerId="ADAL" clId="{A536E3D6-22A7-42DD-9533-2ECD89970FA9}" dt="2021-12-06T21:37:10.460" v="1631" actId="47"/>
        <pc:sldMkLst>
          <pc:docMk/>
          <pc:sldMk cId="0" sldId="289"/>
        </pc:sldMkLst>
      </pc:sldChg>
      <pc:sldChg chg="del">
        <pc:chgData name="Kong, Deyao" userId="87ea37cf-852f-43b4-96a3-2023b3509b67" providerId="ADAL" clId="{A536E3D6-22A7-42DD-9533-2ECD89970FA9}" dt="2021-12-06T21:37:10.460" v="1631" actId="47"/>
        <pc:sldMkLst>
          <pc:docMk/>
          <pc:sldMk cId="0" sldId="290"/>
        </pc:sldMkLst>
      </pc:sldChg>
      <pc:sldChg chg="del">
        <pc:chgData name="Kong, Deyao" userId="87ea37cf-852f-43b4-96a3-2023b3509b67" providerId="ADAL" clId="{A536E3D6-22A7-42DD-9533-2ECD89970FA9}" dt="2021-12-06T21:37:10.460" v="1631" actId="47"/>
        <pc:sldMkLst>
          <pc:docMk/>
          <pc:sldMk cId="0" sldId="291"/>
        </pc:sldMkLst>
      </pc:sldChg>
      <pc:sldChg chg="del">
        <pc:chgData name="Kong, Deyao" userId="87ea37cf-852f-43b4-96a3-2023b3509b67" providerId="ADAL" clId="{A536E3D6-22A7-42DD-9533-2ECD89970FA9}" dt="2021-12-06T21:37:10.460" v="1631" actId="47"/>
        <pc:sldMkLst>
          <pc:docMk/>
          <pc:sldMk cId="0" sldId="292"/>
        </pc:sldMkLst>
      </pc:sldChg>
      <pc:sldChg chg="del">
        <pc:chgData name="Kong, Deyao" userId="87ea37cf-852f-43b4-96a3-2023b3509b67" providerId="ADAL" clId="{A536E3D6-22A7-42DD-9533-2ECD89970FA9}" dt="2021-12-06T21:37:10.460" v="1631" actId="47"/>
        <pc:sldMkLst>
          <pc:docMk/>
          <pc:sldMk cId="0" sldId="293"/>
        </pc:sldMkLst>
      </pc:sldChg>
      <pc:sldChg chg="del">
        <pc:chgData name="Kong, Deyao" userId="87ea37cf-852f-43b4-96a3-2023b3509b67" providerId="ADAL" clId="{A536E3D6-22A7-42DD-9533-2ECD89970FA9}" dt="2021-12-06T21:37:10.460" v="1631" actId="47"/>
        <pc:sldMkLst>
          <pc:docMk/>
          <pc:sldMk cId="0" sldId="294"/>
        </pc:sldMkLst>
      </pc:sldChg>
      <pc:sldChg chg="modTransition">
        <pc:chgData name="Kong, Deyao" userId="87ea37cf-852f-43b4-96a3-2023b3509b67" providerId="ADAL" clId="{A536E3D6-22A7-42DD-9533-2ECD89970FA9}" dt="2021-12-06T21:32:15.700" v="1542"/>
        <pc:sldMkLst>
          <pc:docMk/>
          <pc:sldMk cId="406435445" sldId="296"/>
        </pc:sldMkLst>
      </pc:sldChg>
      <pc:sldChg chg="modTransition">
        <pc:chgData name="Kong, Deyao" userId="87ea37cf-852f-43b4-96a3-2023b3509b67" providerId="ADAL" clId="{A536E3D6-22A7-42DD-9533-2ECD89970FA9}" dt="2021-12-06T21:32:24.314" v="1543"/>
        <pc:sldMkLst>
          <pc:docMk/>
          <pc:sldMk cId="1494800389" sldId="297"/>
        </pc:sldMkLst>
      </pc:sldChg>
      <pc:sldChg chg="modTransition">
        <pc:chgData name="Kong, Deyao" userId="87ea37cf-852f-43b4-96a3-2023b3509b67" providerId="ADAL" clId="{A536E3D6-22A7-42DD-9533-2ECD89970FA9}" dt="2021-12-06T21:32:33.757" v="1544"/>
        <pc:sldMkLst>
          <pc:docMk/>
          <pc:sldMk cId="3923171799" sldId="298"/>
        </pc:sldMkLst>
      </pc:sldChg>
      <pc:sldChg chg="modTransition modNotesTx">
        <pc:chgData name="Kong, Deyao" userId="87ea37cf-852f-43b4-96a3-2023b3509b67" providerId="ADAL" clId="{A536E3D6-22A7-42DD-9533-2ECD89970FA9}" dt="2021-12-07T14:33:27.503" v="1884" actId="20577"/>
        <pc:sldMkLst>
          <pc:docMk/>
          <pc:sldMk cId="2475503369" sldId="300"/>
        </pc:sldMkLst>
      </pc:sldChg>
      <pc:sldChg chg="modTransition">
        <pc:chgData name="Kong, Deyao" userId="87ea37cf-852f-43b4-96a3-2023b3509b67" providerId="ADAL" clId="{A536E3D6-22A7-42DD-9533-2ECD89970FA9}" dt="2021-12-06T21:33:57" v="1580"/>
        <pc:sldMkLst>
          <pc:docMk/>
          <pc:sldMk cId="3366315885" sldId="301"/>
        </pc:sldMkLst>
      </pc:sldChg>
      <pc:sldChg chg="modTransition">
        <pc:chgData name="Kong, Deyao" userId="87ea37cf-852f-43b4-96a3-2023b3509b67" providerId="ADAL" clId="{A536E3D6-22A7-42DD-9533-2ECD89970FA9}" dt="2021-12-06T21:34:40.986" v="1597"/>
        <pc:sldMkLst>
          <pc:docMk/>
          <pc:sldMk cId="3698162838" sldId="302"/>
        </pc:sldMkLst>
      </pc:sldChg>
      <pc:sldChg chg="modTransition">
        <pc:chgData name="Kong, Deyao" userId="87ea37cf-852f-43b4-96a3-2023b3509b67" providerId="ADAL" clId="{A536E3D6-22A7-42DD-9533-2ECD89970FA9}" dt="2021-12-06T21:35:42.656" v="1614"/>
        <pc:sldMkLst>
          <pc:docMk/>
          <pc:sldMk cId="3546833021" sldId="303"/>
        </pc:sldMkLst>
      </pc:sldChg>
      <pc:sldChg chg="modTransition modNotesTx">
        <pc:chgData name="Kong, Deyao" userId="87ea37cf-852f-43b4-96a3-2023b3509b67" providerId="ADAL" clId="{A536E3D6-22A7-42DD-9533-2ECD89970FA9}" dt="2021-12-07T15:22:39.663" v="4980" actId="20577"/>
        <pc:sldMkLst>
          <pc:docMk/>
          <pc:sldMk cId="1123599509" sldId="304"/>
        </pc:sldMkLst>
      </pc:sldChg>
      <pc:sldChg chg="addSp delSp modSp mod modTransition modAnim modNotesTx">
        <pc:chgData name="Kong, Deyao" userId="87ea37cf-852f-43b4-96a3-2023b3509b67" providerId="ADAL" clId="{A536E3D6-22A7-42DD-9533-2ECD89970FA9}" dt="2021-12-11T20:35:32.497" v="5258"/>
        <pc:sldMkLst>
          <pc:docMk/>
          <pc:sldMk cId="3955984636" sldId="305"/>
        </pc:sldMkLst>
        <pc:spChg chg="add mod topLvl">
          <ac:chgData name="Kong, Deyao" userId="87ea37cf-852f-43b4-96a3-2023b3509b67" providerId="ADAL" clId="{A536E3D6-22A7-42DD-9533-2ECD89970FA9}" dt="2021-12-06T20:54:31.856" v="1191" actId="164"/>
          <ac:spMkLst>
            <pc:docMk/>
            <pc:sldMk cId="3955984636" sldId="305"/>
            <ac:spMk id="7" creationId="{80D145AF-9A52-4D13-A688-685BB67E13E9}"/>
          </ac:spMkLst>
        </pc:spChg>
        <pc:spChg chg="mod">
          <ac:chgData name="Kong, Deyao" userId="87ea37cf-852f-43b4-96a3-2023b3509b67" providerId="ADAL" clId="{A536E3D6-22A7-42DD-9533-2ECD89970FA9}" dt="2021-12-06T21:37:44.179" v="1633" actId="1076"/>
          <ac:spMkLst>
            <pc:docMk/>
            <pc:sldMk cId="3955984636" sldId="305"/>
            <ac:spMk id="134" creationId="{00000000-0000-0000-0000-000000000000}"/>
          </ac:spMkLst>
        </pc:spChg>
        <pc:grpChg chg="add del mod">
          <ac:chgData name="Kong, Deyao" userId="87ea37cf-852f-43b4-96a3-2023b3509b67" providerId="ADAL" clId="{A536E3D6-22A7-42DD-9533-2ECD89970FA9}" dt="2021-12-06T20:54:16.452" v="1183" actId="165"/>
          <ac:grpSpMkLst>
            <pc:docMk/>
            <pc:sldMk cId="3955984636" sldId="305"/>
            <ac:grpSpMk id="9" creationId="{C4A79DA0-DD88-4A8B-9DFB-D80AAE25B2CF}"/>
          </ac:grpSpMkLst>
        </pc:grpChg>
        <pc:grpChg chg="add mod">
          <ac:chgData name="Kong, Deyao" userId="87ea37cf-852f-43b4-96a3-2023b3509b67" providerId="ADAL" clId="{A536E3D6-22A7-42DD-9533-2ECD89970FA9}" dt="2021-12-06T20:54:31.856" v="1191" actId="164"/>
          <ac:grpSpMkLst>
            <pc:docMk/>
            <pc:sldMk cId="3955984636" sldId="305"/>
            <ac:grpSpMk id="10" creationId="{4316F5D6-D069-4BDB-AEBE-41C9B04BB1CA}"/>
          </ac:grpSpMkLst>
        </pc:grpChg>
        <pc:graphicFrameChg chg="mod">
          <ac:chgData name="Kong, Deyao" userId="87ea37cf-852f-43b4-96a3-2023b3509b67" providerId="ADAL" clId="{A536E3D6-22A7-42DD-9533-2ECD89970FA9}" dt="2021-12-11T20:35:32.497" v="5258"/>
          <ac:graphicFrameMkLst>
            <pc:docMk/>
            <pc:sldMk cId="3955984636" sldId="305"/>
            <ac:graphicFrameMk id="2" creationId="{C4B4232A-8D41-5C4E-9C65-DB6472DB5001}"/>
          </ac:graphicFrameMkLst>
        </pc:graphicFrameChg>
        <pc:picChg chg="add del mod">
          <ac:chgData name="Kong, Deyao" userId="87ea37cf-852f-43b4-96a3-2023b3509b67" providerId="ADAL" clId="{A536E3D6-22A7-42DD-9533-2ECD89970FA9}" dt="2021-12-06T20:37:11.769" v="833" actId="478"/>
          <ac:picMkLst>
            <pc:docMk/>
            <pc:sldMk cId="3955984636" sldId="305"/>
            <ac:picMk id="3" creationId="{A75BA8D0-04A0-41A4-9057-FEAF8655EB40}"/>
          </ac:picMkLst>
        </pc:picChg>
        <pc:picChg chg="add del mod topLvl">
          <ac:chgData name="Kong, Deyao" userId="87ea37cf-852f-43b4-96a3-2023b3509b67" providerId="ADAL" clId="{A536E3D6-22A7-42DD-9533-2ECD89970FA9}" dt="2021-12-06T20:54:19.164" v="1184" actId="478"/>
          <ac:picMkLst>
            <pc:docMk/>
            <pc:sldMk cId="3955984636" sldId="305"/>
            <ac:picMk id="6" creationId="{EC1B4606-8C33-4EA8-B689-73E90F096766}"/>
          </ac:picMkLst>
        </pc:picChg>
        <pc:picChg chg="add del mod">
          <ac:chgData name="Kong, Deyao" userId="87ea37cf-852f-43b4-96a3-2023b3509b67" providerId="ADAL" clId="{A536E3D6-22A7-42DD-9533-2ECD89970FA9}" dt="2021-12-06T20:54:10.726" v="1181"/>
          <ac:picMkLst>
            <pc:docMk/>
            <pc:sldMk cId="3955984636" sldId="305"/>
            <ac:picMk id="14" creationId="{58F210EB-F000-4211-BBC3-D6B26EE4436D}"/>
          </ac:picMkLst>
        </pc:picChg>
        <pc:picChg chg="add mod">
          <ac:chgData name="Kong, Deyao" userId="87ea37cf-852f-43b4-96a3-2023b3509b67" providerId="ADAL" clId="{A536E3D6-22A7-42DD-9533-2ECD89970FA9}" dt="2021-12-06T20:54:31.856" v="1191" actId="164"/>
          <ac:picMkLst>
            <pc:docMk/>
            <pc:sldMk cId="3955984636" sldId="305"/>
            <ac:picMk id="15" creationId="{5CB34720-1D97-4C01-AE1E-01D921D5D2E3}"/>
          </ac:picMkLst>
        </pc:picChg>
        <pc:picChg chg="add del">
          <ac:chgData name="Kong, Deyao" userId="87ea37cf-852f-43b4-96a3-2023b3509b67" providerId="ADAL" clId="{A536E3D6-22A7-42DD-9533-2ECD89970FA9}" dt="2021-12-06T20:31:59.157" v="667"/>
          <ac:picMkLst>
            <pc:docMk/>
            <pc:sldMk cId="3955984636" sldId="305"/>
            <ac:picMk id="1026" creationId="{4F983995-4AF3-4F08-BBE1-853D2CD982CA}"/>
          </ac:picMkLst>
        </pc:picChg>
      </pc:sldChg>
      <pc:sldChg chg="modTransition">
        <pc:chgData name="Kong, Deyao" userId="87ea37cf-852f-43b4-96a3-2023b3509b67" providerId="ADAL" clId="{A536E3D6-22A7-42DD-9533-2ECD89970FA9}" dt="2021-12-06T21:34:03.592" v="1583"/>
        <pc:sldMkLst>
          <pc:docMk/>
          <pc:sldMk cId="1765229133" sldId="306"/>
        </pc:sldMkLst>
      </pc:sldChg>
      <pc:sldChg chg="modTransition">
        <pc:chgData name="Kong, Deyao" userId="87ea37cf-852f-43b4-96a3-2023b3509b67" providerId="ADAL" clId="{A536E3D6-22A7-42DD-9533-2ECD89970FA9}" dt="2021-12-06T21:34:16.173" v="1586"/>
        <pc:sldMkLst>
          <pc:docMk/>
          <pc:sldMk cId="421914317" sldId="307"/>
        </pc:sldMkLst>
      </pc:sldChg>
      <pc:sldChg chg="modTransition">
        <pc:chgData name="Kong, Deyao" userId="87ea37cf-852f-43b4-96a3-2023b3509b67" providerId="ADAL" clId="{A536E3D6-22A7-42DD-9533-2ECD89970FA9}" dt="2021-12-06T21:34:17.882" v="1587"/>
        <pc:sldMkLst>
          <pc:docMk/>
          <pc:sldMk cId="3896472178" sldId="309"/>
        </pc:sldMkLst>
      </pc:sldChg>
      <pc:sldChg chg="modTransition">
        <pc:chgData name="Kong, Deyao" userId="87ea37cf-852f-43b4-96a3-2023b3509b67" providerId="ADAL" clId="{A536E3D6-22A7-42DD-9533-2ECD89970FA9}" dt="2021-12-06T21:34:26.742" v="1592"/>
        <pc:sldMkLst>
          <pc:docMk/>
          <pc:sldMk cId="1968051696" sldId="310"/>
        </pc:sldMkLst>
      </pc:sldChg>
      <pc:sldChg chg="modTransition">
        <pc:chgData name="Kong, Deyao" userId="87ea37cf-852f-43b4-96a3-2023b3509b67" providerId="ADAL" clId="{A536E3D6-22A7-42DD-9533-2ECD89970FA9}" dt="2021-12-06T21:34:27.736" v="1593"/>
        <pc:sldMkLst>
          <pc:docMk/>
          <pc:sldMk cId="3745639266" sldId="311"/>
        </pc:sldMkLst>
      </pc:sldChg>
      <pc:sldChg chg="modTransition">
        <pc:chgData name="Kong, Deyao" userId="87ea37cf-852f-43b4-96a3-2023b3509b67" providerId="ADAL" clId="{A536E3D6-22A7-42DD-9533-2ECD89970FA9}" dt="2021-12-06T21:34:28.932" v="1594"/>
        <pc:sldMkLst>
          <pc:docMk/>
          <pc:sldMk cId="812022581" sldId="312"/>
        </pc:sldMkLst>
      </pc:sldChg>
      <pc:sldChg chg="modTransition">
        <pc:chgData name="Kong, Deyao" userId="87ea37cf-852f-43b4-96a3-2023b3509b67" providerId="ADAL" clId="{A536E3D6-22A7-42DD-9533-2ECD89970FA9}" dt="2021-12-06T21:34:48.245" v="1599"/>
        <pc:sldMkLst>
          <pc:docMk/>
          <pc:sldMk cId="668992473" sldId="313"/>
        </pc:sldMkLst>
      </pc:sldChg>
      <pc:sldChg chg="addSp delSp modSp mod modTransition modNotesTx">
        <pc:chgData name="Kong, Deyao" userId="87ea37cf-852f-43b4-96a3-2023b3509b67" providerId="ADAL" clId="{A536E3D6-22A7-42DD-9533-2ECD89970FA9}" dt="2021-12-11T22:40:19.589" v="5260" actId="1076"/>
        <pc:sldMkLst>
          <pc:docMk/>
          <pc:sldMk cId="2883307363" sldId="314"/>
        </pc:sldMkLst>
        <pc:spChg chg="add del mod">
          <ac:chgData name="Kong, Deyao" userId="87ea37cf-852f-43b4-96a3-2023b3509b67" providerId="ADAL" clId="{A536E3D6-22A7-42DD-9533-2ECD89970FA9}" dt="2021-12-06T20:17:26.829" v="171" actId="478"/>
          <ac:spMkLst>
            <pc:docMk/>
            <pc:sldMk cId="2883307363" sldId="314"/>
            <ac:spMk id="4" creationId="{9750FFC3-BBB9-4768-84A3-F8E4F3A1BD98}"/>
          </ac:spMkLst>
        </pc:spChg>
        <pc:spChg chg="add mod">
          <ac:chgData name="Kong, Deyao" userId="87ea37cf-852f-43b4-96a3-2023b3509b67" providerId="ADAL" clId="{A536E3D6-22A7-42DD-9533-2ECD89970FA9}" dt="2021-12-06T20:20:30.314" v="277" actId="1076"/>
          <ac:spMkLst>
            <pc:docMk/>
            <pc:sldMk cId="2883307363" sldId="314"/>
            <ac:spMk id="14" creationId="{7A5B0C89-7C8E-4E4C-9FEC-096E762EB7A5}"/>
          </ac:spMkLst>
        </pc:spChg>
        <pc:spChg chg="add mod">
          <ac:chgData name="Kong, Deyao" userId="87ea37cf-852f-43b4-96a3-2023b3509b67" providerId="ADAL" clId="{A536E3D6-22A7-42DD-9533-2ECD89970FA9}" dt="2021-12-06T20:20:30.314" v="277" actId="1076"/>
          <ac:spMkLst>
            <pc:docMk/>
            <pc:sldMk cId="2883307363" sldId="314"/>
            <ac:spMk id="29" creationId="{CCDACD43-E875-4D38-8216-450B79979D2C}"/>
          </ac:spMkLst>
        </pc:spChg>
        <pc:spChg chg="add mod">
          <ac:chgData name="Kong, Deyao" userId="87ea37cf-852f-43b4-96a3-2023b3509b67" providerId="ADAL" clId="{A536E3D6-22A7-42DD-9533-2ECD89970FA9}" dt="2021-12-06T20:20:59.112" v="278" actId="1076"/>
          <ac:spMkLst>
            <pc:docMk/>
            <pc:sldMk cId="2883307363" sldId="314"/>
            <ac:spMk id="35" creationId="{6E434ED7-50FD-4EE5-A2E4-C7612F56C43E}"/>
          </ac:spMkLst>
        </pc:spChg>
        <pc:spChg chg="add mod">
          <ac:chgData name="Kong, Deyao" userId="87ea37cf-852f-43b4-96a3-2023b3509b67" providerId="ADAL" clId="{A536E3D6-22A7-42DD-9533-2ECD89970FA9}" dt="2021-12-06T20:24:34.032" v="338" actId="571"/>
          <ac:spMkLst>
            <pc:docMk/>
            <pc:sldMk cId="2883307363" sldId="314"/>
            <ac:spMk id="51" creationId="{B92C0FDD-30CC-4EA5-803F-653F5F47C3A8}"/>
          </ac:spMkLst>
        </pc:spChg>
        <pc:spChg chg="mod">
          <ac:chgData name="Kong, Deyao" userId="87ea37cf-852f-43b4-96a3-2023b3509b67" providerId="ADAL" clId="{A536E3D6-22A7-42DD-9533-2ECD89970FA9}" dt="2021-12-11T22:40:19.589" v="5260" actId="1076"/>
          <ac:spMkLst>
            <pc:docMk/>
            <pc:sldMk cId="2883307363" sldId="314"/>
            <ac:spMk id="257" creationId="{00000000-0000-0000-0000-000000000000}"/>
          </ac:spMkLst>
        </pc:spChg>
        <pc:spChg chg="mod">
          <ac:chgData name="Kong, Deyao" userId="87ea37cf-852f-43b4-96a3-2023b3509b67" providerId="ADAL" clId="{A536E3D6-22A7-42DD-9533-2ECD89970FA9}" dt="2021-12-06T20:20:30.314" v="277" actId="1076"/>
          <ac:spMkLst>
            <pc:docMk/>
            <pc:sldMk cId="2883307363" sldId="314"/>
            <ac:spMk id="258" creationId="{00000000-0000-0000-0000-000000000000}"/>
          </ac:spMkLst>
        </pc:spChg>
        <pc:spChg chg="add del mod">
          <ac:chgData name="Kong, Deyao" userId="87ea37cf-852f-43b4-96a3-2023b3509b67" providerId="ADAL" clId="{A536E3D6-22A7-42DD-9533-2ECD89970FA9}" dt="2021-12-06T20:20:30.314" v="277" actId="1076"/>
          <ac:spMkLst>
            <pc:docMk/>
            <pc:sldMk cId="2883307363" sldId="314"/>
            <ac:spMk id="259" creationId="{00000000-0000-0000-0000-000000000000}"/>
          </ac:spMkLst>
        </pc:spChg>
        <pc:spChg chg="mod">
          <ac:chgData name="Kong, Deyao" userId="87ea37cf-852f-43b4-96a3-2023b3509b67" providerId="ADAL" clId="{A536E3D6-22A7-42DD-9533-2ECD89970FA9}" dt="2021-12-06T20:20:30.314" v="277" actId="1076"/>
          <ac:spMkLst>
            <pc:docMk/>
            <pc:sldMk cId="2883307363" sldId="314"/>
            <ac:spMk id="261" creationId="{00000000-0000-0000-0000-000000000000}"/>
          </ac:spMkLst>
        </pc:spChg>
        <pc:cxnChg chg="add del">
          <ac:chgData name="Kong, Deyao" userId="87ea37cf-852f-43b4-96a3-2023b3509b67" providerId="ADAL" clId="{A536E3D6-22A7-42DD-9533-2ECD89970FA9}" dt="2021-12-06T20:17:50.446" v="178" actId="11529"/>
          <ac:cxnSpMkLst>
            <pc:docMk/>
            <pc:sldMk cId="2883307363" sldId="314"/>
            <ac:cxnSpMk id="8" creationId="{DBB8E979-E863-4300-9B1A-05B5D1FFA2B0}"/>
          </ac:cxnSpMkLst>
        </pc:cxnChg>
        <pc:cxnChg chg="add del mod">
          <ac:chgData name="Kong, Deyao" userId="87ea37cf-852f-43b4-96a3-2023b3509b67" providerId="ADAL" clId="{A536E3D6-22A7-42DD-9533-2ECD89970FA9}" dt="2021-12-06T20:18:03.389" v="181" actId="478"/>
          <ac:cxnSpMkLst>
            <pc:docMk/>
            <pc:sldMk cId="2883307363" sldId="314"/>
            <ac:cxnSpMk id="10" creationId="{DE13232F-25F9-487B-BEBC-8D0D2FB10000}"/>
          </ac:cxnSpMkLst>
        </pc:cxnChg>
        <pc:cxnChg chg="add mod">
          <ac:chgData name="Kong, Deyao" userId="87ea37cf-852f-43b4-96a3-2023b3509b67" providerId="ADAL" clId="{A536E3D6-22A7-42DD-9533-2ECD89970FA9}" dt="2021-12-06T20:20:30.314" v="277" actId="1076"/>
          <ac:cxnSpMkLst>
            <pc:docMk/>
            <pc:sldMk cId="2883307363" sldId="314"/>
            <ac:cxnSpMk id="19" creationId="{E5D1DA32-D506-48A3-8607-BAFCA9540389}"/>
          </ac:cxnSpMkLst>
        </pc:cxnChg>
        <pc:cxnChg chg="add mod">
          <ac:chgData name="Kong, Deyao" userId="87ea37cf-852f-43b4-96a3-2023b3509b67" providerId="ADAL" clId="{A536E3D6-22A7-42DD-9533-2ECD89970FA9}" dt="2021-12-06T20:20:30.314" v="277" actId="1076"/>
          <ac:cxnSpMkLst>
            <pc:docMk/>
            <pc:sldMk cId="2883307363" sldId="314"/>
            <ac:cxnSpMk id="31" creationId="{740A63A5-5F7A-4880-AA8A-5FD38F67585A}"/>
          </ac:cxnSpMkLst>
        </pc:cxnChg>
        <pc:cxnChg chg="add del mod">
          <ac:chgData name="Kong, Deyao" userId="87ea37cf-852f-43b4-96a3-2023b3509b67" providerId="ADAL" clId="{A536E3D6-22A7-42DD-9533-2ECD89970FA9}" dt="2021-12-06T20:21:57.804" v="290" actId="478"/>
          <ac:cxnSpMkLst>
            <pc:docMk/>
            <pc:sldMk cId="2883307363" sldId="314"/>
            <ac:cxnSpMk id="36" creationId="{828D90D9-4460-45EC-ADD4-F3BA8584731F}"/>
          </ac:cxnSpMkLst>
        </pc:cxnChg>
        <pc:cxnChg chg="add mod">
          <ac:chgData name="Kong, Deyao" userId="87ea37cf-852f-43b4-96a3-2023b3509b67" providerId="ADAL" clId="{A536E3D6-22A7-42DD-9533-2ECD89970FA9}" dt="2021-12-06T20:25:10.082" v="361" actId="14100"/>
          <ac:cxnSpMkLst>
            <pc:docMk/>
            <pc:sldMk cId="2883307363" sldId="314"/>
            <ac:cxnSpMk id="38" creationId="{F70492A8-01DD-47D0-A100-A3F56EAB911D}"/>
          </ac:cxnSpMkLst>
        </pc:cxnChg>
        <pc:cxnChg chg="add del">
          <ac:chgData name="Kong, Deyao" userId="87ea37cf-852f-43b4-96a3-2023b3509b67" providerId="ADAL" clId="{A536E3D6-22A7-42DD-9533-2ECD89970FA9}" dt="2021-12-06T20:22:23.631" v="294" actId="11529"/>
          <ac:cxnSpMkLst>
            <pc:docMk/>
            <pc:sldMk cId="2883307363" sldId="314"/>
            <ac:cxnSpMk id="43" creationId="{B1B0DAA0-E2EA-4C57-9111-DF03FF6AE56F}"/>
          </ac:cxnSpMkLst>
        </pc:cxnChg>
        <pc:cxnChg chg="mod">
          <ac:chgData name="Kong, Deyao" userId="87ea37cf-852f-43b4-96a3-2023b3509b67" providerId="ADAL" clId="{A536E3D6-22A7-42DD-9533-2ECD89970FA9}" dt="2021-12-06T20:20:30.314" v="277" actId="1076"/>
          <ac:cxnSpMkLst>
            <pc:docMk/>
            <pc:sldMk cId="2883307363" sldId="314"/>
            <ac:cxnSpMk id="260" creationId="{00000000-0000-0000-0000-000000000000}"/>
          </ac:cxnSpMkLst>
        </pc:cxnChg>
        <pc:cxnChg chg="mod">
          <ac:chgData name="Kong, Deyao" userId="87ea37cf-852f-43b4-96a3-2023b3509b67" providerId="ADAL" clId="{A536E3D6-22A7-42DD-9533-2ECD89970FA9}" dt="2021-12-06T20:20:30.314" v="277" actId="1076"/>
          <ac:cxnSpMkLst>
            <pc:docMk/>
            <pc:sldMk cId="2883307363" sldId="314"/>
            <ac:cxnSpMk id="262" creationId="{00000000-0000-0000-0000-000000000000}"/>
          </ac:cxnSpMkLst>
        </pc:cxnChg>
      </pc:sldChg>
      <pc:sldChg chg="new del">
        <pc:chgData name="Kong, Deyao" userId="87ea37cf-852f-43b4-96a3-2023b3509b67" providerId="ADAL" clId="{A536E3D6-22A7-42DD-9533-2ECD89970FA9}" dt="2021-12-06T20:10:30.189" v="3" actId="47"/>
        <pc:sldMkLst>
          <pc:docMk/>
          <pc:sldMk cId="3157461606" sldId="314"/>
        </pc:sldMkLst>
      </pc:sldChg>
      <pc:sldChg chg="modTransition">
        <pc:chgData name="Kong, Deyao" userId="87ea37cf-852f-43b4-96a3-2023b3509b67" providerId="ADAL" clId="{A536E3D6-22A7-42DD-9533-2ECD89970FA9}" dt="2021-12-06T21:34:58.738" v="1602"/>
        <pc:sldMkLst>
          <pc:docMk/>
          <pc:sldMk cId="2383625123" sldId="316"/>
        </pc:sldMkLst>
      </pc:sldChg>
      <pc:sldChg chg="add ord">
        <pc:chgData name="Kong, Deyao" userId="87ea37cf-852f-43b4-96a3-2023b3509b67" providerId="ADAL" clId="{A536E3D6-22A7-42DD-9533-2ECD89970FA9}" dt="2021-12-06T20:24:00.130" v="317"/>
        <pc:sldMkLst>
          <pc:docMk/>
          <pc:sldMk cId="665817733" sldId="317"/>
        </pc:sldMkLst>
      </pc:sldChg>
      <pc:sldChg chg="add del">
        <pc:chgData name="Kong, Deyao" userId="87ea37cf-852f-43b4-96a3-2023b3509b67" providerId="ADAL" clId="{A536E3D6-22A7-42DD-9533-2ECD89970FA9}" dt="2021-12-06T20:23:58.459" v="314" actId="47"/>
        <pc:sldMkLst>
          <pc:docMk/>
          <pc:sldMk cId="1803624179" sldId="317"/>
        </pc:sldMkLst>
      </pc:sldChg>
      <pc:sldChg chg="delSp modSp add del mod">
        <pc:chgData name="Kong, Deyao" userId="87ea37cf-852f-43b4-96a3-2023b3509b67" providerId="ADAL" clId="{A536E3D6-22A7-42DD-9533-2ECD89970FA9}" dt="2021-12-06T20:23:22.884" v="312" actId="47"/>
        <pc:sldMkLst>
          <pc:docMk/>
          <pc:sldMk cId="2669747464" sldId="317"/>
        </pc:sldMkLst>
        <pc:spChg chg="del">
          <ac:chgData name="Kong, Deyao" userId="87ea37cf-852f-43b4-96a3-2023b3509b67" providerId="ADAL" clId="{A536E3D6-22A7-42DD-9533-2ECD89970FA9}" dt="2021-12-06T20:23:07.111" v="297" actId="478"/>
          <ac:spMkLst>
            <pc:docMk/>
            <pc:sldMk cId="2669747464" sldId="317"/>
            <ac:spMk id="14" creationId="{7A5B0C89-7C8E-4E4C-9FEC-096E762EB7A5}"/>
          </ac:spMkLst>
        </pc:spChg>
        <pc:spChg chg="del">
          <ac:chgData name="Kong, Deyao" userId="87ea37cf-852f-43b4-96a3-2023b3509b67" providerId="ADAL" clId="{A536E3D6-22A7-42DD-9533-2ECD89970FA9}" dt="2021-12-06T20:23:07.111" v="297" actId="478"/>
          <ac:spMkLst>
            <pc:docMk/>
            <pc:sldMk cId="2669747464" sldId="317"/>
            <ac:spMk id="29" creationId="{CCDACD43-E875-4D38-8216-450B79979D2C}"/>
          </ac:spMkLst>
        </pc:spChg>
        <pc:spChg chg="del">
          <ac:chgData name="Kong, Deyao" userId="87ea37cf-852f-43b4-96a3-2023b3509b67" providerId="ADAL" clId="{A536E3D6-22A7-42DD-9533-2ECD89970FA9}" dt="2021-12-06T20:23:07.111" v="297" actId="478"/>
          <ac:spMkLst>
            <pc:docMk/>
            <pc:sldMk cId="2669747464" sldId="317"/>
            <ac:spMk id="35" creationId="{6E434ED7-50FD-4EE5-A2E4-C7612F56C43E}"/>
          </ac:spMkLst>
        </pc:spChg>
        <pc:spChg chg="mod">
          <ac:chgData name="Kong, Deyao" userId="87ea37cf-852f-43b4-96a3-2023b3509b67" providerId="ADAL" clId="{A536E3D6-22A7-42DD-9533-2ECD89970FA9}" dt="2021-12-06T20:23:16.596" v="311" actId="20577"/>
          <ac:spMkLst>
            <pc:docMk/>
            <pc:sldMk cId="2669747464" sldId="317"/>
            <ac:spMk id="257" creationId="{00000000-0000-0000-0000-000000000000}"/>
          </ac:spMkLst>
        </pc:spChg>
        <pc:spChg chg="del">
          <ac:chgData name="Kong, Deyao" userId="87ea37cf-852f-43b4-96a3-2023b3509b67" providerId="ADAL" clId="{A536E3D6-22A7-42DD-9533-2ECD89970FA9}" dt="2021-12-06T20:23:07.111" v="297" actId="478"/>
          <ac:spMkLst>
            <pc:docMk/>
            <pc:sldMk cId="2669747464" sldId="317"/>
            <ac:spMk id="258" creationId="{00000000-0000-0000-0000-000000000000}"/>
          </ac:spMkLst>
        </pc:spChg>
        <pc:spChg chg="del">
          <ac:chgData name="Kong, Deyao" userId="87ea37cf-852f-43b4-96a3-2023b3509b67" providerId="ADAL" clId="{A536E3D6-22A7-42DD-9533-2ECD89970FA9}" dt="2021-12-06T20:23:07.111" v="297" actId="478"/>
          <ac:spMkLst>
            <pc:docMk/>
            <pc:sldMk cId="2669747464" sldId="317"/>
            <ac:spMk id="259" creationId="{00000000-0000-0000-0000-000000000000}"/>
          </ac:spMkLst>
        </pc:spChg>
        <pc:spChg chg="del">
          <ac:chgData name="Kong, Deyao" userId="87ea37cf-852f-43b4-96a3-2023b3509b67" providerId="ADAL" clId="{A536E3D6-22A7-42DD-9533-2ECD89970FA9}" dt="2021-12-06T20:23:07.111" v="297" actId="478"/>
          <ac:spMkLst>
            <pc:docMk/>
            <pc:sldMk cId="2669747464" sldId="317"/>
            <ac:spMk id="261" creationId="{00000000-0000-0000-0000-000000000000}"/>
          </ac:spMkLst>
        </pc:spChg>
        <pc:cxnChg chg="del mod">
          <ac:chgData name="Kong, Deyao" userId="87ea37cf-852f-43b4-96a3-2023b3509b67" providerId="ADAL" clId="{A536E3D6-22A7-42DD-9533-2ECD89970FA9}" dt="2021-12-06T20:23:07.111" v="297" actId="478"/>
          <ac:cxnSpMkLst>
            <pc:docMk/>
            <pc:sldMk cId="2669747464" sldId="317"/>
            <ac:cxnSpMk id="19" creationId="{E5D1DA32-D506-48A3-8607-BAFCA9540389}"/>
          </ac:cxnSpMkLst>
        </pc:cxnChg>
        <pc:cxnChg chg="del mod">
          <ac:chgData name="Kong, Deyao" userId="87ea37cf-852f-43b4-96a3-2023b3509b67" providerId="ADAL" clId="{A536E3D6-22A7-42DD-9533-2ECD89970FA9}" dt="2021-12-06T20:23:07.111" v="297" actId="478"/>
          <ac:cxnSpMkLst>
            <pc:docMk/>
            <pc:sldMk cId="2669747464" sldId="317"/>
            <ac:cxnSpMk id="31" creationId="{740A63A5-5F7A-4880-AA8A-5FD38F67585A}"/>
          </ac:cxnSpMkLst>
        </pc:cxnChg>
        <pc:cxnChg chg="del">
          <ac:chgData name="Kong, Deyao" userId="87ea37cf-852f-43b4-96a3-2023b3509b67" providerId="ADAL" clId="{A536E3D6-22A7-42DD-9533-2ECD89970FA9}" dt="2021-12-06T20:23:07.111" v="297" actId="478"/>
          <ac:cxnSpMkLst>
            <pc:docMk/>
            <pc:sldMk cId="2669747464" sldId="317"/>
            <ac:cxnSpMk id="38" creationId="{F70492A8-01DD-47D0-A100-A3F56EAB911D}"/>
          </ac:cxnSpMkLst>
        </pc:cxnChg>
        <pc:cxnChg chg="del mod">
          <ac:chgData name="Kong, Deyao" userId="87ea37cf-852f-43b4-96a3-2023b3509b67" providerId="ADAL" clId="{A536E3D6-22A7-42DD-9533-2ECD89970FA9}" dt="2021-12-06T20:23:07.111" v="297" actId="478"/>
          <ac:cxnSpMkLst>
            <pc:docMk/>
            <pc:sldMk cId="2669747464" sldId="317"/>
            <ac:cxnSpMk id="260" creationId="{00000000-0000-0000-0000-000000000000}"/>
          </ac:cxnSpMkLst>
        </pc:cxnChg>
        <pc:cxnChg chg="del mod">
          <ac:chgData name="Kong, Deyao" userId="87ea37cf-852f-43b4-96a3-2023b3509b67" providerId="ADAL" clId="{A536E3D6-22A7-42DD-9533-2ECD89970FA9}" dt="2021-12-06T20:23:07.111" v="297" actId="478"/>
          <ac:cxnSpMkLst>
            <pc:docMk/>
            <pc:sldMk cId="2669747464" sldId="317"/>
            <ac:cxnSpMk id="262" creationId="{00000000-0000-0000-0000-000000000000}"/>
          </ac:cxnSpMkLst>
        </pc:cxnChg>
      </pc:sldChg>
      <pc:sldChg chg="addSp delSp modSp mod modTransition modNotesTx">
        <pc:chgData name="Kong, Deyao" userId="87ea37cf-852f-43b4-96a3-2023b3509b67" providerId="ADAL" clId="{A536E3D6-22A7-42DD-9533-2ECD89970FA9}" dt="2021-12-07T14:47:32.516" v="3401" actId="20577"/>
        <pc:sldMkLst>
          <pc:docMk/>
          <pc:sldMk cId="665817733" sldId="318"/>
        </pc:sldMkLst>
        <pc:spChg chg="add del mod">
          <ac:chgData name="Kong, Deyao" userId="87ea37cf-852f-43b4-96a3-2023b3509b67" providerId="ADAL" clId="{A536E3D6-22A7-42DD-9533-2ECD89970FA9}" dt="2021-12-06T20:24:55.507" v="358" actId="478"/>
          <ac:spMkLst>
            <pc:docMk/>
            <pc:sldMk cId="665817733" sldId="318"/>
            <ac:spMk id="5" creationId="{D9B59F2F-58F0-4C25-AFFE-ACEE2330B728}"/>
          </ac:spMkLst>
        </pc:spChg>
        <pc:spChg chg="add del mod">
          <ac:chgData name="Kong, Deyao" userId="87ea37cf-852f-43b4-96a3-2023b3509b67" providerId="ADAL" clId="{A536E3D6-22A7-42DD-9533-2ECD89970FA9}" dt="2021-12-06T20:24:55.507" v="358" actId="478"/>
          <ac:spMkLst>
            <pc:docMk/>
            <pc:sldMk cId="665817733" sldId="318"/>
            <ac:spMk id="6" creationId="{7C5AF8F2-EF59-4AB3-86B1-261E2B6C3EFA}"/>
          </ac:spMkLst>
        </pc:spChg>
        <pc:spChg chg="add del mod">
          <ac:chgData name="Kong, Deyao" userId="87ea37cf-852f-43b4-96a3-2023b3509b67" providerId="ADAL" clId="{A536E3D6-22A7-42DD-9533-2ECD89970FA9}" dt="2021-12-06T20:24:55.507" v="358" actId="478"/>
          <ac:spMkLst>
            <pc:docMk/>
            <pc:sldMk cId="665817733" sldId="318"/>
            <ac:spMk id="9" creationId="{148D4106-423F-4719-9129-68E061A38315}"/>
          </ac:spMkLst>
        </pc:spChg>
        <pc:spChg chg="add del mod">
          <ac:chgData name="Kong, Deyao" userId="87ea37cf-852f-43b4-96a3-2023b3509b67" providerId="ADAL" clId="{A536E3D6-22A7-42DD-9533-2ECD89970FA9}" dt="2021-12-06T20:24:55.507" v="358" actId="478"/>
          <ac:spMkLst>
            <pc:docMk/>
            <pc:sldMk cId="665817733" sldId="318"/>
            <ac:spMk id="10" creationId="{4FE57284-E957-449C-AC21-D251303AD769}"/>
          </ac:spMkLst>
        </pc:spChg>
        <pc:spChg chg="add del mod">
          <ac:chgData name="Kong, Deyao" userId="87ea37cf-852f-43b4-96a3-2023b3509b67" providerId="ADAL" clId="{A536E3D6-22A7-42DD-9533-2ECD89970FA9}" dt="2021-12-06T20:24:55.507" v="358" actId="478"/>
          <ac:spMkLst>
            <pc:docMk/>
            <pc:sldMk cId="665817733" sldId="318"/>
            <ac:spMk id="12" creationId="{BCB39DD1-6D32-45FE-8CC3-9F8A4512A952}"/>
          </ac:spMkLst>
        </pc:spChg>
        <pc:spChg chg="add del mod">
          <ac:chgData name="Kong, Deyao" userId="87ea37cf-852f-43b4-96a3-2023b3509b67" providerId="ADAL" clId="{A536E3D6-22A7-42DD-9533-2ECD89970FA9}" dt="2021-12-06T20:24:55.507" v="358" actId="478"/>
          <ac:spMkLst>
            <pc:docMk/>
            <pc:sldMk cId="665817733" sldId="318"/>
            <ac:spMk id="14" creationId="{F03BDED2-D96F-4D3D-AE9E-85089ABFD637}"/>
          </ac:spMkLst>
        </pc:spChg>
        <pc:spChg chg="add mod">
          <ac:chgData name="Kong, Deyao" userId="87ea37cf-852f-43b4-96a3-2023b3509b67" providerId="ADAL" clId="{A536E3D6-22A7-42DD-9533-2ECD89970FA9}" dt="2021-12-06T20:28:08.819" v="424" actId="1076"/>
          <ac:spMkLst>
            <pc:docMk/>
            <pc:sldMk cId="665817733" sldId="318"/>
            <ac:spMk id="18" creationId="{B1E43DC4-021B-48D6-A0E7-0834FD549ACF}"/>
          </ac:spMkLst>
        </pc:spChg>
        <pc:spChg chg="add mod">
          <ac:chgData name="Kong, Deyao" userId="87ea37cf-852f-43b4-96a3-2023b3509b67" providerId="ADAL" clId="{A536E3D6-22A7-42DD-9533-2ECD89970FA9}" dt="2021-12-06T20:28:08.819" v="424" actId="1076"/>
          <ac:spMkLst>
            <pc:docMk/>
            <pc:sldMk cId="665817733" sldId="318"/>
            <ac:spMk id="19" creationId="{42B7D603-F326-4E7B-8429-BAD74BD95603}"/>
          </ac:spMkLst>
        </pc:spChg>
        <pc:spChg chg="add mod">
          <ac:chgData name="Kong, Deyao" userId="87ea37cf-852f-43b4-96a3-2023b3509b67" providerId="ADAL" clId="{A536E3D6-22A7-42DD-9533-2ECD89970FA9}" dt="2021-12-06T20:29:14.140" v="438" actId="403"/>
          <ac:spMkLst>
            <pc:docMk/>
            <pc:sldMk cId="665817733" sldId="318"/>
            <ac:spMk id="22" creationId="{43ADE619-B06D-4EB2-AE27-FB3E3A58263C}"/>
          </ac:spMkLst>
        </pc:spChg>
        <pc:spChg chg="add mod">
          <ac:chgData name="Kong, Deyao" userId="87ea37cf-852f-43b4-96a3-2023b3509b67" providerId="ADAL" clId="{A536E3D6-22A7-42DD-9533-2ECD89970FA9}" dt="2021-12-06T20:28:08.819" v="424" actId="1076"/>
          <ac:spMkLst>
            <pc:docMk/>
            <pc:sldMk cId="665817733" sldId="318"/>
            <ac:spMk id="23" creationId="{7CBDE1A1-069E-41B5-AE24-5C4F2B58A0A6}"/>
          </ac:spMkLst>
        </pc:spChg>
        <pc:spChg chg="add mod">
          <ac:chgData name="Kong, Deyao" userId="87ea37cf-852f-43b4-96a3-2023b3509b67" providerId="ADAL" clId="{A536E3D6-22A7-42DD-9533-2ECD89970FA9}" dt="2021-12-06T20:28:08.819" v="424" actId="1076"/>
          <ac:spMkLst>
            <pc:docMk/>
            <pc:sldMk cId="665817733" sldId="318"/>
            <ac:spMk id="25" creationId="{1F4F3F87-B71A-4222-8F15-86EF4A678188}"/>
          </ac:spMkLst>
        </pc:spChg>
        <pc:spChg chg="add mod">
          <ac:chgData name="Kong, Deyao" userId="87ea37cf-852f-43b4-96a3-2023b3509b67" providerId="ADAL" clId="{A536E3D6-22A7-42DD-9533-2ECD89970FA9}" dt="2021-12-06T20:28:08.819" v="424" actId="1076"/>
          <ac:spMkLst>
            <pc:docMk/>
            <pc:sldMk cId="665817733" sldId="318"/>
            <ac:spMk id="27" creationId="{8812F683-2441-4B00-80DF-8422D9C932B1}"/>
          </ac:spMkLst>
        </pc:spChg>
        <pc:spChg chg="add del mod">
          <ac:chgData name="Kong, Deyao" userId="87ea37cf-852f-43b4-96a3-2023b3509b67" providerId="ADAL" clId="{A536E3D6-22A7-42DD-9533-2ECD89970FA9}" dt="2021-12-07T14:38:23.397" v="2416" actId="20577"/>
          <ac:spMkLst>
            <pc:docMk/>
            <pc:sldMk cId="665817733" sldId="318"/>
            <ac:spMk id="57" creationId="{E5F1E735-FAB3-4D5E-B940-0D32383E2F05}"/>
          </ac:spMkLst>
        </pc:spChg>
        <pc:spChg chg="add del mod">
          <ac:chgData name="Kong, Deyao" userId="87ea37cf-852f-43b4-96a3-2023b3509b67" providerId="ADAL" clId="{A536E3D6-22A7-42DD-9533-2ECD89970FA9}" dt="2021-12-06T20:29:52.026" v="465"/>
          <ac:spMkLst>
            <pc:docMk/>
            <pc:sldMk cId="665817733" sldId="318"/>
            <ac:spMk id="61" creationId="{41B85C25-C576-4C13-9E0A-00157E981B0C}"/>
          </ac:spMkLst>
        </pc:spChg>
        <pc:spChg chg="mod">
          <ac:chgData name="Kong, Deyao" userId="87ea37cf-852f-43b4-96a3-2023b3509b67" providerId="ADAL" clId="{A536E3D6-22A7-42DD-9533-2ECD89970FA9}" dt="2021-12-06T20:24:27.653" v="335" actId="20577"/>
          <ac:spMkLst>
            <pc:docMk/>
            <pc:sldMk cId="665817733" sldId="318"/>
            <ac:spMk id="109" creationId="{00000000-0000-0000-0000-000000000000}"/>
          </ac:spMkLst>
        </pc:spChg>
        <pc:spChg chg="del mod">
          <ac:chgData name="Kong, Deyao" userId="87ea37cf-852f-43b4-96a3-2023b3509b67" providerId="ADAL" clId="{A536E3D6-22A7-42DD-9533-2ECD89970FA9}" dt="2021-12-06T20:29:29.612" v="443" actId="478"/>
          <ac:spMkLst>
            <pc:docMk/>
            <pc:sldMk cId="665817733" sldId="318"/>
            <ac:spMk id="110" creationId="{00000000-0000-0000-0000-000000000000}"/>
          </ac:spMkLst>
        </pc:spChg>
        <pc:picChg chg="add del mod">
          <ac:chgData name="Kong, Deyao" userId="87ea37cf-852f-43b4-96a3-2023b3509b67" providerId="ADAL" clId="{A536E3D6-22A7-42DD-9533-2ECD89970FA9}" dt="2021-12-06T20:54:06.566" v="1178" actId="21"/>
          <ac:picMkLst>
            <pc:docMk/>
            <pc:sldMk cId="665817733" sldId="318"/>
            <ac:picMk id="59" creationId="{25007654-5F8C-432C-A356-8FD49B59EC75}"/>
          </ac:picMkLst>
        </pc:picChg>
        <pc:picChg chg="add del mod">
          <ac:chgData name="Kong, Deyao" userId="87ea37cf-852f-43b4-96a3-2023b3509b67" providerId="ADAL" clId="{A536E3D6-22A7-42DD-9533-2ECD89970FA9}" dt="2021-12-06T20:56:15.300" v="1197" actId="478"/>
          <ac:picMkLst>
            <pc:docMk/>
            <pc:sldMk cId="665817733" sldId="318"/>
            <ac:picMk id="62" creationId="{3AA7B3A4-5B23-405C-A2CA-01BCDDE7F6EA}"/>
          </ac:picMkLst>
        </pc:picChg>
        <pc:picChg chg="add mod">
          <ac:chgData name="Kong, Deyao" userId="87ea37cf-852f-43b4-96a3-2023b3509b67" providerId="ADAL" clId="{A536E3D6-22A7-42DD-9533-2ECD89970FA9}" dt="2021-12-06T20:57:05.336" v="1204" actId="1076"/>
          <ac:picMkLst>
            <pc:docMk/>
            <pc:sldMk cId="665817733" sldId="318"/>
            <ac:picMk id="64" creationId="{0A19054A-C7FA-4B96-9BE5-95F0A7AC4C63}"/>
          </ac:picMkLst>
        </pc:picChg>
        <pc:picChg chg="add del mod">
          <ac:chgData name="Kong, Deyao" userId="87ea37cf-852f-43b4-96a3-2023b3509b67" providerId="ADAL" clId="{A536E3D6-22A7-42DD-9533-2ECD89970FA9}" dt="2021-12-06T20:50:55.742" v="1176" actId="478"/>
          <ac:picMkLst>
            <pc:docMk/>
            <pc:sldMk cId="665817733" sldId="318"/>
            <ac:picMk id="2050" creationId="{3E62449B-6612-4288-B2DE-B007F70FC66D}"/>
          </ac:picMkLst>
        </pc:picChg>
        <pc:cxnChg chg="add del mod">
          <ac:chgData name="Kong, Deyao" userId="87ea37cf-852f-43b4-96a3-2023b3509b67" providerId="ADAL" clId="{A536E3D6-22A7-42DD-9533-2ECD89970FA9}" dt="2021-12-06T20:24:55.507" v="358" actId="478"/>
          <ac:cxnSpMkLst>
            <pc:docMk/>
            <pc:sldMk cId="665817733" sldId="318"/>
            <ac:cxnSpMk id="7" creationId="{35947D04-93B7-4F17-8400-F24EA0EA2958}"/>
          </ac:cxnSpMkLst>
        </pc:cxnChg>
        <pc:cxnChg chg="add del mod">
          <ac:chgData name="Kong, Deyao" userId="87ea37cf-852f-43b4-96a3-2023b3509b67" providerId="ADAL" clId="{A536E3D6-22A7-42DD-9533-2ECD89970FA9}" dt="2021-12-06T20:24:55.507" v="358" actId="478"/>
          <ac:cxnSpMkLst>
            <pc:docMk/>
            <pc:sldMk cId="665817733" sldId="318"/>
            <ac:cxnSpMk id="8" creationId="{2DB30886-4663-48DB-A3B4-88B8EA734400}"/>
          </ac:cxnSpMkLst>
        </pc:cxnChg>
        <pc:cxnChg chg="add del mod">
          <ac:chgData name="Kong, Deyao" userId="87ea37cf-852f-43b4-96a3-2023b3509b67" providerId="ADAL" clId="{A536E3D6-22A7-42DD-9533-2ECD89970FA9}" dt="2021-12-06T20:24:55.507" v="358" actId="478"/>
          <ac:cxnSpMkLst>
            <pc:docMk/>
            <pc:sldMk cId="665817733" sldId="318"/>
            <ac:cxnSpMk id="11" creationId="{D4AA9E08-A5F3-4404-A136-8CD557A8A6EB}"/>
          </ac:cxnSpMkLst>
        </pc:cxnChg>
        <pc:cxnChg chg="add del mod">
          <ac:chgData name="Kong, Deyao" userId="87ea37cf-852f-43b4-96a3-2023b3509b67" providerId="ADAL" clId="{A536E3D6-22A7-42DD-9533-2ECD89970FA9}" dt="2021-12-06T20:24:55.507" v="358" actId="478"/>
          <ac:cxnSpMkLst>
            <pc:docMk/>
            <pc:sldMk cId="665817733" sldId="318"/>
            <ac:cxnSpMk id="13" creationId="{BA354F9B-E833-4BC1-BF70-04B60424381E}"/>
          </ac:cxnSpMkLst>
        </pc:cxnChg>
        <pc:cxnChg chg="add del mod">
          <ac:chgData name="Kong, Deyao" userId="87ea37cf-852f-43b4-96a3-2023b3509b67" providerId="ADAL" clId="{A536E3D6-22A7-42DD-9533-2ECD89970FA9}" dt="2021-12-06T20:24:55.507" v="358" actId="478"/>
          <ac:cxnSpMkLst>
            <pc:docMk/>
            <pc:sldMk cId="665817733" sldId="318"/>
            <ac:cxnSpMk id="15" creationId="{DA368D12-E50A-46FF-BEBC-5C9528D59F22}"/>
          </ac:cxnSpMkLst>
        </pc:cxnChg>
        <pc:cxnChg chg="add del mod">
          <ac:chgData name="Kong, Deyao" userId="87ea37cf-852f-43b4-96a3-2023b3509b67" providerId="ADAL" clId="{A536E3D6-22A7-42DD-9533-2ECD89970FA9}" dt="2021-12-06T20:26:31.142" v="396" actId="478"/>
          <ac:cxnSpMkLst>
            <pc:docMk/>
            <pc:sldMk cId="665817733" sldId="318"/>
            <ac:cxnSpMk id="20" creationId="{D2E1018D-AB41-4D2E-9D21-056C3A9EBFE2}"/>
          </ac:cxnSpMkLst>
        </pc:cxnChg>
        <pc:cxnChg chg="add del mod">
          <ac:chgData name="Kong, Deyao" userId="87ea37cf-852f-43b4-96a3-2023b3509b67" providerId="ADAL" clId="{A536E3D6-22A7-42DD-9533-2ECD89970FA9}" dt="2021-12-06T20:26:32.383" v="398" actId="478"/>
          <ac:cxnSpMkLst>
            <pc:docMk/>
            <pc:sldMk cId="665817733" sldId="318"/>
            <ac:cxnSpMk id="21" creationId="{AB95BD7A-9C20-4F68-A38C-D86A828A9E78}"/>
          </ac:cxnSpMkLst>
        </pc:cxnChg>
        <pc:cxnChg chg="add del mod">
          <ac:chgData name="Kong, Deyao" userId="87ea37cf-852f-43b4-96a3-2023b3509b67" providerId="ADAL" clId="{A536E3D6-22A7-42DD-9533-2ECD89970FA9}" dt="2021-12-06T20:26:31.930" v="397" actId="478"/>
          <ac:cxnSpMkLst>
            <pc:docMk/>
            <pc:sldMk cId="665817733" sldId="318"/>
            <ac:cxnSpMk id="24" creationId="{5883BFAA-9B2D-44C3-9797-8A4596053832}"/>
          </ac:cxnSpMkLst>
        </pc:cxnChg>
        <pc:cxnChg chg="add del mod">
          <ac:chgData name="Kong, Deyao" userId="87ea37cf-852f-43b4-96a3-2023b3509b67" providerId="ADAL" clId="{A536E3D6-22A7-42DD-9533-2ECD89970FA9}" dt="2021-12-06T20:26:30.153" v="395" actId="478"/>
          <ac:cxnSpMkLst>
            <pc:docMk/>
            <pc:sldMk cId="665817733" sldId="318"/>
            <ac:cxnSpMk id="26" creationId="{628A5B53-4192-4998-A31A-449FFFA55166}"/>
          </ac:cxnSpMkLst>
        </pc:cxnChg>
        <pc:cxnChg chg="add del mod">
          <ac:chgData name="Kong, Deyao" userId="87ea37cf-852f-43b4-96a3-2023b3509b67" providerId="ADAL" clId="{A536E3D6-22A7-42DD-9533-2ECD89970FA9}" dt="2021-12-06T20:26:00.387" v="389" actId="478"/>
          <ac:cxnSpMkLst>
            <pc:docMk/>
            <pc:sldMk cId="665817733" sldId="318"/>
            <ac:cxnSpMk id="28" creationId="{3632EF64-CE07-4ADB-8886-381A519D22E4}"/>
          </ac:cxnSpMkLst>
        </pc:cxnChg>
        <pc:cxnChg chg="add mod">
          <ac:chgData name="Kong, Deyao" userId="87ea37cf-852f-43b4-96a3-2023b3509b67" providerId="ADAL" clId="{A536E3D6-22A7-42DD-9533-2ECD89970FA9}" dt="2021-12-06T20:28:42.836" v="430" actId="14100"/>
          <ac:cxnSpMkLst>
            <pc:docMk/>
            <pc:sldMk cId="665817733" sldId="318"/>
            <ac:cxnSpMk id="35" creationId="{4F2F4202-8F88-4564-A925-3D69DDAECBEA}"/>
          </ac:cxnSpMkLst>
        </pc:cxnChg>
        <pc:cxnChg chg="add mod">
          <ac:chgData name="Kong, Deyao" userId="87ea37cf-852f-43b4-96a3-2023b3509b67" providerId="ADAL" clId="{A536E3D6-22A7-42DD-9533-2ECD89970FA9}" dt="2021-12-06T20:28:08.819" v="424" actId="1076"/>
          <ac:cxnSpMkLst>
            <pc:docMk/>
            <pc:sldMk cId="665817733" sldId="318"/>
            <ac:cxnSpMk id="39" creationId="{B89E8FCB-CE46-44A7-89BA-DB6E447DD080}"/>
          </ac:cxnSpMkLst>
        </pc:cxnChg>
        <pc:cxnChg chg="add mod">
          <ac:chgData name="Kong, Deyao" userId="87ea37cf-852f-43b4-96a3-2023b3509b67" providerId="ADAL" clId="{A536E3D6-22A7-42DD-9533-2ECD89970FA9}" dt="2021-12-06T20:28:42.836" v="430" actId="14100"/>
          <ac:cxnSpMkLst>
            <pc:docMk/>
            <pc:sldMk cId="665817733" sldId="318"/>
            <ac:cxnSpMk id="42" creationId="{CD7087F9-24E9-4FAC-AE10-666318F83FEE}"/>
          </ac:cxnSpMkLst>
        </pc:cxnChg>
        <pc:cxnChg chg="add mod">
          <ac:chgData name="Kong, Deyao" userId="87ea37cf-852f-43b4-96a3-2023b3509b67" providerId="ADAL" clId="{A536E3D6-22A7-42DD-9533-2ECD89970FA9}" dt="2021-12-06T20:28:08.819" v="424" actId="1076"/>
          <ac:cxnSpMkLst>
            <pc:docMk/>
            <pc:sldMk cId="665817733" sldId="318"/>
            <ac:cxnSpMk id="45" creationId="{910F848E-6821-4ADC-92DB-4415A161D615}"/>
          </ac:cxnSpMkLst>
        </pc:cxnChg>
        <pc:cxnChg chg="add del mod">
          <ac:chgData name="Kong, Deyao" userId="87ea37cf-852f-43b4-96a3-2023b3509b67" providerId="ADAL" clId="{A536E3D6-22A7-42DD-9533-2ECD89970FA9}" dt="2021-12-06T20:27:40.148" v="419" actId="478"/>
          <ac:cxnSpMkLst>
            <pc:docMk/>
            <pc:sldMk cId="665817733" sldId="318"/>
            <ac:cxnSpMk id="48" creationId="{B8B12FC5-0FAC-4936-B7AA-8A29FA08A1F3}"/>
          </ac:cxnSpMkLst>
        </pc:cxnChg>
        <pc:cxnChg chg="add mod">
          <ac:chgData name="Kong, Deyao" userId="87ea37cf-852f-43b4-96a3-2023b3509b67" providerId="ADAL" clId="{A536E3D6-22A7-42DD-9533-2ECD89970FA9}" dt="2021-12-06T20:28:08.819" v="424" actId="1076"/>
          <ac:cxnSpMkLst>
            <pc:docMk/>
            <pc:sldMk cId="665817733" sldId="318"/>
            <ac:cxnSpMk id="51" creationId="{29422501-B027-4FDF-B987-C988CFCFE98B}"/>
          </ac:cxnSpMkLst>
        </pc:cxnChg>
      </pc:sldChg>
      <pc:sldChg chg="addSp delSp modSp add mod modTransition modNotesTx">
        <pc:chgData name="Kong, Deyao" userId="87ea37cf-852f-43b4-96a3-2023b3509b67" providerId="ADAL" clId="{A536E3D6-22A7-42DD-9533-2ECD89970FA9}" dt="2021-12-07T14:55:06.191" v="4033" actId="20577"/>
        <pc:sldMkLst>
          <pc:docMk/>
          <pc:sldMk cId="27663918" sldId="319"/>
        </pc:sldMkLst>
        <pc:spChg chg="add mod">
          <ac:chgData name="Kong, Deyao" userId="87ea37cf-852f-43b4-96a3-2023b3509b67" providerId="ADAL" clId="{A536E3D6-22A7-42DD-9533-2ECD89970FA9}" dt="2021-12-06T20:59:59.217" v="1324" actId="5793"/>
          <ac:spMkLst>
            <pc:docMk/>
            <pc:sldMk cId="27663918" sldId="319"/>
            <ac:spMk id="16" creationId="{BDF3C013-991A-4FFF-9752-31ADB2F6CEC9}"/>
          </ac:spMkLst>
        </pc:spChg>
        <pc:spChg chg="mod">
          <ac:chgData name="Kong, Deyao" userId="87ea37cf-852f-43b4-96a3-2023b3509b67" providerId="ADAL" clId="{A536E3D6-22A7-42DD-9533-2ECD89970FA9}" dt="2021-12-06T20:58:16.661" v="1224" actId="108"/>
          <ac:spMkLst>
            <pc:docMk/>
            <pc:sldMk cId="27663918" sldId="319"/>
            <ac:spMk id="18" creationId="{B1E43DC4-021B-48D6-A0E7-0834FD549ACF}"/>
          </ac:spMkLst>
        </pc:spChg>
        <pc:spChg chg="mod">
          <ac:chgData name="Kong, Deyao" userId="87ea37cf-852f-43b4-96a3-2023b3509b67" providerId="ADAL" clId="{A536E3D6-22A7-42DD-9533-2ECD89970FA9}" dt="2021-12-06T20:57:56.018" v="1223" actId="20577"/>
          <ac:spMkLst>
            <pc:docMk/>
            <pc:sldMk cId="27663918" sldId="319"/>
            <ac:spMk id="109" creationId="{00000000-0000-0000-0000-000000000000}"/>
          </ac:spMkLst>
        </pc:spChg>
        <pc:spChg chg="del">
          <ac:chgData name="Kong, Deyao" userId="87ea37cf-852f-43b4-96a3-2023b3509b67" providerId="ADAL" clId="{A536E3D6-22A7-42DD-9533-2ECD89970FA9}" dt="2021-12-06T20:58:32.398" v="1226" actId="478"/>
          <ac:spMkLst>
            <pc:docMk/>
            <pc:sldMk cId="27663918" sldId="319"/>
            <ac:spMk id="110" creationId="{00000000-0000-0000-0000-000000000000}"/>
          </ac:spMkLst>
        </pc:spChg>
        <pc:spChg chg="mod">
          <ac:chgData name="Kong, Deyao" userId="87ea37cf-852f-43b4-96a3-2023b3509b67" providerId="ADAL" clId="{A536E3D6-22A7-42DD-9533-2ECD89970FA9}" dt="2021-12-06T21:07:42.623" v="1423" actId="1076"/>
          <ac:spMkLst>
            <pc:docMk/>
            <pc:sldMk cId="27663918" sldId="319"/>
            <ac:spMk id="111" creationId="{00000000-0000-0000-0000-000000000000}"/>
          </ac:spMkLst>
        </pc:spChg>
        <pc:picChg chg="add del mod">
          <ac:chgData name="Kong, Deyao" userId="87ea37cf-852f-43b4-96a3-2023b3509b67" providerId="ADAL" clId="{A536E3D6-22A7-42DD-9533-2ECD89970FA9}" dt="2021-12-06T21:04:10.613" v="1342" actId="478"/>
          <ac:picMkLst>
            <pc:docMk/>
            <pc:sldMk cId="27663918" sldId="319"/>
            <ac:picMk id="3" creationId="{884337A9-0A98-49D0-A11C-522622244217}"/>
          </ac:picMkLst>
        </pc:picChg>
        <pc:picChg chg="add del mod">
          <ac:chgData name="Kong, Deyao" userId="87ea37cf-852f-43b4-96a3-2023b3509b67" providerId="ADAL" clId="{A536E3D6-22A7-42DD-9533-2ECD89970FA9}" dt="2021-12-06T21:04:09.642" v="1341" actId="478"/>
          <ac:picMkLst>
            <pc:docMk/>
            <pc:sldMk cId="27663918" sldId="319"/>
            <ac:picMk id="5" creationId="{941A1E5C-C7A4-4057-9AFF-F22D7F3F8588}"/>
          </ac:picMkLst>
        </pc:picChg>
        <pc:picChg chg="add del mod">
          <ac:chgData name="Kong, Deyao" userId="87ea37cf-852f-43b4-96a3-2023b3509b67" providerId="ADAL" clId="{A536E3D6-22A7-42DD-9533-2ECD89970FA9}" dt="2021-12-06T21:04:08.970" v="1340" actId="478"/>
          <ac:picMkLst>
            <pc:docMk/>
            <pc:sldMk cId="27663918" sldId="319"/>
            <ac:picMk id="7" creationId="{E66EA002-2907-4648-98F5-8021F1D20A9F}"/>
          </ac:picMkLst>
        </pc:picChg>
        <pc:picChg chg="add del mod">
          <ac:chgData name="Kong, Deyao" userId="87ea37cf-852f-43b4-96a3-2023b3509b67" providerId="ADAL" clId="{A536E3D6-22A7-42DD-9533-2ECD89970FA9}" dt="2021-12-06T21:04:56.505" v="1366" actId="478"/>
          <ac:picMkLst>
            <pc:docMk/>
            <pc:sldMk cId="27663918" sldId="319"/>
            <ac:picMk id="9" creationId="{C09837BA-6870-4B76-A80D-4A401DFDF700}"/>
          </ac:picMkLst>
        </pc:picChg>
        <pc:picChg chg="add del mod">
          <ac:chgData name="Kong, Deyao" userId="87ea37cf-852f-43b4-96a3-2023b3509b67" providerId="ADAL" clId="{A536E3D6-22A7-42DD-9533-2ECD89970FA9}" dt="2021-12-06T21:04:56.745" v="1367" actId="478"/>
          <ac:picMkLst>
            <pc:docMk/>
            <pc:sldMk cId="27663918" sldId="319"/>
            <ac:picMk id="11" creationId="{2338F720-BAA2-405E-8A20-35EE4323A207}"/>
          </ac:picMkLst>
        </pc:picChg>
        <pc:picChg chg="add del mod">
          <ac:chgData name="Kong, Deyao" userId="87ea37cf-852f-43b4-96a3-2023b3509b67" providerId="ADAL" clId="{A536E3D6-22A7-42DD-9533-2ECD89970FA9}" dt="2021-12-06T21:04:55.794" v="1365" actId="478"/>
          <ac:picMkLst>
            <pc:docMk/>
            <pc:sldMk cId="27663918" sldId="319"/>
            <ac:picMk id="13" creationId="{13A3904D-27E5-4F97-B161-279011451A52}"/>
          </ac:picMkLst>
        </pc:picChg>
        <pc:picChg chg="add del mod">
          <ac:chgData name="Kong, Deyao" userId="87ea37cf-852f-43b4-96a3-2023b3509b67" providerId="ADAL" clId="{A536E3D6-22A7-42DD-9533-2ECD89970FA9}" dt="2021-12-06T21:06:18.731" v="1370" actId="478"/>
          <ac:picMkLst>
            <pc:docMk/>
            <pc:sldMk cId="27663918" sldId="319"/>
            <ac:picMk id="15" creationId="{62C1BADD-0A9E-4577-AACD-F6E39DF1E2DD}"/>
          </ac:picMkLst>
        </pc:picChg>
        <pc:picChg chg="add del mod">
          <ac:chgData name="Kong, Deyao" userId="87ea37cf-852f-43b4-96a3-2023b3509b67" providerId="ADAL" clId="{A536E3D6-22A7-42DD-9533-2ECD89970FA9}" dt="2021-12-06T21:06:35.969" v="1386" actId="478"/>
          <ac:picMkLst>
            <pc:docMk/>
            <pc:sldMk cId="27663918" sldId="319"/>
            <ac:picMk id="20" creationId="{7B1D7B07-F4B5-40B5-B6F9-5D6A5264FFF5}"/>
          </ac:picMkLst>
        </pc:picChg>
        <pc:picChg chg="add mod">
          <ac:chgData name="Kong, Deyao" userId="87ea37cf-852f-43b4-96a3-2023b3509b67" providerId="ADAL" clId="{A536E3D6-22A7-42DD-9533-2ECD89970FA9}" dt="2021-12-06T21:04:06.921" v="1333" actId="571"/>
          <ac:picMkLst>
            <pc:docMk/>
            <pc:sldMk cId="27663918" sldId="319"/>
            <ac:picMk id="24" creationId="{2BAD8E08-5586-4AD5-B021-35AD4FF760BB}"/>
          </ac:picMkLst>
        </pc:picChg>
        <pc:picChg chg="add del mod">
          <ac:chgData name="Kong, Deyao" userId="87ea37cf-852f-43b4-96a3-2023b3509b67" providerId="ADAL" clId="{A536E3D6-22A7-42DD-9533-2ECD89970FA9}" dt="2021-12-06T21:06:35.376" v="1385" actId="478"/>
          <ac:picMkLst>
            <pc:docMk/>
            <pc:sldMk cId="27663918" sldId="319"/>
            <ac:picMk id="26" creationId="{4644CA09-A1FC-4E1F-BAE8-29CDCAC6AC23}"/>
          </ac:picMkLst>
        </pc:picChg>
        <pc:picChg chg="add del mod">
          <ac:chgData name="Kong, Deyao" userId="87ea37cf-852f-43b4-96a3-2023b3509b67" providerId="ADAL" clId="{A536E3D6-22A7-42DD-9533-2ECD89970FA9}" dt="2021-12-06T21:06:34.218" v="1384" actId="478"/>
          <ac:picMkLst>
            <pc:docMk/>
            <pc:sldMk cId="27663918" sldId="319"/>
            <ac:picMk id="29" creationId="{0A121662-22CB-45D0-B06B-ABB02D31544F}"/>
          </ac:picMkLst>
        </pc:picChg>
        <pc:picChg chg="add del mod">
          <ac:chgData name="Kong, Deyao" userId="87ea37cf-852f-43b4-96a3-2023b3509b67" providerId="ADAL" clId="{A536E3D6-22A7-42DD-9533-2ECD89970FA9}" dt="2021-12-06T21:06:33.800" v="1383" actId="478"/>
          <ac:picMkLst>
            <pc:docMk/>
            <pc:sldMk cId="27663918" sldId="319"/>
            <ac:picMk id="31" creationId="{4A50FF13-B277-4AA6-B93D-93C97C9ADAEC}"/>
          </ac:picMkLst>
        </pc:picChg>
        <pc:picChg chg="add mod">
          <ac:chgData name="Kong, Deyao" userId="87ea37cf-852f-43b4-96a3-2023b3509b67" providerId="ADAL" clId="{A536E3D6-22A7-42DD-9533-2ECD89970FA9}" dt="2021-12-06T21:08:13.729" v="1429" actId="1076"/>
          <ac:picMkLst>
            <pc:docMk/>
            <pc:sldMk cId="27663918" sldId="319"/>
            <ac:picMk id="41" creationId="{C694B044-BD09-4D27-9B6C-838D10828006}"/>
          </ac:picMkLst>
        </pc:picChg>
        <pc:picChg chg="add mod">
          <ac:chgData name="Kong, Deyao" userId="87ea37cf-852f-43b4-96a3-2023b3509b67" providerId="ADAL" clId="{A536E3D6-22A7-42DD-9533-2ECD89970FA9}" dt="2021-12-06T21:08:18.445" v="1431" actId="1076"/>
          <ac:picMkLst>
            <pc:docMk/>
            <pc:sldMk cId="27663918" sldId="319"/>
            <ac:picMk id="43" creationId="{5FEB4013-AB3B-44B8-B84D-D6758E9AF5F4}"/>
          </ac:picMkLst>
        </pc:picChg>
        <pc:picChg chg="add mod">
          <ac:chgData name="Kong, Deyao" userId="87ea37cf-852f-43b4-96a3-2023b3509b67" providerId="ADAL" clId="{A536E3D6-22A7-42DD-9533-2ECD89970FA9}" dt="2021-12-06T21:08:21.713" v="1432" actId="1076"/>
          <ac:picMkLst>
            <pc:docMk/>
            <pc:sldMk cId="27663918" sldId="319"/>
            <ac:picMk id="44" creationId="{22B51420-07C7-49ED-B52E-6AD34AE23A80}"/>
          </ac:picMkLst>
        </pc:picChg>
        <pc:picChg chg="add mod">
          <ac:chgData name="Kong, Deyao" userId="87ea37cf-852f-43b4-96a3-2023b3509b67" providerId="ADAL" clId="{A536E3D6-22A7-42DD-9533-2ECD89970FA9}" dt="2021-12-06T21:08:15.394" v="1430" actId="1076"/>
          <ac:picMkLst>
            <pc:docMk/>
            <pc:sldMk cId="27663918" sldId="319"/>
            <ac:picMk id="46" creationId="{F22FFAED-6DCB-4EA2-B983-0D389BBF0BE2}"/>
          </ac:picMkLst>
        </pc:picChg>
        <pc:picChg chg="add del mod">
          <ac:chgData name="Kong, Deyao" userId="87ea37cf-852f-43b4-96a3-2023b3509b67" providerId="ADAL" clId="{A536E3D6-22A7-42DD-9533-2ECD89970FA9}" dt="2021-12-06T21:00:32.088" v="1330" actId="478"/>
          <ac:picMkLst>
            <pc:docMk/>
            <pc:sldMk cId="27663918" sldId="319"/>
            <ac:picMk id="3074" creationId="{9D1F800A-CB22-42B2-A4E3-FBB97589FEBB}"/>
          </ac:picMkLst>
        </pc:picChg>
      </pc:sldChg>
      <pc:sldChg chg="modTransition">
        <pc:chgData name="Kong, Deyao" userId="87ea37cf-852f-43b4-96a3-2023b3509b67" providerId="ADAL" clId="{A536E3D6-22A7-42DD-9533-2ECD89970FA9}" dt="2021-12-06T21:35:05.032" v="1604"/>
        <pc:sldMkLst>
          <pc:docMk/>
          <pc:sldMk cId="2877680120" sldId="320"/>
        </pc:sldMkLst>
      </pc:sldChg>
      <pc:sldChg chg="modTransition">
        <pc:chgData name="Kong, Deyao" userId="87ea37cf-852f-43b4-96a3-2023b3509b67" providerId="ADAL" clId="{A536E3D6-22A7-42DD-9533-2ECD89970FA9}" dt="2021-12-06T21:35:06.586" v="1605"/>
        <pc:sldMkLst>
          <pc:docMk/>
          <pc:sldMk cId="17235560" sldId="321"/>
        </pc:sldMkLst>
      </pc:sldChg>
      <pc:sldChg chg="modTransition">
        <pc:chgData name="Kong, Deyao" userId="87ea37cf-852f-43b4-96a3-2023b3509b67" providerId="ADAL" clId="{A536E3D6-22A7-42DD-9533-2ECD89970FA9}" dt="2021-12-06T21:35:09.533" v="1606"/>
        <pc:sldMkLst>
          <pc:docMk/>
          <pc:sldMk cId="1302161323" sldId="322"/>
        </pc:sldMkLst>
      </pc:sldChg>
      <pc:sldChg chg="modTransition">
        <pc:chgData name="Kong, Deyao" userId="87ea37cf-852f-43b4-96a3-2023b3509b67" providerId="ADAL" clId="{A536E3D6-22A7-42DD-9533-2ECD89970FA9}" dt="2021-12-06T21:35:15.756" v="1609"/>
        <pc:sldMkLst>
          <pc:docMk/>
          <pc:sldMk cId="649338960" sldId="323"/>
        </pc:sldMkLst>
      </pc:sldChg>
      <pc:sldChg chg="modTransition">
        <pc:chgData name="Kong, Deyao" userId="87ea37cf-852f-43b4-96a3-2023b3509b67" providerId="ADAL" clId="{A536E3D6-22A7-42DD-9533-2ECD89970FA9}" dt="2021-12-06T21:36:01.727" v="1616"/>
        <pc:sldMkLst>
          <pc:docMk/>
          <pc:sldMk cId="2412531015" sldId="324"/>
        </pc:sldMkLst>
      </pc:sldChg>
      <pc:sldChg chg="del modTransition">
        <pc:chgData name="Kong, Deyao" userId="87ea37cf-852f-43b4-96a3-2023b3509b67" providerId="ADAL" clId="{A536E3D6-22A7-42DD-9533-2ECD89970FA9}" dt="2021-12-06T21:35:23.064" v="1611" actId="47"/>
        <pc:sldMkLst>
          <pc:docMk/>
          <pc:sldMk cId="1185703537" sldId="327"/>
        </pc:sldMkLst>
      </pc:sldChg>
      <pc:sldChg chg="modTransition">
        <pc:chgData name="Kong, Deyao" userId="87ea37cf-852f-43b4-96a3-2023b3509b67" providerId="ADAL" clId="{A536E3D6-22A7-42DD-9533-2ECD89970FA9}" dt="2021-12-06T21:36:05.075" v="1617"/>
        <pc:sldMkLst>
          <pc:docMk/>
          <pc:sldMk cId="3312360651" sldId="328"/>
        </pc:sldMkLst>
      </pc:sldChg>
      <pc:sldChg chg="addSp delSp modSp new del mod">
        <pc:chgData name="Kong, Deyao" userId="87ea37cf-852f-43b4-96a3-2023b3509b67" providerId="ADAL" clId="{A536E3D6-22A7-42DD-9533-2ECD89970FA9}" dt="2021-12-06T21:08:38.688" v="1433" actId="2696"/>
        <pc:sldMkLst>
          <pc:docMk/>
          <pc:sldMk cId="3880492047" sldId="329"/>
        </pc:sldMkLst>
        <pc:picChg chg="add del mod">
          <ac:chgData name="Kong, Deyao" userId="87ea37cf-852f-43b4-96a3-2023b3509b67" providerId="ADAL" clId="{A536E3D6-22A7-42DD-9533-2ECD89970FA9}" dt="2021-12-06T21:07:23.369" v="1415" actId="21"/>
          <ac:picMkLst>
            <pc:docMk/>
            <pc:sldMk cId="3880492047" sldId="329"/>
            <ac:picMk id="4" creationId="{E0221542-B09E-440D-AC9F-27BFCD9A0B1E}"/>
          </ac:picMkLst>
        </pc:picChg>
        <pc:picChg chg="add del mod">
          <ac:chgData name="Kong, Deyao" userId="87ea37cf-852f-43b4-96a3-2023b3509b67" providerId="ADAL" clId="{A536E3D6-22A7-42DD-9533-2ECD89970FA9}" dt="2021-12-06T21:07:23.369" v="1415" actId="21"/>
          <ac:picMkLst>
            <pc:docMk/>
            <pc:sldMk cId="3880492047" sldId="329"/>
            <ac:picMk id="6" creationId="{A14B8658-0A1A-43BD-AB02-6B6D2A7DF6E6}"/>
          </ac:picMkLst>
        </pc:picChg>
        <pc:picChg chg="add del mod">
          <ac:chgData name="Kong, Deyao" userId="87ea37cf-852f-43b4-96a3-2023b3509b67" providerId="ADAL" clId="{A536E3D6-22A7-42DD-9533-2ECD89970FA9}" dt="2021-12-06T21:07:23.369" v="1415" actId="21"/>
          <ac:picMkLst>
            <pc:docMk/>
            <pc:sldMk cId="3880492047" sldId="329"/>
            <ac:picMk id="8" creationId="{12F6C259-AC9E-4AF0-A7E6-E12EBD29A25F}"/>
          </ac:picMkLst>
        </pc:picChg>
        <pc:picChg chg="add del mod">
          <ac:chgData name="Kong, Deyao" userId="87ea37cf-852f-43b4-96a3-2023b3509b67" providerId="ADAL" clId="{A536E3D6-22A7-42DD-9533-2ECD89970FA9}" dt="2021-12-06T21:07:23.369" v="1415" actId="21"/>
          <ac:picMkLst>
            <pc:docMk/>
            <pc:sldMk cId="3880492047" sldId="329"/>
            <ac:picMk id="10" creationId="{67BE3423-7B83-4E5D-8C35-4882854E4454}"/>
          </ac:picMkLst>
        </pc:picChg>
        <pc:picChg chg="add del mod">
          <ac:chgData name="Kong, Deyao" userId="87ea37cf-852f-43b4-96a3-2023b3509b67" providerId="ADAL" clId="{A536E3D6-22A7-42DD-9533-2ECD89970FA9}" dt="2021-12-06T21:06:41.002" v="1390" actId="478"/>
          <ac:picMkLst>
            <pc:docMk/>
            <pc:sldMk cId="3880492047" sldId="329"/>
            <ac:picMk id="4098" creationId="{B52A9B07-2699-4F11-9AFD-CAEBAE82AC0D}"/>
          </ac:picMkLst>
        </pc:picChg>
      </pc:sldChg>
      <pc:sldChg chg="modTransition">
        <pc:chgData name="Kong, Deyao" userId="87ea37cf-852f-43b4-96a3-2023b3509b67" providerId="ADAL" clId="{A536E3D6-22A7-42DD-9533-2ECD89970FA9}" dt="2021-12-06T21:36:07.231" v="1618"/>
        <pc:sldMkLst>
          <pc:docMk/>
          <pc:sldMk cId="3335124478" sldId="330"/>
        </pc:sldMkLst>
      </pc:sldChg>
      <pc:sldChg chg="addSp delSp modSp add mod modAnim modNotesTx">
        <pc:chgData name="Kong, Deyao" userId="87ea37cf-852f-43b4-96a3-2023b3509b67" providerId="ADAL" clId="{A536E3D6-22A7-42DD-9533-2ECD89970FA9}" dt="2021-12-07T15:45:12.785" v="5257"/>
        <pc:sldMkLst>
          <pc:docMk/>
          <pc:sldMk cId="3504811847" sldId="331"/>
        </pc:sldMkLst>
        <pc:spChg chg="add del mod">
          <ac:chgData name="Kong, Deyao" userId="87ea37cf-852f-43b4-96a3-2023b3509b67" providerId="ADAL" clId="{A536E3D6-22A7-42DD-9533-2ECD89970FA9}" dt="2021-12-06T21:10:29.824" v="1438"/>
          <ac:spMkLst>
            <pc:docMk/>
            <pc:sldMk cId="3504811847" sldId="331"/>
            <ac:spMk id="10" creationId="{DC8C5053-6383-44A2-A212-36620524F3C6}"/>
          </ac:spMkLst>
        </pc:spChg>
        <pc:spChg chg="add mod">
          <ac:chgData name="Kong, Deyao" userId="87ea37cf-852f-43b4-96a3-2023b3509b67" providerId="ADAL" clId="{A536E3D6-22A7-42DD-9533-2ECD89970FA9}" dt="2021-12-06T21:29:06.940" v="1517" actId="108"/>
          <ac:spMkLst>
            <pc:docMk/>
            <pc:sldMk cId="3504811847" sldId="331"/>
            <ac:spMk id="11" creationId="{6F28F8B9-B89C-4F95-9AAA-0D081D5E9C52}"/>
          </ac:spMkLst>
        </pc:spChg>
        <pc:spChg chg="add mod">
          <ac:chgData name="Kong, Deyao" userId="87ea37cf-852f-43b4-96a3-2023b3509b67" providerId="ADAL" clId="{A536E3D6-22A7-42DD-9533-2ECD89970FA9}" dt="2021-12-06T21:46:23.742" v="1643" actId="164"/>
          <ac:spMkLst>
            <pc:docMk/>
            <pc:sldMk cId="3504811847" sldId="331"/>
            <ac:spMk id="12" creationId="{4ECF0475-433E-4C7F-871E-34AD277CDACB}"/>
          </ac:spMkLst>
        </pc:spChg>
        <pc:spChg chg="add mod">
          <ac:chgData name="Kong, Deyao" userId="87ea37cf-852f-43b4-96a3-2023b3509b67" providerId="ADAL" clId="{A536E3D6-22A7-42DD-9533-2ECD89970FA9}" dt="2021-12-06T21:46:23.742" v="1643" actId="164"/>
          <ac:spMkLst>
            <pc:docMk/>
            <pc:sldMk cId="3504811847" sldId="331"/>
            <ac:spMk id="21" creationId="{F0FF3014-25CA-4190-B5D8-0425F209FAD0}"/>
          </ac:spMkLst>
        </pc:spChg>
        <pc:spChg chg="mod">
          <ac:chgData name="Kong, Deyao" userId="87ea37cf-852f-43b4-96a3-2023b3509b67" providerId="ADAL" clId="{A536E3D6-22A7-42DD-9533-2ECD89970FA9}" dt="2021-12-06T21:10:23.734" v="1436" actId="14100"/>
          <ac:spMkLst>
            <pc:docMk/>
            <pc:sldMk cId="3504811847" sldId="331"/>
            <ac:spMk id="317" creationId="{00000000-0000-0000-0000-000000000000}"/>
          </ac:spMkLst>
        </pc:spChg>
        <pc:grpChg chg="add mod">
          <ac:chgData name="Kong, Deyao" userId="87ea37cf-852f-43b4-96a3-2023b3509b67" providerId="ADAL" clId="{A536E3D6-22A7-42DD-9533-2ECD89970FA9}" dt="2021-12-06T21:46:23.742" v="1643" actId="164"/>
          <ac:grpSpMkLst>
            <pc:docMk/>
            <pc:sldMk cId="3504811847" sldId="331"/>
            <ac:grpSpMk id="13" creationId="{2414C709-D49D-4757-A5DC-886595555526}"/>
          </ac:grpSpMkLst>
        </pc:grpChg>
        <pc:grpChg chg="mod">
          <ac:chgData name="Kong, Deyao" userId="87ea37cf-852f-43b4-96a3-2023b3509b67" providerId="ADAL" clId="{A536E3D6-22A7-42DD-9533-2ECD89970FA9}" dt="2021-12-06T21:11:19.977" v="1452" actId="1076"/>
          <ac:grpSpMkLst>
            <pc:docMk/>
            <pc:sldMk cId="3504811847" sldId="331"/>
            <ac:grpSpMk id="319" creationId="{00000000-0000-0000-0000-000000000000}"/>
          </ac:grpSpMkLst>
        </pc:grpChg>
        <pc:picChg chg="add del mod">
          <ac:chgData name="Kong, Deyao" userId="87ea37cf-852f-43b4-96a3-2023b3509b67" providerId="ADAL" clId="{A536E3D6-22A7-42DD-9533-2ECD89970FA9}" dt="2021-12-06T21:12:23.336" v="1462" actId="478"/>
          <ac:picMkLst>
            <pc:docMk/>
            <pc:sldMk cId="3504811847" sldId="331"/>
            <ac:picMk id="3" creationId="{4A0ABDBA-F8C2-4AB5-8191-5D915CD708F0}"/>
          </ac:picMkLst>
        </pc:picChg>
        <pc:picChg chg="add del mod">
          <ac:chgData name="Kong, Deyao" userId="87ea37cf-852f-43b4-96a3-2023b3509b67" providerId="ADAL" clId="{A536E3D6-22A7-42DD-9533-2ECD89970FA9}" dt="2021-12-06T21:22:22.478" v="1478" actId="478"/>
          <ac:picMkLst>
            <pc:docMk/>
            <pc:sldMk cId="3504811847" sldId="331"/>
            <ac:picMk id="5" creationId="{A7B5412B-8D6B-48B5-9019-0B22CFEDC6E3}"/>
          </ac:picMkLst>
        </pc:picChg>
        <pc:picChg chg="add mod">
          <ac:chgData name="Kong, Deyao" userId="87ea37cf-852f-43b4-96a3-2023b3509b67" providerId="ADAL" clId="{A536E3D6-22A7-42DD-9533-2ECD89970FA9}" dt="2021-12-06T21:46:23.742" v="1643" actId="164"/>
          <ac:picMkLst>
            <pc:docMk/>
            <pc:sldMk cId="3504811847" sldId="331"/>
            <ac:picMk id="7" creationId="{B12FCCB1-3C3F-4ED3-ADE6-A995DCA06453}"/>
          </ac:picMkLst>
        </pc:picChg>
        <pc:picChg chg="add mod">
          <ac:chgData name="Kong, Deyao" userId="87ea37cf-852f-43b4-96a3-2023b3509b67" providerId="ADAL" clId="{A536E3D6-22A7-42DD-9533-2ECD89970FA9}" dt="2021-12-06T21:46:23.742" v="1643" actId="164"/>
          <ac:picMkLst>
            <pc:docMk/>
            <pc:sldMk cId="3504811847" sldId="331"/>
            <ac:picMk id="9" creationId="{675C2079-82AD-4968-A22A-71311811AC99}"/>
          </ac:picMkLst>
        </pc:picChg>
        <pc:picChg chg="add del mod">
          <ac:chgData name="Kong, Deyao" userId="87ea37cf-852f-43b4-96a3-2023b3509b67" providerId="ADAL" clId="{A536E3D6-22A7-42DD-9533-2ECD89970FA9}" dt="2021-12-06T21:16:12.612" v="1469" actId="14826"/>
          <ac:picMkLst>
            <pc:docMk/>
            <pc:sldMk cId="3504811847" sldId="331"/>
            <ac:picMk id="324" creationId="{00000000-0000-0000-0000-000000000000}"/>
          </ac:picMkLst>
        </pc:picChg>
      </pc:sldChg>
      <pc:sldChg chg="modTransition">
        <pc:chgData name="Kong, Deyao" userId="87ea37cf-852f-43b4-96a3-2023b3509b67" providerId="ADAL" clId="{A536E3D6-22A7-42DD-9533-2ECD89970FA9}" dt="2021-12-06T21:36:40.979" v="1622"/>
        <pc:sldMkLst>
          <pc:docMk/>
          <pc:sldMk cId="3328492649" sldId="332"/>
        </pc:sldMkLst>
      </pc:sldChg>
      <pc:sldChg chg="modTransition">
        <pc:chgData name="Kong, Deyao" userId="87ea37cf-852f-43b4-96a3-2023b3509b67" providerId="ADAL" clId="{A536E3D6-22A7-42DD-9533-2ECD89970FA9}" dt="2021-12-06T21:36:49.502" v="1627"/>
        <pc:sldMkLst>
          <pc:docMk/>
          <pc:sldMk cId="4147191436" sldId="333"/>
        </pc:sldMkLst>
      </pc:sldChg>
      <pc:sldChg chg="addSp modSp mod modTransition modAnim">
        <pc:chgData name="Kong, Deyao" userId="87ea37cf-852f-43b4-96a3-2023b3509b67" providerId="ADAL" clId="{A536E3D6-22A7-42DD-9533-2ECD89970FA9}" dt="2021-12-07T15:30:35.298" v="5253"/>
        <pc:sldMkLst>
          <pc:docMk/>
          <pc:sldMk cId="419402173" sldId="334"/>
        </pc:sldMkLst>
        <pc:spChg chg="mod">
          <ac:chgData name="Kong, Deyao" userId="87ea37cf-852f-43b4-96a3-2023b3509b67" providerId="ADAL" clId="{A536E3D6-22A7-42DD-9533-2ECD89970FA9}" dt="2021-12-07T15:21:16.462" v="4739"/>
          <ac:spMkLst>
            <pc:docMk/>
            <pc:sldMk cId="419402173" sldId="334"/>
            <ac:spMk id="8" creationId="{4D6E5DDE-09B9-4B45-B5A0-0BEF0B8A4FA1}"/>
          </ac:spMkLst>
        </pc:spChg>
        <pc:spChg chg="mod">
          <ac:chgData name="Kong, Deyao" userId="87ea37cf-852f-43b4-96a3-2023b3509b67" providerId="ADAL" clId="{A536E3D6-22A7-42DD-9533-2ECD89970FA9}" dt="2021-12-07T15:21:16.462" v="4739"/>
          <ac:spMkLst>
            <pc:docMk/>
            <pc:sldMk cId="419402173" sldId="334"/>
            <ac:spMk id="9" creationId="{F7006E7F-10C5-4433-8C45-E12F41E6BFD7}"/>
          </ac:spMkLst>
        </pc:spChg>
        <pc:grpChg chg="add mod">
          <ac:chgData name="Kong, Deyao" userId="87ea37cf-852f-43b4-96a3-2023b3509b67" providerId="ADAL" clId="{A536E3D6-22A7-42DD-9533-2ECD89970FA9}" dt="2021-12-07T15:21:21.612" v="4740" actId="1076"/>
          <ac:grpSpMkLst>
            <pc:docMk/>
            <pc:sldMk cId="419402173" sldId="334"/>
            <ac:grpSpMk id="5" creationId="{4C5993EE-A613-4C2D-A907-9CB3BA0E1FE9}"/>
          </ac:grpSpMkLst>
        </pc:grpChg>
        <pc:picChg chg="mod">
          <ac:chgData name="Kong, Deyao" userId="87ea37cf-852f-43b4-96a3-2023b3509b67" providerId="ADAL" clId="{A536E3D6-22A7-42DD-9533-2ECD89970FA9}" dt="2021-12-07T15:21:16.462" v="4739"/>
          <ac:picMkLst>
            <pc:docMk/>
            <pc:sldMk cId="419402173" sldId="334"/>
            <ac:picMk id="6" creationId="{F924D583-C3AF-4065-B1D5-24C06D4F728D}"/>
          </ac:picMkLst>
        </pc:picChg>
        <pc:picChg chg="mod">
          <ac:chgData name="Kong, Deyao" userId="87ea37cf-852f-43b4-96a3-2023b3509b67" providerId="ADAL" clId="{A536E3D6-22A7-42DD-9533-2ECD89970FA9}" dt="2021-12-07T15:21:16.462" v="4739"/>
          <ac:picMkLst>
            <pc:docMk/>
            <pc:sldMk cId="419402173" sldId="334"/>
            <ac:picMk id="7" creationId="{CE5B3EAA-BFCD-42D2-AB3D-A25188B39002}"/>
          </ac:picMkLst>
        </pc:picChg>
      </pc:sldChg>
      <pc:sldChg chg="addSp delSp modSp new del">
        <pc:chgData name="Kong, Deyao" userId="87ea37cf-852f-43b4-96a3-2023b3509b67" providerId="ADAL" clId="{A536E3D6-22A7-42DD-9533-2ECD89970FA9}" dt="2021-12-11T22:40:31.907" v="5264" actId="2696"/>
        <pc:sldMkLst>
          <pc:docMk/>
          <pc:sldMk cId="4285205066" sldId="335"/>
        </pc:sldMkLst>
        <pc:spChg chg="add del mod">
          <ac:chgData name="Kong, Deyao" userId="87ea37cf-852f-43b4-96a3-2023b3509b67" providerId="ADAL" clId="{A536E3D6-22A7-42DD-9533-2ECD89970FA9}" dt="2021-12-11T22:40:28.682" v="5263"/>
          <ac:spMkLst>
            <pc:docMk/>
            <pc:sldMk cId="4285205066" sldId="335"/>
            <ac:spMk id="5" creationId="{DA379FD2-43C5-4447-97EE-F0C21BF23927}"/>
          </ac:spMkLst>
        </pc:spChg>
        <pc:spChg chg="add del mod">
          <ac:chgData name="Kong, Deyao" userId="87ea37cf-852f-43b4-96a3-2023b3509b67" providerId="ADAL" clId="{A536E3D6-22A7-42DD-9533-2ECD89970FA9}" dt="2021-12-11T22:40:28.682" v="5263"/>
          <ac:spMkLst>
            <pc:docMk/>
            <pc:sldMk cId="4285205066" sldId="335"/>
            <ac:spMk id="6" creationId="{A2F52BB5-AA7D-4965-AEEE-B9A25705E02D}"/>
          </ac:spMkLst>
        </pc:spChg>
        <pc:spChg chg="add del mod">
          <ac:chgData name="Kong, Deyao" userId="87ea37cf-852f-43b4-96a3-2023b3509b67" providerId="ADAL" clId="{A536E3D6-22A7-42DD-9533-2ECD89970FA9}" dt="2021-12-11T22:40:28.682" v="5263"/>
          <ac:spMkLst>
            <pc:docMk/>
            <pc:sldMk cId="4285205066" sldId="335"/>
            <ac:spMk id="9" creationId="{7E42A54C-FCD2-457A-BB4C-780403494275}"/>
          </ac:spMkLst>
        </pc:spChg>
        <pc:spChg chg="add del mod">
          <ac:chgData name="Kong, Deyao" userId="87ea37cf-852f-43b4-96a3-2023b3509b67" providerId="ADAL" clId="{A536E3D6-22A7-42DD-9533-2ECD89970FA9}" dt="2021-12-11T22:40:28.682" v="5263"/>
          <ac:spMkLst>
            <pc:docMk/>
            <pc:sldMk cId="4285205066" sldId="335"/>
            <ac:spMk id="10" creationId="{43E863DE-63C5-4BC4-9530-27034417C86A}"/>
          </ac:spMkLst>
        </pc:spChg>
        <pc:spChg chg="add del mod">
          <ac:chgData name="Kong, Deyao" userId="87ea37cf-852f-43b4-96a3-2023b3509b67" providerId="ADAL" clId="{A536E3D6-22A7-42DD-9533-2ECD89970FA9}" dt="2021-12-11T22:40:28.682" v="5263"/>
          <ac:spMkLst>
            <pc:docMk/>
            <pc:sldMk cId="4285205066" sldId="335"/>
            <ac:spMk id="12" creationId="{174660D1-DD4B-4A7F-BDF5-633559FF9CA2}"/>
          </ac:spMkLst>
        </pc:spChg>
        <pc:spChg chg="add del mod">
          <ac:chgData name="Kong, Deyao" userId="87ea37cf-852f-43b4-96a3-2023b3509b67" providerId="ADAL" clId="{A536E3D6-22A7-42DD-9533-2ECD89970FA9}" dt="2021-12-11T22:40:28.682" v="5263"/>
          <ac:spMkLst>
            <pc:docMk/>
            <pc:sldMk cId="4285205066" sldId="335"/>
            <ac:spMk id="14" creationId="{2E315A39-C4F0-4673-83EF-18FC7D731376}"/>
          </ac:spMkLst>
        </pc:spChg>
        <pc:cxnChg chg="add del mod">
          <ac:chgData name="Kong, Deyao" userId="87ea37cf-852f-43b4-96a3-2023b3509b67" providerId="ADAL" clId="{A536E3D6-22A7-42DD-9533-2ECD89970FA9}" dt="2021-12-11T22:40:28.682" v="5263"/>
          <ac:cxnSpMkLst>
            <pc:docMk/>
            <pc:sldMk cId="4285205066" sldId="335"/>
            <ac:cxnSpMk id="7" creationId="{B94B7DA7-6891-4ECE-9480-61BB2C9536AD}"/>
          </ac:cxnSpMkLst>
        </pc:cxnChg>
        <pc:cxnChg chg="add del mod">
          <ac:chgData name="Kong, Deyao" userId="87ea37cf-852f-43b4-96a3-2023b3509b67" providerId="ADAL" clId="{A536E3D6-22A7-42DD-9533-2ECD89970FA9}" dt="2021-12-11T22:40:28.682" v="5263"/>
          <ac:cxnSpMkLst>
            <pc:docMk/>
            <pc:sldMk cId="4285205066" sldId="335"/>
            <ac:cxnSpMk id="8" creationId="{A4726805-8176-42BA-A47A-B5AE333C4068}"/>
          </ac:cxnSpMkLst>
        </pc:cxnChg>
        <pc:cxnChg chg="add del mod">
          <ac:chgData name="Kong, Deyao" userId="87ea37cf-852f-43b4-96a3-2023b3509b67" providerId="ADAL" clId="{A536E3D6-22A7-42DD-9533-2ECD89970FA9}" dt="2021-12-11T22:40:28.682" v="5263"/>
          <ac:cxnSpMkLst>
            <pc:docMk/>
            <pc:sldMk cId="4285205066" sldId="335"/>
            <ac:cxnSpMk id="11" creationId="{8630DB13-9555-4C6F-A416-4C03CD5AD28B}"/>
          </ac:cxnSpMkLst>
        </pc:cxnChg>
        <pc:cxnChg chg="add del mod">
          <ac:chgData name="Kong, Deyao" userId="87ea37cf-852f-43b4-96a3-2023b3509b67" providerId="ADAL" clId="{A536E3D6-22A7-42DD-9533-2ECD89970FA9}" dt="2021-12-11T22:40:28.682" v="5263"/>
          <ac:cxnSpMkLst>
            <pc:docMk/>
            <pc:sldMk cId="4285205066" sldId="335"/>
            <ac:cxnSpMk id="13" creationId="{377E1CCB-AE24-4235-9755-2456E5CFE7D6}"/>
          </ac:cxnSpMkLst>
        </pc:cxnChg>
        <pc:cxnChg chg="add del mod">
          <ac:chgData name="Kong, Deyao" userId="87ea37cf-852f-43b4-96a3-2023b3509b67" providerId="ADAL" clId="{A536E3D6-22A7-42DD-9533-2ECD89970FA9}" dt="2021-12-11T22:40:28.682" v="5263"/>
          <ac:cxnSpMkLst>
            <pc:docMk/>
            <pc:sldMk cId="4285205066" sldId="335"/>
            <ac:cxnSpMk id="15" creationId="{CE2CC5CB-B964-4360-8DE4-0BD227BD1C64}"/>
          </ac:cxnSpMkLst>
        </pc:cxnChg>
      </pc:sldChg>
      <pc:sldMasterChg chg="delSldLayout">
        <pc:chgData name="Kong, Deyao" userId="87ea37cf-852f-43b4-96a3-2023b3509b67" providerId="ADAL" clId="{A536E3D6-22A7-42DD-9533-2ECD89970FA9}" dt="2021-12-06T21:37:10.460" v="1631" actId="47"/>
        <pc:sldMasterMkLst>
          <pc:docMk/>
          <pc:sldMasterMk cId="0" sldId="2147483657"/>
        </pc:sldMasterMkLst>
        <pc:sldLayoutChg chg="del">
          <pc:chgData name="Kong, Deyao" userId="87ea37cf-852f-43b4-96a3-2023b3509b67" providerId="ADAL" clId="{A536E3D6-22A7-42DD-9533-2ECD89970FA9}" dt="2021-12-06T21:37:10.460" v="1631" actId="47"/>
          <pc:sldLayoutMkLst>
            <pc:docMk/>
            <pc:sldMasterMk cId="0" sldId="2147483657"/>
            <pc:sldLayoutMk cId="0" sldId="2147483655"/>
          </pc:sldLayoutMkLst>
        </pc:sldLayoutChg>
      </pc:sldMasterChg>
    </pc:docChg>
  </pc:docChgLst>
  <pc:docChgLst>
    <pc:chgData name="Lin, Rui" userId="d8f47242-7dcc-469e-89b7-fcd58a2e905c" providerId="ADAL" clId="{41E43E46-3EAC-BC4E-9CC7-C0E2B784733A}"/>
    <pc:docChg chg="undo custSel addSld delSld modSld">
      <pc:chgData name="Lin, Rui" userId="d8f47242-7dcc-469e-89b7-fcd58a2e905c" providerId="ADAL" clId="{41E43E46-3EAC-BC4E-9CC7-C0E2B784733A}" dt="2021-12-06T21:28:56.567" v="2412" actId="1076"/>
      <pc:docMkLst>
        <pc:docMk/>
      </pc:docMkLst>
      <pc:sldChg chg="del">
        <pc:chgData name="Lin, Rui" userId="d8f47242-7dcc-469e-89b7-fcd58a2e905c" providerId="ADAL" clId="{41E43E46-3EAC-BC4E-9CC7-C0E2B784733A}" dt="2021-12-06T21:10:58.224" v="2334" actId="2696"/>
        <pc:sldMkLst>
          <pc:docMk/>
          <pc:sldMk cId="1309110476" sldId="295"/>
        </pc:sldMkLst>
      </pc:sldChg>
      <pc:sldChg chg="addSp delSp modSp mod">
        <pc:chgData name="Lin, Rui" userId="d8f47242-7dcc-469e-89b7-fcd58a2e905c" providerId="ADAL" clId="{41E43E46-3EAC-BC4E-9CC7-C0E2B784733A}" dt="2021-12-06T21:28:56.567" v="2412" actId="1076"/>
        <pc:sldMkLst>
          <pc:docMk/>
          <pc:sldMk cId="1765229133" sldId="306"/>
        </pc:sldMkLst>
        <pc:spChg chg="add del mod">
          <ac:chgData name="Lin, Rui" userId="d8f47242-7dcc-469e-89b7-fcd58a2e905c" providerId="ADAL" clId="{41E43E46-3EAC-BC4E-9CC7-C0E2B784733A}" dt="2021-12-06T21:28:52.976" v="2411" actId="478"/>
          <ac:spMkLst>
            <pc:docMk/>
            <pc:sldMk cId="1765229133" sldId="306"/>
            <ac:spMk id="6" creationId="{4D6C80E7-38DF-364F-BB95-293A7601B50F}"/>
          </ac:spMkLst>
        </pc:spChg>
        <pc:spChg chg="del">
          <ac:chgData name="Lin, Rui" userId="d8f47242-7dcc-469e-89b7-fcd58a2e905c" providerId="ADAL" clId="{41E43E46-3EAC-BC4E-9CC7-C0E2B784733A}" dt="2021-12-06T21:28:50.363" v="2410" actId="478"/>
          <ac:spMkLst>
            <pc:docMk/>
            <pc:sldMk cId="1765229133" sldId="306"/>
            <ac:spMk id="134" creationId="{00000000-0000-0000-0000-000000000000}"/>
          </ac:spMkLst>
        </pc:spChg>
        <pc:spChg chg="mod">
          <ac:chgData name="Lin, Rui" userId="d8f47242-7dcc-469e-89b7-fcd58a2e905c" providerId="ADAL" clId="{41E43E46-3EAC-BC4E-9CC7-C0E2B784733A}" dt="2021-12-06T21:28:48.266" v="2409" actId="20577"/>
          <ac:spMkLst>
            <pc:docMk/>
            <pc:sldMk cId="1765229133" sldId="306"/>
            <ac:spMk id="135" creationId="{00000000-0000-0000-0000-000000000000}"/>
          </ac:spMkLst>
        </pc:spChg>
        <pc:spChg chg="mod">
          <ac:chgData name="Lin, Rui" userId="d8f47242-7dcc-469e-89b7-fcd58a2e905c" providerId="ADAL" clId="{41E43E46-3EAC-BC4E-9CC7-C0E2B784733A}" dt="2021-12-06T21:28:56.567" v="2412" actId="1076"/>
          <ac:spMkLst>
            <pc:docMk/>
            <pc:sldMk cId="1765229133" sldId="306"/>
            <ac:spMk id="136" creationId="{00000000-0000-0000-0000-000000000000}"/>
          </ac:spMkLst>
        </pc:spChg>
      </pc:sldChg>
      <pc:sldChg chg="addSp delSp modSp add mod">
        <pc:chgData name="Lin, Rui" userId="d8f47242-7dcc-469e-89b7-fcd58a2e905c" providerId="ADAL" clId="{41E43E46-3EAC-BC4E-9CC7-C0E2B784733A}" dt="2021-12-06T20:09:34.897" v="144" actId="22"/>
        <pc:sldMkLst>
          <pc:docMk/>
          <pc:sldMk cId="668992473" sldId="313"/>
        </pc:sldMkLst>
        <pc:spChg chg="add del">
          <ac:chgData name="Lin, Rui" userId="d8f47242-7dcc-469e-89b7-fcd58a2e905c" providerId="ADAL" clId="{41E43E46-3EAC-BC4E-9CC7-C0E2B784733A}" dt="2021-12-06T20:09:34.897" v="144" actId="22"/>
          <ac:spMkLst>
            <pc:docMk/>
            <pc:sldMk cId="668992473" sldId="313"/>
            <ac:spMk id="6" creationId="{5FC7768C-5170-384E-9A95-20505B4C661B}"/>
          </ac:spMkLst>
        </pc:spChg>
        <pc:spChg chg="mod">
          <ac:chgData name="Lin, Rui" userId="d8f47242-7dcc-469e-89b7-fcd58a2e905c" providerId="ADAL" clId="{41E43E46-3EAC-BC4E-9CC7-C0E2B784733A}" dt="2021-12-06T20:09:01.572" v="140" actId="255"/>
          <ac:spMkLst>
            <pc:docMk/>
            <pc:sldMk cId="668992473" sldId="313"/>
            <ac:spMk id="109" creationId="{00000000-0000-0000-0000-000000000000}"/>
          </ac:spMkLst>
        </pc:spChg>
        <pc:spChg chg="mod">
          <ac:chgData name="Lin, Rui" userId="d8f47242-7dcc-469e-89b7-fcd58a2e905c" providerId="ADAL" clId="{41E43E46-3EAC-BC4E-9CC7-C0E2B784733A}" dt="2021-12-06T20:09:13.841" v="142" actId="20577"/>
          <ac:spMkLst>
            <pc:docMk/>
            <pc:sldMk cId="668992473" sldId="313"/>
            <ac:spMk id="110" creationId="{00000000-0000-0000-0000-000000000000}"/>
          </ac:spMkLst>
        </pc:spChg>
      </pc:sldChg>
      <pc:sldChg chg="modSp add del mod">
        <pc:chgData name="Lin, Rui" userId="d8f47242-7dcc-469e-89b7-fcd58a2e905c" providerId="ADAL" clId="{41E43E46-3EAC-BC4E-9CC7-C0E2B784733A}" dt="2021-12-06T20:22:21.920" v="153" actId="2696"/>
        <pc:sldMkLst>
          <pc:docMk/>
          <pc:sldMk cId="1851359961" sldId="315"/>
        </pc:sldMkLst>
        <pc:spChg chg="mod">
          <ac:chgData name="Lin, Rui" userId="d8f47242-7dcc-469e-89b7-fcd58a2e905c" providerId="ADAL" clId="{41E43E46-3EAC-BC4E-9CC7-C0E2B784733A}" dt="2021-12-06T20:21:52.199" v="149" actId="20577"/>
          <ac:spMkLst>
            <pc:docMk/>
            <pc:sldMk cId="1851359961" sldId="315"/>
            <ac:spMk id="109" creationId="{00000000-0000-0000-0000-000000000000}"/>
          </ac:spMkLst>
        </pc:spChg>
        <pc:spChg chg="mod">
          <ac:chgData name="Lin, Rui" userId="d8f47242-7dcc-469e-89b7-fcd58a2e905c" providerId="ADAL" clId="{41E43E46-3EAC-BC4E-9CC7-C0E2B784733A}" dt="2021-12-06T20:22:05.133" v="152"/>
          <ac:spMkLst>
            <pc:docMk/>
            <pc:sldMk cId="1851359961" sldId="315"/>
            <ac:spMk id="110" creationId="{00000000-0000-0000-0000-000000000000}"/>
          </ac:spMkLst>
        </pc:spChg>
      </pc:sldChg>
      <pc:sldChg chg="add">
        <pc:chgData name="Lin, Rui" userId="d8f47242-7dcc-469e-89b7-fcd58a2e905c" providerId="ADAL" clId="{41E43E46-3EAC-BC4E-9CC7-C0E2B784733A}" dt="2021-12-06T20:22:23.589" v="154"/>
        <pc:sldMkLst>
          <pc:docMk/>
          <pc:sldMk cId="2383625123" sldId="315"/>
        </pc:sldMkLst>
      </pc:sldChg>
      <pc:sldChg chg="addSp delSp modSp mod">
        <pc:chgData name="Lin, Rui" userId="d8f47242-7dcc-469e-89b7-fcd58a2e905c" providerId="ADAL" clId="{41E43E46-3EAC-BC4E-9CC7-C0E2B784733A}" dt="2021-12-06T20:29:00.887" v="263" actId="1076"/>
        <pc:sldMkLst>
          <pc:docMk/>
          <pc:sldMk cId="2383625123" sldId="316"/>
        </pc:sldMkLst>
        <pc:spChg chg="add del mod">
          <ac:chgData name="Lin, Rui" userId="d8f47242-7dcc-469e-89b7-fcd58a2e905c" providerId="ADAL" clId="{41E43E46-3EAC-BC4E-9CC7-C0E2B784733A}" dt="2021-12-06T20:22:46.746" v="163" actId="478"/>
          <ac:spMkLst>
            <pc:docMk/>
            <pc:sldMk cId="2383625123" sldId="316"/>
            <ac:spMk id="2" creationId="{D68326B1-08D9-3245-999F-56276CD98E24}"/>
          </ac:spMkLst>
        </pc:spChg>
        <pc:spChg chg="add del mod">
          <ac:chgData name="Lin, Rui" userId="d8f47242-7dcc-469e-89b7-fcd58a2e905c" providerId="ADAL" clId="{41E43E46-3EAC-BC4E-9CC7-C0E2B784733A}" dt="2021-12-06T20:23:04.484" v="166" actId="478"/>
          <ac:spMkLst>
            <pc:docMk/>
            <pc:sldMk cId="2383625123" sldId="316"/>
            <ac:spMk id="5" creationId="{096BF390-F4E2-4640-B3AE-667D214A5CD0}"/>
          </ac:spMkLst>
        </pc:spChg>
        <pc:spChg chg="add mod">
          <ac:chgData name="Lin, Rui" userId="d8f47242-7dcc-469e-89b7-fcd58a2e905c" providerId="ADAL" clId="{41E43E46-3EAC-BC4E-9CC7-C0E2B784733A}" dt="2021-12-06T20:23:30.992" v="175" actId="1076"/>
          <ac:spMkLst>
            <pc:docMk/>
            <pc:sldMk cId="2383625123" sldId="316"/>
            <ac:spMk id="6" creationId="{93A403AE-BFD2-E747-8046-DE2D7A374C3B}"/>
          </ac:spMkLst>
        </pc:spChg>
        <pc:spChg chg="mod">
          <ac:chgData name="Lin, Rui" userId="d8f47242-7dcc-469e-89b7-fcd58a2e905c" providerId="ADAL" clId="{41E43E46-3EAC-BC4E-9CC7-C0E2B784733A}" dt="2021-12-06T20:26:46.400" v="261" actId="20577"/>
          <ac:spMkLst>
            <pc:docMk/>
            <pc:sldMk cId="2383625123" sldId="316"/>
            <ac:spMk id="103" creationId="{00000000-0000-0000-0000-000000000000}"/>
          </ac:spMkLst>
        </pc:spChg>
        <pc:picChg chg="add mod">
          <ac:chgData name="Lin, Rui" userId="d8f47242-7dcc-469e-89b7-fcd58a2e905c" providerId="ADAL" clId="{41E43E46-3EAC-BC4E-9CC7-C0E2B784733A}" dt="2021-12-06T20:29:00.887" v="263" actId="1076"/>
          <ac:picMkLst>
            <pc:docMk/>
            <pc:sldMk cId="2383625123" sldId="316"/>
            <ac:picMk id="3" creationId="{5C662AC5-FE9C-FD49-93C5-24FCA485422F}"/>
          </ac:picMkLst>
        </pc:picChg>
      </pc:sldChg>
      <pc:sldChg chg="add del">
        <pc:chgData name="Lin, Rui" userId="d8f47242-7dcc-469e-89b7-fcd58a2e905c" providerId="ADAL" clId="{41E43E46-3EAC-BC4E-9CC7-C0E2B784733A}" dt="2021-12-06T20:21:58.040" v="151"/>
        <pc:sldMkLst>
          <pc:docMk/>
          <pc:sldMk cId="3653599272" sldId="316"/>
        </pc:sldMkLst>
      </pc:sldChg>
      <pc:sldChg chg="modSp add mod">
        <pc:chgData name="Lin, Rui" userId="d8f47242-7dcc-469e-89b7-fcd58a2e905c" providerId="ADAL" clId="{41E43E46-3EAC-BC4E-9CC7-C0E2B784733A}" dt="2021-12-06T20:37:36.624" v="543" actId="20577"/>
        <pc:sldMkLst>
          <pc:docMk/>
          <pc:sldMk cId="2877680120" sldId="320"/>
        </pc:sldMkLst>
        <pc:spChg chg="mod">
          <ac:chgData name="Lin, Rui" userId="d8f47242-7dcc-469e-89b7-fcd58a2e905c" providerId="ADAL" clId="{41E43E46-3EAC-BC4E-9CC7-C0E2B784733A}" dt="2021-12-06T20:31:55.355" v="282" actId="20577"/>
          <ac:spMkLst>
            <pc:docMk/>
            <pc:sldMk cId="2877680120" sldId="320"/>
            <ac:spMk id="109" creationId="{00000000-0000-0000-0000-000000000000}"/>
          </ac:spMkLst>
        </pc:spChg>
        <pc:spChg chg="mod">
          <ac:chgData name="Lin, Rui" userId="d8f47242-7dcc-469e-89b7-fcd58a2e905c" providerId="ADAL" clId="{41E43E46-3EAC-BC4E-9CC7-C0E2B784733A}" dt="2021-12-06T20:37:36.624" v="543" actId="20577"/>
          <ac:spMkLst>
            <pc:docMk/>
            <pc:sldMk cId="2877680120" sldId="320"/>
            <ac:spMk id="110" creationId="{00000000-0000-0000-0000-000000000000}"/>
          </ac:spMkLst>
        </pc:spChg>
      </pc:sldChg>
      <pc:sldChg chg="modSp add mod">
        <pc:chgData name="Lin, Rui" userId="d8f47242-7dcc-469e-89b7-fcd58a2e905c" providerId="ADAL" clId="{41E43E46-3EAC-BC4E-9CC7-C0E2B784733A}" dt="2021-12-06T20:46:35.396" v="1180" actId="20577"/>
        <pc:sldMkLst>
          <pc:docMk/>
          <pc:sldMk cId="17235560" sldId="321"/>
        </pc:sldMkLst>
        <pc:spChg chg="mod">
          <ac:chgData name="Lin, Rui" userId="d8f47242-7dcc-469e-89b7-fcd58a2e905c" providerId="ADAL" clId="{41E43E46-3EAC-BC4E-9CC7-C0E2B784733A}" dt="2021-12-06T20:35:45.557" v="393" actId="20577"/>
          <ac:spMkLst>
            <pc:docMk/>
            <pc:sldMk cId="17235560" sldId="321"/>
            <ac:spMk id="109" creationId="{00000000-0000-0000-0000-000000000000}"/>
          </ac:spMkLst>
        </pc:spChg>
        <pc:spChg chg="mod">
          <ac:chgData name="Lin, Rui" userId="d8f47242-7dcc-469e-89b7-fcd58a2e905c" providerId="ADAL" clId="{41E43E46-3EAC-BC4E-9CC7-C0E2B784733A}" dt="2021-12-06T20:46:35.396" v="1180" actId="20577"/>
          <ac:spMkLst>
            <pc:docMk/>
            <pc:sldMk cId="17235560" sldId="321"/>
            <ac:spMk id="110" creationId="{00000000-0000-0000-0000-000000000000}"/>
          </ac:spMkLst>
        </pc:spChg>
      </pc:sldChg>
      <pc:sldChg chg="addSp modSp add mod">
        <pc:chgData name="Lin, Rui" userId="d8f47242-7dcc-469e-89b7-fcd58a2e905c" providerId="ADAL" clId="{41E43E46-3EAC-BC4E-9CC7-C0E2B784733A}" dt="2021-12-06T20:45:59.094" v="1162" actId="1076"/>
        <pc:sldMkLst>
          <pc:docMk/>
          <pc:sldMk cId="1302161323" sldId="322"/>
        </pc:sldMkLst>
        <pc:spChg chg="mod">
          <ac:chgData name="Lin, Rui" userId="d8f47242-7dcc-469e-89b7-fcd58a2e905c" providerId="ADAL" clId="{41E43E46-3EAC-BC4E-9CC7-C0E2B784733A}" dt="2021-12-06T20:45:53.623" v="1161" actId="255"/>
          <ac:spMkLst>
            <pc:docMk/>
            <pc:sldMk cId="1302161323" sldId="322"/>
            <ac:spMk id="110" creationId="{00000000-0000-0000-0000-000000000000}"/>
          </ac:spMkLst>
        </pc:spChg>
        <pc:picChg chg="add mod">
          <ac:chgData name="Lin, Rui" userId="d8f47242-7dcc-469e-89b7-fcd58a2e905c" providerId="ADAL" clId="{41E43E46-3EAC-BC4E-9CC7-C0E2B784733A}" dt="2021-12-06T20:45:59.094" v="1162" actId="1076"/>
          <ac:picMkLst>
            <pc:docMk/>
            <pc:sldMk cId="1302161323" sldId="322"/>
            <ac:picMk id="2" creationId="{30637F81-1600-A748-A246-65DB836CBCAD}"/>
          </ac:picMkLst>
        </pc:picChg>
      </pc:sldChg>
      <pc:sldChg chg="addSp delSp modSp add mod">
        <pc:chgData name="Lin, Rui" userId="d8f47242-7dcc-469e-89b7-fcd58a2e905c" providerId="ADAL" clId="{41E43E46-3EAC-BC4E-9CC7-C0E2B784733A}" dt="2021-12-06T20:49:44.314" v="1352" actId="1076"/>
        <pc:sldMkLst>
          <pc:docMk/>
          <pc:sldMk cId="649338960" sldId="323"/>
        </pc:sldMkLst>
        <pc:spChg chg="add del mod">
          <ac:chgData name="Lin, Rui" userId="d8f47242-7dcc-469e-89b7-fcd58a2e905c" providerId="ADAL" clId="{41E43E46-3EAC-BC4E-9CC7-C0E2B784733A}" dt="2021-12-06T20:49:36.417" v="1350" actId="478"/>
          <ac:spMkLst>
            <pc:docMk/>
            <pc:sldMk cId="649338960" sldId="323"/>
            <ac:spMk id="3" creationId="{8A1F8695-6047-3147-8328-4646B7F20BBA}"/>
          </ac:spMkLst>
        </pc:spChg>
        <pc:spChg chg="mod">
          <ac:chgData name="Lin, Rui" userId="d8f47242-7dcc-469e-89b7-fcd58a2e905c" providerId="ADAL" clId="{41E43E46-3EAC-BC4E-9CC7-C0E2B784733A}" dt="2021-12-06T20:49:44.314" v="1352" actId="1076"/>
          <ac:spMkLst>
            <pc:docMk/>
            <pc:sldMk cId="649338960" sldId="323"/>
            <ac:spMk id="110" creationId="{00000000-0000-0000-0000-000000000000}"/>
          </ac:spMkLst>
        </pc:spChg>
        <pc:picChg chg="del">
          <ac:chgData name="Lin, Rui" userId="d8f47242-7dcc-469e-89b7-fcd58a2e905c" providerId="ADAL" clId="{41E43E46-3EAC-BC4E-9CC7-C0E2B784733A}" dt="2021-12-06T20:49:21.435" v="1331" actId="478"/>
          <ac:picMkLst>
            <pc:docMk/>
            <pc:sldMk cId="649338960" sldId="323"/>
            <ac:picMk id="2" creationId="{30637F81-1600-A748-A246-65DB836CBCAD}"/>
          </ac:picMkLst>
        </pc:picChg>
      </pc:sldChg>
      <pc:sldChg chg="modSp add mod">
        <pc:chgData name="Lin, Rui" userId="d8f47242-7dcc-469e-89b7-fcd58a2e905c" providerId="ADAL" clId="{41E43E46-3EAC-BC4E-9CC7-C0E2B784733A}" dt="2021-12-06T20:55:45.504" v="1584" actId="20577"/>
        <pc:sldMkLst>
          <pc:docMk/>
          <pc:sldMk cId="2412531015" sldId="324"/>
        </pc:sldMkLst>
        <pc:spChg chg="mod">
          <ac:chgData name="Lin, Rui" userId="d8f47242-7dcc-469e-89b7-fcd58a2e905c" providerId="ADAL" clId="{41E43E46-3EAC-BC4E-9CC7-C0E2B784733A}" dt="2021-12-06T20:51:55.535" v="1384" actId="20577"/>
          <ac:spMkLst>
            <pc:docMk/>
            <pc:sldMk cId="2412531015" sldId="324"/>
            <ac:spMk id="109" creationId="{00000000-0000-0000-0000-000000000000}"/>
          </ac:spMkLst>
        </pc:spChg>
        <pc:spChg chg="mod">
          <ac:chgData name="Lin, Rui" userId="d8f47242-7dcc-469e-89b7-fcd58a2e905c" providerId="ADAL" clId="{41E43E46-3EAC-BC4E-9CC7-C0E2B784733A}" dt="2021-12-06T20:55:45.504" v="1584" actId="20577"/>
          <ac:spMkLst>
            <pc:docMk/>
            <pc:sldMk cId="2412531015" sldId="324"/>
            <ac:spMk id="110" creationId="{00000000-0000-0000-0000-000000000000}"/>
          </ac:spMkLst>
        </pc:spChg>
      </pc:sldChg>
      <pc:sldChg chg="modSp add del mod">
        <pc:chgData name="Lin, Rui" userId="d8f47242-7dcc-469e-89b7-fcd58a2e905c" providerId="ADAL" clId="{41E43E46-3EAC-BC4E-9CC7-C0E2B784733A}" dt="2021-12-06T21:03:15.453" v="1868" actId="2696"/>
        <pc:sldMkLst>
          <pc:docMk/>
          <pc:sldMk cId="278324664" sldId="325"/>
        </pc:sldMkLst>
        <pc:spChg chg="mod">
          <ac:chgData name="Lin, Rui" userId="d8f47242-7dcc-469e-89b7-fcd58a2e905c" providerId="ADAL" clId="{41E43E46-3EAC-BC4E-9CC7-C0E2B784733A}" dt="2021-12-06T20:58:19.231" v="1690" actId="1076"/>
          <ac:spMkLst>
            <pc:docMk/>
            <pc:sldMk cId="278324664" sldId="325"/>
            <ac:spMk id="7" creationId="{3D726E99-04E1-3E41-A89C-7287121471E5}"/>
          </ac:spMkLst>
        </pc:spChg>
        <pc:spChg chg="mod">
          <ac:chgData name="Lin, Rui" userId="d8f47242-7dcc-469e-89b7-fcd58a2e905c" providerId="ADAL" clId="{41E43E46-3EAC-BC4E-9CC7-C0E2B784733A}" dt="2021-12-06T20:58:07.486" v="1688" actId="20577"/>
          <ac:spMkLst>
            <pc:docMk/>
            <pc:sldMk cId="278324664" sldId="325"/>
            <ac:spMk id="71" creationId="{00000000-0000-0000-0000-000000000000}"/>
          </ac:spMkLst>
        </pc:spChg>
        <pc:spChg chg="mod">
          <ac:chgData name="Lin, Rui" userId="d8f47242-7dcc-469e-89b7-fcd58a2e905c" providerId="ADAL" clId="{41E43E46-3EAC-BC4E-9CC7-C0E2B784733A}" dt="2021-12-06T20:58:11.514" v="1689" actId="1076"/>
          <ac:spMkLst>
            <pc:docMk/>
            <pc:sldMk cId="278324664" sldId="325"/>
            <ac:spMk id="72" creationId="{00000000-0000-0000-0000-000000000000}"/>
          </ac:spMkLst>
        </pc:spChg>
      </pc:sldChg>
      <pc:sldChg chg="modSp add del mod">
        <pc:chgData name="Lin, Rui" userId="d8f47242-7dcc-469e-89b7-fcd58a2e905c" providerId="ADAL" clId="{41E43E46-3EAC-BC4E-9CC7-C0E2B784733A}" dt="2021-12-06T21:03:16.710" v="1869" actId="2696"/>
        <pc:sldMkLst>
          <pc:docMk/>
          <pc:sldMk cId="3108907942" sldId="326"/>
        </pc:sldMkLst>
        <pc:spChg chg="mod">
          <ac:chgData name="Lin, Rui" userId="d8f47242-7dcc-469e-89b7-fcd58a2e905c" providerId="ADAL" clId="{41E43E46-3EAC-BC4E-9CC7-C0E2B784733A}" dt="2021-12-06T20:59:48.998" v="1732" actId="255"/>
          <ac:spMkLst>
            <pc:docMk/>
            <pc:sldMk cId="3108907942" sldId="326"/>
            <ac:spMk id="269" creationId="{00000000-0000-0000-0000-000000000000}"/>
          </ac:spMkLst>
        </pc:spChg>
      </pc:sldChg>
      <pc:sldChg chg="modSp add mod">
        <pc:chgData name="Lin, Rui" userId="d8f47242-7dcc-469e-89b7-fcd58a2e905c" providerId="ADAL" clId="{41E43E46-3EAC-BC4E-9CC7-C0E2B784733A}" dt="2021-12-06T21:02:48.331" v="1867" actId="20577"/>
        <pc:sldMkLst>
          <pc:docMk/>
          <pc:sldMk cId="1185703537" sldId="327"/>
        </pc:sldMkLst>
        <pc:spChg chg="mod">
          <ac:chgData name="Lin, Rui" userId="d8f47242-7dcc-469e-89b7-fcd58a2e905c" providerId="ADAL" clId="{41E43E46-3EAC-BC4E-9CC7-C0E2B784733A}" dt="2021-12-06T21:01:04.928" v="1772" actId="20577"/>
          <ac:spMkLst>
            <pc:docMk/>
            <pc:sldMk cId="1185703537" sldId="327"/>
            <ac:spMk id="109" creationId="{00000000-0000-0000-0000-000000000000}"/>
          </ac:spMkLst>
        </pc:spChg>
        <pc:spChg chg="mod">
          <ac:chgData name="Lin, Rui" userId="d8f47242-7dcc-469e-89b7-fcd58a2e905c" providerId="ADAL" clId="{41E43E46-3EAC-BC4E-9CC7-C0E2B784733A}" dt="2021-12-06T21:02:48.331" v="1867" actId="20577"/>
          <ac:spMkLst>
            <pc:docMk/>
            <pc:sldMk cId="1185703537" sldId="327"/>
            <ac:spMk id="110" creationId="{00000000-0000-0000-0000-000000000000}"/>
          </ac:spMkLst>
        </pc:spChg>
      </pc:sldChg>
      <pc:sldChg chg="addSp delSp modSp add mod">
        <pc:chgData name="Lin, Rui" userId="d8f47242-7dcc-469e-89b7-fcd58a2e905c" providerId="ADAL" clId="{41E43E46-3EAC-BC4E-9CC7-C0E2B784733A}" dt="2021-12-06T21:08:19.011" v="2148" actId="20577"/>
        <pc:sldMkLst>
          <pc:docMk/>
          <pc:sldMk cId="3312360651" sldId="328"/>
        </pc:sldMkLst>
        <pc:spChg chg="add del mod">
          <ac:chgData name="Lin, Rui" userId="d8f47242-7dcc-469e-89b7-fcd58a2e905c" providerId="ADAL" clId="{41E43E46-3EAC-BC4E-9CC7-C0E2B784733A}" dt="2021-12-06T21:07:58.137" v="2141" actId="478"/>
          <ac:spMkLst>
            <pc:docMk/>
            <pc:sldMk cId="3312360651" sldId="328"/>
            <ac:spMk id="3" creationId="{6CA74F13-B23C-7144-A6C6-1E0F7734EDC6}"/>
          </ac:spMkLst>
        </pc:spChg>
        <pc:spChg chg="mod">
          <ac:chgData name="Lin, Rui" userId="d8f47242-7dcc-469e-89b7-fcd58a2e905c" providerId="ADAL" clId="{41E43E46-3EAC-BC4E-9CC7-C0E2B784733A}" dt="2021-12-06T21:03:36.609" v="1883" actId="20577"/>
          <ac:spMkLst>
            <pc:docMk/>
            <pc:sldMk cId="3312360651" sldId="328"/>
            <ac:spMk id="142" creationId="{00000000-0000-0000-0000-000000000000}"/>
          </ac:spMkLst>
        </pc:spChg>
        <pc:spChg chg="mod">
          <ac:chgData name="Lin, Rui" userId="d8f47242-7dcc-469e-89b7-fcd58a2e905c" providerId="ADAL" clId="{41E43E46-3EAC-BC4E-9CC7-C0E2B784733A}" dt="2021-12-06T21:08:19.011" v="2148" actId="20577"/>
          <ac:spMkLst>
            <pc:docMk/>
            <pc:sldMk cId="3312360651" sldId="328"/>
            <ac:spMk id="143" creationId="{00000000-0000-0000-0000-000000000000}"/>
          </ac:spMkLst>
        </pc:spChg>
        <pc:spChg chg="mod">
          <ac:chgData name="Lin, Rui" userId="d8f47242-7dcc-469e-89b7-fcd58a2e905c" providerId="ADAL" clId="{41E43E46-3EAC-BC4E-9CC7-C0E2B784733A}" dt="2021-12-06T21:08:15.079" v="2146" actId="20577"/>
          <ac:spMkLst>
            <pc:docMk/>
            <pc:sldMk cId="3312360651" sldId="328"/>
            <ac:spMk id="144" creationId="{00000000-0000-0000-0000-000000000000}"/>
          </ac:spMkLst>
        </pc:spChg>
        <pc:spChg chg="del">
          <ac:chgData name="Lin, Rui" userId="d8f47242-7dcc-469e-89b7-fcd58a2e905c" providerId="ADAL" clId="{41E43E46-3EAC-BC4E-9CC7-C0E2B784733A}" dt="2021-12-06T21:07:56.558" v="2140" actId="478"/>
          <ac:spMkLst>
            <pc:docMk/>
            <pc:sldMk cId="3312360651" sldId="328"/>
            <ac:spMk id="145" creationId="{00000000-0000-0000-0000-000000000000}"/>
          </ac:spMkLst>
        </pc:spChg>
      </pc:sldChg>
      <pc:sldChg chg="modSp add mod">
        <pc:chgData name="Lin, Rui" userId="d8f47242-7dcc-469e-89b7-fcd58a2e905c" providerId="ADAL" clId="{41E43E46-3EAC-BC4E-9CC7-C0E2B784733A}" dt="2021-12-06T21:10:49.140" v="2333" actId="255"/>
        <pc:sldMkLst>
          <pc:docMk/>
          <pc:sldMk cId="3335124478" sldId="330"/>
        </pc:sldMkLst>
        <pc:spChg chg="mod">
          <ac:chgData name="Lin, Rui" userId="d8f47242-7dcc-469e-89b7-fcd58a2e905c" providerId="ADAL" clId="{41E43E46-3EAC-BC4E-9CC7-C0E2B784733A}" dt="2021-12-06T21:09:26.683" v="2215" actId="20577"/>
          <ac:spMkLst>
            <pc:docMk/>
            <pc:sldMk cId="3335124478" sldId="330"/>
            <ac:spMk id="143" creationId="{00000000-0000-0000-0000-000000000000}"/>
          </ac:spMkLst>
        </pc:spChg>
        <pc:spChg chg="mod">
          <ac:chgData name="Lin, Rui" userId="d8f47242-7dcc-469e-89b7-fcd58a2e905c" providerId="ADAL" clId="{41E43E46-3EAC-BC4E-9CC7-C0E2B784733A}" dt="2021-12-06T21:10:49.140" v="2333" actId="255"/>
          <ac:spMkLst>
            <pc:docMk/>
            <pc:sldMk cId="3335124478" sldId="330"/>
            <ac:spMk id="144" creationId="{00000000-0000-0000-0000-000000000000}"/>
          </ac:spMkLst>
        </pc:spChg>
      </pc:sldChg>
      <pc:sldChg chg="modSp add mod">
        <pc:chgData name="Lin, Rui" userId="d8f47242-7dcc-469e-89b7-fcd58a2e905c" providerId="ADAL" clId="{41E43E46-3EAC-BC4E-9CC7-C0E2B784733A}" dt="2021-12-06T21:11:12.684" v="2348" actId="20577"/>
        <pc:sldMkLst>
          <pc:docMk/>
          <pc:sldMk cId="3328492649" sldId="332"/>
        </pc:sldMkLst>
        <pc:spChg chg="mod">
          <ac:chgData name="Lin, Rui" userId="d8f47242-7dcc-469e-89b7-fcd58a2e905c" providerId="ADAL" clId="{41E43E46-3EAC-BC4E-9CC7-C0E2B784733A}" dt="2021-12-06T21:11:12.684" v="2348" actId="20577"/>
          <ac:spMkLst>
            <pc:docMk/>
            <pc:sldMk cId="3328492649" sldId="332"/>
            <ac:spMk id="96" creationId="{00000000-0000-0000-0000-000000000000}"/>
          </ac:spMkLst>
        </pc:spChg>
      </pc:sldChg>
      <pc:sldChg chg="add del">
        <pc:chgData name="Lin, Rui" userId="d8f47242-7dcc-469e-89b7-fcd58a2e905c" providerId="ADAL" clId="{41E43E46-3EAC-BC4E-9CC7-C0E2B784733A}" dt="2021-12-06T21:11:39.053" v="2350"/>
        <pc:sldMkLst>
          <pc:docMk/>
          <pc:sldMk cId="3017237346" sldId="333"/>
        </pc:sldMkLst>
      </pc:sldChg>
      <pc:sldChg chg="modSp add mod">
        <pc:chgData name="Lin, Rui" userId="d8f47242-7dcc-469e-89b7-fcd58a2e905c" providerId="ADAL" clId="{41E43E46-3EAC-BC4E-9CC7-C0E2B784733A}" dt="2021-12-06T21:16:59.110" v="2381"/>
        <pc:sldMkLst>
          <pc:docMk/>
          <pc:sldMk cId="4147191436" sldId="333"/>
        </pc:sldMkLst>
        <pc:spChg chg="mod">
          <ac:chgData name="Lin, Rui" userId="d8f47242-7dcc-469e-89b7-fcd58a2e905c" providerId="ADAL" clId="{41E43E46-3EAC-BC4E-9CC7-C0E2B784733A}" dt="2021-12-06T21:11:50.300" v="2360" actId="20577"/>
          <ac:spMkLst>
            <pc:docMk/>
            <pc:sldMk cId="4147191436" sldId="333"/>
            <ac:spMk id="109" creationId="{00000000-0000-0000-0000-000000000000}"/>
          </ac:spMkLst>
        </pc:spChg>
        <pc:spChg chg="mod">
          <ac:chgData name="Lin, Rui" userId="d8f47242-7dcc-469e-89b7-fcd58a2e905c" providerId="ADAL" clId="{41E43E46-3EAC-BC4E-9CC7-C0E2B784733A}" dt="2021-12-06T21:16:59.110" v="2381"/>
          <ac:spMkLst>
            <pc:docMk/>
            <pc:sldMk cId="4147191436" sldId="333"/>
            <ac:spMk id="110" creationId="{00000000-0000-0000-0000-000000000000}"/>
          </ac:spMkLst>
        </pc:spChg>
      </pc:sldChg>
      <pc:sldChg chg="delSp modSp add mod">
        <pc:chgData name="Lin, Rui" userId="d8f47242-7dcc-469e-89b7-fcd58a2e905c" providerId="ADAL" clId="{41E43E46-3EAC-BC4E-9CC7-C0E2B784733A}" dt="2021-12-06T21:17:33.664" v="2385" actId="478"/>
        <pc:sldMkLst>
          <pc:docMk/>
          <pc:sldMk cId="419402173" sldId="334"/>
        </pc:sldMkLst>
        <pc:spChg chg="del mod">
          <ac:chgData name="Lin, Rui" userId="d8f47242-7dcc-469e-89b7-fcd58a2e905c" providerId="ADAL" clId="{41E43E46-3EAC-BC4E-9CC7-C0E2B784733A}" dt="2021-12-06T21:17:33.664" v="2385" actId="478"/>
          <ac:spMkLst>
            <pc:docMk/>
            <pc:sldMk cId="419402173" sldId="334"/>
            <ac:spMk id="331" creationId="{00000000-0000-0000-0000-000000000000}"/>
          </ac:spMkLst>
        </pc:spChg>
      </pc:sldChg>
    </pc:docChg>
  </pc:docChgLst>
  <pc:docChgLst>
    <pc:chgData name="Kong, Deyao" userId="87ea37cf-852f-43b4-96a3-2023b3509b67" providerId="ADAL" clId="{FE56FA0A-19A7-4B96-BE06-80FD7258C255}"/>
    <pc:docChg chg="delSld">
      <pc:chgData name="Kong, Deyao" userId="87ea37cf-852f-43b4-96a3-2023b3509b67" providerId="ADAL" clId="{FE56FA0A-19A7-4B96-BE06-80FD7258C255}" dt="2021-12-07T18:44:03.410" v="0" actId="2696"/>
      <pc:docMkLst>
        <pc:docMk/>
      </pc:docMkLst>
      <pc:sldChg chg="del">
        <pc:chgData name="Kong, Deyao" userId="87ea37cf-852f-43b4-96a3-2023b3509b67" providerId="ADAL" clId="{FE56FA0A-19A7-4B96-BE06-80FD7258C255}" dt="2021-12-07T18:44:03.410" v="0" actId="2696"/>
        <pc:sldMkLst>
          <pc:docMk/>
          <pc:sldMk cId="649338960" sldId="32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For clustering, the whole process looks like this. We first put all the attributes into DBSCAN, which gives a rough clustering result, and then we use that result with data coordinates and fit a K-Means model, which will give us our final grouping labels.</a:t>
            </a:r>
          </a:p>
          <a:p>
            <a:pPr marL="0" lvl="0" indent="0" algn="l" rtl="0">
              <a:spcBef>
                <a:spcPts val="0"/>
              </a:spcBef>
              <a:spcAft>
                <a:spcPts val="0"/>
              </a:spcAft>
              <a:buNone/>
            </a:pPr>
            <a:endParaRPr lang="en-US"/>
          </a:p>
          <a:p>
            <a:pPr marL="0" lvl="0" indent="0" algn="l" rtl="0">
              <a:spcBef>
                <a:spcPts val="0"/>
              </a:spcBef>
              <a:spcAft>
                <a:spcPts val="0"/>
              </a:spcAft>
              <a:buNone/>
            </a:pPr>
            <a:r>
              <a:rPr lang="en-US"/>
              <a:t>Let’s talk a bit more about the two algorithms.</a:t>
            </a:r>
          </a:p>
        </p:txBody>
      </p:sp>
    </p:spTree>
    <p:extLst>
      <p:ext uri="{BB962C8B-B14F-4D97-AF65-F5344CB8AC3E}">
        <p14:creationId xmlns:p14="http://schemas.microsoft.com/office/powerpoint/2010/main" val="3755492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For DBSCAN here, we are generating a rough clustering label based on attributes only. The result is shown as this figure on the right, each color presents one cluster.</a:t>
            </a:r>
          </a:p>
          <a:p>
            <a:pPr marL="0" lvl="0" indent="0" algn="l" rtl="0">
              <a:spcBef>
                <a:spcPts val="0"/>
              </a:spcBef>
              <a:spcAft>
                <a:spcPts val="0"/>
              </a:spcAft>
              <a:buNone/>
            </a:pPr>
            <a:endParaRPr lang="en-US"/>
          </a:p>
          <a:p>
            <a:pPr marL="0" lvl="0" indent="0" algn="l" rtl="0">
              <a:spcBef>
                <a:spcPts val="0"/>
              </a:spcBef>
              <a:spcAft>
                <a:spcPts val="0"/>
              </a:spcAft>
              <a:buNone/>
            </a:pPr>
            <a:r>
              <a:rPr lang="en-US"/>
              <a:t>From the figure we could see that most businesses are located in the city center, Chelsea and Everett. And the clusters do not have a clear </a:t>
            </a:r>
            <a:r>
              <a:rPr lang="en-US" altLang="zh-CN"/>
              <a:t>boundary, and they </a:t>
            </a:r>
            <a:r>
              <a:rPr lang="en-US" altLang="zh-CN" err="1"/>
              <a:t>kinda</a:t>
            </a:r>
            <a:r>
              <a:rPr lang="en-US" altLang="zh-CN"/>
              <a:t> overlays each other. </a:t>
            </a:r>
          </a:p>
          <a:p>
            <a:pPr marL="0" lvl="0" indent="0" algn="l" rtl="0">
              <a:spcBef>
                <a:spcPts val="0"/>
              </a:spcBef>
              <a:spcAft>
                <a:spcPts val="0"/>
              </a:spcAft>
              <a:buNone/>
            </a:pPr>
            <a:endParaRPr lang="en-US"/>
          </a:p>
          <a:p>
            <a:pPr marL="0" lvl="0" indent="0" algn="l" rtl="0">
              <a:spcBef>
                <a:spcPts val="0"/>
              </a:spcBef>
              <a:spcAft>
                <a:spcPts val="0"/>
              </a:spcAft>
              <a:buNone/>
            </a:pPr>
            <a:r>
              <a:rPr lang="en-US"/>
              <a:t>Hence, this result is passed to the next step as a grouping basis. Unlike K-Means, DBSCAN does not work well on predicting new data within given clusters, hence the result is also used for training a logistic regressor for a later classification process when introducing new data. </a:t>
            </a:r>
            <a:endParaRPr/>
          </a:p>
        </p:txBody>
      </p:sp>
    </p:spTree>
    <p:extLst>
      <p:ext uri="{BB962C8B-B14F-4D97-AF65-F5344CB8AC3E}">
        <p14:creationId xmlns:p14="http://schemas.microsoft.com/office/powerpoint/2010/main" val="2037780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By introducing K-Means into our model, we could use the result from DBSCAN as a grouping basis and generate a final clustering label based on coordinates only. That way, the city is separated into different blocks, the result of some clusters are shown here.</a:t>
            </a:r>
          </a:p>
          <a:p>
            <a:pPr marL="0" lvl="0" indent="0" algn="l" rtl="0">
              <a:spcBef>
                <a:spcPts val="0"/>
              </a:spcBef>
              <a:spcAft>
                <a:spcPts val="0"/>
              </a:spcAft>
              <a:buNone/>
            </a:pPr>
            <a:endParaRPr lang="en-US"/>
          </a:p>
          <a:p>
            <a:pPr marL="0" lvl="0" indent="0" algn="l" rtl="0">
              <a:spcBef>
                <a:spcPts val="0"/>
              </a:spcBef>
              <a:spcAft>
                <a:spcPts val="0"/>
              </a:spcAft>
              <a:buNone/>
            </a:pPr>
            <a:r>
              <a:rPr lang="en-US"/>
              <a:t>And we are going to find which cluster should your business land later in other parts.</a:t>
            </a:r>
            <a:endParaRPr/>
          </a:p>
        </p:txBody>
      </p:sp>
    </p:spTree>
    <p:extLst>
      <p:ext uri="{BB962C8B-B14F-4D97-AF65-F5344CB8AC3E}">
        <p14:creationId xmlns:p14="http://schemas.microsoft.com/office/powerpoint/2010/main" val="3200750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0499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3700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1903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803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76863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899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8025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2418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45673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12146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88900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8618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67511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So, for the ones who wants to open a new restaurant, where are the places could possibly choose to get more customers? We built an app for you based on the algorithms and process we just showed. You can access the app by scanning the QR code on the right. Your input will be classified and fitted into our model and will show you the first five clusters your new restaurant should be in. </a:t>
            </a:r>
            <a:endParaRPr/>
          </a:p>
        </p:txBody>
      </p:sp>
    </p:spTree>
    <p:extLst>
      <p:ext uri="{BB962C8B-B14F-4D97-AF65-F5344CB8AC3E}">
        <p14:creationId xmlns:p14="http://schemas.microsoft.com/office/powerpoint/2010/main" val="6993943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12480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70853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5665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52209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9436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06864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0421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8842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bcf8a1b89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bcf8a1b89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0256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087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 used Yelp public Dataset in this project, which includes ID, coordinates, rating and other features. Some attributes that we picked are shown on this table. </a:t>
            </a:r>
            <a:endParaRPr/>
          </a:p>
        </p:txBody>
      </p:sp>
    </p:spTree>
    <p:extLst>
      <p:ext uri="{BB962C8B-B14F-4D97-AF65-F5344CB8AC3E}">
        <p14:creationId xmlns:p14="http://schemas.microsoft.com/office/powerpoint/2010/main" val="3889588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t>We picked the 5 cities that has the greatest number of restaurants as our target. And for today’s presentation, we will be focusing on Boston as our example. </a:t>
            </a:r>
            <a:r>
              <a:rPr lang="en-US" altLang="zh-CN"/>
              <a:t>So, lets talk more about the models and algorithms behind the scene.</a:t>
            </a:r>
          </a:p>
          <a:p>
            <a:pPr marL="0" lvl="0" indent="0" algn="l" rtl="0">
              <a:spcBef>
                <a:spcPts val="0"/>
              </a:spcBef>
              <a:spcAft>
                <a:spcPts val="0"/>
              </a:spcAft>
              <a:buNone/>
            </a:pPr>
            <a:endParaRPr/>
          </a:p>
        </p:txBody>
      </p:sp>
    </p:spTree>
    <p:extLst>
      <p:ext uri="{BB962C8B-B14F-4D97-AF65-F5344CB8AC3E}">
        <p14:creationId xmlns:p14="http://schemas.microsoft.com/office/powerpoint/2010/main" val="1265180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489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914400" y="2980864"/>
            <a:ext cx="72126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b="1"/>
            </a:lvl1pPr>
            <a:lvl2pPr lvl="1">
              <a:spcBef>
                <a:spcPts val="0"/>
              </a:spcBef>
              <a:spcAft>
                <a:spcPts val="0"/>
              </a:spcAft>
              <a:buSzPts val="4800"/>
              <a:buNone/>
              <a:defRPr sz="4800" b="1"/>
            </a:lvl2pPr>
            <a:lvl3pPr lvl="2">
              <a:spcBef>
                <a:spcPts val="0"/>
              </a:spcBef>
              <a:spcAft>
                <a:spcPts val="0"/>
              </a:spcAft>
              <a:buSzPts val="4800"/>
              <a:buNone/>
              <a:defRPr sz="4800" b="1"/>
            </a:lvl3pPr>
            <a:lvl4pPr lvl="3">
              <a:spcBef>
                <a:spcPts val="0"/>
              </a:spcBef>
              <a:spcAft>
                <a:spcPts val="0"/>
              </a:spcAft>
              <a:buSzPts val="4800"/>
              <a:buNone/>
              <a:defRPr sz="4800" b="1"/>
            </a:lvl4pPr>
            <a:lvl5pPr lvl="4">
              <a:spcBef>
                <a:spcPts val="0"/>
              </a:spcBef>
              <a:spcAft>
                <a:spcPts val="0"/>
              </a:spcAft>
              <a:buSzPts val="4800"/>
              <a:buNone/>
              <a:defRPr sz="4800" b="1"/>
            </a:lvl5pPr>
            <a:lvl6pPr lvl="5">
              <a:spcBef>
                <a:spcPts val="0"/>
              </a:spcBef>
              <a:spcAft>
                <a:spcPts val="0"/>
              </a:spcAft>
              <a:buSzPts val="4800"/>
              <a:buNone/>
              <a:defRPr sz="4800" b="1"/>
            </a:lvl6pPr>
            <a:lvl7pPr lvl="6">
              <a:spcBef>
                <a:spcPts val="0"/>
              </a:spcBef>
              <a:spcAft>
                <a:spcPts val="0"/>
              </a:spcAft>
              <a:buSzPts val="4800"/>
              <a:buNone/>
              <a:defRPr sz="4800" b="1"/>
            </a:lvl7pPr>
            <a:lvl8pPr lvl="7">
              <a:spcBef>
                <a:spcPts val="0"/>
              </a:spcBef>
              <a:spcAft>
                <a:spcPts val="0"/>
              </a:spcAft>
              <a:buSzPts val="4800"/>
              <a:buNone/>
              <a:defRPr sz="4800" b="1"/>
            </a:lvl8pPr>
            <a:lvl9pPr lvl="8">
              <a:spcBef>
                <a:spcPts val="0"/>
              </a:spcBef>
              <a:spcAft>
                <a:spcPts val="0"/>
              </a:spcAft>
              <a:buSzPts val="4800"/>
              <a:buNone/>
              <a:defRPr sz="4800" b="1"/>
            </a:lvl9pPr>
          </a:lstStyle>
          <a:p>
            <a:endParaRPr/>
          </a:p>
        </p:txBody>
      </p:sp>
      <p:sp>
        <p:nvSpPr>
          <p:cNvPr id="13" name="Google Shape;13;p2"/>
          <p:cNvSpPr/>
          <p:nvPr/>
        </p:nvSpPr>
        <p:spPr>
          <a:xfrm rot="5400000">
            <a:off x="4527177" y="744699"/>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4" name="Google Shape;14;p2"/>
          <p:cNvSpPr/>
          <p:nvPr/>
        </p:nvSpPr>
        <p:spPr>
          <a:xfrm rot="10800000">
            <a:off x="660998" y="3645100"/>
            <a:ext cx="1080000" cy="9951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8296743" y="2299856"/>
            <a:ext cx="0" cy="2075100"/>
          </a:xfrm>
          <a:prstGeom prst="straightConnector1">
            <a:avLst/>
          </a:prstGeom>
          <a:noFill/>
          <a:ln w="9525" cap="flat" cmpd="sng">
            <a:solidFill>
              <a:srgbClr val="FFFFFF"/>
            </a:solidFill>
            <a:prstDash val="solid"/>
            <a:round/>
            <a:headEnd type="triangle" w="sm" len="sm"/>
            <a:tailEnd type="triangle" w="sm" len="sm"/>
          </a:ln>
        </p:spPr>
      </p:cxnSp>
      <p:sp>
        <p:nvSpPr>
          <p:cNvPr id="16" name="Google Shape;16;p2"/>
          <p:cNvSpPr/>
          <p:nvPr/>
        </p:nvSpPr>
        <p:spPr>
          <a:xfrm rot="-5400000">
            <a:off x="4525702" y="-1293868"/>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17" name="Google Shape;17;p2"/>
          <p:cNvSpPr/>
          <p:nvPr/>
        </p:nvSpPr>
        <p:spPr>
          <a:xfrm>
            <a:off x="7216304" y="1888685"/>
            <a:ext cx="1395000" cy="12855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8"/>
        <p:cNvGrpSpPr/>
        <p:nvPr/>
      </p:nvGrpSpPr>
      <p:grpSpPr>
        <a:xfrm>
          <a:off x="0" y="0"/>
          <a:ext cx="0" cy="0"/>
          <a:chOff x="0" y="0"/>
          <a:chExt cx="0" cy="0"/>
        </a:xfrm>
      </p:grpSpPr>
      <p:sp>
        <p:nvSpPr>
          <p:cNvPr id="19" name="Google Shape;19;p3"/>
          <p:cNvSpPr/>
          <p:nvPr/>
        </p:nvSpPr>
        <p:spPr>
          <a:xfrm rot="5400000">
            <a:off x="4527177" y="-550510"/>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20" name="Google Shape;20;p3"/>
          <p:cNvSpPr/>
          <p:nvPr/>
        </p:nvSpPr>
        <p:spPr>
          <a:xfrm rot="-5400000">
            <a:off x="695075" y="986571"/>
            <a:ext cx="995100" cy="10662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3"/>
          <p:cNvCxnSpPr/>
          <p:nvPr/>
        </p:nvCxnSpPr>
        <p:spPr>
          <a:xfrm>
            <a:off x="8365300" y="1345300"/>
            <a:ext cx="0" cy="1696800"/>
          </a:xfrm>
          <a:prstGeom prst="straightConnector1">
            <a:avLst/>
          </a:prstGeom>
          <a:noFill/>
          <a:ln w="9525" cap="flat" cmpd="sng">
            <a:solidFill>
              <a:srgbClr val="FFFFFF"/>
            </a:solidFill>
            <a:prstDash val="solid"/>
            <a:round/>
            <a:headEnd type="triangle" w="sm" len="sm"/>
            <a:tailEnd type="triangle" w="sm" len="sm"/>
          </a:ln>
        </p:spPr>
      </p:cxnSp>
      <p:sp>
        <p:nvSpPr>
          <p:cNvPr id="22" name="Google Shape;22;p3"/>
          <p:cNvSpPr/>
          <p:nvPr/>
        </p:nvSpPr>
        <p:spPr>
          <a:xfrm rot="-5400000">
            <a:off x="4525702" y="-2134011"/>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23" name="Google Shape;23;p3"/>
          <p:cNvSpPr/>
          <p:nvPr/>
        </p:nvSpPr>
        <p:spPr>
          <a:xfrm rot="5400000">
            <a:off x="7048175" y="2866905"/>
            <a:ext cx="1285500" cy="13773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txBox="1">
            <a:spLocks noGrp="1"/>
          </p:cNvSpPr>
          <p:nvPr>
            <p:ph type="ctrTitle"/>
          </p:nvPr>
        </p:nvSpPr>
        <p:spPr>
          <a:xfrm>
            <a:off x="921200" y="1509206"/>
            <a:ext cx="7205700" cy="1159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b="1"/>
            </a:lvl1pPr>
            <a:lvl2pPr lvl="1" rtl="0">
              <a:spcBef>
                <a:spcPts val="0"/>
              </a:spcBef>
              <a:spcAft>
                <a:spcPts val="0"/>
              </a:spcAft>
              <a:buSzPts val="3600"/>
              <a:buNone/>
              <a:defRPr sz="3600" b="1"/>
            </a:lvl2pPr>
            <a:lvl3pPr lvl="2" rtl="0">
              <a:spcBef>
                <a:spcPts val="0"/>
              </a:spcBef>
              <a:spcAft>
                <a:spcPts val="0"/>
              </a:spcAft>
              <a:buSzPts val="3600"/>
              <a:buNone/>
              <a:defRPr sz="3600" b="1"/>
            </a:lvl3pPr>
            <a:lvl4pPr lvl="3" rtl="0">
              <a:spcBef>
                <a:spcPts val="0"/>
              </a:spcBef>
              <a:spcAft>
                <a:spcPts val="0"/>
              </a:spcAft>
              <a:buSzPts val="3600"/>
              <a:buNone/>
              <a:defRPr sz="3600" b="1"/>
            </a:lvl4pPr>
            <a:lvl5pPr lvl="4" rtl="0">
              <a:spcBef>
                <a:spcPts val="0"/>
              </a:spcBef>
              <a:spcAft>
                <a:spcPts val="0"/>
              </a:spcAft>
              <a:buSzPts val="3600"/>
              <a:buNone/>
              <a:defRPr sz="3600" b="1"/>
            </a:lvl5pPr>
            <a:lvl6pPr lvl="5" rtl="0">
              <a:spcBef>
                <a:spcPts val="0"/>
              </a:spcBef>
              <a:spcAft>
                <a:spcPts val="0"/>
              </a:spcAft>
              <a:buSzPts val="3600"/>
              <a:buNone/>
              <a:defRPr sz="3600" b="1"/>
            </a:lvl6pPr>
            <a:lvl7pPr lvl="6" rtl="0">
              <a:spcBef>
                <a:spcPts val="0"/>
              </a:spcBef>
              <a:spcAft>
                <a:spcPts val="0"/>
              </a:spcAft>
              <a:buSzPts val="3600"/>
              <a:buNone/>
              <a:defRPr sz="3600" b="1"/>
            </a:lvl7pPr>
            <a:lvl8pPr lvl="7" rtl="0">
              <a:spcBef>
                <a:spcPts val="0"/>
              </a:spcBef>
              <a:spcAft>
                <a:spcPts val="0"/>
              </a:spcAft>
              <a:buSzPts val="3600"/>
              <a:buNone/>
              <a:defRPr sz="3600" b="1"/>
            </a:lvl8pPr>
            <a:lvl9pPr lvl="8" rtl="0">
              <a:spcBef>
                <a:spcPts val="0"/>
              </a:spcBef>
              <a:spcAft>
                <a:spcPts val="0"/>
              </a:spcAft>
              <a:buSzPts val="3600"/>
              <a:buNone/>
              <a:defRPr sz="3600" b="1"/>
            </a:lvl9pPr>
          </a:lstStyle>
          <a:p>
            <a:endParaRPr/>
          </a:p>
        </p:txBody>
      </p:sp>
      <p:sp>
        <p:nvSpPr>
          <p:cNvPr id="25" name="Google Shape;25;p3"/>
          <p:cNvSpPr txBox="1">
            <a:spLocks noGrp="1"/>
          </p:cNvSpPr>
          <p:nvPr>
            <p:ph type="subTitle" idx="1"/>
          </p:nvPr>
        </p:nvSpPr>
        <p:spPr>
          <a:xfrm>
            <a:off x="4698564" y="3108819"/>
            <a:ext cx="35424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1800"/>
              <a:buNone/>
              <a:defRPr sz="180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2400"/>
              <a:buNone/>
              <a:defRPr>
                <a:solidFill>
                  <a:srgbClr val="FFFFFF"/>
                </a:solidFill>
              </a:defRPr>
            </a:lvl4pPr>
            <a:lvl5pPr lvl="4" algn="r" rtl="0">
              <a:spcBef>
                <a:spcPts val="0"/>
              </a:spcBef>
              <a:spcAft>
                <a:spcPts val="0"/>
              </a:spcAft>
              <a:buClr>
                <a:srgbClr val="FFFFFF"/>
              </a:buClr>
              <a:buSzPts val="2400"/>
              <a:buNone/>
              <a:defRPr>
                <a:solidFill>
                  <a:srgbClr val="FFFFFF"/>
                </a:solidFill>
              </a:defRPr>
            </a:lvl5pPr>
            <a:lvl6pPr lvl="5" algn="r" rtl="0">
              <a:spcBef>
                <a:spcPts val="0"/>
              </a:spcBef>
              <a:spcAft>
                <a:spcPts val="0"/>
              </a:spcAft>
              <a:buClr>
                <a:srgbClr val="FFFFFF"/>
              </a:buClr>
              <a:buSzPts val="2400"/>
              <a:buNone/>
              <a:defRPr>
                <a:solidFill>
                  <a:srgbClr val="FFFFFF"/>
                </a:solidFill>
              </a:defRPr>
            </a:lvl6pPr>
            <a:lvl7pPr lvl="6" algn="r" rtl="0">
              <a:spcBef>
                <a:spcPts val="0"/>
              </a:spcBef>
              <a:spcAft>
                <a:spcPts val="0"/>
              </a:spcAft>
              <a:buClr>
                <a:srgbClr val="FFFFFF"/>
              </a:buClr>
              <a:buSzPts val="2400"/>
              <a:buNone/>
              <a:defRPr>
                <a:solidFill>
                  <a:srgbClr val="FFFFFF"/>
                </a:solidFill>
              </a:defRPr>
            </a:lvl7pPr>
            <a:lvl8pPr lvl="7" algn="r" rtl="0">
              <a:spcBef>
                <a:spcPts val="0"/>
              </a:spcBef>
              <a:spcAft>
                <a:spcPts val="0"/>
              </a:spcAft>
              <a:buClr>
                <a:srgbClr val="FFFFFF"/>
              </a:buClr>
              <a:buSzPts val="2400"/>
              <a:buNone/>
              <a:defRPr>
                <a:solidFill>
                  <a:srgbClr val="FFFFFF"/>
                </a:solidFill>
              </a:defRPr>
            </a:lvl8pPr>
            <a:lvl9pPr lvl="8" algn="r" rtl="0">
              <a:spcBef>
                <a:spcPts val="0"/>
              </a:spcBef>
              <a:spcAft>
                <a:spcPts val="0"/>
              </a:spcAft>
              <a:buClr>
                <a:srgbClr val="FFFFFF"/>
              </a:buClr>
              <a:buSzPts val="2400"/>
              <a:buNone/>
              <a:defRPr>
                <a:solidFill>
                  <a:srgbClr val="FFFFFF"/>
                </a:solidFill>
              </a:defRPr>
            </a:lvl9pPr>
          </a:lstStyle>
          <a:p>
            <a:endParaRPr/>
          </a:p>
        </p:txBody>
      </p:sp>
      <p:sp>
        <p:nvSpPr>
          <p:cNvPr id="26" name="Google Shape;26;p3"/>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7"/>
        <p:cNvGrpSpPr/>
        <p:nvPr/>
      </p:nvGrpSpPr>
      <p:grpSpPr>
        <a:xfrm>
          <a:off x="0" y="0"/>
          <a:ext cx="0" cy="0"/>
          <a:chOff x="0" y="0"/>
          <a:chExt cx="0" cy="0"/>
        </a:xfrm>
      </p:grpSpPr>
      <p:sp>
        <p:nvSpPr>
          <p:cNvPr id="28" name="Google Shape;28;p4"/>
          <p:cNvSpPr txBox="1">
            <a:spLocks noGrp="1"/>
          </p:cNvSpPr>
          <p:nvPr>
            <p:ph type="body" idx="1"/>
          </p:nvPr>
        </p:nvSpPr>
        <p:spPr>
          <a:xfrm>
            <a:off x="1413600" y="2466600"/>
            <a:ext cx="6316800" cy="8199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Char char="▪"/>
              <a:defRPr sz="2400" b="1"/>
            </a:lvl1pPr>
            <a:lvl2pPr marL="914400" lvl="1" indent="-381000" algn="ctr" rtl="0">
              <a:spcBef>
                <a:spcPts val="0"/>
              </a:spcBef>
              <a:spcAft>
                <a:spcPts val="0"/>
              </a:spcAft>
              <a:buSzPts val="2400"/>
              <a:buChar char="▫"/>
              <a:defRPr b="1"/>
            </a:lvl2pPr>
            <a:lvl3pPr marL="1371600" lvl="2" indent="-381000" algn="ctr" rtl="0">
              <a:spcBef>
                <a:spcPts val="0"/>
              </a:spcBef>
              <a:spcAft>
                <a:spcPts val="0"/>
              </a:spcAft>
              <a:buSzPts val="2400"/>
              <a:buChar char="■"/>
              <a:defRPr b="1"/>
            </a:lvl3pPr>
            <a:lvl4pPr marL="1828800" lvl="3" indent="-381000" algn="ctr" rtl="0">
              <a:spcBef>
                <a:spcPts val="0"/>
              </a:spcBef>
              <a:spcAft>
                <a:spcPts val="0"/>
              </a:spcAft>
              <a:buSzPts val="2400"/>
              <a:buChar char="●"/>
              <a:defRPr sz="2400" b="1"/>
            </a:lvl4pPr>
            <a:lvl5pPr marL="2286000" lvl="4" indent="-381000" algn="ctr" rtl="0">
              <a:spcBef>
                <a:spcPts val="0"/>
              </a:spcBef>
              <a:spcAft>
                <a:spcPts val="0"/>
              </a:spcAft>
              <a:buSzPts val="2400"/>
              <a:buChar char="○"/>
              <a:defRPr sz="2400" b="1"/>
            </a:lvl5pPr>
            <a:lvl6pPr marL="2743200" lvl="5" indent="-381000" algn="ctr" rtl="0">
              <a:spcBef>
                <a:spcPts val="0"/>
              </a:spcBef>
              <a:spcAft>
                <a:spcPts val="0"/>
              </a:spcAft>
              <a:buSzPts val="2400"/>
              <a:buChar char="■"/>
              <a:defRPr sz="2400" b="1"/>
            </a:lvl6pPr>
            <a:lvl7pPr marL="3200400" lvl="6" indent="-381000" algn="ctr" rtl="0">
              <a:spcBef>
                <a:spcPts val="0"/>
              </a:spcBef>
              <a:spcAft>
                <a:spcPts val="0"/>
              </a:spcAft>
              <a:buSzPts val="2400"/>
              <a:buChar char="●"/>
              <a:defRPr sz="2400" b="1"/>
            </a:lvl7pPr>
            <a:lvl8pPr marL="3657600" lvl="7" indent="-381000" algn="ctr" rtl="0">
              <a:spcBef>
                <a:spcPts val="0"/>
              </a:spcBef>
              <a:spcAft>
                <a:spcPts val="0"/>
              </a:spcAft>
              <a:buSzPts val="2400"/>
              <a:buChar char="○"/>
              <a:defRPr sz="2400" b="1"/>
            </a:lvl8pPr>
            <a:lvl9pPr marL="4114800" lvl="8" indent="-381000" algn="ctr">
              <a:spcBef>
                <a:spcPts val="0"/>
              </a:spcBef>
              <a:spcAft>
                <a:spcPts val="0"/>
              </a:spcAft>
              <a:buSzPts val="2400"/>
              <a:buChar char="■"/>
              <a:defRPr sz="2400" b="1"/>
            </a:lvl9pPr>
          </a:lstStyle>
          <a:p>
            <a:endParaRPr/>
          </a:p>
        </p:txBody>
      </p:sp>
      <p:grpSp>
        <p:nvGrpSpPr>
          <p:cNvPr id="29" name="Google Shape;29;p4"/>
          <p:cNvGrpSpPr/>
          <p:nvPr/>
        </p:nvGrpSpPr>
        <p:grpSpPr>
          <a:xfrm>
            <a:off x="3954441" y="1078293"/>
            <a:ext cx="1212106" cy="1158543"/>
            <a:chOff x="3754950" y="1132925"/>
            <a:chExt cx="1580939" cy="1544725"/>
          </a:xfrm>
        </p:grpSpPr>
        <p:sp>
          <p:nvSpPr>
            <p:cNvPr id="30" name="Google Shape;30;p4"/>
            <p:cNvSpPr/>
            <p:nvPr/>
          </p:nvSpPr>
          <p:spPr>
            <a:xfrm>
              <a:off x="3907350" y="1285321"/>
              <a:ext cx="1329300" cy="1329300"/>
            </a:xfrm>
            <a:prstGeom prst="ellipse">
              <a:avLst/>
            </a:prstGeom>
            <a:noFill/>
            <a:ln w="9525"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3754950" y="1132925"/>
              <a:ext cx="1480500" cy="14805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 name="Google Shape;32;p4"/>
            <p:cNvCxnSpPr>
              <a:endCxn id="30" idx="1"/>
            </p:cNvCxnSpPr>
            <p:nvPr/>
          </p:nvCxnSpPr>
          <p:spPr>
            <a:xfrm>
              <a:off x="3890221" y="1267893"/>
              <a:ext cx="211800" cy="212100"/>
            </a:xfrm>
            <a:prstGeom prst="straightConnector1">
              <a:avLst/>
            </a:prstGeom>
            <a:noFill/>
            <a:ln w="9525" cap="flat" cmpd="sng">
              <a:solidFill>
                <a:srgbClr val="FFFFFF"/>
              </a:solidFill>
              <a:prstDash val="dash"/>
              <a:round/>
              <a:headEnd type="none" w="med" len="med"/>
              <a:tailEnd type="none" w="med" len="med"/>
            </a:ln>
          </p:spPr>
        </p:cxnSp>
        <p:cxnSp>
          <p:nvCxnSpPr>
            <p:cNvPr id="33" name="Google Shape;33;p4"/>
            <p:cNvCxnSpPr/>
            <p:nvPr/>
          </p:nvCxnSpPr>
          <p:spPr>
            <a:xfrm>
              <a:off x="5335889" y="1276425"/>
              <a:ext cx="0" cy="1393500"/>
            </a:xfrm>
            <a:prstGeom prst="straightConnector1">
              <a:avLst/>
            </a:prstGeom>
            <a:noFill/>
            <a:ln w="9525" cap="flat" cmpd="sng">
              <a:solidFill>
                <a:srgbClr val="FFFFFF"/>
              </a:solidFill>
              <a:prstDash val="solid"/>
              <a:round/>
              <a:headEnd type="triangle" w="sm" len="sm"/>
              <a:tailEnd type="triangle" w="sm" len="sm"/>
            </a:ln>
          </p:spPr>
        </p:cxnSp>
        <p:sp>
          <p:nvSpPr>
            <p:cNvPr id="34" name="Google Shape;34;p4"/>
            <p:cNvSpPr/>
            <p:nvPr/>
          </p:nvSpPr>
          <p:spPr>
            <a:xfrm>
              <a:off x="4222975" y="1683233"/>
              <a:ext cx="698050" cy="549925"/>
            </a:xfrm>
            <a:prstGeom prst="rect">
              <a:avLst/>
            </a:prstGeom>
          </p:spPr>
          <p:txBody>
            <a:bodyPr>
              <a:prstTxWarp prst="textPlain">
                <a:avLst/>
              </a:prstTxWarp>
            </a:bodyPr>
            <a:lstStyle/>
            <a:p>
              <a:pPr lvl="0" algn="ctr"/>
              <a:r>
                <a:rPr b="1" i="0">
                  <a:ln w="19050" cap="flat" cmpd="sng">
                    <a:solidFill>
                      <a:srgbClr val="FFFFFF"/>
                    </a:solidFill>
                    <a:prstDash val="solid"/>
                    <a:round/>
                    <a:headEnd type="none" w="sm" len="sm"/>
                    <a:tailEnd type="none" w="sm" len="sm"/>
                  </a:ln>
                  <a:noFill/>
                  <a:latin typeface="Arial"/>
                </a:rPr>
                <a:t>“</a:t>
              </a:r>
            </a:p>
          </p:txBody>
        </p:sp>
        <p:cxnSp>
          <p:nvCxnSpPr>
            <p:cNvPr id="35" name="Google Shape;35;p4"/>
            <p:cNvCxnSpPr>
              <a:stCxn id="30" idx="5"/>
            </p:cNvCxnSpPr>
            <p:nvPr/>
          </p:nvCxnSpPr>
          <p:spPr>
            <a:xfrm>
              <a:off x="5041979" y="2419950"/>
              <a:ext cx="253800" cy="257700"/>
            </a:xfrm>
            <a:prstGeom prst="straightConnector1">
              <a:avLst/>
            </a:prstGeom>
            <a:noFill/>
            <a:ln w="9525" cap="flat" cmpd="sng">
              <a:solidFill>
                <a:srgbClr val="FFFFFF"/>
              </a:solidFill>
              <a:prstDash val="dash"/>
              <a:round/>
              <a:headEnd type="none" w="med" len="med"/>
              <a:tailEnd type="none" w="med" len="med"/>
            </a:ln>
          </p:spPr>
        </p:cxnSp>
        <p:cxnSp>
          <p:nvCxnSpPr>
            <p:cNvPr id="36" name="Google Shape;36;p4"/>
            <p:cNvCxnSpPr/>
            <p:nvPr/>
          </p:nvCxnSpPr>
          <p:spPr>
            <a:xfrm>
              <a:off x="4244700" y="1591869"/>
              <a:ext cx="654600" cy="0"/>
            </a:xfrm>
            <a:prstGeom prst="straightConnector1">
              <a:avLst/>
            </a:prstGeom>
            <a:noFill/>
            <a:ln w="9525" cap="flat" cmpd="sng">
              <a:solidFill>
                <a:srgbClr val="FFFFFF"/>
              </a:solidFill>
              <a:prstDash val="solid"/>
              <a:round/>
              <a:headEnd type="triangle" w="sm" len="sm"/>
              <a:tailEnd type="triangle" w="sm" len="sm"/>
            </a:ln>
          </p:spPr>
        </p:cxnSp>
      </p:grpSp>
      <p:sp>
        <p:nvSpPr>
          <p:cNvPr id="37" name="Google Shape;37;p4"/>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0" name="Google Shape;40;p5"/>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41" name="Google Shape;41;p5"/>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4" name="Google Shape;44;p6"/>
          <p:cNvSpPr txBox="1">
            <a:spLocks noGrp="1"/>
          </p:cNvSpPr>
          <p:nvPr>
            <p:ph type="body" idx="1"/>
          </p:nvPr>
        </p:nvSpPr>
        <p:spPr>
          <a:xfrm>
            <a:off x="420778"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5" name="Google Shape;45;p6"/>
          <p:cNvSpPr txBox="1">
            <a:spLocks noGrp="1"/>
          </p:cNvSpPr>
          <p:nvPr>
            <p:ph type="body" idx="2"/>
          </p:nvPr>
        </p:nvSpPr>
        <p:spPr>
          <a:xfrm>
            <a:off x="4731381"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6" name="Google Shape;46;p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9" name="Google Shape;49;p7"/>
          <p:cNvSpPr txBox="1">
            <a:spLocks noGrp="1"/>
          </p:cNvSpPr>
          <p:nvPr>
            <p:ph type="body" idx="1"/>
          </p:nvPr>
        </p:nvSpPr>
        <p:spPr>
          <a:xfrm>
            <a:off x="457200" y="1234143"/>
            <a:ext cx="2631900" cy="33483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0" name="Google Shape;50;p7"/>
          <p:cNvSpPr txBox="1">
            <a:spLocks noGrp="1"/>
          </p:cNvSpPr>
          <p:nvPr>
            <p:ph type="body" idx="2"/>
          </p:nvPr>
        </p:nvSpPr>
        <p:spPr>
          <a:xfrm>
            <a:off x="3223964" y="1234143"/>
            <a:ext cx="2631900" cy="33483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1" name="Google Shape;51;p7"/>
          <p:cNvSpPr txBox="1">
            <a:spLocks noGrp="1"/>
          </p:cNvSpPr>
          <p:nvPr>
            <p:ph type="body" idx="3"/>
          </p:nvPr>
        </p:nvSpPr>
        <p:spPr>
          <a:xfrm>
            <a:off x="5990727" y="1234143"/>
            <a:ext cx="2631900" cy="33483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2" name="Google Shape;52;p7"/>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5" name="Google Shape;55;p8"/>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0">
            <a:alphaModFix/>
          </a:blip>
          <a:stretch>
            <a:fillRect/>
          </a:stretch>
        </p:blipFill>
        <p:spPr>
          <a:xfrm>
            <a:off x="1116" y="0"/>
            <a:ext cx="9141767" cy="5143500"/>
          </a:xfrm>
          <a:prstGeom prst="rect">
            <a:avLst/>
          </a:prstGeom>
          <a:noFill/>
          <a:ln>
            <a:noFill/>
          </a:ln>
        </p:spPr>
      </p:pic>
      <p:sp>
        <p:nvSpPr>
          <p:cNvPr id="7" name="Google Shape;7;p1"/>
          <p:cNvSpPr/>
          <p:nvPr/>
        </p:nvSpPr>
        <p:spPr>
          <a:xfrm>
            <a:off x="91700" y="96300"/>
            <a:ext cx="8966100" cy="4945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404330" y="493832"/>
            <a:ext cx="8229600" cy="41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1pPr>
            <a:lvl2pPr lvl="1">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2pPr>
            <a:lvl3pPr lvl="2">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3pPr>
            <a:lvl4pPr lvl="3">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4pPr>
            <a:lvl5pPr lvl="4">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5pPr>
            <a:lvl6pPr lvl="5">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6pPr>
            <a:lvl7pPr lvl="6">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7pPr>
            <a:lvl8pPr lvl="7">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8pPr>
            <a:lvl9pPr lvl="8">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9pPr>
          </a:lstStyle>
          <a:p>
            <a:endParaRPr/>
          </a:p>
        </p:txBody>
      </p:sp>
      <p:sp>
        <p:nvSpPr>
          <p:cNvPr id="9" name="Google Shape;9;p1"/>
          <p:cNvSpPr txBox="1">
            <a:spLocks noGrp="1"/>
          </p:cNvSpPr>
          <p:nvPr>
            <p:ph type="body" idx="1"/>
          </p:nvPr>
        </p:nvSpPr>
        <p:spPr>
          <a:xfrm>
            <a:off x="457200" y="1125000"/>
            <a:ext cx="8229600" cy="36390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lt1"/>
              </a:buClr>
              <a:buSzPts val="2400"/>
              <a:buFont typeface="Cousine"/>
              <a:buChar char="▪"/>
              <a:defRPr sz="2400">
                <a:solidFill>
                  <a:schemeClr val="lt1"/>
                </a:solidFill>
                <a:latin typeface="Cousine"/>
                <a:ea typeface="Cousine"/>
                <a:cs typeface="Cousine"/>
                <a:sym typeface="Cousine"/>
              </a:defRPr>
            </a:lvl1pPr>
            <a:lvl2pPr marL="914400" lvl="1"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2pPr>
            <a:lvl3pPr marL="1371600" lvl="2"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3pPr>
            <a:lvl4pPr marL="1828800" lvl="3"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4pPr>
            <a:lvl5pPr marL="2286000" lvl="4"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5pPr>
            <a:lvl6pPr marL="2743200" lvl="5"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6pPr>
            <a:lvl7pPr marL="3200400" lvl="6"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7pPr>
            <a:lvl8pPr marL="3657600" lvl="7"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8pPr>
            <a:lvl9pPr marL="4114800" lvl="8"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9pPr>
          </a:lstStyle>
          <a:p>
            <a:endParaRPr/>
          </a:p>
        </p:txBody>
      </p:sp>
      <p:sp>
        <p:nvSpPr>
          <p:cNvPr id="10" name="Google Shape;10;p1"/>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lvl1pPr lvl="0" algn="r">
              <a:buNone/>
              <a:defRPr sz="1000">
                <a:solidFill>
                  <a:schemeClr val="lt1"/>
                </a:solidFill>
                <a:latin typeface="Cousine"/>
                <a:ea typeface="Cousine"/>
                <a:cs typeface="Cousine"/>
                <a:sym typeface="Cousine"/>
              </a:defRPr>
            </a:lvl1pPr>
            <a:lvl2pPr lvl="1" algn="r">
              <a:buNone/>
              <a:defRPr sz="1000">
                <a:solidFill>
                  <a:schemeClr val="lt1"/>
                </a:solidFill>
                <a:latin typeface="Cousine"/>
                <a:ea typeface="Cousine"/>
                <a:cs typeface="Cousine"/>
                <a:sym typeface="Cousine"/>
              </a:defRPr>
            </a:lvl2pPr>
            <a:lvl3pPr lvl="2" algn="r">
              <a:buNone/>
              <a:defRPr sz="1000">
                <a:solidFill>
                  <a:schemeClr val="lt1"/>
                </a:solidFill>
                <a:latin typeface="Cousine"/>
                <a:ea typeface="Cousine"/>
                <a:cs typeface="Cousine"/>
                <a:sym typeface="Cousine"/>
              </a:defRPr>
            </a:lvl3pPr>
            <a:lvl4pPr lvl="3" algn="r">
              <a:buNone/>
              <a:defRPr sz="1000">
                <a:solidFill>
                  <a:schemeClr val="lt1"/>
                </a:solidFill>
                <a:latin typeface="Cousine"/>
                <a:ea typeface="Cousine"/>
                <a:cs typeface="Cousine"/>
                <a:sym typeface="Cousine"/>
              </a:defRPr>
            </a:lvl4pPr>
            <a:lvl5pPr lvl="4" algn="r">
              <a:buNone/>
              <a:defRPr sz="1000">
                <a:solidFill>
                  <a:schemeClr val="lt1"/>
                </a:solidFill>
                <a:latin typeface="Cousine"/>
                <a:ea typeface="Cousine"/>
                <a:cs typeface="Cousine"/>
                <a:sym typeface="Cousine"/>
              </a:defRPr>
            </a:lvl5pPr>
            <a:lvl6pPr lvl="5" algn="r">
              <a:buNone/>
              <a:defRPr sz="1000">
                <a:solidFill>
                  <a:schemeClr val="lt1"/>
                </a:solidFill>
                <a:latin typeface="Cousine"/>
                <a:ea typeface="Cousine"/>
                <a:cs typeface="Cousine"/>
                <a:sym typeface="Cousine"/>
              </a:defRPr>
            </a:lvl6pPr>
            <a:lvl7pPr lvl="6" algn="r">
              <a:buNone/>
              <a:defRPr sz="1000">
                <a:solidFill>
                  <a:schemeClr val="lt1"/>
                </a:solidFill>
                <a:latin typeface="Cousine"/>
                <a:ea typeface="Cousine"/>
                <a:cs typeface="Cousine"/>
                <a:sym typeface="Cousine"/>
              </a:defRPr>
            </a:lvl7pPr>
            <a:lvl8pPr lvl="7" algn="r">
              <a:buNone/>
              <a:defRPr sz="1000">
                <a:solidFill>
                  <a:schemeClr val="lt1"/>
                </a:solidFill>
                <a:latin typeface="Cousine"/>
                <a:ea typeface="Cousine"/>
                <a:cs typeface="Cousine"/>
                <a:sym typeface="Cousine"/>
              </a:defRPr>
            </a:lvl8pPr>
            <a:lvl9pPr lvl="8" algn="r">
              <a:buNone/>
              <a:defRPr sz="1000">
                <a:solidFill>
                  <a:schemeClr val="lt1"/>
                </a:solidFill>
                <a:latin typeface="Cousine"/>
                <a:ea typeface="Cousine"/>
                <a:cs typeface="Cousine"/>
                <a:sym typeface="Cousin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s://share.streamlit.io/wumingumou/business_loc_recommender/main"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share.streamlit.io/wumingumou/business_loc_recommender/main" TargetMode="External"/><Relationship Id="rId2" Type="http://schemas.openxmlformats.org/officeDocument/2006/relationships/notesSlide" Target="../notesSlides/notesSlide33.xml"/><Relationship Id="rId1" Type="http://schemas.openxmlformats.org/officeDocument/2006/relationships/slideLayout" Target="../slideLayouts/slideLayout8.xml"/><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a:off x="914400" y="2980864"/>
            <a:ext cx="7212600" cy="1159800"/>
          </a:xfrm>
          <a:prstGeom prst="rect">
            <a:avLst/>
          </a:prstGeom>
        </p:spPr>
        <p:txBody>
          <a:bodyPr spcFirstLastPara="1" wrap="square" lIns="91425" tIns="91425" rIns="91425" bIns="91425" anchor="b" anchorCtr="0">
            <a:noAutofit/>
          </a:bodyPr>
          <a:lstStyle/>
          <a:p>
            <a:pPr lvl="0"/>
            <a:r>
              <a:rPr lang="en-US" altLang="zh-CN" sz="3800" b="0"/>
              <a:t>What is the Best Location for Your Next Business?</a:t>
            </a:r>
            <a:endParaRPr sz="3800" b="0"/>
          </a:p>
        </p:txBody>
      </p:sp>
      <p:sp>
        <p:nvSpPr>
          <p:cNvPr id="2" name="文本框 1">
            <a:extLst>
              <a:ext uri="{FF2B5EF4-FFF2-40B4-BE49-F238E27FC236}">
                <a16:creationId xmlns:a16="http://schemas.microsoft.com/office/drawing/2014/main" id="{736CFA73-15F4-E445-9C88-3C4772CAB741}"/>
              </a:ext>
            </a:extLst>
          </p:cNvPr>
          <p:cNvSpPr txBox="1"/>
          <p:nvPr/>
        </p:nvSpPr>
        <p:spPr>
          <a:xfrm>
            <a:off x="1954306" y="4522762"/>
            <a:ext cx="6172694" cy="400110"/>
          </a:xfrm>
          <a:prstGeom prst="rect">
            <a:avLst/>
          </a:prstGeom>
          <a:noFill/>
        </p:spPr>
        <p:txBody>
          <a:bodyPr wrap="square" rtlCol="0">
            <a:spAutoFit/>
          </a:bodyPr>
          <a:lstStyle/>
          <a:p>
            <a:r>
              <a:rPr lang="en-US" altLang="zh-CN" sz="2000" err="1">
                <a:solidFill>
                  <a:schemeClr val="lt1"/>
                </a:solidFill>
                <a:latin typeface="Cousine"/>
                <a:cs typeface="Cousine"/>
                <a:sym typeface="Cousine"/>
              </a:rPr>
              <a:t>Deyao</a:t>
            </a:r>
            <a:r>
              <a:rPr lang="zh-CN" altLang="en-US" sz="2000">
                <a:solidFill>
                  <a:schemeClr val="lt1"/>
                </a:solidFill>
                <a:latin typeface="Cousine"/>
                <a:cs typeface="Cousine"/>
                <a:sym typeface="Cousine"/>
              </a:rPr>
              <a:t> </a:t>
            </a:r>
            <a:r>
              <a:rPr lang="en-US" altLang="zh-CN" sz="2000">
                <a:solidFill>
                  <a:schemeClr val="lt1"/>
                </a:solidFill>
                <a:latin typeface="Cousine"/>
                <a:cs typeface="Cousine"/>
                <a:sym typeface="Cousine"/>
              </a:rPr>
              <a:t>Kong</a:t>
            </a:r>
            <a:r>
              <a:rPr lang="zh-CN" altLang="en-US" sz="2000">
                <a:solidFill>
                  <a:schemeClr val="lt1"/>
                </a:solidFill>
                <a:latin typeface="Cousine"/>
                <a:cs typeface="Cousine"/>
                <a:sym typeface="Cousine"/>
              </a:rPr>
              <a:t> </a:t>
            </a:r>
            <a:r>
              <a:rPr lang="en-US" altLang="zh-CN" sz="2000">
                <a:solidFill>
                  <a:schemeClr val="lt1"/>
                </a:solidFill>
                <a:latin typeface="Cousine"/>
                <a:cs typeface="Cousine"/>
                <a:sym typeface="Cousine"/>
              </a:rPr>
              <a:t>&amp;</a:t>
            </a:r>
            <a:r>
              <a:rPr lang="zh-CN" altLang="en-US" sz="2000">
                <a:solidFill>
                  <a:schemeClr val="lt1"/>
                </a:solidFill>
                <a:latin typeface="Cousine"/>
                <a:cs typeface="Cousine"/>
                <a:sym typeface="Cousine"/>
              </a:rPr>
              <a:t> </a:t>
            </a:r>
            <a:r>
              <a:rPr lang="en-US" altLang="zh-CN" sz="2000">
                <a:solidFill>
                  <a:schemeClr val="lt1"/>
                </a:solidFill>
                <a:latin typeface="Cousine"/>
                <a:cs typeface="Cousine"/>
                <a:sym typeface="Cousine"/>
              </a:rPr>
              <a:t>Rui</a:t>
            </a:r>
            <a:r>
              <a:rPr lang="zh-CN" altLang="en-US" sz="2000">
                <a:solidFill>
                  <a:schemeClr val="lt1"/>
                </a:solidFill>
                <a:latin typeface="Cousine"/>
                <a:cs typeface="Cousine"/>
                <a:sym typeface="Cousine"/>
              </a:rPr>
              <a:t> </a:t>
            </a:r>
            <a:r>
              <a:rPr lang="en-US" altLang="zh-CN" sz="2000">
                <a:solidFill>
                  <a:schemeClr val="lt1"/>
                </a:solidFill>
                <a:latin typeface="Cousine"/>
                <a:cs typeface="Cousine"/>
                <a:sym typeface="Cousine"/>
              </a:rPr>
              <a:t>Lin</a:t>
            </a:r>
            <a:endParaRPr lang="zh-CN" altLang="en-US" sz="2000">
              <a:solidFill>
                <a:schemeClr val="lt1"/>
              </a:solidFill>
              <a:latin typeface="Cousine"/>
              <a:cs typeface="Cousine"/>
              <a:sym typeface="Cousine"/>
            </a:endParaRPr>
          </a:p>
        </p:txBody>
      </p:sp>
      <p:sp>
        <p:nvSpPr>
          <p:cNvPr id="19" name="Google Shape;556;p46">
            <a:extLst>
              <a:ext uri="{FF2B5EF4-FFF2-40B4-BE49-F238E27FC236}">
                <a16:creationId xmlns:a16="http://schemas.microsoft.com/office/drawing/2014/main" id="{316CC1E3-451E-FD4E-906B-8B3B8C315F64}"/>
              </a:ext>
            </a:extLst>
          </p:cNvPr>
          <p:cNvSpPr/>
          <p:nvPr/>
        </p:nvSpPr>
        <p:spPr>
          <a:xfrm>
            <a:off x="1414339" y="4522762"/>
            <a:ext cx="268576" cy="357373"/>
          </a:xfrm>
          <a:custGeom>
            <a:avLst/>
            <a:gdLst/>
            <a:ahLst/>
            <a:cxnLst/>
            <a:rect l="l" t="t" r="r" b="b"/>
            <a:pathLst>
              <a:path w="12289" h="16352" extrusionOk="0">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7"/>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a:t>Clustering Process</a:t>
            </a:r>
            <a:endParaRPr/>
          </a:p>
        </p:txBody>
      </p:sp>
      <p:sp>
        <p:nvSpPr>
          <p:cNvPr id="258" name="Google Shape;258;p27"/>
          <p:cNvSpPr txBox="1"/>
          <p:nvPr/>
        </p:nvSpPr>
        <p:spPr>
          <a:xfrm>
            <a:off x="3233752" y="3889960"/>
            <a:ext cx="2262273" cy="583800"/>
          </a:xfrm>
          <a:prstGeom prst="rect">
            <a:avLst/>
          </a:prstGeom>
          <a:noFill/>
          <a:ln w="19050" cap="rnd" cmpd="sng">
            <a:solidFill>
              <a:srgbClr val="FFFFFF"/>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FFFF"/>
                </a:solidFill>
                <a:latin typeface="Cousine"/>
                <a:ea typeface="Cousine"/>
                <a:cs typeface="Cousine"/>
                <a:sym typeface="Cousine"/>
              </a:rPr>
              <a:t>K-Means</a:t>
            </a:r>
            <a:endParaRPr sz="2400">
              <a:solidFill>
                <a:srgbClr val="FFFFFF"/>
              </a:solidFill>
              <a:latin typeface="Cousine"/>
              <a:ea typeface="Cousine"/>
              <a:cs typeface="Cousine"/>
              <a:sym typeface="Cousine"/>
            </a:endParaRPr>
          </a:p>
        </p:txBody>
      </p:sp>
      <p:sp>
        <p:nvSpPr>
          <p:cNvPr id="259" name="Google Shape;259;p27"/>
          <p:cNvSpPr txBox="1"/>
          <p:nvPr/>
        </p:nvSpPr>
        <p:spPr>
          <a:xfrm>
            <a:off x="6297793" y="3889960"/>
            <a:ext cx="2262273" cy="583800"/>
          </a:xfrm>
          <a:prstGeom prst="rect">
            <a:avLst/>
          </a:pr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FFFF"/>
                </a:solidFill>
                <a:latin typeface="Cousine"/>
                <a:ea typeface="Cousine"/>
                <a:cs typeface="Cousine"/>
                <a:sym typeface="Cousine"/>
              </a:rPr>
              <a:t>Group Label</a:t>
            </a:r>
            <a:endParaRPr sz="2400">
              <a:solidFill>
                <a:srgbClr val="FFFFFF"/>
              </a:solidFill>
              <a:latin typeface="Cousine"/>
              <a:ea typeface="Cousine"/>
              <a:cs typeface="Cousine"/>
              <a:sym typeface="Cousine"/>
            </a:endParaRPr>
          </a:p>
        </p:txBody>
      </p:sp>
      <p:cxnSp>
        <p:nvCxnSpPr>
          <p:cNvPr id="260" name="Google Shape;260;p27"/>
          <p:cNvCxnSpPr>
            <a:cxnSpLocks/>
            <a:stCxn id="261" idx="2"/>
            <a:endCxn id="258" idx="0"/>
          </p:cNvCxnSpPr>
          <p:nvPr/>
        </p:nvCxnSpPr>
        <p:spPr>
          <a:xfrm>
            <a:off x="4364889" y="3073585"/>
            <a:ext cx="0" cy="816375"/>
          </a:xfrm>
          <a:prstGeom prst="straightConnector1">
            <a:avLst/>
          </a:prstGeom>
          <a:noFill/>
          <a:ln w="9525" cap="rnd" cmpd="sng">
            <a:solidFill>
              <a:srgbClr val="FFFFFF"/>
            </a:solidFill>
            <a:prstDash val="solid"/>
            <a:round/>
            <a:headEnd type="oval" w="lg" len="lg"/>
            <a:tailEnd type="triangle" w="lg" len="lg"/>
          </a:ln>
        </p:spPr>
      </p:cxnSp>
      <p:cxnSp>
        <p:nvCxnSpPr>
          <p:cNvPr id="262" name="Google Shape;262;p27"/>
          <p:cNvCxnSpPr>
            <a:cxnSpLocks/>
            <a:stCxn id="258" idx="3"/>
            <a:endCxn id="259" idx="1"/>
          </p:cNvCxnSpPr>
          <p:nvPr/>
        </p:nvCxnSpPr>
        <p:spPr>
          <a:xfrm>
            <a:off x="5496025" y="4181860"/>
            <a:ext cx="801768" cy="0"/>
          </a:xfrm>
          <a:prstGeom prst="straightConnector1">
            <a:avLst/>
          </a:prstGeom>
          <a:noFill/>
          <a:ln w="9525" cap="rnd" cmpd="sng">
            <a:solidFill>
              <a:srgbClr val="FFFFFF"/>
            </a:solidFill>
            <a:prstDash val="solid"/>
            <a:round/>
            <a:headEnd type="oval" w="lg" len="lg"/>
            <a:tailEnd type="triangle" w="lg" len="lg"/>
          </a:ln>
        </p:spPr>
      </p:cxnSp>
      <p:sp>
        <p:nvSpPr>
          <p:cNvPr id="261" name="Google Shape;261;p27"/>
          <p:cNvSpPr txBox="1"/>
          <p:nvPr/>
        </p:nvSpPr>
        <p:spPr>
          <a:xfrm>
            <a:off x="3233752" y="2489785"/>
            <a:ext cx="2262273" cy="583800"/>
          </a:xfrm>
          <a:prstGeom prst="rect">
            <a:avLst/>
          </a:prstGeom>
          <a:noFill/>
          <a:ln w="19050" cap="rnd" cmpd="sng">
            <a:solidFill>
              <a:srgbClr val="FFFFFF"/>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FFFF"/>
                </a:solidFill>
                <a:latin typeface="Cousine"/>
                <a:ea typeface="Cousine"/>
                <a:cs typeface="Cousine"/>
                <a:sym typeface="Cousine"/>
              </a:rPr>
              <a:t>DBSCAN</a:t>
            </a:r>
            <a:endParaRPr sz="2400">
              <a:solidFill>
                <a:srgbClr val="FFFFFF"/>
              </a:solidFill>
              <a:latin typeface="Cousine"/>
              <a:ea typeface="Cousine"/>
              <a:cs typeface="Cousine"/>
              <a:sym typeface="Cousine"/>
            </a:endParaRPr>
          </a:p>
        </p:txBody>
      </p:sp>
      <p:sp>
        <p:nvSpPr>
          <p:cNvPr id="263" name="Google Shape;263;p27"/>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14" name="Google Shape;258;p27">
            <a:extLst>
              <a:ext uri="{FF2B5EF4-FFF2-40B4-BE49-F238E27FC236}">
                <a16:creationId xmlns:a16="http://schemas.microsoft.com/office/drawing/2014/main" id="{7A5B0C89-7C8E-4E4C-9FEC-096E762EB7A5}"/>
              </a:ext>
            </a:extLst>
          </p:cNvPr>
          <p:cNvSpPr txBox="1"/>
          <p:nvPr/>
        </p:nvSpPr>
        <p:spPr>
          <a:xfrm>
            <a:off x="6297794" y="2373497"/>
            <a:ext cx="2262273" cy="816375"/>
          </a:xfrm>
          <a:prstGeom prst="rect">
            <a:avLst/>
          </a:prstGeom>
          <a:noFill/>
          <a:ln w="19050" cap="rnd" cmpd="sng">
            <a:solidFill>
              <a:srgbClr val="FFFFFF"/>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2400">
                <a:solidFill>
                  <a:srgbClr val="FFFFFF"/>
                </a:solidFill>
                <a:latin typeface="Cousine"/>
                <a:ea typeface="Cousine"/>
                <a:cs typeface="Cousine"/>
                <a:sym typeface="Cousine"/>
              </a:rPr>
              <a:t>Logistic Regressor</a:t>
            </a:r>
            <a:endParaRPr sz="2400">
              <a:solidFill>
                <a:srgbClr val="FFFFFF"/>
              </a:solidFill>
              <a:latin typeface="Cousine"/>
              <a:ea typeface="Cousine"/>
              <a:cs typeface="Cousine"/>
              <a:sym typeface="Cousine"/>
            </a:endParaRPr>
          </a:p>
        </p:txBody>
      </p:sp>
      <p:cxnSp>
        <p:nvCxnSpPr>
          <p:cNvPr id="19" name="Google Shape;260;p27">
            <a:extLst>
              <a:ext uri="{FF2B5EF4-FFF2-40B4-BE49-F238E27FC236}">
                <a16:creationId xmlns:a16="http://schemas.microsoft.com/office/drawing/2014/main" id="{E5D1DA32-D506-48A3-8607-BAFCA9540389}"/>
              </a:ext>
            </a:extLst>
          </p:cNvPr>
          <p:cNvCxnSpPr>
            <a:cxnSpLocks/>
            <a:stCxn id="261" idx="3"/>
            <a:endCxn id="14" idx="1"/>
          </p:cNvCxnSpPr>
          <p:nvPr/>
        </p:nvCxnSpPr>
        <p:spPr>
          <a:xfrm>
            <a:off x="5496025" y="2781685"/>
            <a:ext cx="801769" cy="0"/>
          </a:xfrm>
          <a:prstGeom prst="straightConnector1">
            <a:avLst/>
          </a:prstGeom>
          <a:noFill/>
          <a:ln w="9525" cap="rnd" cmpd="sng">
            <a:solidFill>
              <a:srgbClr val="FFFFFF"/>
            </a:solidFill>
            <a:prstDash val="solid"/>
            <a:round/>
            <a:headEnd type="oval" w="lg" len="lg"/>
            <a:tailEnd type="triangle" w="lg" len="lg"/>
          </a:ln>
        </p:spPr>
      </p:cxnSp>
      <p:sp>
        <p:nvSpPr>
          <p:cNvPr id="29" name="Google Shape;259;p27">
            <a:extLst>
              <a:ext uri="{FF2B5EF4-FFF2-40B4-BE49-F238E27FC236}">
                <a16:creationId xmlns:a16="http://schemas.microsoft.com/office/drawing/2014/main" id="{CCDACD43-E875-4D38-8216-450B79979D2C}"/>
              </a:ext>
            </a:extLst>
          </p:cNvPr>
          <p:cNvSpPr txBox="1"/>
          <p:nvPr/>
        </p:nvSpPr>
        <p:spPr>
          <a:xfrm>
            <a:off x="3233752" y="1089611"/>
            <a:ext cx="2262273" cy="736715"/>
          </a:xfrm>
          <a:prstGeom prst="rect">
            <a:avLst/>
          </a:pr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FFFF"/>
                </a:solidFill>
                <a:latin typeface="Cousine"/>
                <a:ea typeface="Cousine"/>
                <a:cs typeface="Cousine"/>
                <a:sym typeface="Cousine"/>
              </a:rPr>
              <a:t>Data Attributes</a:t>
            </a:r>
            <a:endParaRPr sz="2400">
              <a:solidFill>
                <a:srgbClr val="FFFFFF"/>
              </a:solidFill>
              <a:latin typeface="Cousine"/>
              <a:ea typeface="Cousine"/>
              <a:cs typeface="Cousine"/>
              <a:sym typeface="Cousine"/>
            </a:endParaRPr>
          </a:p>
        </p:txBody>
      </p:sp>
      <p:cxnSp>
        <p:nvCxnSpPr>
          <p:cNvPr id="31" name="Google Shape;260;p27">
            <a:extLst>
              <a:ext uri="{FF2B5EF4-FFF2-40B4-BE49-F238E27FC236}">
                <a16:creationId xmlns:a16="http://schemas.microsoft.com/office/drawing/2014/main" id="{740A63A5-5F7A-4880-AA8A-5FD38F67585A}"/>
              </a:ext>
            </a:extLst>
          </p:cNvPr>
          <p:cNvCxnSpPr>
            <a:cxnSpLocks/>
            <a:stCxn id="29" idx="2"/>
            <a:endCxn id="261" idx="0"/>
          </p:cNvCxnSpPr>
          <p:nvPr/>
        </p:nvCxnSpPr>
        <p:spPr>
          <a:xfrm>
            <a:off x="4364889" y="1826326"/>
            <a:ext cx="0" cy="663459"/>
          </a:xfrm>
          <a:prstGeom prst="straightConnector1">
            <a:avLst/>
          </a:prstGeom>
          <a:noFill/>
          <a:ln w="9525" cap="rnd" cmpd="sng">
            <a:solidFill>
              <a:srgbClr val="FFFFFF"/>
            </a:solidFill>
            <a:prstDash val="solid"/>
            <a:round/>
            <a:headEnd type="oval" w="lg" len="lg"/>
            <a:tailEnd type="triangle" w="lg" len="lg"/>
          </a:ln>
        </p:spPr>
      </p:cxnSp>
      <p:sp>
        <p:nvSpPr>
          <p:cNvPr id="35" name="Google Shape;259;p27">
            <a:extLst>
              <a:ext uri="{FF2B5EF4-FFF2-40B4-BE49-F238E27FC236}">
                <a16:creationId xmlns:a16="http://schemas.microsoft.com/office/drawing/2014/main" id="{6E434ED7-50FD-4EE5-A2E4-C7612F56C43E}"/>
              </a:ext>
            </a:extLst>
          </p:cNvPr>
          <p:cNvSpPr txBox="1"/>
          <p:nvPr/>
        </p:nvSpPr>
        <p:spPr>
          <a:xfrm>
            <a:off x="623701" y="1089610"/>
            <a:ext cx="2262273" cy="736715"/>
          </a:xfrm>
          <a:prstGeom prst="rect">
            <a:avLst/>
          </a:pr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FFFF"/>
                </a:solidFill>
                <a:latin typeface="Cousine"/>
                <a:ea typeface="Cousine"/>
                <a:cs typeface="Cousine"/>
                <a:sym typeface="Cousine"/>
              </a:rPr>
              <a:t>Data </a:t>
            </a:r>
            <a:r>
              <a:rPr lang="en-US" altLang="zh-CN" sz="2400">
                <a:solidFill>
                  <a:srgbClr val="FFFFFF"/>
                </a:solidFill>
                <a:latin typeface="Cousine"/>
                <a:ea typeface="Cousine"/>
                <a:cs typeface="Cousine"/>
                <a:sym typeface="Cousine"/>
              </a:rPr>
              <a:t>Coordinates</a:t>
            </a:r>
            <a:endParaRPr sz="2400">
              <a:solidFill>
                <a:srgbClr val="FFFFFF"/>
              </a:solidFill>
              <a:latin typeface="Cousine"/>
              <a:ea typeface="Cousine"/>
              <a:cs typeface="Cousine"/>
              <a:sym typeface="Cousine"/>
            </a:endParaRPr>
          </a:p>
        </p:txBody>
      </p:sp>
      <p:cxnSp>
        <p:nvCxnSpPr>
          <p:cNvPr id="38" name="连接符: 肘形 37">
            <a:extLst>
              <a:ext uri="{FF2B5EF4-FFF2-40B4-BE49-F238E27FC236}">
                <a16:creationId xmlns:a16="http://schemas.microsoft.com/office/drawing/2014/main" id="{F70492A8-01DD-47D0-A100-A3F56EAB911D}"/>
              </a:ext>
            </a:extLst>
          </p:cNvPr>
          <p:cNvCxnSpPr>
            <a:cxnSpLocks/>
            <a:stCxn id="35" idx="2"/>
            <a:endCxn id="258" idx="1"/>
          </p:cNvCxnSpPr>
          <p:nvPr/>
        </p:nvCxnSpPr>
        <p:spPr>
          <a:xfrm rot="16200000" flipH="1">
            <a:off x="1316528" y="2264635"/>
            <a:ext cx="2355535" cy="1478914"/>
          </a:xfrm>
          <a:prstGeom prst="bentConnector2">
            <a:avLst/>
          </a:prstGeom>
          <a:noFill/>
          <a:ln w="9525" cap="rnd" cmpd="sng">
            <a:solidFill>
              <a:srgbClr val="FFFFFF"/>
            </a:solidFill>
            <a:prstDash val="solid"/>
            <a:round/>
            <a:headEnd type="oval" w="lg" len="lg"/>
            <a:tailEnd type="triangle" w="lg" len="lg"/>
          </a:ln>
        </p:spPr>
      </p:cxnSp>
    </p:spTree>
    <p:extLst>
      <p:ext uri="{BB962C8B-B14F-4D97-AF65-F5344CB8AC3E}">
        <p14:creationId xmlns:p14="http://schemas.microsoft.com/office/powerpoint/2010/main" val="28833073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DBSCAN PROCESS</a:t>
            </a:r>
            <a:endParaRP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18" name="Google Shape;258;p27">
            <a:extLst>
              <a:ext uri="{FF2B5EF4-FFF2-40B4-BE49-F238E27FC236}">
                <a16:creationId xmlns:a16="http://schemas.microsoft.com/office/drawing/2014/main" id="{B1E43DC4-021B-48D6-A0E7-0834FD549ACF}"/>
              </a:ext>
            </a:extLst>
          </p:cNvPr>
          <p:cNvSpPr txBox="1"/>
          <p:nvPr/>
        </p:nvSpPr>
        <p:spPr>
          <a:xfrm>
            <a:off x="7417870" y="1087595"/>
            <a:ext cx="590349" cy="150586"/>
          </a:xfrm>
          <a:prstGeom prst="rect">
            <a:avLst/>
          </a:prstGeom>
          <a:noFill/>
          <a:ln w="19050" cap="rnd" cmpd="sng">
            <a:solidFill>
              <a:srgbClr val="FFFFFF"/>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
                <a:solidFill>
                  <a:srgbClr val="FFFFFF"/>
                </a:solidFill>
                <a:latin typeface="Cousine"/>
                <a:ea typeface="Cousine"/>
                <a:cs typeface="Cousine"/>
                <a:sym typeface="Cousine"/>
              </a:rPr>
              <a:t>K-Means</a:t>
            </a:r>
            <a:endParaRPr sz="400">
              <a:solidFill>
                <a:srgbClr val="FFFFFF"/>
              </a:solidFill>
              <a:latin typeface="Cousine"/>
              <a:ea typeface="Cousine"/>
              <a:cs typeface="Cousine"/>
              <a:sym typeface="Cousine"/>
            </a:endParaRPr>
          </a:p>
        </p:txBody>
      </p:sp>
      <p:sp>
        <p:nvSpPr>
          <p:cNvPr id="19" name="Google Shape;259;p27">
            <a:extLst>
              <a:ext uri="{FF2B5EF4-FFF2-40B4-BE49-F238E27FC236}">
                <a16:creationId xmlns:a16="http://schemas.microsoft.com/office/drawing/2014/main" id="{42B7D603-F326-4E7B-8429-BAD74BD95603}"/>
              </a:ext>
            </a:extLst>
          </p:cNvPr>
          <p:cNvSpPr txBox="1"/>
          <p:nvPr/>
        </p:nvSpPr>
        <p:spPr>
          <a:xfrm>
            <a:off x="8303391" y="1087595"/>
            <a:ext cx="590349" cy="150586"/>
          </a:xfrm>
          <a:prstGeom prst="rect">
            <a:avLst/>
          </a:pr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
                <a:solidFill>
                  <a:srgbClr val="FFFFFF"/>
                </a:solidFill>
                <a:latin typeface="Cousine"/>
                <a:ea typeface="Cousine"/>
                <a:cs typeface="Cousine"/>
                <a:sym typeface="Cousine"/>
              </a:rPr>
              <a:t>Group Label</a:t>
            </a:r>
            <a:endParaRPr sz="400">
              <a:solidFill>
                <a:srgbClr val="FFFFFF"/>
              </a:solidFill>
              <a:latin typeface="Cousine"/>
              <a:ea typeface="Cousine"/>
              <a:cs typeface="Cousine"/>
              <a:sym typeface="Cousine"/>
            </a:endParaRPr>
          </a:p>
        </p:txBody>
      </p:sp>
      <p:sp>
        <p:nvSpPr>
          <p:cNvPr id="22" name="Google Shape;261;p27">
            <a:extLst>
              <a:ext uri="{FF2B5EF4-FFF2-40B4-BE49-F238E27FC236}">
                <a16:creationId xmlns:a16="http://schemas.microsoft.com/office/drawing/2014/main" id="{43ADE619-B06D-4EB2-AE27-FB3E3A58263C}"/>
              </a:ext>
            </a:extLst>
          </p:cNvPr>
          <p:cNvSpPr txBox="1"/>
          <p:nvPr/>
        </p:nvSpPr>
        <p:spPr>
          <a:xfrm>
            <a:off x="7417869" y="729999"/>
            <a:ext cx="590349" cy="150586"/>
          </a:xfrm>
          <a:prstGeom prst="rect">
            <a:avLst/>
          </a:prstGeom>
          <a:ln>
            <a:solidFill>
              <a:schemeClr val="bg1"/>
            </a:solidFill>
            <a:headEnd type="none" w="sm" len="sm"/>
            <a:tailEnd type="none" w="sm" len="sm"/>
          </a:ln>
        </p:spPr>
        <p:style>
          <a:lnRef idx="1">
            <a:schemeClr val="accent1"/>
          </a:lnRef>
          <a:fillRef idx="3">
            <a:schemeClr val="accent1"/>
          </a:fillRef>
          <a:effectRef idx="2">
            <a:schemeClr val="accent1"/>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sz="600" b="1">
                <a:solidFill>
                  <a:srgbClr val="FFFFFF"/>
                </a:solidFill>
                <a:latin typeface="Cousine"/>
                <a:ea typeface="Cousine"/>
                <a:cs typeface="Cousine"/>
                <a:sym typeface="Cousine"/>
              </a:rPr>
              <a:t>DBSCAN</a:t>
            </a:r>
          </a:p>
        </p:txBody>
      </p:sp>
      <p:sp>
        <p:nvSpPr>
          <p:cNvPr id="23" name="Google Shape;258;p27">
            <a:extLst>
              <a:ext uri="{FF2B5EF4-FFF2-40B4-BE49-F238E27FC236}">
                <a16:creationId xmlns:a16="http://schemas.microsoft.com/office/drawing/2014/main" id="{7CBDE1A1-069E-41B5-AE24-5C4F2B58A0A6}"/>
              </a:ext>
            </a:extLst>
          </p:cNvPr>
          <p:cNvSpPr txBox="1"/>
          <p:nvPr/>
        </p:nvSpPr>
        <p:spPr>
          <a:xfrm>
            <a:off x="8303390" y="700004"/>
            <a:ext cx="590349" cy="210576"/>
          </a:xfrm>
          <a:prstGeom prst="rect">
            <a:avLst/>
          </a:prstGeom>
          <a:noFill/>
          <a:ln w="19050" cap="rnd" cmpd="sng">
            <a:solidFill>
              <a:srgbClr val="FFFFFF"/>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400">
                <a:solidFill>
                  <a:srgbClr val="FFFFFF"/>
                </a:solidFill>
                <a:latin typeface="Cousine"/>
                <a:ea typeface="Cousine"/>
                <a:cs typeface="Cousine"/>
                <a:sym typeface="Cousine"/>
              </a:rPr>
              <a:t>Logistic Regressor</a:t>
            </a:r>
            <a:endParaRPr sz="400">
              <a:solidFill>
                <a:srgbClr val="FFFFFF"/>
              </a:solidFill>
              <a:latin typeface="Cousine"/>
              <a:ea typeface="Cousine"/>
              <a:cs typeface="Cousine"/>
              <a:sym typeface="Cousine"/>
            </a:endParaRPr>
          </a:p>
        </p:txBody>
      </p:sp>
      <p:sp>
        <p:nvSpPr>
          <p:cNvPr id="25" name="Google Shape;259;p27">
            <a:extLst>
              <a:ext uri="{FF2B5EF4-FFF2-40B4-BE49-F238E27FC236}">
                <a16:creationId xmlns:a16="http://schemas.microsoft.com/office/drawing/2014/main" id="{1F4F3F87-B71A-4222-8F15-86EF4A678188}"/>
              </a:ext>
            </a:extLst>
          </p:cNvPr>
          <p:cNvSpPr txBox="1"/>
          <p:nvPr/>
        </p:nvSpPr>
        <p:spPr>
          <a:xfrm>
            <a:off x="7417870" y="303804"/>
            <a:ext cx="590349" cy="190029"/>
          </a:xfrm>
          <a:prstGeom prst="rect">
            <a:avLst/>
          </a:pr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
                <a:solidFill>
                  <a:srgbClr val="FFFFFF"/>
                </a:solidFill>
                <a:latin typeface="Cousine"/>
                <a:ea typeface="Cousine"/>
                <a:cs typeface="Cousine"/>
                <a:sym typeface="Cousine"/>
              </a:rPr>
              <a:t>Data Attributes</a:t>
            </a:r>
            <a:endParaRPr sz="400">
              <a:solidFill>
                <a:srgbClr val="FFFFFF"/>
              </a:solidFill>
              <a:latin typeface="Cousine"/>
              <a:ea typeface="Cousine"/>
              <a:cs typeface="Cousine"/>
              <a:sym typeface="Cousine"/>
            </a:endParaRPr>
          </a:p>
        </p:txBody>
      </p:sp>
      <p:sp>
        <p:nvSpPr>
          <p:cNvPr id="27" name="Google Shape;259;p27">
            <a:extLst>
              <a:ext uri="{FF2B5EF4-FFF2-40B4-BE49-F238E27FC236}">
                <a16:creationId xmlns:a16="http://schemas.microsoft.com/office/drawing/2014/main" id="{8812F683-2441-4B00-80DF-8422D9C932B1}"/>
              </a:ext>
            </a:extLst>
          </p:cNvPr>
          <p:cNvSpPr txBox="1"/>
          <p:nvPr/>
        </p:nvSpPr>
        <p:spPr>
          <a:xfrm>
            <a:off x="6663960" y="303804"/>
            <a:ext cx="590349" cy="190029"/>
          </a:xfrm>
          <a:prstGeom prst="rect">
            <a:avLst/>
          </a:pr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
                <a:solidFill>
                  <a:srgbClr val="FFFFFF"/>
                </a:solidFill>
                <a:latin typeface="Cousine"/>
                <a:ea typeface="Cousine"/>
                <a:cs typeface="Cousine"/>
                <a:sym typeface="Cousine"/>
              </a:rPr>
              <a:t>Data </a:t>
            </a:r>
            <a:r>
              <a:rPr lang="en-US" altLang="zh-CN" sz="400">
                <a:solidFill>
                  <a:srgbClr val="FFFFFF"/>
                </a:solidFill>
                <a:latin typeface="Cousine"/>
                <a:ea typeface="Cousine"/>
                <a:cs typeface="Cousine"/>
                <a:sym typeface="Cousine"/>
              </a:rPr>
              <a:t>Coordinates</a:t>
            </a:r>
            <a:endParaRPr sz="400">
              <a:solidFill>
                <a:srgbClr val="FFFFFF"/>
              </a:solidFill>
              <a:latin typeface="Cousine"/>
              <a:ea typeface="Cousine"/>
              <a:cs typeface="Cousine"/>
              <a:sym typeface="Cousine"/>
            </a:endParaRPr>
          </a:p>
        </p:txBody>
      </p:sp>
      <p:cxnSp>
        <p:nvCxnSpPr>
          <p:cNvPr id="35" name="直接箭头连接符 34">
            <a:extLst>
              <a:ext uri="{FF2B5EF4-FFF2-40B4-BE49-F238E27FC236}">
                <a16:creationId xmlns:a16="http://schemas.microsoft.com/office/drawing/2014/main" id="{4F2F4202-8F88-4564-A925-3D69DDAECBEA}"/>
              </a:ext>
            </a:extLst>
          </p:cNvPr>
          <p:cNvCxnSpPr>
            <a:cxnSpLocks/>
            <a:stCxn id="25" idx="2"/>
            <a:endCxn id="22" idx="0"/>
          </p:cNvCxnSpPr>
          <p:nvPr/>
        </p:nvCxnSpPr>
        <p:spPr>
          <a:xfrm flipH="1">
            <a:off x="7713044" y="493833"/>
            <a:ext cx="1" cy="236166"/>
          </a:xfrm>
          <a:prstGeom prst="straightConnector1">
            <a:avLst/>
          </a:prstGeom>
          <a:ln w="9525"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直接箭头连接符 38">
            <a:extLst>
              <a:ext uri="{FF2B5EF4-FFF2-40B4-BE49-F238E27FC236}">
                <a16:creationId xmlns:a16="http://schemas.microsoft.com/office/drawing/2014/main" id="{B89E8FCB-CE46-44A7-89BA-DB6E447DD080}"/>
              </a:ext>
            </a:extLst>
          </p:cNvPr>
          <p:cNvCxnSpPr>
            <a:cxnSpLocks/>
            <a:endCxn id="18" idx="0"/>
          </p:cNvCxnSpPr>
          <p:nvPr/>
        </p:nvCxnSpPr>
        <p:spPr>
          <a:xfrm flipH="1">
            <a:off x="7713045" y="893044"/>
            <a:ext cx="2" cy="194551"/>
          </a:xfrm>
          <a:prstGeom prst="straightConnector1">
            <a:avLst/>
          </a:prstGeom>
          <a:ln w="9525"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2" name="直接箭头连接符 41">
            <a:extLst>
              <a:ext uri="{FF2B5EF4-FFF2-40B4-BE49-F238E27FC236}">
                <a16:creationId xmlns:a16="http://schemas.microsoft.com/office/drawing/2014/main" id="{CD7087F9-24E9-4FAC-AE10-666318F83FEE}"/>
              </a:ext>
            </a:extLst>
          </p:cNvPr>
          <p:cNvCxnSpPr>
            <a:cxnSpLocks/>
            <a:stCxn id="22" idx="3"/>
            <a:endCxn id="23" idx="1"/>
          </p:cNvCxnSpPr>
          <p:nvPr/>
        </p:nvCxnSpPr>
        <p:spPr>
          <a:xfrm>
            <a:off x="8008218" y="805292"/>
            <a:ext cx="295172" cy="0"/>
          </a:xfrm>
          <a:prstGeom prst="straightConnector1">
            <a:avLst/>
          </a:prstGeom>
          <a:ln w="9525"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5" name="直接箭头连接符 44">
            <a:extLst>
              <a:ext uri="{FF2B5EF4-FFF2-40B4-BE49-F238E27FC236}">
                <a16:creationId xmlns:a16="http://schemas.microsoft.com/office/drawing/2014/main" id="{910F848E-6821-4ADC-92DB-4415A161D615}"/>
              </a:ext>
            </a:extLst>
          </p:cNvPr>
          <p:cNvCxnSpPr>
            <a:cxnSpLocks/>
            <a:stCxn id="18" idx="3"/>
            <a:endCxn id="19" idx="1"/>
          </p:cNvCxnSpPr>
          <p:nvPr/>
        </p:nvCxnSpPr>
        <p:spPr>
          <a:xfrm>
            <a:off x="8008219" y="1162888"/>
            <a:ext cx="295172" cy="0"/>
          </a:xfrm>
          <a:prstGeom prst="straightConnector1">
            <a:avLst/>
          </a:prstGeom>
          <a:ln w="9525"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连接符: 肘形 50">
            <a:extLst>
              <a:ext uri="{FF2B5EF4-FFF2-40B4-BE49-F238E27FC236}">
                <a16:creationId xmlns:a16="http://schemas.microsoft.com/office/drawing/2014/main" id="{29422501-B027-4FDF-B987-C988CFCFE98B}"/>
              </a:ext>
            </a:extLst>
          </p:cNvPr>
          <p:cNvCxnSpPr>
            <a:stCxn id="27" idx="2"/>
            <a:endCxn id="18" idx="1"/>
          </p:cNvCxnSpPr>
          <p:nvPr/>
        </p:nvCxnSpPr>
        <p:spPr>
          <a:xfrm rot="16200000" flipH="1">
            <a:off x="6853975" y="598992"/>
            <a:ext cx="669055" cy="458735"/>
          </a:xfrm>
          <a:prstGeom prst="bentConnector2">
            <a:avLst/>
          </a:prstGeom>
          <a:ln>
            <a:solidFill>
              <a:schemeClr val="bg1"/>
            </a:solidFill>
            <a:tailEnd type="triangle"/>
          </a:ln>
        </p:spPr>
        <p:style>
          <a:lnRef idx="1">
            <a:schemeClr val="accent5"/>
          </a:lnRef>
          <a:fillRef idx="0">
            <a:schemeClr val="accent5"/>
          </a:fillRef>
          <a:effectRef idx="0">
            <a:schemeClr val="accent5"/>
          </a:effectRef>
          <a:fontRef idx="minor">
            <a:schemeClr val="tx1"/>
          </a:fontRef>
        </p:style>
      </p:cxnSp>
      <p:sp>
        <p:nvSpPr>
          <p:cNvPr id="57" name="文本占位符 56">
            <a:extLst>
              <a:ext uri="{FF2B5EF4-FFF2-40B4-BE49-F238E27FC236}">
                <a16:creationId xmlns:a16="http://schemas.microsoft.com/office/drawing/2014/main" id="{E5F1E735-FAB3-4D5E-B940-0D32383E2F05}"/>
              </a:ext>
            </a:extLst>
          </p:cNvPr>
          <p:cNvSpPr>
            <a:spLocks noGrp="1"/>
          </p:cNvSpPr>
          <p:nvPr>
            <p:ph type="body" idx="1"/>
          </p:nvPr>
        </p:nvSpPr>
        <p:spPr>
          <a:xfrm>
            <a:off x="343225" y="1125000"/>
            <a:ext cx="5148145" cy="3639000"/>
          </a:xfrm>
        </p:spPr>
        <p:txBody>
          <a:bodyPr/>
          <a:lstStyle/>
          <a:p>
            <a:r>
              <a:rPr lang="en-US" altLang="zh-CN" sz="1800"/>
              <a:t>Generate a rough clustering label based on Attributes only</a:t>
            </a:r>
          </a:p>
          <a:p>
            <a:pPr marL="76200" indent="0">
              <a:buNone/>
            </a:pPr>
            <a:endParaRPr lang="en-US" altLang="zh-CN" sz="1800"/>
          </a:p>
          <a:p>
            <a:r>
              <a:rPr lang="en-US" altLang="zh-CN" sz="1800"/>
              <a:t>Passing the result to the K-Means clustering process as a grouping basis</a:t>
            </a:r>
          </a:p>
          <a:p>
            <a:pPr marL="76200" indent="0">
              <a:buNone/>
            </a:pPr>
            <a:endParaRPr lang="en-US" altLang="zh-CN" sz="1800"/>
          </a:p>
          <a:p>
            <a:r>
              <a:rPr lang="en-US" altLang="zh-CN" sz="1800"/>
              <a:t>Saving the result for training the Logistic Regressor for later classification process.</a:t>
            </a:r>
          </a:p>
          <a:p>
            <a:endParaRPr lang="en-US" altLang="zh-CN" sz="1800"/>
          </a:p>
          <a:p>
            <a:endParaRPr lang="zh-CN" altLang="en-US" sz="2000"/>
          </a:p>
        </p:txBody>
      </p:sp>
      <p:pic>
        <p:nvPicPr>
          <p:cNvPr id="64" name="图片 63" descr="地图&#10;&#10;描述已自动生成">
            <a:extLst>
              <a:ext uri="{FF2B5EF4-FFF2-40B4-BE49-F238E27FC236}">
                <a16:creationId xmlns:a16="http://schemas.microsoft.com/office/drawing/2014/main" id="{0A19054A-C7FA-4B96-9BE5-95F0A7AC4C63}"/>
              </a:ext>
            </a:extLst>
          </p:cNvPr>
          <p:cNvPicPr>
            <a:picLocks noChangeAspect="1"/>
          </p:cNvPicPr>
          <p:nvPr/>
        </p:nvPicPr>
        <p:blipFill>
          <a:blip r:embed="rId3"/>
          <a:stretch>
            <a:fillRect/>
          </a:stretch>
        </p:blipFill>
        <p:spPr>
          <a:xfrm>
            <a:off x="5745786" y="1514426"/>
            <a:ext cx="3147954" cy="2618959"/>
          </a:xfrm>
          <a:prstGeom prst="rect">
            <a:avLst/>
          </a:prstGeom>
        </p:spPr>
      </p:pic>
    </p:spTree>
    <p:extLst>
      <p:ext uri="{BB962C8B-B14F-4D97-AF65-F5344CB8AC3E}">
        <p14:creationId xmlns:p14="http://schemas.microsoft.com/office/powerpoint/2010/main" val="665817733"/>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K-Means Process</a:t>
            </a:r>
            <a:endParaRP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18" name="Google Shape;258;p27">
            <a:extLst>
              <a:ext uri="{FF2B5EF4-FFF2-40B4-BE49-F238E27FC236}">
                <a16:creationId xmlns:a16="http://schemas.microsoft.com/office/drawing/2014/main" id="{B1E43DC4-021B-48D6-A0E7-0834FD549ACF}"/>
              </a:ext>
            </a:extLst>
          </p:cNvPr>
          <p:cNvSpPr txBox="1"/>
          <p:nvPr/>
        </p:nvSpPr>
        <p:spPr>
          <a:xfrm>
            <a:off x="7417870" y="1087595"/>
            <a:ext cx="590349" cy="150586"/>
          </a:xfrm>
          <a:prstGeom prst="rect">
            <a:avLst/>
          </a:prstGeom>
          <a:ln>
            <a:solidFill>
              <a:schemeClr val="bg1"/>
            </a:solidFill>
            <a:headEnd type="none" w="sm" len="sm"/>
            <a:tailEnd type="none" w="sm" len="sm"/>
          </a:ln>
        </p:spPr>
        <p:style>
          <a:lnRef idx="1">
            <a:schemeClr val="accent1"/>
          </a:lnRef>
          <a:fillRef idx="3">
            <a:schemeClr val="accent1"/>
          </a:fillRef>
          <a:effectRef idx="2">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None/>
              <a:defRPr sz="600" b="1">
                <a:solidFill>
                  <a:srgbClr val="FFFFFF"/>
                </a:solidFill>
                <a:latin typeface="Cousine"/>
                <a:ea typeface="Cousine"/>
                <a:cs typeface="Cousine"/>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sym typeface="Cousine"/>
              </a:rPr>
              <a:t>K-Means</a:t>
            </a:r>
          </a:p>
        </p:txBody>
      </p:sp>
      <p:sp>
        <p:nvSpPr>
          <p:cNvPr id="19" name="Google Shape;259;p27">
            <a:extLst>
              <a:ext uri="{FF2B5EF4-FFF2-40B4-BE49-F238E27FC236}">
                <a16:creationId xmlns:a16="http://schemas.microsoft.com/office/drawing/2014/main" id="{42B7D603-F326-4E7B-8429-BAD74BD95603}"/>
              </a:ext>
            </a:extLst>
          </p:cNvPr>
          <p:cNvSpPr txBox="1"/>
          <p:nvPr/>
        </p:nvSpPr>
        <p:spPr>
          <a:xfrm>
            <a:off x="8303391" y="1087595"/>
            <a:ext cx="590349" cy="150586"/>
          </a:xfrm>
          <a:prstGeom prst="rect">
            <a:avLst/>
          </a:pr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
                <a:solidFill>
                  <a:srgbClr val="FFFFFF"/>
                </a:solidFill>
                <a:latin typeface="Cousine"/>
                <a:ea typeface="Cousine"/>
                <a:cs typeface="Cousine"/>
                <a:sym typeface="Cousine"/>
              </a:rPr>
              <a:t>Group Label</a:t>
            </a:r>
            <a:endParaRPr sz="400">
              <a:solidFill>
                <a:srgbClr val="FFFFFF"/>
              </a:solidFill>
              <a:latin typeface="Cousine"/>
              <a:ea typeface="Cousine"/>
              <a:cs typeface="Cousine"/>
              <a:sym typeface="Cousine"/>
            </a:endParaRPr>
          </a:p>
        </p:txBody>
      </p:sp>
      <p:sp>
        <p:nvSpPr>
          <p:cNvPr id="22" name="Google Shape;261;p27">
            <a:extLst>
              <a:ext uri="{FF2B5EF4-FFF2-40B4-BE49-F238E27FC236}">
                <a16:creationId xmlns:a16="http://schemas.microsoft.com/office/drawing/2014/main" id="{43ADE619-B06D-4EB2-AE27-FB3E3A58263C}"/>
              </a:ext>
            </a:extLst>
          </p:cNvPr>
          <p:cNvSpPr txBox="1"/>
          <p:nvPr/>
        </p:nvSpPr>
        <p:spPr>
          <a:xfrm>
            <a:off x="7417869" y="729999"/>
            <a:ext cx="590349" cy="150586"/>
          </a:xfrm>
          <a:prstGeom prst="rect">
            <a:avLst/>
          </a:prstGeom>
          <a:noFill/>
          <a:ln w="19050" cap="rnd" cmpd="sng">
            <a:solidFill>
              <a:srgbClr val="FFFFFF"/>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
                <a:solidFill>
                  <a:srgbClr val="FFFFFF"/>
                </a:solidFill>
                <a:latin typeface="Cousine"/>
                <a:ea typeface="Cousine"/>
                <a:cs typeface="Cousine"/>
                <a:sym typeface="Cousine"/>
              </a:rPr>
              <a:t>DBSCAN</a:t>
            </a:r>
            <a:endParaRPr sz="400">
              <a:solidFill>
                <a:srgbClr val="FFFFFF"/>
              </a:solidFill>
              <a:latin typeface="Cousine"/>
              <a:ea typeface="Cousine"/>
              <a:cs typeface="Cousine"/>
              <a:sym typeface="Cousine"/>
            </a:endParaRPr>
          </a:p>
        </p:txBody>
      </p:sp>
      <p:sp>
        <p:nvSpPr>
          <p:cNvPr id="23" name="Google Shape;258;p27">
            <a:extLst>
              <a:ext uri="{FF2B5EF4-FFF2-40B4-BE49-F238E27FC236}">
                <a16:creationId xmlns:a16="http://schemas.microsoft.com/office/drawing/2014/main" id="{7CBDE1A1-069E-41B5-AE24-5C4F2B58A0A6}"/>
              </a:ext>
            </a:extLst>
          </p:cNvPr>
          <p:cNvSpPr txBox="1"/>
          <p:nvPr/>
        </p:nvSpPr>
        <p:spPr>
          <a:xfrm>
            <a:off x="8303390" y="700004"/>
            <a:ext cx="590349" cy="210576"/>
          </a:xfrm>
          <a:prstGeom prst="rect">
            <a:avLst/>
          </a:prstGeom>
          <a:noFill/>
          <a:ln w="19050" cap="rnd" cmpd="sng">
            <a:solidFill>
              <a:srgbClr val="FFFFFF"/>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400">
                <a:solidFill>
                  <a:srgbClr val="FFFFFF"/>
                </a:solidFill>
                <a:latin typeface="Cousine"/>
                <a:ea typeface="Cousine"/>
                <a:cs typeface="Cousine"/>
                <a:sym typeface="Cousine"/>
              </a:rPr>
              <a:t>Logistic Regressor</a:t>
            </a:r>
            <a:endParaRPr sz="400">
              <a:solidFill>
                <a:srgbClr val="FFFFFF"/>
              </a:solidFill>
              <a:latin typeface="Cousine"/>
              <a:ea typeface="Cousine"/>
              <a:cs typeface="Cousine"/>
              <a:sym typeface="Cousine"/>
            </a:endParaRPr>
          </a:p>
        </p:txBody>
      </p:sp>
      <p:sp>
        <p:nvSpPr>
          <p:cNvPr id="25" name="Google Shape;259;p27">
            <a:extLst>
              <a:ext uri="{FF2B5EF4-FFF2-40B4-BE49-F238E27FC236}">
                <a16:creationId xmlns:a16="http://schemas.microsoft.com/office/drawing/2014/main" id="{1F4F3F87-B71A-4222-8F15-86EF4A678188}"/>
              </a:ext>
            </a:extLst>
          </p:cNvPr>
          <p:cNvSpPr txBox="1"/>
          <p:nvPr/>
        </p:nvSpPr>
        <p:spPr>
          <a:xfrm>
            <a:off x="7417870" y="303804"/>
            <a:ext cx="590349" cy="190029"/>
          </a:xfrm>
          <a:prstGeom prst="rect">
            <a:avLst/>
          </a:pr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
                <a:solidFill>
                  <a:srgbClr val="FFFFFF"/>
                </a:solidFill>
                <a:latin typeface="Cousine"/>
                <a:ea typeface="Cousine"/>
                <a:cs typeface="Cousine"/>
                <a:sym typeface="Cousine"/>
              </a:rPr>
              <a:t>Data Attributes</a:t>
            </a:r>
            <a:endParaRPr sz="400">
              <a:solidFill>
                <a:srgbClr val="FFFFFF"/>
              </a:solidFill>
              <a:latin typeface="Cousine"/>
              <a:ea typeface="Cousine"/>
              <a:cs typeface="Cousine"/>
              <a:sym typeface="Cousine"/>
            </a:endParaRPr>
          </a:p>
        </p:txBody>
      </p:sp>
      <p:sp>
        <p:nvSpPr>
          <p:cNvPr id="27" name="Google Shape;259;p27">
            <a:extLst>
              <a:ext uri="{FF2B5EF4-FFF2-40B4-BE49-F238E27FC236}">
                <a16:creationId xmlns:a16="http://schemas.microsoft.com/office/drawing/2014/main" id="{8812F683-2441-4B00-80DF-8422D9C932B1}"/>
              </a:ext>
            </a:extLst>
          </p:cNvPr>
          <p:cNvSpPr txBox="1"/>
          <p:nvPr/>
        </p:nvSpPr>
        <p:spPr>
          <a:xfrm>
            <a:off x="6663960" y="303804"/>
            <a:ext cx="590349" cy="190029"/>
          </a:xfrm>
          <a:prstGeom prst="rect">
            <a:avLst/>
          </a:pr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
                <a:solidFill>
                  <a:srgbClr val="FFFFFF"/>
                </a:solidFill>
                <a:latin typeface="Cousine"/>
                <a:ea typeface="Cousine"/>
                <a:cs typeface="Cousine"/>
                <a:sym typeface="Cousine"/>
              </a:rPr>
              <a:t>Data </a:t>
            </a:r>
            <a:r>
              <a:rPr lang="en-US" altLang="zh-CN" sz="400">
                <a:solidFill>
                  <a:srgbClr val="FFFFFF"/>
                </a:solidFill>
                <a:latin typeface="Cousine"/>
                <a:ea typeface="Cousine"/>
                <a:cs typeface="Cousine"/>
                <a:sym typeface="Cousine"/>
              </a:rPr>
              <a:t>Coordinates</a:t>
            </a:r>
            <a:endParaRPr sz="400">
              <a:solidFill>
                <a:srgbClr val="FFFFFF"/>
              </a:solidFill>
              <a:latin typeface="Cousine"/>
              <a:ea typeface="Cousine"/>
              <a:cs typeface="Cousine"/>
              <a:sym typeface="Cousine"/>
            </a:endParaRPr>
          </a:p>
        </p:txBody>
      </p:sp>
      <p:cxnSp>
        <p:nvCxnSpPr>
          <p:cNvPr id="35" name="直接箭头连接符 34">
            <a:extLst>
              <a:ext uri="{FF2B5EF4-FFF2-40B4-BE49-F238E27FC236}">
                <a16:creationId xmlns:a16="http://schemas.microsoft.com/office/drawing/2014/main" id="{4F2F4202-8F88-4564-A925-3D69DDAECBEA}"/>
              </a:ext>
            </a:extLst>
          </p:cNvPr>
          <p:cNvCxnSpPr>
            <a:cxnSpLocks/>
            <a:stCxn id="25" idx="2"/>
            <a:endCxn id="22" idx="0"/>
          </p:cNvCxnSpPr>
          <p:nvPr/>
        </p:nvCxnSpPr>
        <p:spPr>
          <a:xfrm flipH="1">
            <a:off x="7713044" y="493833"/>
            <a:ext cx="1" cy="236166"/>
          </a:xfrm>
          <a:prstGeom prst="straightConnector1">
            <a:avLst/>
          </a:prstGeom>
          <a:ln w="9525"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直接箭头连接符 38">
            <a:extLst>
              <a:ext uri="{FF2B5EF4-FFF2-40B4-BE49-F238E27FC236}">
                <a16:creationId xmlns:a16="http://schemas.microsoft.com/office/drawing/2014/main" id="{B89E8FCB-CE46-44A7-89BA-DB6E447DD080}"/>
              </a:ext>
            </a:extLst>
          </p:cNvPr>
          <p:cNvCxnSpPr>
            <a:cxnSpLocks/>
            <a:endCxn id="18" idx="0"/>
          </p:cNvCxnSpPr>
          <p:nvPr/>
        </p:nvCxnSpPr>
        <p:spPr>
          <a:xfrm flipH="1">
            <a:off x="7713045" y="893044"/>
            <a:ext cx="2" cy="194551"/>
          </a:xfrm>
          <a:prstGeom prst="straightConnector1">
            <a:avLst/>
          </a:prstGeom>
          <a:ln w="9525"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2" name="直接箭头连接符 41">
            <a:extLst>
              <a:ext uri="{FF2B5EF4-FFF2-40B4-BE49-F238E27FC236}">
                <a16:creationId xmlns:a16="http://schemas.microsoft.com/office/drawing/2014/main" id="{CD7087F9-24E9-4FAC-AE10-666318F83FEE}"/>
              </a:ext>
            </a:extLst>
          </p:cNvPr>
          <p:cNvCxnSpPr>
            <a:cxnSpLocks/>
            <a:stCxn id="22" idx="3"/>
            <a:endCxn id="23" idx="1"/>
          </p:cNvCxnSpPr>
          <p:nvPr/>
        </p:nvCxnSpPr>
        <p:spPr>
          <a:xfrm>
            <a:off x="8008218" y="805292"/>
            <a:ext cx="295172" cy="0"/>
          </a:xfrm>
          <a:prstGeom prst="straightConnector1">
            <a:avLst/>
          </a:prstGeom>
          <a:ln w="9525"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5" name="直接箭头连接符 44">
            <a:extLst>
              <a:ext uri="{FF2B5EF4-FFF2-40B4-BE49-F238E27FC236}">
                <a16:creationId xmlns:a16="http://schemas.microsoft.com/office/drawing/2014/main" id="{910F848E-6821-4ADC-92DB-4415A161D615}"/>
              </a:ext>
            </a:extLst>
          </p:cNvPr>
          <p:cNvCxnSpPr>
            <a:cxnSpLocks/>
            <a:stCxn id="18" idx="3"/>
            <a:endCxn id="19" idx="1"/>
          </p:cNvCxnSpPr>
          <p:nvPr/>
        </p:nvCxnSpPr>
        <p:spPr>
          <a:xfrm>
            <a:off x="8008219" y="1162888"/>
            <a:ext cx="295172" cy="0"/>
          </a:xfrm>
          <a:prstGeom prst="straightConnector1">
            <a:avLst/>
          </a:prstGeom>
          <a:ln w="9525"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连接符: 肘形 50">
            <a:extLst>
              <a:ext uri="{FF2B5EF4-FFF2-40B4-BE49-F238E27FC236}">
                <a16:creationId xmlns:a16="http://schemas.microsoft.com/office/drawing/2014/main" id="{29422501-B027-4FDF-B987-C988CFCFE98B}"/>
              </a:ext>
            </a:extLst>
          </p:cNvPr>
          <p:cNvCxnSpPr>
            <a:stCxn id="27" idx="2"/>
            <a:endCxn id="18" idx="1"/>
          </p:cNvCxnSpPr>
          <p:nvPr/>
        </p:nvCxnSpPr>
        <p:spPr>
          <a:xfrm rot="16200000" flipH="1">
            <a:off x="6853975" y="598992"/>
            <a:ext cx="669055" cy="458735"/>
          </a:xfrm>
          <a:prstGeom prst="bentConnector2">
            <a:avLst/>
          </a:prstGeom>
          <a:ln>
            <a:solidFill>
              <a:schemeClr val="bg1"/>
            </a:solidFill>
            <a:tailEnd type="triangle"/>
          </a:ln>
        </p:spPr>
        <p:style>
          <a:lnRef idx="1">
            <a:schemeClr val="accent5"/>
          </a:lnRef>
          <a:fillRef idx="0">
            <a:schemeClr val="accent5"/>
          </a:fillRef>
          <a:effectRef idx="0">
            <a:schemeClr val="accent5"/>
          </a:effectRef>
          <a:fontRef idx="minor">
            <a:schemeClr val="tx1"/>
          </a:fontRef>
        </p:style>
      </p:cxnSp>
      <p:sp>
        <p:nvSpPr>
          <p:cNvPr id="16" name="文本占位符 56">
            <a:extLst>
              <a:ext uri="{FF2B5EF4-FFF2-40B4-BE49-F238E27FC236}">
                <a16:creationId xmlns:a16="http://schemas.microsoft.com/office/drawing/2014/main" id="{BDF3C013-991A-4FFF-9752-31ADB2F6CEC9}"/>
              </a:ext>
            </a:extLst>
          </p:cNvPr>
          <p:cNvSpPr txBox="1">
            <a:spLocks/>
          </p:cNvSpPr>
          <p:nvPr/>
        </p:nvSpPr>
        <p:spPr>
          <a:xfrm>
            <a:off x="343226" y="1125000"/>
            <a:ext cx="3716910" cy="363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1pPr>
            <a:lvl2pPr marL="914400" marR="0" lvl="1"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2pPr>
            <a:lvl3pPr marL="1371600" marR="0" lvl="2"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3pPr>
            <a:lvl4pPr marL="1828800" marR="0" lvl="3"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4pPr>
            <a:lvl5pPr marL="2286000" marR="0" lvl="4"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5pPr>
            <a:lvl6pPr marL="2743200" marR="0" lvl="5"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6pPr>
            <a:lvl7pPr marL="3200400" marR="0" lvl="6"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7pPr>
            <a:lvl8pPr marL="3657600" marR="0" lvl="7"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8pPr>
            <a:lvl9pPr marL="4114800" marR="0" lvl="8"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9pPr>
          </a:lstStyle>
          <a:p>
            <a:r>
              <a:rPr lang="en-US" altLang="zh-CN" sz="1800"/>
              <a:t>Generate a final clustering label based on Coordinates only within a certain group</a:t>
            </a:r>
          </a:p>
          <a:p>
            <a:endParaRPr lang="en-US" altLang="zh-CN" sz="1800"/>
          </a:p>
          <a:p>
            <a:pPr marL="76200" indent="0">
              <a:buNone/>
            </a:pPr>
            <a:endParaRPr lang="en-US" altLang="zh-CN" sz="1800"/>
          </a:p>
          <a:p>
            <a:endParaRPr lang="zh-CN" altLang="en-US" sz="2000"/>
          </a:p>
        </p:txBody>
      </p:sp>
      <p:pic>
        <p:nvPicPr>
          <p:cNvPr id="41" name="图片 40" descr="地图&#10;&#10;描述已自动生成">
            <a:extLst>
              <a:ext uri="{FF2B5EF4-FFF2-40B4-BE49-F238E27FC236}">
                <a16:creationId xmlns:a16="http://schemas.microsoft.com/office/drawing/2014/main" id="{C694B044-BD09-4D27-9B6C-838D10828006}"/>
              </a:ext>
            </a:extLst>
          </p:cNvPr>
          <p:cNvPicPr>
            <a:picLocks noChangeAspect="1"/>
          </p:cNvPicPr>
          <p:nvPr/>
        </p:nvPicPr>
        <p:blipFill>
          <a:blip r:embed="rId3"/>
          <a:stretch>
            <a:fillRect/>
          </a:stretch>
        </p:blipFill>
        <p:spPr>
          <a:xfrm>
            <a:off x="2485918" y="2794408"/>
            <a:ext cx="2463897" cy="2049854"/>
          </a:xfrm>
          <a:prstGeom prst="rect">
            <a:avLst/>
          </a:prstGeom>
        </p:spPr>
      </p:pic>
      <p:pic>
        <p:nvPicPr>
          <p:cNvPr id="43" name="图片 42" descr="地图&#10;&#10;描述已自动生成">
            <a:extLst>
              <a:ext uri="{FF2B5EF4-FFF2-40B4-BE49-F238E27FC236}">
                <a16:creationId xmlns:a16="http://schemas.microsoft.com/office/drawing/2014/main" id="{5FEB4013-AB3B-44B8-B84D-D6758E9AF5F4}"/>
              </a:ext>
            </a:extLst>
          </p:cNvPr>
          <p:cNvPicPr>
            <a:picLocks noChangeAspect="1"/>
          </p:cNvPicPr>
          <p:nvPr/>
        </p:nvPicPr>
        <p:blipFill>
          <a:blip r:embed="rId4"/>
          <a:stretch>
            <a:fillRect/>
          </a:stretch>
        </p:blipFill>
        <p:spPr>
          <a:xfrm>
            <a:off x="4439963" y="2789842"/>
            <a:ext cx="2463897" cy="2049854"/>
          </a:xfrm>
          <a:prstGeom prst="rect">
            <a:avLst/>
          </a:prstGeom>
        </p:spPr>
      </p:pic>
      <p:pic>
        <p:nvPicPr>
          <p:cNvPr id="44" name="图片 43" descr="地图&#10;&#10;描述已自动生成">
            <a:extLst>
              <a:ext uri="{FF2B5EF4-FFF2-40B4-BE49-F238E27FC236}">
                <a16:creationId xmlns:a16="http://schemas.microsoft.com/office/drawing/2014/main" id="{22B51420-07C7-49ED-B52E-6AD34AE23A80}"/>
              </a:ext>
            </a:extLst>
          </p:cNvPr>
          <p:cNvPicPr>
            <a:picLocks noChangeAspect="1"/>
          </p:cNvPicPr>
          <p:nvPr/>
        </p:nvPicPr>
        <p:blipFill>
          <a:blip r:embed="rId5"/>
          <a:stretch>
            <a:fillRect/>
          </a:stretch>
        </p:blipFill>
        <p:spPr>
          <a:xfrm>
            <a:off x="6305255" y="2785276"/>
            <a:ext cx="2463897" cy="2049854"/>
          </a:xfrm>
          <a:prstGeom prst="rect">
            <a:avLst/>
          </a:prstGeom>
        </p:spPr>
      </p:pic>
      <p:pic>
        <p:nvPicPr>
          <p:cNvPr id="46" name="图片 45" descr="地图&#10;&#10;描述已自动生成">
            <a:extLst>
              <a:ext uri="{FF2B5EF4-FFF2-40B4-BE49-F238E27FC236}">
                <a16:creationId xmlns:a16="http://schemas.microsoft.com/office/drawing/2014/main" id="{F22FFAED-6DCB-4EA2-B983-0D389BBF0BE2}"/>
              </a:ext>
            </a:extLst>
          </p:cNvPr>
          <p:cNvPicPr>
            <a:picLocks noChangeAspect="1"/>
          </p:cNvPicPr>
          <p:nvPr/>
        </p:nvPicPr>
        <p:blipFill>
          <a:blip r:embed="rId6"/>
          <a:stretch>
            <a:fillRect/>
          </a:stretch>
        </p:blipFill>
        <p:spPr>
          <a:xfrm>
            <a:off x="343226" y="2794408"/>
            <a:ext cx="2463897" cy="2049854"/>
          </a:xfrm>
          <a:prstGeom prst="rect">
            <a:avLst/>
          </a:prstGeom>
        </p:spPr>
      </p:pic>
    </p:spTree>
    <p:extLst>
      <p:ext uri="{BB962C8B-B14F-4D97-AF65-F5344CB8AC3E}">
        <p14:creationId xmlns:p14="http://schemas.microsoft.com/office/powerpoint/2010/main" val="276639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921200" y="1284978"/>
            <a:ext cx="7205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6000">
                <a:solidFill>
                  <a:schemeClr val="accent3"/>
                </a:solidFill>
              </a:rPr>
              <a:t>5</a:t>
            </a:r>
            <a:endParaRPr sz="6000">
              <a:solidFill>
                <a:schemeClr val="accent3"/>
              </a:solidFill>
            </a:endParaRPr>
          </a:p>
          <a:p>
            <a:pPr marL="0" lvl="0" indent="0" algn="l" rtl="0">
              <a:spcBef>
                <a:spcPts val="0"/>
              </a:spcBef>
              <a:spcAft>
                <a:spcPts val="0"/>
              </a:spcAft>
              <a:buNone/>
            </a:pPr>
            <a:r>
              <a:rPr lang="en-US" altLang="zh-CN"/>
              <a:t>Features</a:t>
            </a:r>
            <a:endParaRPr/>
          </a:p>
        </p:txBody>
      </p:sp>
      <p:sp>
        <p:nvSpPr>
          <p:cNvPr id="98" name="Google Shape;98;p14"/>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33663158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Google Shape;135;p18"/>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800"/>
              <a:t>After</a:t>
            </a:r>
            <a:r>
              <a:rPr lang="zh-CN" altLang="en-US" sz="2800"/>
              <a:t> </a:t>
            </a:r>
            <a:r>
              <a:rPr lang="en-US" altLang="zh-CN" sz="2800"/>
              <a:t>Clustering</a:t>
            </a:r>
            <a:endParaRPr sz="2800"/>
          </a:p>
        </p:txBody>
      </p:sp>
      <p:sp>
        <p:nvSpPr>
          <p:cNvPr id="136" name="Google Shape;136;p18"/>
          <p:cNvSpPr txBox="1">
            <a:spLocks noGrp="1"/>
          </p:cNvSpPr>
          <p:nvPr>
            <p:ph type="body" idx="2"/>
          </p:nvPr>
        </p:nvSpPr>
        <p:spPr>
          <a:xfrm>
            <a:off x="404330" y="1207767"/>
            <a:ext cx="39945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altLang="zh-CN" sz="2000" b="1"/>
              <a:t>Features</a:t>
            </a:r>
          </a:p>
          <a:p>
            <a:pPr marL="285750" indent="-285750"/>
            <a:r>
              <a:rPr lang="en-US" altLang="zh-CN"/>
              <a:t>Average</a:t>
            </a:r>
            <a:r>
              <a:rPr lang="zh-CN" altLang="en-US"/>
              <a:t> </a:t>
            </a:r>
            <a:r>
              <a:rPr lang="en-US" altLang="zh-CN"/>
              <a:t>rating</a:t>
            </a:r>
            <a:br>
              <a:rPr lang="en-US" altLang="zh-CN"/>
            </a:br>
            <a:endParaRPr lang="en-US" altLang="zh-CN"/>
          </a:p>
          <a:p>
            <a:pPr marL="285750" indent="-285750"/>
            <a:r>
              <a:rPr lang="en-US" altLang="zh-CN"/>
              <a:t>Average</a:t>
            </a:r>
            <a:r>
              <a:rPr lang="zh-CN" altLang="en-US"/>
              <a:t> </a:t>
            </a:r>
            <a:r>
              <a:rPr lang="en-US" altLang="zh-CN"/>
              <a:t>review</a:t>
            </a:r>
            <a:r>
              <a:rPr lang="zh-CN" altLang="en-US"/>
              <a:t> </a:t>
            </a:r>
            <a:r>
              <a:rPr lang="en-US" altLang="zh-CN"/>
              <a:t>count</a:t>
            </a:r>
            <a:br>
              <a:rPr lang="en-US" altLang="zh-CN"/>
            </a:br>
            <a:endParaRPr lang="en-US" altLang="zh-CN"/>
          </a:p>
          <a:p>
            <a:pPr marL="285750" indent="-285750"/>
            <a:r>
              <a:rPr lang="en-US" altLang="zh-CN"/>
              <a:t>Density</a:t>
            </a:r>
            <a:br>
              <a:rPr lang="en-US" altLang="zh-CN"/>
            </a:br>
            <a:endParaRPr lang="en-US" altLang="zh-CN"/>
          </a:p>
          <a:p>
            <a:pPr marL="285750" indent="-285750"/>
            <a:r>
              <a:rPr lang="en-US" altLang="zh-CN"/>
              <a:t>Competitiveness</a:t>
            </a:r>
            <a:br>
              <a:rPr lang="en-US" altLang="zh-CN"/>
            </a:br>
            <a:endParaRPr lang="en-US" altLang="zh-CN"/>
          </a:p>
          <a:p>
            <a:pPr marL="285750" indent="-285750"/>
            <a:r>
              <a:rPr lang="en-US" altLang="zh-CN"/>
              <a:t>Similarity</a:t>
            </a:r>
            <a:endParaRPr/>
          </a:p>
        </p:txBody>
      </p:sp>
      <p:sp>
        <p:nvSpPr>
          <p:cNvPr id="137" name="Google Shape;137;p18"/>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17652291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0"/>
          <p:cNvSpPr txBox="1">
            <a:spLocks noGrp="1"/>
          </p:cNvSpPr>
          <p:nvPr>
            <p:ph type="body" idx="4294967295"/>
          </p:nvPr>
        </p:nvSpPr>
        <p:spPr>
          <a:xfrm>
            <a:off x="434050" y="745649"/>
            <a:ext cx="4101900" cy="3449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altLang="zh-CN" b="1"/>
              <a:t>Average</a:t>
            </a:r>
            <a:r>
              <a:rPr lang="zh-CN" altLang="en-US" b="1"/>
              <a:t> </a:t>
            </a:r>
            <a:r>
              <a:rPr lang="en-US" altLang="zh-CN" b="1"/>
              <a:t>Rating</a:t>
            </a:r>
            <a:br>
              <a:rPr lang="en-US" altLang="zh-CN" b="1"/>
            </a:br>
            <a:br>
              <a:rPr lang="en-US" altLang="zh-CN" b="1"/>
            </a:br>
            <a:endParaRPr sz="1800"/>
          </a:p>
          <a:p>
            <a:pPr marL="285750" indent="-285750"/>
            <a:r>
              <a:rPr lang="en-US" altLang="zh-CN" sz="1800"/>
              <a:t>Calculate</a:t>
            </a:r>
            <a:r>
              <a:rPr lang="zh-CN" altLang="en-US" sz="1800"/>
              <a:t> </a:t>
            </a:r>
            <a:r>
              <a:rPr lang="en-US" altLang="zh-CN" sz="1800"/>
              <a:t>the</a:t>
            </a:r>
            <a:r>
              <a:rPr lang="zh-CN" altLang="en-US" sz="1800"/>
              <a:t> </a:t>
            </a:r>
            <a:r>
              <a:rPr lang="en-US" altLang="zh-CN" sz="1800"/>
              <a:t>average</a:t>
            </a:r>
            <a:r>
              <a:rPr lang="zh-CN" altLang="en-US" sz="1800"/>
              <a:t> </a:t>
            </a:r>
            <a:r>
              <a:rPr lang="en-US" altLang="zh-CN" sz="1800"/>
              <a:t>rating</a:t>
            </a:r>
            <a:r>
              <a:rPr lang="zh-CN" altLang="en-US" sz="1800"/>
              <a:t> </a:t>
            </a:r>
            <a:r>
              <a:rPr lang="en-US" altLang="zh-CN" sz="1800"/>
              <a:t>of</a:t>
            </a:r>
            <a:r>
              <a:rPr lang="zh-CN" altLang="en-US" sz="1800"/>
              <a:t> </a:t>
            </a:r>
            <a:r>
              <a:rPr lang="en-US" altLang="zh-CN" sz="1800"/>
              <a:t>all</a:t>
            </a:r>
            <a:r>
              <a:rPr lang="zh-CN" altLang="en-US" sz="1800"/>
              <a:t> </a:t>
            </a:r>
            <a:r>
              <a:rPr lang="en-US" altLang="zh-CN" sz="1800"/>
              <a:t>restaurants</a:t>
            </a:r>
            <a:r>
              <a:rPr lang="zh-CN" altLang="en-US" sz="1800"/>
              <a:t> </a:t>
            </a:r>
            <a:r>
              <a:rPr lang="en-US" altLang="zh-CN" sz="1800"/>
              <a:t>in</a:t>
            </a:r>
            <a:r>
              <a:rPr lang="zh-CN" altLang="en-US" sz="1800"/>
              <a:t> </a:t>
            </a:r>
            <a:r>
              <a:rPr lang="en-US" altLang="zh-CN" sz="1800"/>
              <a:t>a</a:t>
            </a:r>
            <a:r>
              <a:rPr lang="zh-CN" altLang="en-US" sz="1800"/>
              <a:t> </a:t>
            </a:r>
            <a:r>
              <a:rPr lang="en-US" altLang="zh-CN" sz="1800"/>
              <a:t>same</a:t>
            </a:r>
            <a:r>
              <a:rPr lang="zh-CN" altLang="en-US" sz="1800"/>
              <a:t> </a:t>
            </a:r>
            <a:r>
              <a:rPr lang="en-US" altLang="zh-CN" sz="1800"/>
              <a:t>cluster</a:t>
            </a:r>
            <a:endParaRPr lang="en" sz="1800"/>
          </a:p>
        </p:txBody>
      </p:sp>
      <p:sp>
        <p:nvSpPr>
          <p:cNvPr id="294" name="Google Shape;294;p30"/>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3" name="图片 2">
            <a:extLst>
              <a:ext uri="{FF2B5EF4-FFF2-40B4-BE49-F238E27FC236}">
                <a16:creationId xmlns:a16="http://schemas.microsoft.com/office/drawing/2014/main" id="{44236286-1A62-CA4E-AC61-AE74B338152D}"/>
              </a:ext>
            </a:extLst>
          </p:cNvPr>
          <p:cNvPicPr>
            <a:picLocks noChangeAspect="1"/>
          </p:cNvPicPr>
          <p:nvPr/>
        </p:nvPicPr>
        <p:blipFill>
          <a:blip r:embed="rId3"/>
          <a:stretch>
            <a:fillRect/>
          </a:stretch>
        </p:blipFill>
        <p:spPr>
          <a:xfrm>
            <a:off x="5704122" y="825500"/>
            <a:ext cx="1663700" cy="3492500"/>
          </a:xfrm>
          <a:prstGeom prst="rect">
            <a:avLst/>
          </a:prstGeom>
        </p:spPr>
      </p:pic>
    </p:spTree>
    <p:extLst>
      <p:ext uri="{BB962C8B-B14F-4D97-AF65-F5344CB8AC3E}">
        <p14:creationId xmlns:p14="http://schemas.microsoft.com/office/powerpoint/2010/main" val="421914317"/>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0"/>
          <p:cNvSpPr txBox="1">
            <a:spLocks noGrp="1"/>
          </p:cNvSpPr>
          <p:nvPr>
            <p:ph type="body" idx="4294967295"/>
          </p:nvPr>
        </p:nvSpPr>
        <p:spPr>
          <a:xfrm>
            <a:off x="434050" y="745649"/>
            <a:ext cx="4101900" cy="3449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altLang="zh-CN" b="1"/>
              <a:t>Average</a:t>
            </a:r>
            <a:r>
              <a:rPr lang="zh-CN" altLang="en-US" b="1"/>
              <a:t> </a:t>
            </a:r>
            <a:r>
              <a:rPr lang="en-US" altLang="zh-CN" b="1"/>
              <a:t>Review</a:t>
            </a:r>
            <a:r>
              <a:rPr lang="zh-CN" altLang="en-US" b="1"/>
              <a:t> </a:t>
            </a:r>
            <a:r>
              <a:rPr lang="en-US" altLang="zh-CN" b="1"/>
              <a:t>Count</a:t>
            </a:r>
          </a:p>
          <a:p>
            <a:pPr marL="0" lvl="0" indent="0" algn="l" rtl="0">
              <a:spcBef>
                <a:spcPts val="600"/>
              </a:spcBef>
              <a:spcAft>
                <a:spcPts val="0"/>
              </a:spcAft>
              <a:buNone/>
            </a:pPr>
            <a:endParaRPr lang="en-US" altLang="zh-CN" b="1"/>
          </a:p>
          <a:p>
            <a:pPr marL="342900" indent="-342900"/>
            <a:r>
              <a:rPr lang="en-US" altLang="zh-CN" sz="1800"/>
              <a:t>Tring</a:t>
            </a:r>
            <a:r>
              <a:rPr lang="zh-CN" altLang="en-US" sz="1800"/>
              <a:t> </a:t>
            </a:r>
            <a:r>
              <a:rPr lang="en-US" altLang="zh-CN" sz="1800"/>
              <a:t>to</a:t>
            </a:r>
            <a:r>
              <a:rPr lang="zh-CN" altLang="en-US" sz="1800"/>
              <a:t> </a:t>
            </a:r>
            <a:r>
              <a:rPr lang="en-US" altLang="zh-CN" sz="1800"/>
              <a:t>find</a:t>
            </a:r>
            <a:r>
              <a:rPr lang="zh-CN" altLang="en-US" sz="1800"/>
              <a:t> </a:t>
            </a:r>
            <a:r>
              <a:rPr lang="en-US" altLang="zh-CN" sz="1800"/>
              <a:t>a</a:t>
            </a:r>
            <a:r>
              <a:rPr lang="zh-CN" altLang="en-US" sz="1800"/>
              <a:t> </a:t>
            </a:r>
            <a:r>
              <a:rPr lang="en-US" altLang="zh-CN" sz="1800"/>
              <a:t>way</a:t>
            </a:r>
            <a:r>
              <a:rPr lang="zh-CN" altLang="en-US" sz="1800"/>
              <a:t>  </a:t>
            </a:r>
            <a:r>
              <a:rPr lang="en-US" altLang="zh-CN" sz="1800"/>
              <a:t>to</a:t>
            </a:r>
            <a:r>
              <a:rPr lang="zh-CN" altLang="en-US" sz="1800"/>
              <a:t> </a:t>
            </a:r>
            <a:r>
              <a:rPr lang="en-US" altLang="zh-CN" sz="1800"/>
              <a:t>measure</a:t>
            </a:r>
            <a:r>
              <a:rPr lang="zh-CN" altLang="en-US" sz="1800"/>
              <a:t> </a:t>
            </a:r>
            <a:r>
              <a:rPr lang="en-US" altLang="zh-CN" sz="1800"/>
              <a:t>customers</a:t>
            </a:r>
            <a:r>
              <a:rPr lang="zh-CN" altLang="en-US" sz="1800"/>
              <a:t> </a:t>
            </a:r>
            <a:r>
              <a:rPr lang="en-US" altLang="zh-CN" sz="1800"/>
              <a:t>flow</a:t>
            </a:r>
            <a:r>
              <a:rPr lang="zh-CN" altLang="en-US" sz="1800"/>
              <a:t> </a:t>
            </a:r>
            <a:r>
              <a:rPr lang="en-US" altLang="zh-CN" sz="1800"/>
              <a:t>rate</a:t>
            </a:r>
            <a:br>
              <a:rPr lang="en-US" altLang="zh-CN" b="1"/>
            </a:br>
            <a:endParaRPr sz="1800"/>
          </a:p>
          <a:p>
            <a:pPr marL="285750" indent="-285750"/>
            <a:r>
              <a:rPr lang="en-US" altLang="zh-CN" sz="1800"/>
              <a:t>Calculate</a:t>
            </a:r>
            <a:r>
              <a:rPr lang="zh-CN" altLang="en-US" sz="1800"/>
              <a:t> </a:t>
            </a:r>
            <a:r>
              <a:rPr lang="en-US" altLang="zh-CN" sz="1800"/>
              <a:t>the</a:t>
            </a:r>
            <a:r>
              <a:rPr lang="zh-CN" altLang="en-US" sz="1800"/>
              <a:t> </a:t>
            </a:r>
            <a:r>
              <a:rPr lang="en-US" altLang="zh-CN" sz="1800"/>
              <a:t>average</a:t>
            </a:r>
            <a:r>
              <a:rPr lang="zh-CN" altLang="en-US" sz="1800"/>
              <a:t> </a:t>
            </a:r>
            <a:r>
              <a:rPr lang="en-US" altLang="zh-CN" sz="1800"/>
              <a:t>review</a:t>
            </a:r>
            <a:r>
              <a:rPr lang="zh-CN" altLang="en-US" sz="1800"/>
              <a:t> </a:t>
            </a:r>
            <a:r>
              <a:rPr lang="en-US" altLang="zh-CN" sz="1800"/>
              <a:t>count</a:t>
            </a:r>
            <a:r>
              <a:rPr lang="zh-CN" altLang="en-US" sz="1800"/>
              <a:t> </a:t>
            </a:r>
            <a:r>
              <a:rPr lang="en-US" altLang="zh-CN" sz="1800"/>
              <a:t>of</a:t>
            </a:r>
            <a:r>
              <a:rPr lang="zh-CN" altLang="en-US" sz="1800"/>
              <a:t> </a:t>
            </a:r>
            <a:r>
              <a:rPr lang="en-US" altLang="zh-CN" sz="1800"/>
              <a:t>all</a:t>
            </a:r>
            <a:r>
              <a:rPr lang="zh-CN" altLang="en-US" sz="1800"/>
              <a:t> </a:t>
            </a:r>
            <a:r>
              <a:rPr lang="en-US" altLang="zh-CN" sz="1800"/>
              <a:t>restaurants</a:t>
            </a:r>
            <a:r>
              <a:rPr lang="zh-CN" altLang="en-US" sz="1800"/>
              <a:t> </a:t>
            </a:r>
            <a:r>
              <a:rPr lang="en-US" altLang="zh-CN" sz="1800"/>
              <a:t>in</a:t>
            </a:r>
            <a:r>
              <a:rPr lang="zh-CN" altLang="en-US" sz="1800"/>
              <a:t> </a:t>
            </a:r>
            <a:r>
              <a:rPr lang="en-US" altLang="zh-CN" sz="1800"/>
              <a:t>a</a:t>
            </a:r>
            <a:r>
              <a:rPr lang="zh-CN" altLang="en-US" sz="1800"/>
              <a:t> </a:t>
            </a:r>
            <a:r>
              <a:rPr lang="en-US" altLang="zh-CN" sz="1800"/>
              <a:t>same</a:t>
            </a:r>
            <a:r>
              <a:rPr lang="zh-CN" altLang="en-US" sz="1800"/>
              <a:t> </a:t>
            </a:r>
            <a:r>
              <a:rPr lang="en-US" altLang="zh-CN" sz="1800"/>
              <a:t>cluster</a:t>
            </a:r>
            <a:endParaRPr lang="en" sz="1800"/>
          </a:p>
        </p:txBody>
      </p:sp>
      <p:sp>
        <p:nvSpPr>
          <p:cNvPr id="294" name="Google Shape;294;p30"/>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2" name="图片 1">
            <a:extLst>
              <a:ext uri="{FF2B5EF4-FFF2-40B4-BE49-F238E27FC236}">
                <a16:creationId xmlns:a16="http://schemas.microsoft.com/office/drawing/2014/main" id="{3CD6AB76-C914-704F-B8C7-39687F54F154}"/>
              </a:ext>
            </a:extLst>
          </p:cNvPr>
          <p:cNvPicPr>
            <a:picLocks noChangeAspect="1"/>
          </p:cNvPicPr>
          <p:nvPr/>
        </p:nvPicPr>
        <p:blipFill>
          <a:blip r:embed="rId3"/>
          <a:stretch>
            <a:fillRect/>
          </a:stretch>
        </p:blipFill>
        <p:spPr>
          <a:xfrm>
            <a:off x="5670716" y="745649"/>
            <a:ext cx="1651000" cy="3797300"/>
          </a:xfrm>
          <a:prstGeom prst="rect">
            <a:avLst/>
          </a:prstGeom>
        </p:spPr>
      </p:pic>
    </p:spTree>
    <p:extLst>
      <p:ext uri="{BB962C8B-B14F-4D97-AF65-F5344CB8AC3E}">
        <p14:creationId xmlns:p14="http://schemas.microsoft.com/office/powerpoint/2010/main" val="38964721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0"/>
          <p:cNvSpPr txBox="1">
            <a:spLocks noGrp="1"/>
          </p:cNvSpPr>
          <p:nvPr>
            <p:ph type="body" idx="4294967295"/>
          </p:nvPr>
        </p:nvSpPr>
        <p:spPr>
          <a:xfrm>
            <a:off x="470100" y="521018"/>
            <a:ext cx="4101900" cy="412054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altLang="zh-CN" b="1"/>
              <a:t>Density</a:t>
            </a:r>
          </a:p>
          <a:p>
            <a:pPr marL="342900" indent="-342900"/>
            <a:r>
              <a:rPr lang="en-US" altLang="zh-CN" sz="1800"/>
              <a:t>How</a:t>
            </a:r>
            <a:r>
              <a:rPr lang="zh-CN" altLang="en-US" sz="1800"/>
              <a:t> </a:t>
            </a:r>
            <a:r>
              <a:rPr lang="en-US" altLang="zh-CN" sz="1800"/>
              <a:t>many</a:t>
            </a:r>
            <a:r>
              <a:rPr lang="zh-CN" altLang="en-US" sz="1800"/>
              <a:t> </a:t>
            </a:r>
            <a:r>
              <a:rPr lang="en-US" altLang="zh-CN" sz="1800"/>
              <a:t>restaurants</a:t>
            </a:r>
            <a:r>
              <a:rPr lang="zh-CN" altLang="en-US" sz="1800"/>
              <a:t> </a:t>
            </a:r>
            <a:r>
              <a:rPr lang="en-US" altLang="zh-CN" sz="1800"/>
              <a:t>located</a:t>
            </a:r>
            <a:r>
              <a:rPr lang="zh-CN" altLang="en-US" sz="1800"/>
              <a:t> </a:t>
            </a:r>
            <a:r>
              <a:rPr lang="en-US" altLang="zh-CN" sz="1800"/>
              <a:t>in</a:t>
            </a:r>
            <a:r>
              <a:rPr lang="zh-CN" altLang="en-US" sz="1800"/>
              <a:t> </a:t>
            </a:r>
            <a:r>
              <a:rPr lang="en-US" altLang="zh-CN" sz="1800"/>
              <a:t>a</a:t>
            </a:r>
            <a:r>
              <a:rPr lang="zh-CN" altLang="en-US" sz="1800"/>
              <a:t> </a:t>
            </a:r>
            <a:r>
              <a:rPr lang="en-US" altLang="zh-CN" sz="1800"/>
              <a:t>certain</a:t>
            </a:r>
            <a:r>
              <a:rPr lang="zh-CN" altLang="en-US" sz="1800"/>
              <a:t> </a:t>
            </a:r>
            <a:r>
              <a:rPr lang="en-US" altLang="zh-CN" sz="1800"/>
              <a:t>area?</a:t>
            </a:r>
            <a:br>
              <a:rPr lang="en-US" altLang="zh-CN" sz="1800"/>
            </a:br>
            <a:endParaRPr sz="1800"/>
          </a:p>
          <a:p>
            <a:pPr marL="285750" indent="-285750"/>
            <a:r>
              <a:rPr lang="en-US" altLang="zh-CN" sz="1800"/>
              <a:t>Calculate</a:t>
            </a:r>
            <a:r>
              <a:rPr lang="zh-CN" altLang="en-US" sz="1800"/>
              <a:t> </a:t>
            </a:r>
            <a:r>
              <a:rPr lang="en-US" altLang="zh-CN" sz="1800"/>
              <a:t>the</a:t>
            </a:r>
            <a:r>
              <a:rPr lang="zh-CN" altLang="en-US" sz="1800"/>
              <a:t> </a:t>
            </a:r>
            <a:r>
              <a:rPr lang="en-US" altLang="zh-CN" sz="1800"/>
              <a:t>density</a:t>
            </a:r>
            <a:r>
              <a:rPr lang="zh-CN" altLang="en-US" sz="1800"/>
              <a:t> </a:t>
            </a:r>
            <a:r>
              <a:rPr lang="en-US" altLang="zh-CN" sz="1800"/>
              <a:t>for</a:t>
            </a:r>
            <a:r>
              <a:rPr lang="zh-CN" altLang="en-US" sz="1800"/>
              <a:t> </a:t>
            </a:r>
            <a:r>
              <a:rPr lang="en-US" altLang="zh-CN" sz="1800"/>
              <a:t>each</a:t>
            </a:r>
            <a:r>
              <a:rPr lang="zh-CN" altLang="en-US" sz="1800"/>
              <a:t> </a:t>
            </a:r>
            <a:r>
              <a:rPr lang="en-US" altLang="zh-CN" sz="1800"/>
              <a:t>cluster.</a:t>
            </a:r>
            <a:br>
              <a:rPr lang="en-US" altLang="zh-CN" sz="1800"/>
            </a:br>
            <a:endParaRPr lang="en" altLang="zh-CN" sz="1800"/>
          </a:p>
          <a:p>
            <a:pPr marL="285750" indent="-285750"/>
            <a:r>
              <a:rPr lang="en-US" altLang="zh-CN" sz="1800"/>
              <a:t>Center:</a:t>
            </a:r>
            <a:r>
              <a:rPr lang="zh-CN" altLang="en-US" sz="1800"/>
              <a:t> </a:t>
            </a:r>
            <a:r>
              <a:rPr lang="en-US" altLang="zh-CN" sz="1800"/>
              <a:t>cluster</a:t>
            </a:r>
            <a:r>
              <a:rPr lang="zh-CN" altLang="en-US" sz="1800"/>
              <a:t> </a:t>
            </a:r>
            <a:r>
              <a:rPr lang="en-US" altLang="zh-CN" sz="1800"/>
              <a:t>center</a:t>
            </a:r>
            <a:br>
              <a:rPr lang="en-US" altLang="zh-CN" sz="1800"/>
            </a:br>
            <a:endParaRPr lang="en-US" altLang="zh-CN" sz="1800"/>
          </a:p>
          <a:p>
            <a:pPr marL="285750" indent="-285750"/>
            <a:r>
              <a:rPr lang="en-US" altLang="zh-CN" sz="1800"/>
              <a:t>Radius:</a:t>
            </a:r>
            <a:r>
              <a:rPr lang="zh-CN" altLang="en-US" sz="1800"/>
              <a:t> </a:t>
            </a:r>
            <a:r>
              <a:rPr lang="en-US" altLang="zh-CN" sz="1800"/>
              <a:t>distance</a:t>
            </a:r>
            <a:r>
              <a:rPr lang="zh-CN" altLang="en-US" sz="1800"/>
              <a:t> </a:t>
            </a:r>
            <a:r>
              <a:rPr lang="en-US" altLang="zh-CN" sz="1800"/>
              <a:t>between</a:t>
            </a:r>
            <a:r>
              <a:rPr lang="zh-CN" altLang="en-US" sz="1800"/>
              <a:t> </a:t>
            </a:r>
            <a:r>
              <a:rPr lang="en-US" altLang="zh-CN" sz="1800"/>
              <a:t>center</a:t>
            </a:r>
            <a:r>
              <a:rPr lang="zh-CN" altLang="en-US" sz="1800"/>
              <a:t> </a:t>
            </a:r>
            <a:r>
              <a:rPr lang="en-US" altLang="zh-CN" sz="1800"/>
              <a:t>to</a:t>
            </a:r>
            <a:r>
              <a:rPr lang="zh-CN" altLang="en-US" sz="1800"/>
              <a:t> </a:t>
            </a:r>
            <a:r>
              <a:rPr lang="en-US" altLang="zh-CN" sz="1800"/>
              <a:t>the</a:t>
            </a:r>
            <a:r>
              <a:rPr lang="zh-CN" altLang="en-US" sz="1800"/>
              <a:t> </a:t>
            </a:r>
            <a:r>
              <a:rPr lang="en-US" altLang="zh-CN" sz="1800"/>
              <a:t>farthest</a:t>
            </a:r>
            <a:r>
              <a:rPr lang="zh-CN" altLang="en-US" sz="1800"/>
              <a:t> </a:t>
            </a:r>
            <a:r>
              <a:rPr lang="en-US" altLang="zh-CN" sz="1800"/>
              <a:t>restaurant</a:t>
            </a:r>
            <a:r>
              <a:rPr lang="zh-CN" altLang="en-US" sz="1800"/>
              <a:t> </a:t>
            </a:r>
            <a:r>
              <a:rPr lang="en-US" altLang="zh-CN" sz="1800"/>
              <a:t>in</a:t>
            </a:r>
            <a:r>
              <a:rPr lang="zh-CN" altLang="en-US" sz="1800"/>
              <a:t> </a:t>
            </a:r>
            <a:r>
              <a:rPr lang="en-US" altLang="zh-CN" sz="1800"/>
              <a:t>the</a:t>
            </a:r>
            <a:r>
              <a:rPr lang="zh-CN" altLang="en-US" sz="1800"/>
              <a:t> </a:t>
            </a:r>
            <a:r>
              <a:rPr lang="en-US" altLang="zh-CN" sz="1800"/>
              <a:t>cluster</a:t>
            </a:r>
          </a:p>
        </p:txBody>
      </p:sp>
      <p:sp>
        <p:nvSpPr>
          <p:cNvPr id="294" name="Google Shape;294;p30"/>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pic>
        <p:nvPicPr>
          <p:cNvPr id="3" name="图片 2">
            <a:extLst>
              <a:ext uri="{FF2B5EF4-FFF2-40B4-BE49-F238E27FC236}">
                <a16:creationId xmlns:a16="http://schemas.microsoft.com/office/drawing/2014/main" id="{C7FA7644-8265-C543-BA97-261165E3FEBD}"/>
              </a:ext>
            </a:extLst>
          </p:cNvPr>
          <p:cNvPicPr>
            <a:picLocks noChangeAspect="1"/>
          </p:cNvPicPr>
          <p:nvPr/>
        </p:nvPicPr>
        <p:blipFill>
          <a:blip r:embed="rId3"/>
          <a:stretch>
            <a:fillRect/>
          </a:stretch>
        </p:blipFill>
        <p:spPr>
          <a:xfrm>
            <a:off x="5583814" y="822342"/>
            <a:ext cx="1752600" cy="3517900"/>
          </a:xfrm>
          <a:prstGeom prst="rect">
            <a:avLst/>
          </a:prstGeom>
        </p:spPr>
      </p:pic>
    </p:spTree>
    <p:extLst>
      <p:ext uri="{BB962C8B-B14F-4D97-AF65-F5344CB8AC3E}">
        <p14:creationId xmlns:p14="http://schemas.microsoft.com/office/powerpoint/2010/main" val="19680516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0"/>
          <p:cNvSpPr txBox="1">
            <a:spLocks noGrp="1"/>
          </p:cNvSpPr>
          <p:nvPr>
            <p:ph type="body" idx="4294967295"/>
          </p:nvPr>
        </p:nvSpPr>
        <p:spPr>
          <a:xfrm>
            <a:off x="470099" y="521018"/>
            <a:ext cx="4475611" cy="412054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altLang="zh-CN" b="1"/>
              <a:t>Competitiveness</a:t>
            </a:r>
          </a:p>
          <a:p>
            <a:pPr marL="0" lvl="0" indent="0" algn="l" rtl="0">
              <a:spcBef>
                <a:spcPts val="600"/>
              </a:spcBef>
              <a:spcAft>
                <a:spcPts val="0"/>
              </a:spcAft>
              <a:buNone/>
            </a:pPr>
            <a:endParaRPr lang="en-US" altLang="zh-CN" b="1"/>
          </a:p>
          <a:p>
            <a:pPr marL="342900" indent="-342900"/>
            <a:r>
              <a:rPr lang="en-US" altLang="zh-CN" sz="1800"/>
              <a:t>Measure</a:t>
            </a:r>
            <a:r>
              <a:rPr lang="zh-CN" altLang="en-US" sz="1800"/>
              <a:t> </a:t>
            </a:r>
            <a:r>
              <a:rPr lang="en-US" altLang="zh-CN" sz="1800"/>
              <a:t>competitiveness</a:t>
            </a:r>
            <a:r>
              <a:rPr lang="zh-CN" altLang="en-US" sz="1800"/>
              <a:t> </a:t>
            </a:r>
            <a:r>
              <a:rPr lang="en-US" altLang="zh-CN" sz="1800"/>
              <a:t>based</a:t>
            </a:r>
            <a:r>
              <a:rPr lang="zh-CN" altLang="en-US" sz="1800"/>
              <a:t> </a:t>
            </a:r>
            <a:r>
              <a:rPr lang="en-US" altLang="zh-CN" sz="1800"/>
              <a:t>on</a:t>
            </a:r>
            <a:r>
              <a:rPr lang="zh-CN" altLang="en-US" sz="1800"/>
              <a:t> </a:t>
            </a:r>
            <a:r>
              <a:rPr lang="en-US" altLang="zh-CN" sz="1800"/>
              <a:t>restaurants’</a:t>
            </a:r>
            <a:r>
              <a:rPr lang="zh-CN" altLang="en-US" sz="1800"/>
              <a:t> </a:t>
            </a:r>
            <a:r>
              <a:rPr lang="en-US" altLang="zh-CN" sz="1800"/>
              <a:t>type</a:t>
            </a:r>
            <a:br>
              <a:rPr lang="en-US" altLang="zh-CN" sz="1800"/>
            </a:br>
            <a:endParaRPr sz="1800"/>
          </a:p>
          <a:p>
            <a:pPr marL="285750" indent="-285750"/>
            <a:r>
              <a:rPr lang="en-US" altLang="zh-CN" sz="1800"/>
              <a:t>Calculate</a:t>
            </a:r>
            <a:r>
              <a:rPr lang="zh-CN" altLang="en-US" sz="1800"/>
              <a:t> </a:t>
            </a:r>
            <a:r>
              <a:rPr lang="en-US" altLang="zh-CN" sz="1800"/>
              <a:t>the</a:t>
            </a:r>
            <a:r>
              <a:rPr lang="zh-CN" altLang="en-US" sz="1800"/>
              <a:t> </a:t>
            </a:r>
            <a:r>
              <a:rPr lang="en-US" altLang="zh-CN" sz="1800"/>
              <a:t>competitiveness</a:t>
            </a:r>
            <a:r>
              <a:rPr lang="zh-CN" altLang="en-US" sz="1800"/>
              <a:t> </a:t>
            </a:r>
            <a:r>
              <a:rPr lang="en-US" altLang="zh-CN" sz="1800"/>
              <a:t>for</a:t>
            </a:r>
            <a:r>
              <a:rPr lang="zh-CN" altLang="en-US" sz="1800"/>
              <a:t> </a:t>
            </a:r>
            <a:r>
              <a:rPr lang="en-US" altLang="zh-CN" sz="1800"/>
              <a:t>each</a:t>
            </a:r>
            <a:r>
              <a:rPr lang="zh-CN" altLang="en-US" sz="1800"/>
              <a:t> </a:t>
            </a:r>
            <a:r>
              <a:rPr lang="en-US" altLang="zh-CN" sz="1800"/>
              <a:t>restaurant</a:t>
            </a:r>
            <a:r>
              <a:rPr lang="zh-CN" altLang="en-US" sz="1800"/>
              <a:t> </a:t>
            </a:r>
            <a:r>
              <a:rPr lang="en-US" altLang="zh-CN" sz="1800"/>
              <a:t>with</a:t>
            </a:r>
            <a:r>
              <a:rPr lang="zh-CN" altLang="en-US" sz="1800"/>
              <a:t> </a:t>
            </a:r>
            <a:r>
              <a:rPr lang="en-US" altLang="zh-CN" sz="1800"/>
              <a:t>its</a:t>
            </a:r>
            <a:r>
              <a:rPr lang="zh-CN" altLang="en-US" sz="1800"/>
              <a:t> </a:t>
            </a:r>
            <a:r>
              <a:rPr lang="en-US" altLang="zh-CN" sz="1800"/>
              <a:t>cluster</a:t>
            </a:r>
            <a:br>
              <a:rPr lang="en-US" altLang="zh-CN" sz="1800"/>
            </a:br>
            <a:endParaRPr lang="en" altLang="zh-CN" sz="1800"/>
          </a:p>
          <a:p>
            <a:pPr marL="285750" indent="-285750"/>
            <a:r>
              <a:rPr lang="en-US" altLang="zh-CN" sz="1800"/>
              <a:t>Use</a:t>
            </a:r>
            <a:r>
              <a:rPr lang="zh-CN" altLang="en-US" sz="1800"/>
              <a:t> </a:t>
            </a:r>
            <a:r>
              <a:rPr lang="en-US" altLang="zh-CN" sz="1800"/>
              <a:t>the</a:t>
            </a:r>
            <a:r>
              <a:rPr lang="zh-CN" altLang="en-US" sz="1800"/>
              <a:t> </a:t>
            </a:r>
            <a:r>
              <a:rPr lang="en-US" altLang="zh-CN" sz="1800"/>
              <a:t>list</a:t>
            </a:r>
            <a:r>
              <a:rPr lang="zh-CN" altLang="en-US" sz="1800"/>
              <a:t> </a:t>
            </a:r>
            <a:r>
              <a:rPr lang="en-US" altLang="zh-CN" sz="1800"/>
              <a:t>of</a:t>
            </a:r>
            <a:r>
              <a:rPr lang="zh-CN" altLang="en-US" sz="1800"/>
              <a:t> </a:t>
            </a:r>
            <a:r>
              <a:rPr lang="en-US" altLang="zh-CN" sz="1800"/>
              <a:t>restaurants’</a:t>
            </a:r>
            <a:r>
              <a:rPr lang="zh-CN" altLang="en-US" sz="1800"/>
              <a:t> </a:t>
            </a:r>
            <a:r>
              <a:rPr lang="en-US" altLang="zh-CN" sz="1800"/>
              <a:t>categories</a:t>
            </a:r>
          </a:p>
        </p:txBody>
      </p:sp>
      <p:sp>
        <p:nvSpPr>
          <p:cNvPr id="294" name="Google Shape;294;p30"/>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pic>
        <p:nvPicPr>
          <p:cNvPr id="2" name="图片 1">
            <a:extLst>
              <a:ext uri="{FF2B5EF4-FFF2-40B4-BE49-F238E27FC236}">
                <a16:creationId xmlns:a16="http://schemas.microsoft.com/office/drawing/2014/main" id="{7581A5DA-B74B-1D41-B9A3-0488826669F6}"/>
              </a:ext>
            </a:extLst>
          </p:cNvPr>
          <p:cNvPicPr>
            <a:picLocks noChangeAspect="1"/>
          </p:cNvPicPr>
          <p:nvPr/>
        </p:nvPicPr>
        <p:blipFill>
          <a:blip r:embed="rId3"/>
          <a:stretch>
            <a:fillRect/>
          </a:stretch>
        </p:blipFill>
        <p:spPr>
          <a:xfrm>
            <a:off x="5723229" y="701482"/>
            <a:ext cx="1689100" cy="3517900"/>
          </a:xfrm>
          <a:prstGeom prst="rect">
            <a:avLst/>
          </a:prstGeom>
        </p:spPr>
      </p:pic>
    </p:spTree>
    <p:extLst>
      <p:ext uri="{BB962C8B-B14F-4D97-AF65-F5344CB8AC3E}">
        <p14:creationId xmlns:p14="http://schemas.microsoft.com/office/powerpoint/2010/main" val="37456392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0"/>
          <p:cNvSpPr txBox="1">
            <a:spLocks noGrp="1"/>
          </p:cNvSpPr>
          <p:nvPr>
            <p:ph type="body" idx="4294967295"/>
          </p:nvPr>
        </p:nvSpPr>
        <p:spPr>
          <a:xfrm>
            <a:off x="470100" y="521018"/>
            <a:ext cx="4101900" cy="412054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altLang="zh-CN" b="1"/>
              <a:t>Similarity</a:t>
            </a:r>
            <a:br>
              <a:rPr lang="en-US" altLang="zh-CN" b="1"/>
            </a:br>
            <a:endParaRPr lang="en-US" altLang="zh-CN" b="1"/>
          </a:p>
          <a:p>
            <a:pPr marL="342900" indent="-342900"/>
            <a:r>
              <a:rPr lang="en-US" altLang="zh-CN" sz="1800"/>
              <a:t>How</a:t>
            </a:r>
            <a:r>
              <a:rPr lang="zh-CN" altLang="en-US" sz="1800"/>
              <a:t> </a:t>
            </a:r>
            <a:r>
              <a:rPr lang="en-US" altLang="zh-CN" sz="1800"/>
              <a:t>does</a:t>
            </a:r>
            <a:r>
              <a:rPr lang="zh-CN" altLang="en-US" sz="1800"/>
              <a:t> </a:t>
            </a:r>
            <a:r>
              <a:rPr lang="en-US" altLang="zh-CN" sz="1800"/>
              <a:t>certain</a:t>
            </a:r>
            <a:r>
              <a:rPr lang="zh-CN" altLang="en-US" sz="1800"/>
              <a:t> </a:t>
            </a:r>
            <a:r>
              <a:rPr lang="en-US" altLang="zh-CN" sz="1800"/>
              <a:t>restaurant</a:t>
            </a:r>
            <a:r>
              <a:rPr lang="zh-CN" altLang="en-US" sz="1800"/>
              <a:t> </a:t>
            </a:r>
            <a:r>
              <a:rPr lang="en-US" altLang="zh-CN" sz="1800"/>
              <a:t>like</a:t>
            </a:r>
            <a:r>
              <a:rPr lang="zh-CN" altLang="en-US" sz="1800"/>
              <a:t> </a:t>
            </a:r>
            <a:r>
              <a:rPr lang="en-US" altLang="zh-CN" sz="1800"/>
              <a:t>others?</a:t>
            </a:r>
            <a:br>
              <a:rPr lang="en-US" altLang="zh-CN" sz="1800"/>
            </a:br>
            <a:endParaRPr sz="1800"/>
          </a:p>
          <a:p>
            <a:pPr marL="285750" indent="-285750"/>
            <a:r>
              <a:rPr lang="en-US" altLang="zh-CN" sz="1800"/>
              <a:t>Calculate</a:t>
            </a:r>
            <a:r>
              <a:rPr lang="zh-CN" altLang="en-US" sz="1800"/>
              <a:t> </a:t>
            </a:r>
            <a:r>
              <a:rPr lang="en-US" altLang="zh-CN" sz="1800"/>
              <a:t>the</a:t>
            </a:r>
            <a:r>
              <a:rPr lang="zh-CN" altLang="en-US" sz="1800"/>
              <a:t> </a:t>
            </a:r>
            <a:r>
              <a:rPr lang="en-US" altLang="zh-CN" sz="1800"/>
              <a:t>cosine</a:t>
            </a:r>
            <a:r>
              <a:rPr lang="zh-CN" altLang="en-US" sz="1800"/>
              <a:t> </a:t>
            </a:r>
            <a:r>
              <a:rPr lang="en-US" altLang="zh-CN" sz="1800"/>
              <a:t>similarity</a:t>
            </a:r>
            <a:r>
              <a:rPr lang="zh-CN" altLang="en-US" sz="1800"/>
              <a:t> </a:t>
            </a:r>
            <a:r>
              <a:rPr lang="en-US" altLang="zh-CN" sz="1800"/>
              <a:t>for</a:t>
            </a:r>
            <a:r>
              <a:rPr lang="zh-CN" altLang="en-US" sz="1800"/>
              <a:t> </a:t>
            </a:r>
            <a:r>
              <a:rPr lang="en-US" altLang="zh-CN" sz="1800"/>
              <a:t>each</a:t>
            </a:r>
            <a:r>
              <a:rPr lang="zh-CN" altLang="en-US" sz="1800"/>
              <a:t> </a:t>
            </a:r>
            <a:r>
              <a:rPr lang="en-US" altLang="zh-CN" sz="1800"/>
              <a:t>restaurant.</a:t>
            </a:r>
            <a:br>
              <a:rPr lang="en-US" altLang="zh-CN" sz="1800"/>
            </a:br>
            <a:endParaRPr lang="en" altLang="zh-CN" sz="1800"/>
          </a:p>
          <a:p>
            <a:pPr marL="285750" indent="-285750"/>
            <a:r>
              <a:rPr lang="en-US" altLang="zh-CN" sz="1800"/>
              <a:t>Using</a:t>
            </a:r>
            <a:r>
              <a:rPr lang="zh-CN" altLang="en-US" sz="1800"/>
              <a:t> </a:t>
            </a:r>
            <a:r>
              <a:rPr lang="en-US" altLang="zh-CN" sz="1800"/>
              <a:t>the</a:t>
            </a:r>
            <a:r>
              <a:rPr lang="zh-CN" altLang="en-US" sz="1800"/>
              <a:t> </a:t>
            </a:r>
            <a:r>
              <a:rPr lang="en-US" altLang="zh-CN" sz="1800"/>
              <a:t>list</a:t>
            </a:r>
            <a:r>
              <a:rPr lang="zh-CN" altLang="en-US" sz="1800"/>
              <a:t> </a:t>
            </a:r>
            <a:r>
              <a:rPr lang="en-US" altLang="zh-CN" sz="1800"/>
              <a:t>of</a:t>
            </a:r>
            <a:r>
              <a:rPr lang="zh-CN" altLang="en-US" sz="1800"/>
              <a:t> </a:t>
            </a:r>
            <a:r>
              <a:rPr lang="en-US" altLang="zh-CN" sz="1800"/>
              <a:t>restaurants’</a:t>
            </a:r>
            <a:r>
              <a:rPr lang="zh-CN" altLang="en-US" sz="1800"/>
              <a:t> </a:t>
            </a:r>
            <a:r>
              <a:rPr lang="en-US" altLang="zh-CN" sz="1800"/>
              <a:t>attribute</a:t>
            </a:r>
            <a:r>
              <a:rPr lang="zh-CN" altLang="en-US" sz="1800"/>
              <a:t> </a:t>
            </a:r>
            <a:r>
              <a:rPr lang="en-US" altLang="zh-CN" sz="1800"/>
              <a:t>list.</a:t>
            </a:r>
          </a:p>
        </p:txBody>
      </p:sp>
      <p:sp>
        <p:nvSpPr>
          <p:cNvPr id="294" name="Google Shape;294;p30"/>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pic>
        <p:nvPicPr>
          <p:cNvPr id="2" name="图片 1">
            <a:extLst>
              <a:ext uri="{FF2B5EF4-FFF2-40B4-BE49-F238E27FC236}">
                <a16:creationId xmlns:a16="http://schemas.microsoft.com/office/drawing/2014/main" id="{B9CAF3CA-AABC-764E-913C-7CBF100212DE}"/>
              </a:ext>
            </a:extLst>
          </p:cNvPr>
          <p:cNvPicPr>
            <a:picLocks noChangeAspect="1"/>
          </p:cNvPicPr>
          <p:nvPr/>
        </p:nvPicPr>
        <p:blipFill>
          <a:blip r:embed="rId3"/>
          <a:stretch>
            <a:fillRect/>
          </a:stretch>
        </p:blipFill>
        <p:spPr>
          <a:xfrm>
            <a:off x="5703028" y="744386"/>
            <a:ext cx="1689100" cy="3479800"/>
          </a:xfrm>
          <a:prstGeom prst="rect">
            <a:avLst/>
          </a:prstGeom>
        </p:spPr>
      </p:pic>
    </p:spTree>
    <p:extLst>
      <p:ext uri="{BB962C8B-B14F-4D97-AF65-F5344CB8AC3E}">
        <p14:creationId xmlns:p14="http://schemas.microsoft.com/office/powerpoint/2010/main" val="8120225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921200" y="1284978"/>
            <a:ext cx="7205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a:solidFill>
                  <a:schemeClr val="accent3"/>
                </a:solidFill>
              </a:rPr>
              <a:t>1</a:t>
            </a:r>
            <a:endParaRPr sz="6000">
              <a:solidFill>
                <a:schemeClr val="accent3"/>
              </a:solidFill>
            </a:endParaRPr>
          </a:p>
          <a:p>
            <a:pPr marL="0" lvl="0" indent="0" algn="l" rtl="0">
              <a:spcBef>
                <a:spcPts val="0"/>
              </a:spcBef>
              <a:spcAft>
                <a:spcPts val="0"/>
              </a:spcAft>
              <a:buNone/>
            </a:pPr>
            <a:r>
              <a:rPr lang="en-US" altLang="zh-CN"/>
              <a:t>Motivation</a:t>
            </a:r>
            <a:r>
              <a:rPr lang="zh-CN" altLang="en-US"/>
              <a:t> </a:t>
            </a:r>
            <a:r>
              <a:rPr lang="en-US" altLang="zh-CN"/>
              <a:t>&amp;</a:t>
            </a:r>
            <a:r>
              <a:rPr lang="zh-CN" altLang="en-US"/>
              <a:t> </a:t>
            </a:r>
            <a:r>
              <a:rPr lang="en-US" altLang="zh-CN"/>
              <a:t>Introduction</a:t>
            </a:r>
            <a:endParaRPr/>
          </a:p>
        </p:txBody>
      </p:sp>
      <p:sp>
        <p:nvSpPr>
          <p:cNvPr id="98" name="Google Shape;98;p14"/>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921200" y="1284978"/>
            <a:ext cx="7205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6000">
                <a:solidFill>
                  <a:schemeClr val="accent3"/>
                </a:solidFill>
              </a:rPr>
              <a:t>6</a:t>
            </a:r>
            <a:endParaRPr lang="en-US" sz="6000">
              <a:solidFill>
                <a:schemeClr val="accent3"/>
              </a:solidFill>
            </a:endParaRPr>
          </a:p>
          <a:p>
            <a:pPr marL="0" lvl="0" indent="0" algn="l" rtl="0">
              <a:spcBef>
                <a:spcPts val="0"/>
              </a:spcBef>
              <a:spcAft>
                <a:spcPts val="0"/>
              </a:spcAft>
              <a:buNone/>
            </a:pPr>
            <a:r>
              <a:rPr lang="en-US" altLang="zh-CN"/>
              <a:t>Regression</a:t>
            </a:r>
            <a:r>
              <a:rPr lang="zh-CN" altLang="en-US"/>
              <a:t> </a:t>
            </a:r>
            <a:r>
              <a:rPr lang="en-US" altLang="zh-CN"/>
              <a:t>Model</a:t>
            </a:r>
            <a:endParaRPr lang="en-US"/>
          </a:p>
        </p:txBody>
      </p:sp>
      <p:sp>
        <p:nvSpPr>
          <p:cNvPr id="98" name="Google Shape;98;p14"/>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3698162838"/>
      </p:ext>
    </p:extLst>
  </p:cSld>
  <p:clrMapOvr>
    <a:masterClrMapping/>
  </p:clrMapOvr>
  <p:transition spd="slow">
    <p:comb/>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400"/>
              <a:t>Which</a:t>
            </a:r>
            <a:r>
              <a:rPr lang="zh-CN" altLang="en-US" sz="2400"/>
              <a:t> </a:t>
            </a:r>
            <a:r>
              <a:rPr lang="en-US" altLang="zh-CN" sz="2400"/>
              <a:t>Model</a:t>
            </a:r>
            <a:r>
              <a:rPr lang="zh-CN" altLang="en-US" sz="2400"/>
              <a:t> </a:t>
            </a:r>
            <a:r>
              <a:rPr lang="en-US" altLang="zh-CN" sz="2400"/>
              <a:t>to</a:t>
            </a:r>
            <a:r>
              <a:rPr lang="zh-CN" altLang="en-US" sz="2400"/>
              <a:t> </a:t>
            </a:r>
            <a:r>
              <a:rPr lang="en-US" altLang="zh-CN" sz="2400"/>
              <a:t>use?</a:t>
            </a:r>
            <a:endParaRPr sz="2400"/>
          </a:p>
        </p:txBody>
      </p:sp>
      <p:sp>
        <p:nvSpPr>
          <p:cNvPr id="110" name="Google Shape;110;p16"/>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altLang="zh-CN" sz="2000"/>
              <a:t>Ridge</a:t>
            </a:r>
            <a:r>
              <a:rPr lang="zh-CN" altLang="en-US" sz="2000"/>
              <a:t> </a:t>
            </a:r>
            <a:r>
              <a:rPr lang="en-US" altLang="zh-CN" sz="2000"/>
              <a:t>Regression</a:t>
            </a:r>
            <a:br>
              <a:rPr lang="en-US" altLang="zh-CN" sz="2000"/>
            </a:br>
            <a:endParaRPr sz="2000"/>
          </a:p>
          <a:p>
            <a:pPr lvl="0">
              <a:spcBef>
                <a:spcPts val="0"/>
              </a:spcBef>
            </a:pPr>
            <a:r>
              <a:rPr lang="en-US" altLang="zh-CN" sz="2000"/>
              <a:t>Support vector regression</a:t>
            </a:r>
            <a:br>
              <a:rPr lang="en-US" altLang="zh-CN" sz="2000"/>
            </a:br>
            <a:endParaRPr lang="en-US" altLang="zh-CN" sz="2000"/>
          </a:p>
          <a:p>
            <a:pPr lvl="0">
              <a:spcBef>
                <a:spcPts val="0"/>
              </a:spcBef>
            </a:pPr>
            <a:r>
              <a:rPr lang="en-US" altLang="zh-CN" sz="2000"/>
              <a:t>Gradient Boosted Regression Trees(GBRT)</a:t>
            </a:r>
          </a:p>
          <a:p>
            <a:pPr marL="76200" lvl="0" indent="0">
              <a:spcBef>
                <a:spcPts val="0"/>
              </a:spcBef>
              <a:buNone/>
            </a:pPr>
            <a:br>
              <a:rPr lang="en-US" sz="2000"/>
            </a:br>
            <a:endParaRPr sz="2000"/>
          </a:p>
          <a:p>
            <a:pPr marL="0" lvl="0" indent="0" algn="l" rtl="0">
              <a:spcBef>
                <a:spcPts val="600"/>
              </a:spcBef>
              <a:spcAft>
                <a:spcPts val="0"/>
              </a:spcAft>
              <a:buNone/>
            </a:pPr>
            <a:r>
              <a:rPr lang="en-US" altLang="zh-CN" sz="2000"/>
              <a:t>We</a:t>
            </a:r>
            <a:r>
              <a:rPr lang="zh-CN" altLang="en-US" sz="2000"/>
              <a:t> </a:t>
            </a:r>
            <a:r>
              <a:rPr lang="en-US" altLang="zh-CN" sz="2000"/>
              <a:t>tried</a:t>
            </a:r>
            <a:r>
              <a:rPr lang="zh-CN" altLang="en-US" sz="2000"/>
              <a:t> </a:t>
            </a:r>
            <a:r>
              <a:rPr lang="en-US" altLang="zh-CN" sz="2000"/>
              <a:t>all</a:t>
            </a:r>
            <a:r>
              <a:rPr lang="zh-CN" altLang="en-US" sz="2000"/>
              <a:t> </a:t>
            </a:r>
            <a:r>
              <a:rPr lang="en-US" altLang="zh-CN" sz="2000"/>
              <a:t>three</a:t>
            </a:r>
            <a:r>
              <a:rPr lang="zh-CN" altLang="en-US" sz="2000"/>
              <a:t> </a:t>
            </a:r>
            <a:r>
              <a:rPr lang="en-US" altLang="zh-CN" sz="2000"/>
              <a:t>models</a:t>
            </a:r>
            <a:r>
              <a:rPr lang="zh-CN" altLang="en-US" sz="2000"/>
              <a:t> </a:t>
            </a:r>
            <a:r>
              <a:rPr lang="en-US" altLang="zh-CN" sz="2000"/>
              <a:t>and</a:t>
            </a:r>
            <a:r>
              <a:rPr lang="zh-CN" altLang="en-US" sz="2000"/>
              <a:t> </a:t>
            </a:r>
            <a:r>
              <a:rPr lang="en-US" altLang="zh-CN" sz="2000"/>
              <a:t>found</a:t>
            </a:r>
            <a:r>
              <a:rPr lang="zh-CN" altLang="en-US" sz="2000"/>
              <a:t> </a:t>
            </a:r>
            <a:r>
              <a:rPr lang="en-US" altLang="zh-CN" sz="2000"/>
              <a:t>that</a:t>
            </a:r>
            <a:r>
              <a:rPr lang="zh-CN" altLang="en-US" sz="2000"/>
              <a:t> </a:t>
            </a:r>
            <a:r>
              <a:rPr lang="en-US" altLang="zh-CN" sz="2000"/>
              <a:t>GBRT</a:t>
            </a:r>
            <a:r>
              <a:rPr lang="zh-CN" altLang="en-US" sz="2000"/>
              <a:t> </a:t>
            </a:r>
            <a:r>
              <a:rPr lang="en-US" altLang="zh-CN" sz="2000"/>
              <a:t>can</a:t>
            </a:r>
            <a:r>
              <a:rPr lang="zh-CN" altLang="en-US" sz="2000"/>
              <a:t> </a:t>
            </a:r>
            <a:r>
              <a:rPr lang="en-US" altLang="zh-CN" sz="2000"/>
              <a:t>best</a:t>
            </a:r>
            <a:r>
              <a:rPr lang="zh-CN" altLang="en-US" sz="2000"/>
              <a:t> </a:t>
            </a:r>
            <a:r>
              <a:rPr lang="en-US" altLang="zh-CN" sz="2000"/>
              <a:t>predict</a:t>
            </a:r>
            <a:r>
              <a:rPr lang="zh-CN" altLang="en-US" sz="2000"/>
              <a:t> </a:t>
            </a:r>
            <a:r>
              <a:rPr lang="en-US" altLang="zh-CN" sz="2000"/>
              <a:t>the</a:t>
            </a:r>
            <a:r>
              <a:rPr lang="zh-CN" altLang="en-US" sz="2000"/>
              <a:t> </a:t>
            </a:r>
            <a:r>
              <a:rPr lang="en-US" altLang="zh-CN" sz="2000"/>
              <a:t>data</a:t>
            </a:r>
            <a:endParaRPr sz="2000"/>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668992473"/>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body" idx="1"/>
          </p:nvPr>
        </p:nvSpPr>
        <p:spPr>
          <a:xfrm>
            <a:off x="388428" y="2571750"/>
            <a:ext cx="8443099" cy="1771445"/>
          </a:xfrm>
          <a:prstGeom prst="rect">
            <a:avLst/>
          </a:prstGeom>
        </p:spPr>
        <p:txBody>
          <a:bodyPr spcFirstLastPara="1" wrap="square" lIns="91425" tIns="91425" rIns="91425" bIns="91425" anchor="t" anchorCtr="0">
            <a:noAutofit/>
          </a:bodyPr>
          <a:lstStyle/>
          <a:p>
            <a:pPr marL="285750" indent="-285750" algn="l"/>
            <a:r>
              <a:rPr lang="en-US" altLang="zh-CN" sz="1600" b="0"/>
              <a:t>Gradient Boosted Regression Trees (GBRT)</a:t>
            </a:r>
            <a:r>
              <a:rPr lang="zh-CN" altLang="en-US" sz="1600" b="0"/>
              <a:t> </a:t>
            </a:r>
            <a:r>
              <a:rPr lang="en-US" altLang="zh-CN" sz="1600" b="0"/>
              <a:t>is a flexible non-parametric statistical learning technique</a:t>
            </a:r>
            <a:r>
              <a:rPr lang="zh-CN" altLang="en-US" sz="1600" b="0"/>
              <a:t> </a:t>
            </a:r>
            <a:r>
              <a:rPr lang="en-US" altLang="zh-CN" sz="1600" b="0"/>
              <a:t>for</a:t>
            </a:r>
            <a:r>
              <a:rPr lang="zh-CN" altLang="en-US" sz="1600" b="0"/>
              <a:t> </a:t>
            </a:r>
            <a:r>
              <a:rPr lang="en-US" altLang="zh-CN" sz="1600" b="0"/>
              <a:t>classification</a:t>
            </a:r>
            <a:r>
              <a:rPr lang="zh-CN" altLang="en-US" sz="1600" b="0"/>
              <a:t> </a:t>
            </a:r>
            <a:r>
              <a:rPr lang="en-US" altLang="zh-CN" sz="1600" b="0"/>
              <a:t>and</a:t>
            </a:r>
            <a:r>
              <a:rPr lang="zh-CN" altLang="en-US" sz="1600" b="0"/>
              <a:t> </a:t>
            </a:r>
            <a:r>
              <a:rPr lang="en-US" altLang="zh-CN" sz="1600" b="0"/>
              <a:t>regression.</a:t>
            </a:r>
            <a:br>
              <a:rPr lang="en-US" altLang="zh-CN" sz="1600" b="0"/>
            </a:br>
            <a:endParaRPr lang="en-US" altLang="zh-CN" sz="1600" b="0"/>
          </a:p>
          <a:p>
            <a:pPr marL="285750" indent="-285750" algn="l"/>
            <a:r>
              <a:rPr lang="en-US" altLang="zh-CN" sz="1600" b="0"/>
              <a:t>It gives a prediction model in the form of an ensemble of weak prediction models, which are typically decision</a:t>
            </a:r>
            <a:r>
              <a:rPr lang="zh-CN" altLang="en-US" sz="1600" b="0"/>
              <a:t> </a:t>
            </a:r>
            <a:r>
              <a:rPr lang="en-US" altLang="zh-CN" sz="1600" b="0"/>
              <a:t>trees.</a:t>
            </a:r>
            <a:endParaRPr lang="zh-CN" altLang="en-US" sz="1600"/>
          </a:p>
        </p:txBody>
      </p:sp>
      <p:sp>
        <p:nvSpPr>
          <p:cNvPr id="104" name="Google Shape;104;p15"/>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6" name="Google Shape;109;p16">
            <a:extLst>
              <a:ext uri="{FF2B5EF4-FFF2-40B4-BE49-F238E27FC236}">
                <a16:creationId xmlns:a16="http://schemas.microsoft.com/office/drawing/2014/main" id="{93A403AE-BFD2-E747-8046-DE2D7A374C3B}"/>
              </a:ext>
            </a:extLst>
          </p:cNvPr>
          <p:cNvSpPr txBox="1">
            <a:spLocks/>
          </p:cNvSpPr>
          <p:nvPr/>
        </p:nvSpPr>
        <p:spPr>
          <a:xfrm>
            <a:off x="388428" y="398417"/>
            <a:ext cx="8229600" cy="413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CN" sz="2400">
                <a:solidFill>
                  <a:schemeClr val="bg1"/>
                </a:solidFill>
              </a:rPr>
              <a:t>GBRT</a:t>
            </a:r>
            <a:endParaRPr lang="en-US" sz="2400">
              <a:solidFill>
                <a:schemeClr val="bg1"/>
              </a:solidFill>
            </a:endParaRPr>
          </a:p>
        </p:txBody>
      </p:sp>
      <p:pic>
        <p:nvPicPr>
          <p:cNvPr id="3" name="图片 2">
            <a:extLst>
              <a:ext uri="{FF2B5EF4-FFF2-40B4-BE49-F238E27FC236}">
                <a16:creationId xmlns:a16="http://schemas.microsoft.com/office/drawing/2014/main" id="{5C662AC5-FE9C-FD49-93C5-24FCA485422F}"/>
              </a:ext>
            </a:extLst>
          </p:cNvPr>
          <p:cNvPicPr>
            <a:picLocks noChangeAspect="1"/>
          </p:cNvPicPr>
          <p:nvPr/>
        </p:nvPicPr>
        <p:blipFill>
          <a:blip r:embed="rId3"/>
          <a:stretch>
            <a:fillRect/>
          </a:stretch>
        </p:blipFill>
        <p:spPr>
          <a:xfrm>
            <a:off x="6402257" y="240108"/>
            <a:ext cx="2120900" cy="2044700"/>
          </a:xfrm>
          <a:prstGeom prst="rect">
            <a:avLst/>
          </a:prstGeom>
        </p:spPr>
      </p:pic>
    </p:spTree>
    <p:extLst>
      <p:ext uri="{BB962C8B-B14F-4D97-AF65-F5344CB8AC3E}">
        <p14:creationId xmlns:p14="http://schemas.microsoft.com/office/powerpoint/2010/main" val="23836251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400"/>
              <a:t>Regression</a:t>
            </a:r>
            <a:r>
              <a:rPr lang="zh-CN" altLang="en-US" sz="2400"/>
              <a:t> </a:t>
            </a:r>
            <a:r>
              <a:rPr lang="en-US" altLang="zh-CN" sz="2400"/>
              <a:t>Model</a:t>
            </a:r>
            <a:endParaRPr sz="2400"/>
          </a:p>
        </p:txBody>
      </p:sp>
      <p:sp>
        <p:nvSpPr>
          <p:cNvPr id="110" name="Google Shape;110;p16"/>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p>
            <a:pPr lvl="0"/>
            <a:r>
              <a:rPr lang="en-US" altLang="zh-CN" sz="2000"/>
              <a:t>Repeated k-fold cross-validation</a:t>
            </a:r>
          </a:p>
          <a:p>
            <a:pPr lvl="1"/>
            <a:r>
              <a:rPr lang="en-US" altLang="zh-CN" sz="1800"/>
              <a:t>10</a:t>
            </a:r>
            <a:r>
              <a:rPr lang="zh-CN" altLang="en-US" sz="1800"/>
              <a:t> </a:t>
            </a:r>
            <a:r>
              <a:rPr lang="en-US" altLang="zh-CN" sz="1800"/>
              <a:t>folds</a:t>
            </a:r>
          </a:p>
          <a:p>
            <a:pPr lvl="1"/>
            <a:r>
              <a:rPr lang="en-US" altLang="zh-CN" sz="1800"/>
              <a:t>3</a:t>
            </a:r>
            <a:r>
              <a:rPr lang="zh-CN" altLang="en-US" sz="1800"/>
              <a:t> </a:t>
            </a:r>
            <a:r>
              <a:rPr lang="en-US" altLang="zh-CN" sz="1800"/>
              <a:t>repeats</a:t>
            </a:r>
            <a:br>
              <a:rPr lang="en-US" altLang="zh-CN" sz="1800"/>
            </a:br>
            <a:endParaRPr lang="en-US" altLang="zh-CN" sz="2000"/>
          </a:p>
          <a:p>
            <a:pPr lvl="0">
              <a:spcBef>
                <a:spcPts val="0"/>
              </a:spcBef>
            </a:pPr>
            <a:r>
              <a:rPr lang="en-US" altLang="zh-CN" sz="2000"/>
              <a:t>Variables:</a:t>
            </a:r>
          </a:p>
          <a:p>
            <a:pPr lvl="1"/>
            <a:r>
              <a:rPr lang="en-US" altLang="zh-CN" sz="1800"/>
              <a:t>Dependent</a:t>
            </a:r>
            <a:r>
              <a:rPr lang="zh-CN" altLang="en-US" sz="1800"/>
              <a:t> </a:t>
            </a:r>
            <a:r>
              <a:rPr lang="en-US" altLang="zh-CN" sz="1800"/>
              <a:t>Variable: Review</a:t>
            </a:r>
            <a:r>
              <a:rPr lang="zh-CN" altLang="en-US" sz="1800"/>
              <a:t> </a:t>
            </a:r>
            <a:r>
              <a:rPr lang="en-US" altLang="zh-CN" sz="1800"/>
              <a:t>count</a:t>
            </a:r>
          </a:p>
          <a:p>
            <a:pPr lvl="1"/>
            <a:r>
              <a:rPr lang="en-US" altLang="zh-CN" sz="1800"/>
              <a:t>Independent</a:t>
            </a:r>
            <a:r>
              <a:rPr lang="zh-CN" altLang="en-US" sz="1800"/>
              <a:t> </a:t>
            </a:r>
            <a:r>
              <a:rPr lang="en-US" altLang="zh-CN" sz="1800"/>
              <a:t>Variable:</a:t>
            </a:r>
            <a:r>
              <a:rPr lang="zh-CN" altLang="en-US" sz="1800"/>
              <a:t> </a:t>
            </a:r>
            <a:r>
              <a:rPr lang="en-US" altLang="zh-CN" sz="1800"/>
              <a:t>5</a:t>
            </a:r>
            <a:r>
              <a:rPr lang="zh-CN" altLang="en-US" sz="1800"/>
              <a:t> </a:t>
            </a:r>
            <a:r>
              <a:rPr lang="en-US" altLang="zh-CN" sz="1800"/>
              <a:t>features</a:t>
            </a:r>
            <a:r>
              <a:rPr lang="zh-CN" altLang="en-US" sz="1800"/>
              <a:t> </a:t>
            </a:r>
            <a:r>
              <a:rPr lang="en-US" altLang="zh-CN" sz="1800"/>
              <a:t>calculated</a:t>
            </a:r>
            <a:r>
              <a:rPr lang="zh-CN" altLang="en-US" sz="1800"/>
              <a:t> </a:t>
            </a:r>
            <a:r>
              <a:rPr lang="en-US" altLang="zh-CN" sz="1800"/>
              <a:t>above</a:t>
            </a:r>
            <a:endParaRPr lang="en-US" altLang="zh-CN" sz="2000"/>
          </a:p>
          <a:p>
            <a:pPr lvl="0">
              <a:spcBef>
                <a:spcPts val="0"/>
              </a:spcBef>
            </a:pPr>
            <a:endParaRPr lang="en-US" altLang="zh-CN" sz="2000"/>
          </a:p>
          <a:p>
            <a:pPr lvl="0">
              <a:spcBef>
                <a:spcPts val="0"/>
              </a:spcBef>
            </a:pPr>
            <a:r>
              <a:rPr lang="en-US" altLang="zh-CN" sz="2000"/>
              <a:t>Fit</a:t>
            </a:r>
            <a:r>
              <a:rPr lang="zh-CN" altLang="en-US" sz="2000"/>
              <a:t> </a:t>
            </a:r>
            <a:r>
              <a:rPr lang="en-US" altLang="zh-CN" sz="2000"/>
              <a:t>the</a:t>
            </a:r>
            <a:r>
              <a:rPr lang="zh-CN" altLang="en-US" sz="2000"/>
              <a:t> </a:t>
            </a:r>
            <a:r>
              <a:rPr lang="en-US" altLang="zh-CN" sz="2000"/>
              <a:t>data</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28776801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400"/>
              <a:t>Predictions</a:t>
            </a:r>
            <a:endParaRPr sz="2400"/>
          </a:p>
        </p:txBody>
      </p:sp>
      <p:sp>
        <p:nvSpPr>
          <p:cNvPr id="110" name="Google Shape;110;p16"/>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p>
            <a:pPr lvl="0"/>
            <a:r>
              <a:rPr lang="en-US" altLang="zh-CN" sz="2000"/>
              <a:t>Run</a:t>
            </a:r>
            <a:r>
              <a:rPr lang="zh-CN" altLang="en-US" sz="2000"/>
              <a:t> </a:t>
            </a:r>
            <a:r>
              <a:rPr lang="en-US" altLang="zh-CN" sz="2000"/>
              <a:t>predictions</a:t>
            </a:r>
            <a:r>
              <a:rPr lang="zh-CN" altLang="en-US" sz="2000"/>
              <a:t> </a:t>
            </a:r>
            <a:r>
              <a:rPr lang="en-US" altLang="zh-CN" sz="2000"/>
              <a:t>on the</a:t>
            </a:r>
            <a:r>
              <a:rPr lang="zh-CN" altLang="en-US" sz="2000"/>
              <a:t> </a:t>
            </a:r>
            <a:r>
              <a:rPr lang="en-US" altLang="zh-CN" sz="2000"/>
              <a:t>whole</a:t>
            </a:r>
            <a:r>
              <a:rPr lang="zh-CN" altLang="en-US" sz="2000"/>
              <a:t> </a:t>
            </a:r>
            <a:r>
              <a:rPr lang="en-US" altLang="zh-CN" sz="2000"/>
              <a:t>dataset</a:t>
            </a:r>
          </a:p>
          <a:p>
            <a:pPr lvl="0"/>
            <a:endParaRPr lang="en-US" altLang="zh-CN" sz="2000"/>
          </a:p>
          <a:p>
            <a:pPr lvl="1"/>
            <a:r>
              <a:rPr lang="en-US" altLang="zh-CN" sz="1800"/>
              <a:t>Get</a:t>
            </a:r>
            <a:r>
              <a:rPr lang="zh-CN" altLang="en-US" sz="1800"/>
              <a:t> </a:t>
            </a:r>
            <a:r>
              <a:rPr lang="en-US" altLang="zh-CN" sz="1800"/>
              <a:t>predicted</a:t>
            </a:r>
            <a:r>
              <a:rPr lang="zh-CN" altLang="en-US" sz="1800"/>
              <a:t> </a:t>
            </a:r>
            <a:r>
              <a:rPr lang="en-US" altLang="zh-CN" sz="1800"/>
              <a:t>review</a:t>
            </a:r>
            <a:r>
              <a:rPr lang="zh-CN" altLang="en-US" sz="1800"/>
              <a:t> </a:t>
            </a:r>
            <a:r>
              <a:rPr lang="en-US" altLang="zh-CN" sz="1800"/>
              <a:t>count</a:t>
            </a:r>
            <a:r>
              <a:rPr lang="zh-CN" altLang="en-US" sz="1800"/>
              <a:t> </a:t>
            </a:r>
            <a:r>
              <a:rPr lang="en-US" altLang="zh-CN" sz="1800"/>
              <a:t>for</a:t>
            </a:r>
            <a:r>
              <a:rPr lang="zh-CN" altLang="en-US" sz="1800"/>
              <a:t> </a:t>
            </a:r>
            <a:r>
              <a:rPr lang="en-US" altLang="zh-CN" sz="1800"/>
              <a:t>each</a:t>
            </a:r>
            <a:r>
              <a:rPr lang="zh-CN" altLang="en-US" sz="1800"/>
              <a:t> </a:t>
            </a:r>
            <a:r>
              <a:rPr lang="en-US" altLang="zh-CN" sz="1800"/>
              <a:t>restaurant</a:t>
            </a:r>
            <a:r>
              <a:rPr lang="zh-CN" altLang="en-US" sz="1800"/>
              <a:t> </a:t>
            </a:r>
            <a:r>
              <a:rPr lang="en-US" altLang="zh-CN" sz="1800"/>
              <a:t>in</a:t>
            </a:r>
            <a:r>
              <a:rPr lang="zh-CN" altLang="en-US" sz="1800"/>
              <a:t> </a:t>
            </a:r>
            <a:r>
              <a:rPr lang="en-US" altLang="zh-CN" sz="1800"/>
              <a:t>every</a:t>
            </a:r>
            <a:r>
              <a:rPr lang="zh-CN" altLang="en-US" sz="1800"/>
              <a:t> </a:t>
            </a:r>
            <a:r>
              <a:rPr lang="en-US" altLang="zh-CN" sz="1800"/>
              <a:t>cluster</a:t>
            </a:r>
            <a:br>
              <a:rPr lang="en-US" altLang="zh-CN" sz="1800"/>
            </a:br>
            <a:endParaRPr lang="en-US" altLang="zh-CN" sz="1800"/>
          </a:p>
          <a:p>
            <a:pPr lvl="1"/>
            <a:r>
              <a:rPr lang="en-US" altLang="zh-CN" sz="1800"/>
              <a:t>Pick</a:t>
            </a:r>
            <a:r>
              <a:rPr lang="zh-CN" altLang="en-US" sz="1800"/>
              <a:t> </a:t>
            </a:r>
            <a:r>
              <a:rPr lang="en-US" altLang="zh-CN" sz="1800"/>
              <a:t>top</a:t>
            </a:r>
            <a:r>
              <a:rPr lang="zh-CN" altLang="en-US" sz="1800"/>
              <a:t> </a:t>
            </a:r>
            <a:r>
              <a:rPr lang="en-US" altLang="zh-CN" sz="1800"/>
              <a:t>5</a:t>
            </a:r>
            <a:r>
              <a:rPr lang="zh-CN" altLang="en-US" sz="1800"/>
              <a:t> </a:t>
            </a:r>
            <a:r>
              <a:rPr lang="en-US" altLang="zh-CN" sz="1800"/>
              <a:t>clusters</a:t>
            </a:r>
            <a:r>
              <a:rPr lang="zh-CN" altLang="en-US" sz="1800"/>
              <a:t> </a:t>
            </a:r>
            <a:r>
              <a:rPr lang="en-US" altLang="zh-CN" sz="1800"/>
              <a:t>with</a:t>
            </a:r>
            <a:r>
              <a:rPr lang="zh-CN" altLang="en-US" sz="1800"/>
              <a:t> </a:t>
            </a:r>
            <a:r>
              <a:rPr lang="en-US" altLang="zh-CN" sz="1800"/>
              <a:t>highest</a:t>
            </a:r>
            <a:r>
              <a:rPr lang="zh-CN" altLang="en-US" sz="1800"/>
              <a:t> </a:t>
            </a:r>
            <a:r>
              <a:rPr lang="en-US" altLang="zh-CN" sz="1800"/>
              <a:t>predicted</a:t>
            </a:r>
            <a:r>
              <a:rPr lang="zh-CN" altLang="en-US" sz="1800"/>
              <a:t> </a:t>
            </a:r>
            <a:r>
              <a:rPr lang="en-US" altLang="zh-CN" sz="1800"/>
              <a:t>review</a:t>
            </a:r>
            <a:r>
              <a:rPr lang="zh-CN" altLang="en-US" sz="1800"/>
              <a:t> </a:t>
            </a:r>
            <a:r>
              <a:rPr lang="en-US" altLang="zh-CN" sz="1800"/>
              <a:t>count</a:t>
            </a:r>
            <a:br>
              <a:rPr lang="en-US" altLang="zh-CN" sz="1800"/>
            </a:br>
            <a:endParaRPr lang="en-US" altLang="zh-CN" sz="1800"/>
          </a:p>
          <a:p>
            <a:pPr lvl="1"/>
            <a:r>
              <a:rPr lang="en-US" altLang="zh-CN" sz="1800"/>
              <a:t>Compare</a:t>
            </a:r>
            <a:r>
              <a:rPr lang="zh-CN" altLang="en-US" sz="1800"/>
              <a:t> </a:t>
            </a:r>
            <a:r>
              <a:rPr lang="en-US" altLang="zh-CN" sz="1800"/>
              <a:t>it</a:t>
            </a:r>
            <a:r>
              <a:rPr lang="zh-CN" altLang="en-US" sz="1800"/>
              <a:t> </a:t>
            </a:r>
            <a:r>
              <a:rPr lang="en-US" altLang="zh-CN" sz="1800"/>
              <a:t>to</a:t>
            </a:r>
            <a:r>
              <a:rPr lang="zh-CN" altLang="en-US" sz="1800"/>
              <a:t> </a:t>
            </a:r>
            <a:r>
              <a:rPr lang="en-US" altLang="zh-CN" sz="1800"/>
              <a:t>the</a:t>
            </a:r>
            <a:r>
              <a:rPr lang="zh-CN" altLang="en-US" sz="1800"/>
              <a:t> </a:t>
            </a:r>
            <a:r>
              <a:rPr lang="en-US" altLang="zh-CN" sz="1800"/>
              <a:t>real</a:t>
            </a:r>
            <a:r>
              <a:rPr lang="zh-CN" altLang="en-US" sz="1800"/>
              <a:t> </a:t>
            </a:r>
            <a:r>
              <a:rPr lang="en-US" altLang="zh-CN" sz="1800"/>
              <a:t>cluster</a:t>
            </a:r>
            <a:r>
              <a:rPr lang="zh-CN" altLang="en-US" sz="1800"/>
              <a:t> </a:t>
            </a:r>
            <a:r>
              <a:rPr lang="en-US" altLang="zh-CN" sz="1800"/>
              <a:t>of</a:t>
            </a:r>
            <a:r>
              <a:rPr lang="zh-CN" altLang="en-US" sz="1800"/>
              <a:t> </a:t>
            </a:r>
            <a:r>
              <a:rPr lang="en-US" altLang="zh-CN" sz="1800"/>
              <a:t>the</a:t>
            </a:r>
            <a:r>
              <a:rPr lang="zh-CN" altLang="en-US" sz="1800"/>
              <a:t> </a:t>
            </a:r>
            <a:r>
              <a:rPr lang="en-US" altLang="zh-CN" sz="1800"/>
              <a:t>restaurant</a:t>
            </a:r>
            <a:endParaRPr lang="en-US" altLang="zh-CN" sz="2000"/>
          </a:p>
          <a:p>
            <a:pPr lvl="0"/>
            <a:endParaRPr lang="en-US" altLang="zh-CN" sz="2000"/>
          </a:p>
          <a:p>
            <a:pPr lvl="0"/>
            <a:r>
              <a:rPr lang="en-US" altLang="zh-CN" sz="2000"/>
              <a:t>Result:</a:t>
            </a:r>
            <a:r>
              <a:rPr lang="zh-CN" altLang="en-US" sz="2000"/>
              <a:t> </a:t>
            </a:r>
            <a:r>
              <a:rPr lang="en-US" altLang="zh-CN" sz="2000"/>
              <a:t>752/2845</a:t>
            </a:r>
            <a:r>
              <a:rPr lang="zh-CN" altLang="en-US" sz="2000"/>
              <a:t> </a:t>
            </a:r>
            <a:r>
              <a:rPr lang="en-US" altLang="zh-CN" sz="2000"/>
              <a:t>-</a:t>
            </a:r>
            <a:r>
              <a:rPr lang="zh-CN" altLang="en-US" sz="2000"/>
              <a:t> </a:t>
            </a:r>
            <a:r>
              <a:rPr lang="en-US" altLang="zh-CN" sz="2000"/>
              <a:t>26.43%</a:t>
            </a:r>
            <a:r>
              <a:rPr lang="zh-CN" altLang="en-US" sz="2000"/>
              <a:t> </a:t>
            </a:r>
            <a:br>
              <a:rPr lang="en-US" altLang="zh-CN" sz="2000"/>
            </a:br>
            <a:endParaRPr lang="en-US" altLang="zh-CN" sz="2000"/>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172355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400"/>
              <a:t>Predictions</a:t>
            </a:r>
            <a:endParaRPr sz="2400"/>
          </a:p>
        </p:txBody>
      </p:sp>
      <p:sp>
        <p:nvSpPr>
          <p:cNvPr id="110" name="Google Shape;110;p16"/>
          <p:cNvSpPr txBox="1">
            <a:spLocks noGrp="1"/>
          </p:cNvSpPr>
          <p:nvPr>
            <p:ph type="body" idx="1"/>
          </p:nvPr>
        </p:nvSpPr>
        <p:spPr>
          <a:xfrm>
            <a:off x="343225" y="1125000"/>
            <a:ext cx="3497255" cy="3639000"/>
          </a:xfrm>
          <a:prstGeom prst="rect">
            <a:avLst/>
          </a:prstGeom>
        </p:spPr>
        <p:txBody>
          <a:bodyPr spcFirstLastPara="1" wrap="square" lIns="91425" tIns="91425" rIns="91425" bIns="91425" anchor="t" anchorCtr="0">
            <a:noAutofit/>
          </a:bodyPr>
          <a:lstStyle/>
          <a:p>
            <a:pPr lvl="0"/>
            <a:r>
              <a:rPr lang="en-US" altLang="zh-CN" sz="1800"/>
              <a:t>121</a:t>
            </a:r>
            <a:r>
              <a:rPr lang="zh-CN" altLang="en-US" sz="1800"/>
              <a:t> </a:t>
            </a:r>
            <a:r>
              <a:rPr lang="en-US" altLang="zh-CN" sz="1800"/>
              <a:t>Correct</a:t>
            </a:r>
            <a:r>
              <a:rPr lang="zh-CN" altLang="en-US" sz="1800"/>
              <a:t> </a:t>
            </a:r>
            <a:r>
              <a:rPr lang="en-US" altLang="zh-CN" sz="1800"/>
              <a:t>for</a:t>
            </a:r>
            <a:r>
              <a:rPr lang="zh-CN" altLang="en-US" sz="1800"/>
              <a:t> </a:t>
            </a:r>
            <a:r>
              <a:rPr lang="en-US" altLang="zh-CN" sz="1800"/>
              <a:t>the</a:t>
            </a:r>
            <a:r>
              <a:rPr lang="zh-CN" altLang="en-US" sz="1800"/>
              <a:t> </a:t>
            </a:r>
            <a:r>
              <a:rPr lang="en-US" altLang="zh-CN" sz="1800"/>
              <a:t>first</a:t>
            </a:r>
            <a:r>
              <a:rPr lang="zh-CN" altLang="en-US" sz="1800"/>
              <a:t> </a:t>
            </a:r>
            <a:r>
              <a:rPr lang="en-US" altLang="zh-CN" sz="1800"/>
              <a:t>300</a:t>
            </a:r>
            <a:r>
              <a:rPr lang="zh-CN" altLang="en-US" sz="1800"/>
              <a:t> </a:t>
            </a:r>
            <a:r>
              <a:rPr lang="en-US" altLang="zh-CN" sz="1800"/>
              <a:t>restaurant</a:t>
            </a:r>
          </a:p>
          <a:p>
            <a:pPr lvl="0"/>
            <a:endParaRPr lang="en-US" altLang="zh-CN" sz="1800"/>
          </a:p>
          <a:p>
            <a:pPr lvl="0"/>
            <a:r>
              <a:rPr lang="en-US" altLang="zh-CN" sz="1800"/>
              <a:t>Usually</a:t>
            </a:r>
            <a:r>
              <a:rPr lang="zh-CN" altLang="en-US" sz="1800"/>
              <a:t> </a:t>
            </a:r>
            <a:r>
              <a:rPr lang="en-US" altLang="zh-CN" sz="1800"/>
              <a:t>located</a:t>
            </a:r>
            <a:r>
              <a:rPr lang="zh-CN" altLang="en-US" sz="1800"/>
              <a:t> </a:t>
            </a:r>
            <a:r>
              <a:rPr lang="en-US" altLang="zh-CN" sz="1800"/>
              <a:t>in</a:t>
            </a:r>
            <a:r>
              <a:rPr lang="zh-CN" altLang="en-US" sz="1800"/>
              <a:t> </a:t>
            </a:r>
            <a:r>
              <a:rPr lang="en-US" altLang="zh-CN" sz="1800"/>
              <a:t>bigger</a:t>
            </a:r>
            <a:r>
              <a:rPr lang="zh-CN" altLang="en-US" sz="1800"/>
              <a:t> </a:t>
            </a:r>
            <a:r>
              <a:rPr lang="en-US" altLang="zh-CN" sz="1800"/>
              <a:t>cluster</a:t>
            </a:r>
            <a:r>
              <a:rPr lang="zh-CN" altLang="en-US" sz="1800"/>
              <a:t> </a:t>
            </a:r>
            <a:r>
              <a:rPr lang="en-US" altLang="zh-CN" sz="1800"/>
              <a:t>with</a:t>
            </a:r>
            <a:r>
              <a:rPr lang="zh-CN" altLang="en-US" sz="1800"/>
              <a:t> </a:t>
            </a:r>
            <a:r>
              <a:rPr lang="en-US" altLang="zh-CN" sz="1800"/>
              <a:t>more</a:t>
            </a:r>
            <a:r>
              <a:rPr lang="zh-CN" altLang="en-US" sz="1800"/>
              <a:t> </a:t>
            </a:r>
            <a:r>
              <a:rPr lang="en-US" altLang="zh-CN" sz="1800"/>
              <a:t>restaurants</a:t>
            </a:r>
            <a:r>
              <a:rPr lang="zh-CN" altLang="en-US" sz="1800"/>
              <a:t> </a:t>
            </a:r>
            <a:r>
              <a:rPr lang="en-US" altLang="zh-CN" sz="1800"/>
              <a:t>nearby</a:t>
            </a:r>
          </a:p>
          <a:p>
            <a:pPr lvl="0"/>
            <a:endParaRPr lang="en-US" altLang="zh-CN" sz="1800"/>
          </a:p>
          <a:p>
            <a:pPr lvl="0"/>
            <a:r>
              <a:rPr lang="en-US" altLang="zh-CN" sz="1800"/>
              <a:t>Need</a:t>
            </a:r>
            <a:r>
              <a:rPr lang="zh-CN" altLang="en-US" sz="1800"/>
              <a:t> </a:t>
            </a:r>
            <a:r>
              <a:rPr lang="en-US" altLang="zh-CN" sz="1800"/>
              <a:t>to</a:t>
            </a:r>
            <a:r>
              <a:rPr lang="zh-CN" altLang="en-US" sz="1800"/>
              <a:t> </a:t>
            </a:r>
            <a:r>
              <a:rPr lang="en-US" altLang="zh-CN" sz="1800"/>
              <a:t>improve</a:t>
            </a:r>
            <a:r>
              <a:rPr lang="zh-CN" altLang="en-US" sz="1800"/>
              <a:t> </a:t>
            </a:r>
            <a:r>
              <a:rPr lang="en-US" altLang="zh-CN" sz="1800"/>
              <a:t>the</a:t>
            </a:r>
            <a:r>
              <a:rPr lang="zh-CN" altLang="en-US" sz="1800"/>
              <a:t> </a:t>
            </a:r>
            <a:r>
              <a:rPr lang="en-US" altLang="zh-CN" sz="1800"/>
              <a:t>model</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pic>
        <p:nvPicPr>
          <p:cNvPr id="2" name="图片 1">
            <a:extLst>
              <a:ext uri="{FF2B5EF4-FFF2-40B4-BE49-F238E27FC236}">
                <a16:creationId xmlns:a16="http://schemas.microsoft.com/office/drawing/2014/main" id="{30637F81-1600-A748-A246-65DB836CBCAD}"/>
              </a:ext>
            </a:extLst>
          </p:cNvPr>
          <p:cNvPicPr>
            <a:picLocks noChangeAspect="1"/>
          </p:cNvPicPr>
          <p:nvPr/>
        </p:nvPicPr>
        <p:blipFill>
          <a:blip r:embed="rId3"/>
          <a:stretch>
            <a:fillRect/>
          </a:stretch>
        </p:blipFill>
        <p:spPr>
          <a:xfrm>
            <a:off x="4301263" y="1173843"/>
            <a:ext cx="4499512" cy="2795813"/>
          </a:xfrm>
          <a:prstGeom prst="rect">
            <a:avLst/>
          </a:prstGeom>
        </p:spPr>
      </p:pic>
    </p:spTree>
    <p:extLst>
      <p:ext uri="{BB962C8B-B14F-4D97-AF65-F5344CB8AC3E}">
        <p14:creationId xmlns:p14="http://schemas.microsoft.com/office/powerpoint/2010/main" val="130216132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2"/>
          <p:cNvSpPr txBox="1">
            <a:spLocks noGrp="1"/>
          </p:cNvSpPr>
          <p:nvPr>
            <p:ph type="body" idx="4294967295"/>
          </p:nvPr>
        </p:nvSpPr>
        <p:spPr>
          <a:xfrm>
            <a:off x="410903" y="362950"/>
            <a:ext cx="4359879" cy="1481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altLang="zh-CN" sz="2400"/>
              <a:t>For</a:t>
            </a:r>
            <a:r>
              <a:rPr lang="zh-CN" altLang="en-US" sz="2400"/>
              <a:t> </a:t>
            </a:r>
            <a:r>
              <a:rPr lang="en-US" altLang="zh-CN" sz="2400"/>
              <a:t>New</a:t>
            </a:r>
            <a:r>
              <a:rPr lang="zh-CN" altLang="en-US" sz="2400"/>
              <a:t> </a:t>
            </a:r>
            <a:r>
              <a:rPr lang="en-US" altLang="zh-CN" sz="2400"/>
              <a:t>Restaurants</a:t>
            </a:r>
            <a:endParaRPr sz="1800"/>
          </a:p>
        </p:txBody>
      </p:sp>
      <p:sp>
        <p:nvSpPr>
          <p:cNvPr id="318" name="Google Shape;318;p3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grpSp>
        <p:nvGrpSpPr>
          <p:cNvPr id="319" name="Google Shape;319;p32"/>
          <p:cNvGrpSpPr/>
          <p:nvPr/>
        </p:nvGrpSpPr>
        <p:grpSpPr>
          <a:xfrm>
            <a:off x="3806352" y="1031563"/>
            <a:ext cx="5137914" cy="3010243"/>
            <a:chOff x="3488300" y="1066711"/>
            <a:chExt cx="5137914" cy="3010243"/>
          </a:xfrm>
        </p:grpSpPr>
        <p:sp>
          <p:nvSpPr>
            <p:cNvPr id="320" name="Google Shape;320;p32"/>
            <p:cNvSpPr/>
            <p:nvPr/>
          </p:nvSpPr>
          <p:spPr>
            <a:xfrm>
              <a:off x="3908466" y="1066711"/>
              <a:ext cx="4296005" cy="2875574"/>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rgbClr val="FFFFFF">
                <a:alpha val="14620"/>
              </a:srgbClr>
            </a:solidFill>
            <a:ln w="9525" cap="flat" cmpd="sng">
              <a:solidFill>
                <a:srgbClr val="0B539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32"/>
            <p:cNvSpPr/>
            <p:nvPr/>
          </p:nvSpPr>
          <p:spPr>
            <a:xfrm>
              <a:off x="3488300" y="3997737"/>
              <a:ext cx="5137914" cy="79217"/>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FFFFFF">
                <a:alpha val="14620"/>
              </a:srgbClr>
            </a:solidFill>
            <a:ln w="9525" cap="flat" cmpd="sng">
              <a:solidFill>
                <a:srgbClr val="0B539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32"/>
            <p:cNvSpPr/>
            <p:nvPr/>
          </p:nvSpPr>
          <p:spPr>
            <a:xfrm>
              <a:off x="3488300" y="3934363"/>
              <a:ext cx="5137122" cy="63373"/>
            </a:xfrm>
            <a:custGeom>
              <a:avLst/>
              <a:gdLst/>
              <a:ahLst/>
              <a:cxnLst/>
              <a:rect l="l" t="t" r="r" b="b"/>
              <a:pathLst>
                <a:path w="6172200" h="76142" extrusionOk="0">
                  <a:moveTo>
                    <a:pt x="0" y="76143"/>
                  </a:moveTo>
                  <a:lnTo>
                    <a:pt x="6172200" y="76143"/>
                  </a:lnTo>
                  <a:lnTo>
                    <a:pt x="6172200" y="0"/>
                  </a:lnTo>
                  <a:lnTo>
                    <a:pt x="0" y="0"/>
                  </a:lnTo>
                  <a:close/>
                </a:path>
              </a:pathLst>
            </a:custGeom>
            <a:solidFill>
              <a:srgbClr val="FFFFFF">
                <a:alpha val="14620"/>
              </a:srgbClr>
            </a:solidFill>
            <a:ln w="9525" cap="flat" cmpd="sng">
              <a:solidFill>
                <a:srgbClr val="0B539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32"/>
            <p:cNvSpPr/>
            <p:nvPr/>
          </p:nvSpPr>
          <p:spPr>
            <a:xfrm>
              <a:off x="5676334" y="3934363"/>
              <a:ext cx="752334" cy="39608"/>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24" name="Google Shape;324;p32"/>
          <p:cNvPicPr preferRelativeResize="0"/>
          <p:nvPr/>
        </p:nvPicPr>
        <p:blipFill>
          <a:blip r:embed="rId3"/>
          <a:srcRect t="203" b="203"/>
          <a:stretch/>
        </p:blipFill>
        <p:spPr>
          <a:xfrm>
            <a:off x="4379965" y="1197505"/>
            <a:ext cx="3993376" cy="2536660"/>
          </a:xfrm>
          <a:prstGeom prst="rect">
            <a:avLst/>
          </a:prstGeom>
          <a:noFill/>
          <a:ln w="9525" cap="flat" cmpd="sng">
            <a:solidFill>
              <a:srgbClr val="0B5394"/>
            </a:solidFill>
            <a:prstDash val="solid"/>
            <a:round/>
            <a:headEnd type="none" w="sm" len="sm"/>
            <a:tailEnd type="none" w="sm" len="sm"/>
          </a:ln>
        </p:spPr>
      </p:pic>
      <p:sp>
        <p:nvSpPr>
          <p:cNvPr id="11" name="Google Shape;110;p16">
            <a:extLst>
              <a:ext uri="{FF2B5EF4-FFF2-40B4-BE49-F238E27FC236}">
                <a16:creationId xmlns:a16="http://schemas.microsoft.com/office/drawing/2014/main" id="{6F28F8B9-B89C-4F95-9AAA-0D081D5E9C52}"/>
              </a:ext>
            </a:extLst>
          </p:cNvPr>
          <p:cNvSpPr txBox="1">
            <a:spLocks/>
          </p:cNvSpPr>
          <p:nvPr/>
        </p:nvSpPr>
        <p:spPr>
          <a:xfrm>
            <a:off x="575513" y="1101694"/>
            <a:ext cx="3486400" cy="106503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CN" sz="1800">
                <a:solidFill>
                  <a:schemeClr val="lt1"/>
                </a:solidFill>
                <a:latin typeface="Cousine"/>
                <a:cs typeface="Cousine"/>
                <a:sym typeface="Cousine"/>
              </a:rPr>
              <a:t>Where</a:t>
            </a:r>
            <a:r>
              <a:rPr lang="zh-CN" altLang="en-US" sz="1800">
                <a:solidFill>
                  <a:schemeClr val="lt1"/>
                </a:solidFill>
                <a:latin typeface="Cousine"/>
                <a:cs typeface="Cousine"/>
                <a:sym typeface="Cousine"/>
              </a:rPr>
              <a:t> </a:t>
            </a:r>
            <a:r>
              <a:rPr lang="en-US" altLang="zh-CN" sz="1800">
                <a:solidFill>
                  <a:schemeClr val="lt1"/>
                </a:solidFill>
                <a:latin typeface="Cousine"/>
                <a:cs typeface="Cousine"/>
                <a:sym typeface="Cousine"/>
              </a:rPr>
              <a:t>are</a:t>
            </a:r>
            <a:r>
              <a:rPr lang="zh-CN" altLang="en-US" sz="1800">
                <a:solidFill>
                  <a:schemeClr val="lt1"/>
                </a:solidFill>
                <a:latin typeface="Cousine"/>
                <a:cs typeface="Cousine"/>
                <a:sym typeface="Cousine"/>
              </a:rPr>
              <a:t> </a:t>
            </a:r>
            <a:r>
              <a:rPr lang="en-US" altLang="zh-CN" sz="1800">
                <a:solidFill>
                  <a:schemeClr val="lt1"/>
                </a:solidFill>
                <a:latin typeface="Cousine"/>
                <a:cs typeface="Cousine"/>
                <a:sym typeface="Cousine"/>
              </a:rPr>
              <a:t>the</a:t>
            </a:r>
            <a:r>
              <a:rPr lang="zh-CN" altLang="en-US" sz="1800">
                <a:solidFill>
                  <a:schemeClr val="lt1"/>
                </a:solidFill>
                <a:latin typeface="Cousine"/>
                <a:cs typeface="Cousine"/>
                <a:sym typeface="Cousine"/>
              </a:rPr>
              <a:t> </a:t>
            </a:r>
            <a:r>
              <a:rPr lang="en-US" altLang="zh-CN" sz="1800">
                <a:solidFill>
                  <a:schemeClr val="lt1"/>
                </a:solidFill>
                <a:latin typeface="Cousine"/>
                <a:cs typeface="Cousine"/>
                <a:sym typeface="Cousine"/>
              </a:rPr>
              <a:t>places</a:t>
            </a:r>
            <a:r>
              <a:rPr lang="zh-CN" altLang="en-US" sz="1800">
                <a:solidFill>
                  <a:schemeClr val="lt1"/>
                </a:solidFill>
                <a:latin typeface="Cousine"/>
                <a:cs typeface="Cousine"/>
                <a:sym typeface="Cousine"/>
              </a:rPr>
              <a:t> </a:t>
            </a:r>
            <a:r>
              <a:rPr lang="en-US" altLang="zh-CN" sz="1800">
                <a:solidFill>
                  <a:schemeClr val="lt1"/>
                </a:solidFill>
                <a:latin typeface="Cousine"/>
                <a:cs typeface="Cousine"/>
                <a:sym typeface="Cousine"/>
              </a:rPr>
              <a:t>you</a:t>
            </a:r>
            <a:r>
              <a:rPr lang="zh-CN" altLang="en-US" sz="1800">
                <a:solidFill>
                  <a:schemeClr val="lt1"/>
                </a:solidFill>
                <a:latin typeface="Cousine"/>
                <a:cs typeface="Cousine"/>
                <a:sym typeface="Cousine"/>
              </a:rPr>
              <a:t> </a:t>
            </a:r>
            <a:r>
              <a:rPr lang="en-US" altLang="zh-CN" sz="1800">
                <a:solidFill>
                  <a:schemeClr val="lt1"/>
                </a:solidFill>
                <a:latin typeface="Cousine"/>
                <a:cs typeface="Cousine"/>
                <a:sym typeface="Cousine"/>
              </a:rPr>
              <a:t>could</a:t>
            </a:r>
            <a:r>
              <a:rPr lang="zh-CN" altLang="en-US" sz="1800">
                <a:solidFill>
                  <a:schemeClr val="lt1"/>
                </a:solidFill>
                <a:latin typeface="Cousine"/>
                <a:cs typeface="Cousine"/>
                <a:sym typeface="Cousine"/>
              </a:rPr>
              <a:t> </a:t>
            </a:r>
            <a:r>
              <a:rPr lang="en-US" altLang="zh-CN" sz="1800">
                <a:solidFill>
                  <a:schemeClr val="lt1"/>
                </a:solidFill>
                <a:latin typeface="Cousine"/>
                <a:cs typeface="Cousine"/>
                <a:sym typeface="Cousine"/>
              </a:rPr>
              <a:t>possibly</a:t>
            </a:r>
            <a:r>
              <a:rPr lang="zh-CN" altLang="en-US" sz="1800">
                <a:solidFill>
                  <a:schemeClr val="lt1"/>
                </a:solidFill>
                <a:latin typeface="Cousine"/>
                <a:cs typeface="Cousine"/>
                <a:sym typeface="Cousine"/>
              </a:rPr>
              <a:t> </a:t>
            </a:r>
            <a:r>
              <a:rPr lang="en-US" altLang="zh-CN" sz="1800">
                <a:solidFill>
                  <a:schemeClr val="lt1"/>
                </a:solidFill>
                <a:latin typeface="Cousine"/>
                <a:cs typeface="Cousine"/>
                <a:sym typeface="Cousine"/>
              </a:rPr>
              <a:t>choose</a:t>
            </a:r>
            <a:r>
              <a:rPr lang="zh-CN" altLang="en-US" sz="1800">
                <a:solidFill>
                  <a:schemeClr val="lt1"/>
                </a:solidFill>
                <a:latin typeface="Cousine"/>
                <a:cs typeface="Cousine"/>
                <a:sym typeface="Cousine"/>
              </a:rPr>
              <a:t> </a:t>
            </a:r>
            <a:r>
              <a:rPr lang="en-US" altLang="zh-CN" sz="1800">
                <a:solidFill>
                  <a:schemeClr val="lt1"/>
                </a:solidFill>
                <a:latin typeface="Cousine"/>
                <a:cs typeface="Cousine"/>
                <a:sym typeface="Cousine"/>
              </a:rPr>
              <a:t>to</a:t>
            </a:r>
            <a:r>
              <a:rPr lang="zh-CN" altLang="en-US" sz="1800">
                <a:solidFill>
                  <a:schemeClr val="lt1"/>
                </a:solidFill>
                <a:latin typeface="Cousine"/>
                <a:cs typeface="Cousine"/>
                <a:sym typeface="Cousine"/>
              </a:rPr>
              <a:t> </a:t>
            </a:r>
            <a:r>
              <a:rPr lang="en-US" altLang="zh-CN" sz="1800">
                <a:solidFill>
                  <a:schemeClr val="lt1"/>
                </a:solidFill>
                <a:latin typeface="Cousine"/>
                <a:cs typeface="Cousine"/>
                <a:sym typeface="Cousine"/>
              </a:rPr>
              <a:t>get</a:t>
            </a:r>
            <a:r>
              <a:rPr lang="zh-CN" altLang="en-US" sz="1800">
                <a:solidFill>
                  <a:schemeClr val="lt1"/>
                </a:solidFill>
                <a:latin typeface="Cousine"/>
                <a:cs typeface="Cousine"/>
                <a:sym typeface="Cousine"/>
              </a:rPr>
              <a:t> </a:t>
            </a:r>
            <a:r>
              <a:rPr lang="en-US" altLang="zh-CN" sz="1800">
                <a:solidFill>
                  <a:schemeClr val="lt1"/>
                </a:solidFill>
                <a:latin typeface="Cousine"/>
                <a:cs typeface="Cousine"/>
                <a:sym typeface="Cousine"/>
              </a:rPr>
              <a:t>more</a:t>
            </a:r>
            <a:r>
              <a:rPr lang="zh-CN" altLang="en-US" sz="1800">
                <a:solidFill>
                  <a:schemeClr val="lt1"/>
                </a:solidFill>
                <a:latin typeface="Cousine"/>
                <a:cs typeface="Cousine"/>
                <a:sym typeface="Cousine"/>
              </a:rPr>
              <a:t> </a:t>
            </a:r>
            <a:r>
              <a:rPr lang="en-US" altLang="zh-CN" sz="1800">
                <a:solidFill>
                  <a:schemeClr val="lt1"/>
                </a:solidFill>
                <a:latin typeface="Cousine"/>
                <a:cs typeface="Cousine"/>
                <a:sym typeface="Cousine"/>
              </a:rPr>
              <a:t>customers?</a:t>
            </a:r>
            <a:r>
              <a:rPr lang="zh-CN" altLang="en-US" sz="1800">
                <a:solidFill>
                  <a:schemeClr val="lt1"/>
                </a:solidFill>
                <a:latin typeface="Cousine"/>
                <a:cs typeface="Cousine"/>
                <a:sym typeface="Cousine"/>
              </a:rPr>
              <a:t> </a:t>
            </a:r>
            <a:endParaRPr lang="en-US" altLang="zh-CN" sz="1800">
              <a:solidFill>
                <a:schemeClr val="lt1"/>
              </a:solidFill>
              <a:latin typeface="Cousine"/>
              <a:cs typeface="Cousine"/>
              <a:sym typeface="Cousine"/>
            </a:endParaRPr>
          </a:p>
          <a:p>
            <a:endParaRPr lang="en-US" altLang="zh-CN" sz="1800">
              <a:solidFill>
                <a:schemeClr val="bg1"/>
              </a:solidFill>
            </a:endParaRPr>
          </a:p>
        </p:txBody>
      </p:sp>
      <p:grpSp>
        <p:nvGrpSpPr>
          <p:cNvPr id="13" name="组合 12">
            <a:extLst>
              <a:ext uri="{FF2B5EF4-FFF2-40B4-BE49-F238E27FC236}">
                <a16:creationId xmlns:a16="http://schemas.microsoft.com/office/drawing/2014/main" id="{2414C709-D49D-4757-A5DC-886595555526}"/>
              </a:ext>
            </a:extLst>
          </p:cNvPr>
          <p:cNvGrpSpPr/>
          <p:nvPr/>
        </p:nvGrpSpPr>
        <p:grpSpPr>
          <a:xfrm>
            <a:off x="739768" y="2581072"/>
            <a:ext cx="2917402" cy="1460734"/>
            <a:chOff x="739768" y="2581072"/>
            <a:chExt cx="2917402" cy="1460734"/>
          </a:xfrm>
        </p:grpSpPr>
        <p:pic>
          <p:nvPicPr>
            <p:cNvPr id="7" name="图片 6" descr="形状&#10;&#10;描述已自动生成">
              <a:hlinkClick r:id="rId4"/>
              <a:extLst>
                <a:ext uri="{FF2B5EF4-FFF2-40B4-BE49-F238E27FC236}">
                  <a16:creationId xmlns:a16="http://schemas.microsoft.com/office/drawing/2014/main" id="{B12FCCB1-3C3F-4ED3-ADE6-A995DCA06453}"/>
                </a:ext>
              </a:extLst>
            </p:cNvPr>
            <p:cNvPicPr>
              <a:picLocks noChangeAspect="1"/>
            </p:cNvPicPr>
            <p:nvPr/>
          </p:nvPicPr>
          <p:blipFill>
            <a:blip r:embed="rId5"/>
            <a:stretch>
              <a:fillRect/>
            </a:stretch>
          </p:blipFill>
          <p:spPr>
            <a:xfrm>
              <a:off x="2395293" y="2777676"/>
              <a:ext cx="1261877" cy="1264130"/>
            </a:xfrm>
            <a:prstGeom prst="rect">
              <a:avLst/>
            </a:prstGeom>
          </p:spPr>
        </p:pic>
        <p:pic>
          <p:nvPicPr>
            <p:cNvPr id="9" name="图片 8" descr="形状&#10;&#10;描述已自动生成">
              <a:extLst>
                <a:ext uri="{FF2B5EF4-FFF2-40B4-BE49-F238E27FC236}">
                  <a16:creationId xmlns:a16="http://schemas.microsoft.com/office/drawing/2014/main" id="{675C2079-82AD-4968-A22A-71311811AC99}"/>
                </a:ext>
              </a:extLst>
            </p:cNvPr>
            <p:cNvPicPr>
              <a:picLocks noChangeAspect="1"/>
            </p:cNvPicPr>
            <p:nvPr/>
          </p:nvPicPr>
          <p:blipFill>
            <a:blip r:embed="rId6"/>
            <a:stretch>
              <a:fillRect/>
            </a:stretch>
          </p:blipFill>
          <p:spPr>
            <a:xfrm>
              <a:off x="739768" y="2791559"/>
              <a:ext cx="1234574" cy="1236363"/>
            </a:xfrm>
            <a:prstGeom prst="rect">
              <a:avLst/>
            </a:prstGeom>
          </p:spPr>
        </p:pic>
        <p:sp>
          <p:nvSpPr>
            <p:cNvPr id="12" name="文本框 11">
              <a:extLst>
                <a:ext uri="{FF2B5EF4-FFF2-40B4-BE49-F238E27FC236}">
                  <a16:creationId xmlns:a16="http://schemas.microsoft.com/office/drawing/2014/main" id="{4ECF0475-433E-4C7F-871E-34AD277CDACB}"/>
                </a:ext>
              </a:extLst>
            </p:cNvPr>
            <p:cNvSpPr txBox="1"/>
            <p:nvPr/>
          </p:nvSpPr>
          <p:spPr>
            <a:xfrm>
              <a:off x="985799" y="2581072"/>
              <a:ext cx="742511" cy="276999"/>
            </a:xfrm>
            <a:prstGeom prst="rect">
              <a:avLst/>
            </a:prstGeom>
            <a:noFill/>
          </p:spPr>
          <p:txBody>
            <a:bodyPr wrap="none" rtlCol="0">
              <a:spAutoFit/>
            </a:bodyPr>
            <a:lstStyle/>
            <a:p>
              <a:r>
                <a:rPr lang="en-US" altLang="zh-CN" sz="1200">
                  <a:solidFill>
                    <a:schemeClr val="lt1"/>
                  </a:solidFill>
                  <a:latin typeface="Cousine"/>
                  <a:cs typeface="Cousine"/>
                </a:rPr>
                <a:t>GitHub</a:t>
              </a:r>
              <a:endParaRPr lang="zh-CN" altLang="en-US" sz="1200">
                <a:solidFill>
                  <a:schemeClr val="lt1"/>
                </a:solidFill>
                <a:latin typeface="Cousine"/>
                <a:cs typeface="Cousine"/>
              </a:endParaRPr>
            </a:p>
          </p:txBody>
        </p:sp>
        <p:sp>
          <p:nvSpPr>
            <p:cNvPr id="21" name="文本框 20">
              <a:extLst>
                <a:ext uri="{FF2B5EF4-FFF2-40B4-BE49-F238E27FC236}">
                  <a16:creationId xmlns:a16="http://schemas.microsoft.com/office/drawing/2014/main" id="{F0FF3014-25CA-4190-B5D8-0425F209FAD0}"/>
                </a:ext>
              </a:extLst>
            </p:cNvPr>
            <p:cNvSpPr txBox="1"/>
            <p:nvPr/>
          </p:nvSpPr>
          <p:spPr>
            <a:xfrm>
              <a:off x="2614418" y="2583394"/>
              <a:ext cx="835485" cy="276999"/>
            </a:xfrm>
            <a:prstGeom prst="rect">
              <a:avLst/>
            </a:prstGeom>
            <a:noFill/>
          </p:spPr>
          <p:txBody>
            <a:bodyPr wrap="none" rtlCol="0">
              <a:spAutoFit/>
            </a:bodyPr>
            <a:lstStyle/>
            <a:p>
              <a:r>
                <a:rPr lang="en-US" altLang="zh-CN" sz="1200">
                  <a:solidFill>
                    <a:schemeClr val="lt1"/>
                  </a:solidFill>
                  <a:latin typeface="Cousine"/>
                  <a:cs typeface="Cousine"/>
                </a:rPr>
                <a:t>Web App</a:t>
              </a:r>
              <a:endParaRPr lang="zh-CN" altLang="en-US" sz="1200">
                <a:solidFill>
                  <a:schemeClr val="lt1"/>
                </a:solidFill>
                <a:latin typeface="Cousine"/>
                <a:cs typeface="Cousine"/>
              </a:endParaRPr>
            </a:p>
          </p:txBody>
        </p:sp>
      </p:grpSp>
    </p:spTree>
    <p:extLst>
      <p:ext uri="{BB962C8B-B14F-4D97-AF65-F5344CB8AC3E}">
        <p14:creationId xmlns:p14="http://schemas.microsoft.com/office/powerpoint/2010/main" val="3504811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921200" y="1284978"/>
            <a:ext cx="7205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6000">
                <a:solidFill>
                  <a:schemeClr val="accent3"/>
                </a:solidFill>
              </a:rPr>
              <a:t>7</a:t>
            </a:r>
            <a:endParaRPr lang="en-US" sz="6000">
              <a:solidFill>
                <a:schemeClr val="accent3"/>
              </a:solidFill>
            </a:endParaRPr>
          </a:p>
          <a:p>
            <a:pPr marL="0" lvl="0" indent="0" algn="l" rtl="0">
              <a:spcBef>
                <a:spcPts val="0"/>
              </a:spcBef>
              <a:spcAft>
                <a:spcPts val="0"/>
              </a:spcAft>
              <a:buNone/>
            </a:pPr>
            <a:r>
              <a:rPr lang="en-US" altLang="zh-CN"/>
              <a:t>Conclusion</a:t>
            </a:r>
            <a:endParaRPr lang="en-US"/>
          </a:p>
        </p:txBody>
      </p:sp>
      <p:sp>
        <p:nvSpPr>
          <p:cNvPr id="98" name="Google Shape;98;p14"/>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extLst>
      <p:ext uri="{BB962C8B-B14F-4D97-AF65-F5344CB8AC3E}">
        <p14:creationId xmlns:p14="http://schemas.microsoft.com/office/powerpoint/2010/main" val="3546833021"/>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400"/>
              <a:t>Discussion</a:t>
            </a:r>
            <a:r>
              <a:rPr lang="zh-CN" altLang="en-US" sz="2400"/>
              <a:t> </a:t>
            </a:r>
            <a:r>
              <a:rPr lang="en-US" altLang="zh-CN" sz="2400"/>
              <a:t>&amp;</a:t>
            </a:r>
            <a:r>
              <a:rPr lang="zh-CN" altLang="en-US" sz="2400"/>
              <a:t> </a:t>
            </a:r>
            <a:r>
              <a:rPr lang="en-US" altLang="zh-CN" sz="2400"/>
              <a:t>Future</a:t>
            </a:r>
            <a:r>
              <a:rPr lang="zh-CN" altLang="en-US" sz="2400"/>
              <a:t> </a:t>
            </a:r>
            <a:r>
              <a:rPr lang="en-US" altLang="zh-CN" sz="2400"/>
              <a:t>Work</a:t>
            </a:r>
            <a:r>
              <a:rPr lang="zh-CN" altLang="en-US" sz="2400"/>
              <a:t> </a:t>
            </a:r>
            <a:endParaRPr sz="2400"/>
          </a:p>
        </p:txBody>
      </p:sp>
      <p:sp>
        <p:nvSpPr>
          <p:cNvPr id="110" name="Google Shape;110;p16"/>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altLang="zh-CN" sz="2000"/>
              <a:t>Prediction</a:t>
            </a:r>
            <a:r>
              <a:rPr lang="zh-CN" altLang="en-US" sz="2000"/>
              <a:t> </a:t>
            </a:r>
            <a:r>
              <a:rPr lang="en-US" altLang="zh-CN" sz="2000"/>
              <a:t>rate</a:t>
            </a:r>
            <a:r>
              <a:rPr lang="zh-CN" altLang="en-US" sz="2000"/>
              <a:t> </a:t>
            </a:r>
            <a:r>
              <a:rPr lang="en-US" altLang="zh-CN" sz="2000"/>
              <a:t>is</a:t>
            </a:r>
            <a:r>
              <a:rPr lang="zh-CN" altLang="en-US" sz="2000"/>
              <a:t> </a:t>
            </a:r>
            <a:r>
              <a:rPr lang="en-US" altLang="zh-CN" sz="2000"/>
              <a:t>low</a:t>
            </a:r>
            <a:br>
              <a:rPr lang="en-US" altLang="zh-CN" sz="2000"/>
            </a:br>
            <a:endParaRPr lang="en-US" altLang="zh-CN" sz="2000"/>
          </a:p>
          <a:p>
            <a:pPr lvl="1">
              <a:spcBef>
                <a:spcPts val="600"/>
              </a:spcBef>
              <a:buChar char="▪"/>
            </a:pPr>
            <a:r>
              <a:rPr lang="en-US" altLang="zh-CN" sz="2000"/>
              <a:t>Need more attributes</a:t>
            </a:r>
            <a:br>
              <a:rPr lang="en-US" altLang="zh-CN" sz="2000"/>
            </a:br>
            <a:endParaRPr lang="en-US" altLang="zh-CN" sz="2000"/>
          </a:p>
          <a:p>
            <a:pPr lvl="1">
              <a:spcBef>
                <a:spcPts val="600"/>
              </a:spcBef>
              <a:buChar char="▪"/>
            </a:pPr>
            <a:r>
              <a:rPr lang="en-US" altLang="zh-CN" sz="2000"/>
              <a:t>Find</a:t>
            </a:r>
            <a:r>
              <a:rPr lang="zh-CN" altLang="en-US" sz="2000"/>
              <a:t> </a:t>
            </a:r>
            <a:r>
              <a:rPr lang="en-US" altLang="zh-CN" sz="2000"/>
              <a:t>more</a:t>
            </a:r>
            <a:r>
              <a:rPr lang="zh-CN" altLang="en-US" sz="2000"/>
              <a:t> </a:t>
            </a:r>
            <a:r>
              <a:rPr lang="en-US" altLang="zh-CN" sz="2000"/>
              <a:t>solid</a:t>
            </a:r>
            <a:r>
              <a:rPr lang="zh-CN" altLang="en-US" sz="2000"/>
              <a:t> </a:t>
            </a:r>
            <a:r>
              <a:rPr lang="en-US" altLang="zh-CN" sz="2000"/>
              <a:t>features</a:t>
            </a:r>
            <a:r>
              <a:rPr lang="zh-CN" altLang="en-US" sz="2000"/>
              <a:t> </a:t>
            </a:r>
            <a:r>
              <a:rPr lang="en-US" altLang="zh-CN" sz="2000"/>
              <a:t>/</a:t>
            </a:r>
            <a:r>
              <a:rPr lang="zh-CN" altLang="en-US" sz="2000"/>
              <a:t> </a:t>
            </a:r>
            <a:r>
              <a:rPr lang="en-US" altLang="zh-CN" sz="2000"/>
              <a:t>better</a:t>
            </a:r>
            <a:r>
              <a:rPr lang="zh-CN" altLang="en-US" sz="2000"/>
              <a:t> </a:t>
            </a:r>
            <a:r>
              <a:rPr lang="en-US" altLang="zh-CN" sz="2000"/>
              <a:t>way</a:t>
            </a:r>
            <a:r>
              <a:rPr lang="zh-CN" altLang="en-US" sz="2000"/>
              <a:t> </a:t>
            </a:r>
            <a:r>
              <a:rPr lang="en-US" altLang="zh-CN" sz="2000"/>
              <a:t>to</a:t>
            </a:r>
            <a:r>
              <a:rPr lang="zh-CN" altLang="en-US" sz="2000"/>
              <a:t> </a:t>
            </a:r>
            <a:r>
              <a:rPr lang="en-US" altLang="zh-CN" sz="2000"/>
              <a:t>calculate</a:t>
            </a:r>
            <a:r>
              <a:rPr lang="zh-CN" altLang="en-US" sz="2000"/>
              <a:t> </a:t>
            </a:r>
            <a:r>
              <a:rPr lang="en-US" altLang="zh-CN" sz="2000"/>
              <a:t>them</a:t>
            </a:r>
            <a:br>
              <a:rPr lang="en-US" altLang="zh-CN" sz="2000"/>
            </a:br>
            <a:endParaRPr lang="en-US" altLang="zh-CN" sz="2000"/>
          </a:p>
          <a:p>
            <a:pPr lvl="1">
              <a:spcBef>
                <a:spcPts val="600"/>
              </a:spcBef>
              <a:buChar char="▪"/>
            </a:pPr>
            <a:r>
              <a:rPr lang="en-US" altLang="zh-CN" sz="2000"/>
              <a:t>Try</a:t>
            </a:r>
            <a:r>
              <a:rPr lang="zh-CN" altLang="en-US" sz="2000"/>
              <a:t> </a:t>
            </a:r>
            <a:r>
              <a:rPr lang="en-US" altLang="zh-CN" sz="2000"/>
              <a:t>different</a:t>
            </a:r>
            <a:r>
              <a:rPr lang="zh-CN" altLang="en-US" sz="2000"/>
              <a:t> </a:t>
            </a:r>
            <a:r>
              <a:rPr lang="en-US" altLang="zh-CN" sz="2000"/>
              <a:t>models</a:t>
            </a:r>
            <a:br>
              <a:rPr lang="en-US" altLang="zh-CN" sz="2000"/>
            </a:br>
            <a:endParaRPr lang="en-US" altLang="zh-CN" sz="2000"/>
          </a:p>
          <a:p>
            <a:pPr lvl="1">
              <a:spcBef>
                <a:spcPts val="600"/>
              </a:spcBef>
              <a:buChar char="▪"/>
            </a:pPr>
            <a:r>
              <a:rPr lang="en-US" altLang="zh-CN" sz="2000"/>
              <a:t>Choose</a:t>
            </a:r>
            <a:r>
              <a:rPr lang="zh-CN" altLang="en-US" sz="2000"/>
              <a:t> </a:t>
            </a:r>
            <a:r>
              <a:rPr lang="en-US" altLang="zh-CN" sz="2000"/>
              <a:t>another</a:t>
            </a:r>
            <a:r>
              <a:rPr lang="zh-CN" altLang="en-US" sz="2000"/>
              <a:t> </a:t>
            </a:r>
            <a:r>
              <a:rPr lang="en-US" altLang="zh-CN" sz="2000"/>
              <a:t>city</a:t>
            </a:r>
            <a:endParaRPr sz="2000"/>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24125310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a:t>In</a:t>
            </a:r>
            <a:r>
              <a:rPr lang="zh-CN" altLang="en-US"/>
              <a:t> </a:t>
            </a:r>
            <a:r>
              <a:rPr lang="en-US" altLang="zh-CN"/>
              <a:t>the</a:t>
            </a:r>
            <a:r>
              <a:rPr lang="zh-CN" altLang="en-US"/>
              <a:t> </a:t>
            </a:r>
            <a:r>
              <a:rPr lang="en-US" altLang="zh-CN"/>
              <a:t>Future</a:t>
            </a:r>
            <a:endParaRPr/>
          </a:p>
        </p:txBody>
      </p:sp>
      <p:sp>
        <p:nvSpPr>
          <p:cNvPr id="143" name="Google Shape;143;p19"/>
          <p:cNvSpPr txBox="1">
            <a:spLocks noGrp="1"/>
          </p:cNvSpPr>
          <p:nvPr>
            <p:ph type="body" idx="1"/>
          </p:nvPr>
        </p:nvSpPr>
        <p:spPr>
          <a:xfrm>
            <a:off x="687787" y="1280747"/>
            <a:ext cx="2631900" cy="3348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altLang="zh-CN" b="1"/>
              <a:t>More</a:t>
            </a:r>
            <a:r>
              <a:rPr lang="zh-CN" altLang="en-US" b="1"/>
              <a:t> </a:t>
            </a:r>
            <a:r>
              <a:rPr lang="en-US" altLang="zh-CN" b="1"/>
              <a:t>Attributes</a:t>
            </a:r>
            <a:br>
              <a:rPr lang="en-US" altLang="zh-CN" b="1"/>
            </a:br>
            <a:endParaRPr b="1"/>
          </a:p>
          <a:p>
            <a:pPr marL="285750" indent="-285750"/>
            <a:r>
              <a:rPr lang="en-US" altLang="zh-CN"/>
              <a:t>Geometric</a:t>
            </a:r>
            <a:r>
              <a:rPr lang="zh-CN" altLang="en-US"/>
              <a:t> </a:t>
            </a:r>
            <a:r>
              <a:rPr lang="en-US" altLang="zh-CN"/>
              <a:t>data</a:t>
            </a:r>
            <a:br>
              <a:rPr lang="en-US" altLang="zh-CN"/>
            </a:br>
            <a:br>
              <a:rPr lang="en-US" altLang="zh-CN"/>
            </a:br>
            <a:br>
              <a:rPr lang="en-US" altLang="zh-CN"/>
            </a:br>
            <a:endParaRPr lang="en-US" altLang="zh-CN"/>
          </a:p>
          <a:p>
            <a:pPr marL="285750" indent="-285750"/>
            <a:r>
              <a:rPr lang="en-US" altLang="zh-CN"/>
              <a:t>Population</a:t>
            </a:r>
            <a:r>
              <a:rPr lang="zh-CN" altLang="en-US"/>
              <a:t> </a:t>
            </a:r>
            <a:r>
              <a:rPr lang="en-US" altLang="zh-CN"/>
              <a:t>distributions</a:t>
            </a:r>
            <a:endParaRPr lang="en-US"/>
          </a:p>
        </p:txBody>
      </p:sp>
      <p:sp>
        <p:nvSpPr>
          <p:cNvPr id="144" name="Google Shape;144;p19"/>
          <p:cNvSpPr txBox="1">
            <a:spLocks noGrp="1"/>
          </p:cNvSpPr>
          <p:nvPr>
            <p:ph type="body" idx="2"/>
          </p:nvPr>
        </p:nvSpPr>
        <p:spPr>
          <a:xfrm>
            <a:off x="4559104" y="1227883"/>
            <a:ext cx="4194603" cy="3348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altLang="zh-CN" b="1"/>
              <a:t>Features</a:t>
            </a:r>
          </a:p>
          <a:p>
            <a:pPr marL="0" lvl="0" indent="0" algn="l" rtl="0">
              <a:spcBef>
                <a:spcPts val="600"/>
              </a:spcBef>
              <a:spcAft>
                <a:spcPts val="0"/>
              </a:spcAft>
              <a:buNone/>
            </a:pPr>
            <a:endParaRPr lang="en-US" b="1"/>
          </a:p>
          <a:p>
            <a:pPr marL="285750" indent="-285750"/>
            <a:r>
              <a:rPr lang="en-US" altLang="zh-CN" sz="1600"/>
              <a:t>Neighborhood</a:t>
            </a:r>
            <a:r>
              <a:rPr lang="zh-CN" altLang="en-US" sz="1600"/>
              <a:t> </a:t>
            </a:r>
            <a:r>
              <a:rPr lang="en-US" altLang="zh-CN" sz="1600"/>
              <a:t>entropy</a:t>
            </a:r>
            <a:r>
              <a:rPr lang="zh-CN" altLang="en-US" sz="1600"/>
              <a:t> </a:t>
            </a:r>
            <a:endParaRPr lang="en-US" altLang="zh-CN" sz="1600"/>
          </a:p>
          <a:p>
            <a:pPr marL="742950" lvl="1" indent="-285750"/>
            <a:r>
              <a:rPr lang="en-US" altLang="zh-CN" sz="1400"/>
              <a:t>measure</a:t>
            </a:r>
            <a:r>
              <a:rPr lang="zh-CN" altLang="en-US" sz="1400"/>
              <a:t> </a:t>
            </a:r>
            <a:r>
              <a:rPr lang="en-US" altLang="zh-CN" sz="1400"/>
              <a:t>nearby</a:t>
            </a:r>
            <a:r>
              <a:rPr lang="zh-CN" altLang="en-US" sz="1400"/>
              <a:t> </a:t>
            </a:r>
            <a:r>
              <a:rPr lang="en-US" altLang="zh-CN" sz="1400"/>
              <a:t>restaurants‘</a:t>
            </a:r>
            <a:r>
              <a:rPr lang="zh-CN" altLang="en-US" sz="1400"/>
              <a:t> </a:t>
            </a:r>
            <a:r>
              <a:rPr lang="en-US" altLang="zh-CN" sz="1400"/>
              <a:t>diversity</a:t>
            </a:r>
            <a:br>
              <a:rPr lang="en-US" altLang="zh-CN" sz="1400"/>
            </a:br>
            <a:br>
              <a:rPr lang="en-US" altLang="zh-CN" sz="1400"/>
            </a:br>
            <a:endParaRPr lang="en-US" sz="1400"/>
          </a:p>
          <a:p>
            <a:pPr marL="285750" indent="-285750"/>
            <a:r>
              <a:rPr lang="en-US" altLang="zh-CN"/>
              <a:t>Jensen</a:t>
            </a:r>
            <a:r>
              <a:rPr lang="zh-CN" altLang="en-US"/>
              <a:t> </a:t>
            </a:r>
            <a:r>
              <a:rPr lang="en-US" altLang="zh-CN"/>
              <a:t>Quality</a:t>
            </a:r>
          </a:p>
          <a:p>
            <a:pPr marL="742950" lvl="1" indent="-285750"/>
            <a:r>
              <a:rPr lang="en-US" altLang="zh-CN" sz="1400"/>
              <a:t>Interaction</a:t>
            </a:r>
            <a:r>
              <a:rPr lang="zh-CN" altLang="en-US" sz="1400"/>
              <a:t> </a:t>
            </a:r>
            <a:r>
              <a:rPr lang="en-US" altLang="zh-CN" sz="1400"/>
              <a:t>between</a:t>
            </a:r>
            <a:r>
              <a:rPr lang="zh-CN" altLang="en-US" sz="1400"/>
              <a:t> </a:t>
            </a:r>
            <a:r>
              <a:rPr lang="en-US" altLang="zh-CN" sz="1400"/>
              <a:t>restaurants</a:t>
            </a:r>
            <a:r>
              <a:rPr lang="zh-CN" altLang="en-US" sz="1400"/>
              <a:t> </a:t>
            </a:r>
            <a:r>
              <a:rPr lang="en-US" altLang="zh-CN" sz="1400"/>
              <a:t>and</a:t>
            </a:r>
            <a:r>
              <a:rPr lang="zh-CN" altLang="en-US" sz="1400"/>
              <a:t> </a:t>
            </a:r>
            <a:r>
              <a:rPr lang="en-US" altLang="zh-CN" sz="1400"/>
              <a:t>venues</a:t>
            </a:r>
            <a:r>
              <a:rPr lang="zh-CN" altLang="en-US" sz="1400"/>
              <a:t> </a:t>
            </a:r>
            <a:endParaRPr lang="en-US" altLang="zh-CN" sz="1400"/>
          </a:p>
        </p:txBody>
      </p:sp>
      <p:sp>
        <p:nvSpPr>
          <p:cNvPr id="146" name="Google Shape;146;p19"/>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33123606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400"/>
              <a:t>Introduction</a:t>
            </a:r>
            <a:endParaRPr sz="2400"/>
          </a:p>
        </p:txBody>
      </p:sp>
      <p:sp>
        <p:nvSpPr>
          <p:cNvPr id="71" name="Google Shape;71;p12"/>
          <p:cNvSpPr txBox="1"/>
          <p:nvPr/>
        </p:nvSpPr>
        <p:spPr>
          <a:xfrm>
            <a:off x="795300" y="1403773"/>
            <a:ext cx="3776700" cy="16554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altLang="zh-CN" sz="1600">
                <a:solidFill>
                  <a:srgbClr val="FFFFFF"/>
                </a:solidFill>
                <a:latin typeface="Cousine"/>
                <a:ea typeface="Cousine"/>
                <a:cs typeface="Cousine"/>
                <a:sym typeface="Cousine"/>
              </a:rPr>
              <a:t>Location,</a:t>
            </a:r>
            <a:r>
              <a:rPr lang="zh-CN" altLang="en-US" sz="1600">
                <a:solidFill>
                  <a:srgbClr val="FFFFFF"/>
                </a:solidFill>
                <a:latin typeface="Cousine"/>
                <a:ea typeface="Cousine"/>
                <a:cs typeface="Cousine"/>
                <a:sym typeface="Cousine"/>
              </a:rPr>
              <a:t> </a:t>
            </a:r>
            <a:r>
              <a:rPr lang="en-US" altLang="zh-CN" sz="1600">
                <a:solidFill>
                  <a:srgbClr val="FFFFFF"/>
                </a:solidFill>
                <a:latin typeface="Cousine"/>
                <a:ea typeface="Cousine"/>
                <a:cs typeface="Cousine"/>
                <a:sym typeface="Cousine"/>
              </a:rPr>
              <a:t>Location,</a:t>
            </a:r>
            <a:r>
              <a:rPr lang="zh-CN" altLang="en-US" sz="1600">
                <a:solidFill>
                  <a:srgbClr val="FFFFFF"/>
                </a:solidFill>
                <a:latin typeface="Cousine"/>
                <a:ea typeface="Cousine"/>
                <a:cs typeface="Cousine"/>
                <a:sym typeface="Cousine"/>
              </a:rPr>
              <a:t> </a:t>
            </a:r>
            <a:r>
              <a:rPr lang="en-US" altLang="zh-CN" sz="1600">
                <a:solidFill>
                  <a:srgbClr val="FFFFFF"/>
                </a:solidFill>
                <a:latin typeface="Cousine"/>
                <a:ea typeface="Cousine"/>
                <a:cs typeface="Cousine"/>
                <a:sym typeface="Cousine"/>
              </a:rPr>
              <a:t>Location</a:t>
            </a:r>
          </a:p>
          <a:p>
            <a:pPr marL="171450" lvl="0" indent="-171450" algn="l" rtl="0">
              <a:spcBef>
                <a:spcPts val="600"/>
              </a:spcBef>
              <a:spcAft>
                <a:spcPts val="0"/>
              </a:spcAft>
              <a:buFont typeface="Arial" panose="020B0604020202020204" pitchFamily="34" charset="0"/>
              <a:buChar char="•"/>
            </a:pPr>
            <a:r>
              <a:rPr lang="en-US" altLang="zh-CN" sz="1600">
                <a:solidFill>
                  <a:srgbClr val="FFFFFF"/>
                </a:solidFill>
                <a:latin typeface="Cousine"/>
                <a:ea typeface="Cousine"/>
                <a:cs typeface="Cousine"/>
                <a:sym typeface="Cousine"/>
              </a:rPr>
              <a:t>Where?</a:t>
            </a:r>
          </a:p>
          <a:p>
            <a:pPr marL="171450" lvl="0" indent="-171450" algn="l" rtl="0">
              <a:spcBef>
                <a:spcPts val="600"/>
              </a:spcBef>
              <a:spcAft>
                <a:spcPts val="0"/>
              </a:spcAft>
              <a:buFont typeface="Arial" panose="020B0604020202020204" pitchFamily="34" charset="0"/>
              <a:buChar char="•"/>
            </a:pPr>
            <a:r>
              <a:rPr lang="en-US" altLang="zh-CN" sz="1600">
                <a:solidFill>
                  <a:srgbClr val="FFFFFF"/>
                </a:solidFill>
                <a:latin typeface="Cousine"/>
                <a:ea typeface="Cousine"/>
                <a:cs typeface="Cousine"/>
                <a:sym typeface="Cousine"/>
              </a:rPr>
              <a:t>Why?</a:t>
            </a:r>
          </a:p>
          <a:p>
            <a:pPr marL="171450" lvl="0" indent="-171450" algn="l" rtl="0">
              <a:spcBef>
                <a:spcPts val="600"/>
              </a:spcBef>
              <a:spcAft>
                <a:spcPts val="0"/>
              </a:spcAft>
              <a:buFont typeface="Arial" panose="020B0604020202020204" pitchFamily="34" charset="0"/>
              <a:buChar char="•"/>
            </a:pPr>
            <a:r>
              <a:rPr lang="en-US" altLang="zh-CN" sz="1600">
                <a:solidFill>
                  <a:srgbClr val="FFFFFF"/>
                </a:solidFill>
                <a:latin typeface="Cousine"/>
                <a:ea typeface="Cousine"/>
                <a:cs typeface="Cousine"/>
                <a:sym typeface="Cousine"/>
              </a:rPr>
              <a:t>How?</a:t>
            </a:r>
          </a:p>
          <a:p>
            <a:pPr marL="0" lvl="0" indent="0" algn="l" rtl="0">
              <a:spcBef>
                <a:spcPts val="600"/>
              </a:spcBef>
              <a:spcAft>
                <a:spcPts val="0"/>
              </a:spcAft>
              <a:buNone/>
            </a:pPr>
            <a:endParaRPr lang="en-US" sz="1600" b="1">
              <a:solidFill>
                <a:srgbClr val="FFFFFF"/>
              </a:solidFill>
              <a:latin typeface="Cousine"/>
              <a:ea typeface="Cousine"/>
              <a:cs typeface="Cousine"/>
              <a:sym typeface="Cousine"/>
            </a:endParaRPr>
          </a:p>
        </p:txBody>
      </p:sp>
      <p:sp>
        <p:nvSpPr>
          <p:cNvPr id="72" name="Google Shape;72;p12"/>
          <p:cNvSpPr txBox="1"/>
          <p:nvPr/>
        </p:nvSpPr>
        <p:spPr>
          <a:xfrm>
            <a:off x="3856383" y="2986167"/>
            <a:ext cx="5127874" cy="16554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altLang="zh-CN" sz="1600">
                <a:solidFill>
                  <a:srgbClr val="FFFFFF"/>
                </a:solidFill>
                <a:latin typeface="Cousine"/>
                <a:ea typeface="Cousine"/>
                <a:cs typeface="Cousine"/>
                <a:sym typeface="Cousine"/>
              </a:rPr>
              <a:t>Find</a:t>
            </a:r>
            <a:r>
              <a:rPr lang="zh-CN" altLang="en-US" sz="1600">
                <a:solidFill>
                  <a:srgbClr val="FFFFFF"/>
                </a:solidFill>
                <a:latin typeface="Cousine"/>
                <a:ea typeface="Cousine"/>
                <a:cs typeface="Cousine"/>
                <a:sym typeface="Cousine"/>
              </a:rPr>
              <a:t> </a:t>
            </a:r>
            <a:r>
              <a:rPr lang="en-US" altLang="zh-CN" sz="1600">
                <a:solidFill>
                  <a:srgbClr val="FFFFFF"/>
                </a:solidFill>
                <a:latin typeface="Cousine"/>
                <a:ea typeface="Cousine"/>
                <a:cs typeface="Cousine"/>
                <a:sym typeface="Cousine"/>
              </a:rPr>
              <a:t>an</a:t>
            </a:r>
            <a:r>
              <a:rPr lang="zh-CN" altLang="en-US" sz="1600">
                <a:solidFill>
                  <a:srgbClr val="FFFFFF"/>
                </a:solidFill>
                <a:latin typeface="Cousine"/>
                <a:ea typeface="Cousine"/>
                <a:cs typeface="Cousine"/>
                <a:sym typeface="Cousine"/>
              </a:rPr>
              <a:t> </a:t>
            </a:r>
            <a:r>
              <a:rPr lang="en-US" altLang="zh-CN" sz="1600">
                <a:solidFill>
                  <a:srgbClr val="FFFFFF"/>
                </a:solidFill>
                <a:latin typeface="Cousine"/>
                <a:ea typeface="Cousine"/>
                <a:cs typeface="Cousine"/>
                <a:sym typeface="Cousine"/>
              </a:rPr>
              <a:t>optimal</a:t>
            </a:r>
            <a:r>
              <a:rPr lang="zh-CN" altLang="en-US" sz="1600">
                <a:solidFill>
                  <a:srgbClr val="FFFFFF"/>
                </a:solidFill>
                <a:latin typeface="Cousine"/>
                <a:ea typeface="Cousine"/>
                <a:cs typeface="Cousine"/>
                <a:sym typeface="Cousine"/>
              </a:rPr>
              <a:t> </a:t>
            </a:r>
            <a:r>
              <a:rPr lang="en-US" altLang="zh-CN" sz="1600">
                <a:solidFill>
                  <a:srgbClr val="FFFFFF"/>
                </a:solidFill>
                <a:latin typeface="Cousine"/>
                <a:ea typeface="Cousine"/>
                <a:cs typeface="Cousine"/>
                <a:sym typeface="Cousine"/>
              </a:rPr>
              <a:t>location</a:t>
            </a:r>
            <a:r>
              <a:rPr lang="zh-CN" altLang="en-US" sz="1600">
                <a:solidFill>
                  <a:srgbClr val="FFFFFF"/>
                </a:solidFill>
                <a:latin typeface="Cousine"/>
                <a:ea typeface="Cousine"/>
                <a:cs typeface="Cousine"/>
                <a:sym typeface="Cousine"/>
              </a:rPr>
              <a:t> </a:t>
            </a:r>
            <a:r>
              <a:rPr lang="en-US" altLang="zh-CN" sz="1600">
                <a:solidFill>
                  <a:srgbClr val="FFFFFF"/>
                </a:solidFill>
                <a:latin typeface="Cousine"/>
                <a:ea typeface="Cousine"/>
                <a:cs typeface="Cousine"/>
                <a:sym typeface="Cousine"/>
              </a:rPr>
              <a:t>for</a:t>
            </a:r>
            <a:r>
              <a:rPr lang="zh-CN" altLang="en-US" sz="1600">
                <a:solidFill>
                  <a:srgbClr val="FFFFFF"/>
                </a:solidFill>
                <a:latin typeface="Cousine"/>
                <a:ea typeface="Cousine"/>
                <a:cs typeface="Cousine"/>
                <a:sym typeface="Cousine"/>
              </a:rPr>
              <a:t> </a:t>
            </a:r>
            <a:r>
              <a:rPr lang="en-US" altLang="zh-CN" sz="1600">
                <a:solidFill>
                  <a:srgbClr val="FFFFFF"/>
                </a:solidFill>
                <a:latin typeface="Cousine"/>
                <a:ea typeface="Cousine"/>
                <a:cs typeface="Cousine"/>
                <a:sym typeface="Cousine"/>
              </a:rPr>
              <a:t>restaurants</a:t>
            </a:r>
          </a:p>
          <a:p>
            <a:pPr marL="171450" lvl="0" indent="-171450" algn="l" rtl="0">
              <a:spcBef>
                <a:spcPts val="600"/>
              </a:spcBef>
              <a:spcAft>
                <a:spcPts val="0"/>
              </a:spcAft>
              <a:buFont typeface="Arial" panose="020B0604020202020204" pitchFamily="34" charset="0"/>
              <a:buChar char="•"/>
            </a:pPr>
            <a:r>
              <a:rPr lang="en-US" altLang="zh-CN" sz="1600">
                <a:solidFill>
                  <a:srgbClr val="FFFFFF"/>
                </a:solidFill>
                <a:latin typeface="Cousine"/>
                <a:ea typeface="Cousine"/>
                <a:cs typeface="Cousine"/>
                <a:sym typeface="Cousine"/>
              </a:rPr>
              <a:t>DBSCAN</a:t>
            </a:r>
            <a:r>
              <a:rPr lang="zh-CN" altLang="en-US" sz="1600">
                <a:solidFill>
                  <a:srgbClr val="FFFFFF"/>
                </a:solidFill>
                <a:latin typeface="Cousine"/>
                <a:ea typeface="Cousine"/>
                <a:cs typeface="Cousine"/>
                <a:sym typeface="Cousine"/>
              </a:rPr>
              <a:t> </a:t>
            </a:r>
            <a:r>
              <a:rPr lang="en-US" altLang="zh-CN" sz="1600">
                <a:solidFill>
                  <a:srgbClr val="FFFFFF"/>
                </a:solidFill>
                <a:latin typeface="Cousine"/>
                <a:ea typeface="Cousine"/>
                <a:cs typeface="Cousine"/>
                <a:sym typeface="Cousine"/>
              </a:rPr>
              <a:t>+</a:t>
            </a:r>
            <a:r>
              <a:rPr lang="zh-CN" altLang="en-US" sz="1600">
                <a:solidFill>
                  <a:srgbClr val="FFFFFF"/>
                </a:solidFill>
                <a:latin typeface="Cousine"/>
                <a:ea typeface="Cousine"/>
                <a:cs typeface="Cousine"/>
                <a:sym typeface="Cousine"/>
              </a:rPr>
              <a:t> </a:t>
            </a:r>
            <a:r>
              <a:rPr lang="en-US" altLang="zh-CN" sz="1600">
                <a:solidFill>
                  <a:srgbClr val="FFFFFF"/>
                </a:solidFill>
                <a:latin typeface="Cousine"/>
                <a:ea typeface="Cousine"/>
                <a:cs typeface="Cousine"/>
                <a:sym typeface="Cousine"/>
              </a:rPr>
              <a:t>k-means</a:t>
            </a:r>
            <a:r>
              <a:rPr lang="zh-CN" altLang="en-US" sz="1600">
                <a:solidFill>
                  <a:srgbClr val="FFFFFF"/>
                </a:solidFill>
                <a:latin typeface="Cousine"/>
                <a:ea typeface="Cousine"/>
                <a:cs typeface="Cousine"/>
                <a:sym typeface="Cousine"/>
              </a:rPr>
              <a:t> </a:t>
            </a:r>
            <a:endParaRPr lang="en-US" altLang="zh-CN" sz="1600">
              <a:solidFill>
                <a:srgbClr val="FFFFFF"/>
              </a:solidFill>
              <a:latin typeface="Cousine"/>
              <a:ea typeface="Cousine"/>
              <a:cs typeface="Cousine"/>
              <a:sym typeface="Cousine"/>
            </a:endParaRPr>
          </a:p>
          <a:p>
            <a:pPr marL="171450" lvl="0" indent="-171450" algn="l" rtl="0">
              <a:spcBef>
                <a:spcPts val="600"/>
              </a:spcBef>
              <a:spcAft>
                <a:spcPts val="0"/>
              </a:spcAft>
              <a:buFont typeface="Arial" panose="020B0604020202020204" pitchFamily="34" charset="0"/>
              <a:buChar char="•"/>
            </a:pPr>
            <a:r>
              <a:rPr lang="en-US" altLang="zh-CN" sz="1600">
                <a:solidFill>
                  <a:srgbClr val="FFFFFF"/>
                </a:solidFill>
                <a:latin typeface="Cousine"/>
                <a:ea typeface="Cousine"/>
                <a:cs typeface="Cousine"/>
                <a:sym typeface="Cousine"/>
              </a:rPr>
              <a:t>Gradient</a:t>
            </a:r>
            <a:r>
              <a:rPr lang="zh-CN" altLang="en-US" sz="1600">
                <a:solidFill>
                  <a:srgbClr val="FFFFFF"/>
                </a:solidFill>
                <a:latin typeface="Cousine"/>
                <a:ea typeface="Cousine"/>
                <a:cs typeface="Cousine"/>
                <a:sym typeface="Cousine"/>
              </a:rPr>
              <a:t> </a:t>
            </a:r>
            <a:r>
              <a:rPr lang="en-US" altLang="zh-CN" sz="1600">
                <a:solidFill>
                  <a:srgbClr val="FFFFFF"/>
                </a:solidFill>
                <a:latin typeface="Cousine"/>
                <a:ea typeface="Cousine"/>
                <a:cs typeface="Cousine"/>
                <a:sym typeface="Cousine"/>
              </a:rPr>
              <a:t>Boosted</a:t>
            </a:r>
            <a:r>
              <a:rPr lang="zh-CN" altLang="en-US" sz="1600">
                <a:solidFill>
                  <a:srgbClr val="FFFFFF"/>
                </a:solidFill>
                <a:latin typeface="Cousine"/>
                <a:ea typeface="Cousine"/>
                <a:cs typeface="Cousine"/>
                <a:sym typeface="Cousine"/>
              </a:rPr>
              <a:t> </a:t>
            </a:r>
            <a:r>
              <a:rPr lang="en-US" altLang="zh-CN" sz="1600">
                <a:solidFill>
                  <a:srgbClr val="FFFFFF"/>
                </a:solidFill>
                <a:latin typeface="Cousine"/>
                <a:ea typeface="Cousine"/>
                <a:cs typeface="Cousine"/>
                <a:sym typeface="Cousine"/>
              </a:rPr>
              <a:t>Regression</a:t>
            </a:r>
            <a:r>
              <a:rPr lang="zh-CN" altLang="en-US" sz="1600">
                <a:solidFill>
                  <a:srgbClr val="FFFFFF"/>
                </a:solidFill>
                <a:latin typeface="Cousine"/>
                <a:ea typeface="Cousine"/>
                <a:cs typeface="Cousine"/>
                <a:sym typeface="Cousine"/>
              </a:rPr>
              <a:t> </a:t>
            </a:r>
            <a:r>
              <a:rPr lang="en-US" altLang="zh-CN" sz="1600">
                <a:solidFill>
                  <a:srgbClr val="FFFFFF"/>
                </a:solidFill>
                <a:latin typeface="Cousine"/>
                <a:ea typeface="Cousine"/>
                <a:cs typeface="Cousine"/>
                <a:sym typeface="Cousine"/>
              </a:rPr>
              <a:t>Trees</a:t>
            </a:r>
            <a:br>
              <a:rPr lang="en-US" altLang="zh-CN" sz="1600">
                <a:solidFill>
                  <a:srgbClr val="FFFFFF"/>
                </a:solidFill>
                <a:latin typeface="Cousine"/>
                <a:ea typeface="Cousine"/>
                <a:cs typeface="Cousine"/>
                <a:sym typeface="Cousine"/>
              </a:rPr>
            </a:br>
            <a:r>
              <a:rPr lang="en-US" altLang="zh-CN" sz="1600">
                <a:solidFill>
                  <a:srgbClr val="FFFFFF"/>
                </a:solidFill>
                <a:latin typeface="Cousine"/>
                <a:ea typeface="Cousine"/>
                <a:cs typeface="Cousine"/>
                <a:sym typeface="Cousine"/>
              </a:rPr>
              <a:t>(GBRT)</a:t>
            </a:r>
          </a:p>
        </p:txBody>
      </p:sp>
      <p:sp>
        <p:nvSpPr>
          <p:cNvPr id="74" name="Google Shape;74;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7" name="Google Shape;557;p46">
            <a:extLst>
              <a:ext uri="{FF2B5EF4-FFF2-40B4-BE49-F238E27FC236}">
                <a16:creationId xmlns:a16="http://schemas.microsoft.com/office/drawing/2014/main" id="{3D726E99-04E1-3E41-A89C-7287121471E5}"/>
              </a:ext>
            </a:extLst>
          </p:cNvPr>
          <p:cNvSpPr/>
          <p:nvPr/>
        </p:nvSpPr>
        <p:spPr>
          <a:xfrm>
            <a:off x="3441553" y="3021913"/>
            <a:ext cx="414830" cy="366421"/>
          </a:xfrm>
          <a:custGeom>
            <a:avLst/>
            <a:gdLst/>
            <a:ahLst/>
            <a:cxnLst/>
            <a:rect l="l" t="t" r="r" b="b"/>
            <a:pathLst>
              <a:path w="18981" h="16766" extrusionOk="0">
                <a:moveTo>
                  <a:pt x="5451" y="5475"/>
                </a:moveTo>
                <a:lnTo>
                  <a:pt x="5257" y="5548"/>
                </a:lnTo>
                <a:lnTo>
                  <a:pt x="5159" y="5597"/>
                </a:lnTo>
                <a:lnTo>
                  <a:pt x="5062" y="5670"/>
                </a:lnTo>
                <a:lnTo>
                  <a:pt x="5013" y="5743"/>
                </a:lnTo>
                <a:lnTo>
                  <a:pt x="4965" y="5816"/>
                </a:lnTo>
                <a:lnTo>
                  <a:pt x="4940" y="5889"/>
                </a:lnTo>
                <a:lnTo>
                  <a:pt x="4965" y="5962"/>
                </a:lnTo>
                <a:lnTo>
                  <a:pt x="5013" y="6011"/>
                </a:lnTo>
                <a:lnTo>
                  <a:pt x="5086" y="6059"/>
                </a:lnTo>
                <a:lnTo>
                  <a:pt x="5208" y="6059"/>
                </a:lnTo>
                <a:lnTo>
                  <a:pt x="5354" y="6035"/>
                </a:lnTo>
                <a:lnTo>
                  <a:pt x="5476" y="6011"/>
                </a:lnTo>
                <a:lnTo>
                  <a:pt x="5695" y="6011"/>
                </a:lnTo>
                <a:lnTo>
                  <a:pt x="5792" y="5986"/>
                </a:lnTo>
                <a:lnTo>
                  <a:pt x="5865" y="5913"/>
                </a:lnTo>
                <a:lnTo>
                  <a:pt x="5914" y="5816"/>
                </a:lnTo>
                <a:lnTo>
                  <a:pt x="5938" y="5743"/>
                </a:lnTo>
                <a:lnTo>
                  <a:pt x="5938" y="5694"/>
                </a:lnTo>
                <a:lnTo>
                  <a:pt x="5889" y="5573"/>
                </a:lnTo>
                <a:lnTo>
                  <a:pt x="5792" y="5500"/>
                </a:lnTo>
                <a:lnTo>
                  <a:pt x="5670" y="5475"/>
                </a:lnTo>
                <a:close/>
                <a:moveTo>
                  <a:pt x="4575" y="5986"/>
                </a:moveTo>
                <a:lnTo>
                  <a:pt x="4454" y="6011"/>
                </a:lnTo>
                <a:lnTo>
                  <a:pt x="4356" y="6035"/>
                </a:lnTo>
                <a:lnTo>
                  <a:pt x="4259" y="6084"/>
                </a:lnTo>
                <a:lnTo>
                  <a:pt x="4113" y="6205"/>
                </a:lnTo>
                <a:lnTo>
                  <a:pt x="4040" y="6254"/>
                </a:lnTo>
                <a:lnTo>
                  <a:pt x="3991" y="6351"/>
                </a:lnTo>
                <a:lnTo>
                  <a:pt x="3967" y="6424"/>
                </a:lnTo>
                <a:lnTo>
                  <a:pt x="3991" y="6522"/>
                </a:lnTo>
                <a:lnTo>
                  <a:pt x="4064" y="6570"/>
                </a:lnTo>
                <a:lnTo>
                  <a:pt x="4162" y="6619"/>
                </a:lnTo>
                <a:lnTo>
                  <a:pt x="4283" y="6595"/>
                </a:lnTo>
                <a:lnTo>
                  <a:pt x="4429" y="6546"/>
                </a:lnTo>
                <a:lnTo>
                  <a:pt x="4527" y="6522"/>
                </a:lnTo>
                <a:lnTo>
                  <a:pt x="4551" y="6497"/>
                </a:lnTo>
                <a:lnTo>
                  <a:pt x="4648" y="6473"/>
                </a:lnTo>
                <a:lnTo>
                  <a:pt x="4721" y="6424"/>
                </a:lnTo>
                <a:lnTo>
                  <a:pt x="4794" y="6327"/>
                </a:lnTo>
                <a:lnTo>
                  <a:pt x="4794" y="6205"/>
                </a:lnTo>
                <a:lnTo>
                  <a:pt x="4770" y="6108"/>
                </a:lnTo>
                <a:lnTo>
                  <a:pt x="4673" y="6035"/>
                </a:lnTo>
                <a:lnTo>
                  <a:pt x="4575" y="5986"/>
                </a:lnTo>
                <a:close/>
                <a:moveTo>
                  <a:pt x="7593" y="5962"/>
                </a:moveTo>
                <a:lnTo>
                  <a:pt x="7495" y="6011"/>
                </a:lnTo>
                <a:lnTo>
                  <a:pt x="7447" y="6059"/>
                </a:lnTo>
                <a:lnTo>
                  <a:pt x="7398" y="6132"/>
                </a:lnTo>
                <a:lnTo>
                  <a:pt x="7398" y="6181"/>
                </a:lnTo>
                <a:lnTo>
                  <a:pt x="7422" y="6254"/>
                </a:lnTo>
                <a:lnTo>
                  <a:pt x="7520" y="6351"/>
                </a:lnTo>
                <a:lnTo>
                  <a:pt x="7593" y="6424"/>
                </a:lnTo>
                <a:lnTo>
                  <a:pt x="7641" y="6449"/>
                </a:lnTo>
                <a:lnTo>
                  <a:pt x="7666" y="6473"/>
                </a:lnTo>
                <a:lnTo>
                  <a:pt x="7690" y="6497"/>
                </a:lnTo>
                <a:lnTo>
                  <a:pt x="7714" y="6546"/>
                </a:lnTo>
                <a:lnTo>
                  <a:pt x="7763" y="6619"/>
                </a:lnTo>
                <a:lnTo>
                  <a:pt x="7787" y="6668"/>
                </a:lnTo>
                <a:lnTo>
                  <a:pt x="7812" y="6692"/>
                </a:lnTo>
                <a:lnTo>
                  <a:pt x="7909" y="6741"/>
                </a:lnTo>
                <a:lnTo>
                  <a:pt x="8031" y="6741"/>
                </a:lnTo>
                <a:lnTo>
                  <a:pt x="8128" y="6716"/>
                </a:lnTo>
                <a:lnTo>
                  <a:pt x="8201" y="6643"/>
                </a:lnTo>
                <a:lnTo>
                  <a:pt x="8250" y="6546"/>
                </a:lnTo>
                <a:lnTo>
                  <a:pt x="8250" y="6449"/>
                </a:lnTo>
                <a:lnTo>
                  <a:pt x="8225" y="6351"/>
                </a:lnTo>
                <a:lnTo>
                  <a:pt x="8177" y="6254"/>
                </a:lnTo>
                <a:lnTo>
                  <a:pt x="8104" y="6181"/>
                </a:lnTo>
                <a:lnTo>
                  <a:pt x="8006" y="6108"/>
                </a:lnTo>
                <a:lnTo>
                  <a:pt x="7909" y="6035"/>
                </a:lnTo>
                <a:lnTo>
                  <a:pt x="7812" y="5986"/>
                </a:lnTo>
                <a:lnTo>
                  <a:pt x="7690" y="5962"/>
                </a:lnTo>
                <a:close/>
                <a:moveTo>
                  <a:pt x="3578" y="6741"/>
                </a:moveTo>
                <a:lnTo>
                  <a:pt x="3456" y="6765"/>
                </a:lnTo>
                <a:lnTo>
                  <a:pt x="3359" y="6814"/>
                </a:lnTo>
                <a:lnTo>
                  <a:pt x="3286" y="6887"/>
                </a:lnTo>
                <a:lnTo>
                  <a:pt x="3189" y="6960"/>
                </a:lnTo>
                <a:lnTo>
                  <a:pt x="3140" y="7081"/>
                </a:lnTo>
                <a:lnTo>
                  <a:pt x="3091" y="7179"/>
                </a:lnTo>
                <a:lnTo>
                  <a:pt x="3067" y="7300"/>
                </a:lnTo>
                <a:lnTo>
                  <a:pt x="3067" y="7398"/>
                </a:lnTo>
                <a:lnTo>
                  <a:pt x="3091" y="7446"/>
                </a:lnTo>
                <a:lnTo>
                  <a:pt x="3116" y="7471"/>
                </a:lnTo>
                <a:lnTo>
                  <a:pt x="3189" y="7519"/>
                </a:lnTo>
                <a:lnTo>
                  <a:pt x="3286" y="7544"/>
                </a:lnTo>
                <a:lnTo>
                  <a:pt x="3359" y="7519"/>
                </a:lnTo>
                <a:lnTo>
                  <a:pt x="3481" y="7446"/>
                </a:lnTo>
                <a:lnTo>
                  <a:pt x="3554" y="7325"/>
                </a:lnTo>
                <a:lnTo>
                  <a:pt x="3627" y="7276"/>
                </a:lnTo>
                <a:lnTo>
                  <a:pt x="3651" y="7252"/>
                </a:lnTo>
                <a:lnTo>
                  <a:pt x="3700" y="7227"/>
                </a:lnTo>
                <a:lnTo>
                  <a:pt x="3773" y="7179"/>
                </a:lnTo>
                <a:lnTo>
                  <a:pt x="3821" y="7106"/>
                </a:lnTo>
                <a:lnTo>
                  <a:pt x="3821" y="7033"/>
                </a:lnTo>
                <a:lnTo>
                  <a:pt x="3821" y="6935"/>
                </a:lnTo>
                <a:lnTo>
                  <a:pt x="3797" y="6862"/>
                </a:lnTo>
                <a:lnTo>
                  <a:pt x="3724" y="6789"/>
                </a:lnTo>
                <a:lnTo>
                  <a:pt x="3651" y="6765"/>
                </a:lnTo>
                <a:lnTo>
                  <a:pt x="3578" y="6741"/>
                </a:lnTo>
                <a:close/>
                <a:moveTo>
                  <a:pt x="16863" y="4526"/>
                </a:moveTo>
                <a:lnTo>
                  <a:pt x="16766" y="4575"/>
                </a:lnTo>
                <a:lnTo>
                  <a:pt x="16693" y="4624"/>
                </a:lnTo>
                <a:lnTo>
                  <a:pt x="16620" y="4697"/>
                </a:lnTo>
                <a:lnTo>
                  <a:pt x="16498" y="4843"/>
                </a:lnTo>
                <a:lnTo>
                  <a:pt x="16401" y="5037"/>
                </a:lnTo>
                <a:lnTo>
                  <a:pt x="16158" y="5500"/>
                </a:lnTo>
                <a:lnTo>
                  <a:pt x="15914" y="5962"/>
                </a:lnTo>
                <a:lnTo>
                  <a:pt x="15647" y="5816"/>
                </a:lnTo>
                <a:lnTo>
                  <a:pt x="15501" y="5719"/>
                </a:lnTo>
                <a:lnTo>
                  <a:pt x="15355" y="5670"/>
                </a:lnTo>
                <a:lnTo>
                  <a:pt x="15233" y="5646"/>
                </a:lnTo>
                <a:lnTo>
                  <a:pt x="15087" y="5597"/>
                </a:lnTo>
                <a:lnTo>
                  <a:pt x="15038" y="5573"/>
                </a:lnTo>
                <a:lnTo>
                  <a:pt x="15014" y="5573"/>
                </a:lnTo>
                <a:lnTo>
                  <a:pt x="14917" y="5621"/>
                </a:lnTo>
                <a:lnTo>
                  <a:pt x="14892" y="5646"/>
                </a:lnTo>
                <a:lnTo>
                  <a:pt x="14844" y="5694"/>
                </a:lnTo>
                <a:lnTo>
                  <a:pt x="14844" y="5767"/>
                </a:lnTo>
                <a:lnTo>
                  <a:pt x="14868" y="5840"/>
                </a:lnTo>
                <a:lnTo>
                  <a:pt x="14892" y="5913"/>
                </a:lnTo>
                <a:lnTo>
                  <a:pt x="15087" y="6059"/>
                </a:lnTo>
                <a:lnTo>
                  <a:pt x="15282" y="6181"/>
                </a:lnTo>
                <a:lnTo>
                  <a:pt x="15671" y="6424"/>
                </a:lnTo>
                <a:lnTo>
                  <a:pt x="15355" y="6984"/>
                </a:lnTo>
                <a:lnTo>
                  <a:pt x="15160" y="7252"/>
                </a:lnTo>
                <a:lnTo>
                  <a:pt x="14965" y="7519"/>
                </a:lnTo>
                <a:lnTo>
                  <a:pt x="14941" y="7592"/>
                </a:lnTo>
                <a:lnTo>
                  <a:pt x="14941" y="7641"/>
                </a:lnTo>
                <a:lnTo>
                  <a:pt x="14941" y="7714"/>
                </a:lnTo>
                <a:lnTo>
                  <a:pt x="14965" y="7763"/>
                </a:lnTo>
                <a:lnTo>
                  <a:pt x="15014" y="7836"/>
                </a:lnTo>
                <a:lnTo>
                  <a:pt x="15063" y="7860"/>
                </a:lnTo>
                <a:lnTo>
                  <a:pt x="15111" y="7884"/>
                </a:lnTo>
                <a:lnTo>
                  <a:pt x="15184" y="7909"/>
                </a:lnTo>
                <a:lnTo>
                  <a:pt x="15257" y="7884"/>
                </a:lnTo>
                <a:lnTo>
                  <a:pt x="15355" y="7860"/>
                </a:lnTo>
                <a:lnTo>
                  <a:pt x="15501" y="7763"/>
                </a:lnTo>
                <a:lnTo>
                  <a:pt x="15622" y="7641"/>
                </a:lnTo>
                <a:lnTo>
                  <a:pt x="15744" y="7471"/>
                </a:lnTo>
                <a:lnTo>
                  <a:pt x="15866" y="7276"/>
                </a:lnTo>
                <a:lnTo>
                  <a:pt x="15963" y="7081"/>
                </a:lnTo>
                <a:lnTo>
                  <a:pt x="16133" y="6716"/>
                </a:lnTo>
                <a:lnTo>
                  <a:pt x="16328" y="6862"/>
                </a:lnTo>
                <a:lnTo>
                  <a:pt x="16523" y="7008"/>
                </a:lnTo>
                <a:lnTo>
                  <a:pt x="16742" y="7106"/>
                </a:lnTo>
                <a:lnTo>
                  <a:pt x="16839" y="7130"/>
                </a:lnTo>
                <a:lnTo>
                  <a:pt x="16961" y="7154"/>
                </a:lnTo>
                <a:lnTo>
                  <a:pt x="17034" y="7130"/>
                </a:lnTo>
                <a:lnTo>
                  <a:pt x="17082" y="7106"/>
                </a:lnTo>
                <a:lnTo>
                  <a:pt x="17131" y="7057"/>
                </a:lnTo>
                <a:lnTo>
                  <a:pt x="17155" y="7008"/>
                </a:lnTo>
                <a:lnTo>
                  <a:pt x="17180" y="6960"/>
                </a:lnTo>
                <a:lnTo>
                  <a:pt x="17180" y="6887"/>
                </a:lnTo>
                <a:lnTo>
                  <a:pt x="17155" y="6814"/>
                </a:lnTo>
                <a:lnTo>
                  <a:pt x="17131" y="6765"/>
                </a:lnTo>
                <a:lnTo>
                  <a:pt x="16961" y="6619"/>
                </a:lnTo>
                <a:lnTo>
                  <a:pt x="16766" y="6497"/>
                </a:lnTo>
                <a:lnTo>
                  <a:pt x="16377" y="6254"/>
                </a:lnTo>
                <a:lnTo>
                  <a:pt x="16644" y="5670"/>
                </a:lnTo>
                <a:lnTo>
                  <a:pt x="16766" y="5427"/>
                </a:lnTo>
                <a:lnTo>
                  <a:pt x="16912" y="5183"/>
                </a:lnTo>
                <a:lnTo>
                  <a:pt x="17034" y="4916"/>
                </a:lnTo>
                <a:lnTo>
                  <a:pt x="17082" y="4770"/>
                </a:lnTo>
                <a:lnTo>
                  <a:pt x="17082" y="4648"/>
                </a:lnTo>
                <a:lnTo>
                  <a:pt x="17082" y="4599"/>
                </a:lnTo>
                <a:lnTo>
                  <a:pt x="17058" y="4551"/>
                </a:lnTo>
                <a:lnTo>
                  <a:pt x="17009" y="4526"/>
                </a:lnTo>
                <a:close/>
                <a:moveTo>
                  <a:pt x="8420" y="6838"/>
                </a:moveTo>
                <a:lnTo>
                  <a:pt x="8371" y="6862"/>
                </a:lnTo>
                <a:lnTo>
                  <a:pt x="8298" y="6911"/>
                </a:lnTo>
                <a:lnTo>
                  <a:pt x="8274" y="6984"/>
                </a:lnTo>
                <a:lnTo>
                  <a:pt x="8250" y="7081"/>
                </a:lnTo>
                <a:lnTo>
                  <a:pt x="8274" y="7179"/>
                </a:lnTo>
                <a:lnTo>
                  <a:pt x="8298" y="7276"/>
                </a:lnTo>
                <a:lnTo>
                  <a:pt x="8347" y="7373"/>
                </a:lnTo>
                <a:lnTo>
                  <a:pt x="8420" y="7519"/>
                </a:lnTo>
                <a:lnTo>
                  <a:pt x="8444" y="7665"/>
                </a:lnTo>
                <a:lnTo>
                  <a:pt x="8444" y="7763"/>
                </a:lnTo>
                <a:lnTo>
                  <a:pt x="8493" y="7836"/>
                </a:lnTo>
                <a:lnTo>
                  <a:pt x="8566" y="7909"/>
                </a:lnTo>
                <a:lnTo>
                  <a:pt x="8663" y="7933"/>
                </a:lnTo>
                <a:lnTo>
                  <a:pt x="8761" y="7957"/>
                </a:lnTo>
                <a:lnTo>
                  <a:pt x="8882" y="7909"/>
                </a:lnTo>
                <a:lnTo>
                  <a:pt x="8980" y="7836"/>
                </a:lnTo>
                <a:lnTo>
                  <a:pt x="9004" y="7787"/>
                </a:lnTo>
                <a:lnTo>
                  <a:pt x="9028" y="7738"/>
                </a:lnTo>
                <a:lnTo>
                  <a:pt x="9028" y="7592"/>
                </a:lnTo>
                <a:lnTo>
                  <a:pt x="9004" y="7446"/>
                </a:lnTo>
                <a:lnTo>
                  <a:pt x="8955" y="7325"/>
                </a:lnTo>
                <a:lnTo>
                  <a:pt x="8882" y="7179"/>
                </a:lnTo>
                <a:lnTo>
                  <a:pt x="8809" y="7057"/>
                </a:lnTo>
                <a:lnTo>
                  <a:pt x="8712" y="6960"/>
                </a:lnTo>
                <a:lnTo>
                  <a:pt x="8663" y="6911"/>
                </a:lnTo>
                <a:lnTo>
                  <a:pt x="8615" y="6862"/>
                </a:lnTo>
                <a:lnTo>
                  <a:pt x="8542" y="6838"/>
                </a:lnTo>
                <a:close/>
                <a:moveTo>
                  <a:pt x="16255" y="7495"/>
                </a:moveTo>
                <a:lnTo>
                  <a:pt x="16206" y="7544"/>
                </a:lnTo>
                <a:lnTo>
                  <a:pt x="16158" y="7592"/>
                </a:lnTo>
                <a:lnTo>
                  <a:pt x="16158" y="7714"/>
                </a:lnTo>
                <a:lnTo>
                  <a:pt x="16158" y="7836"/>
                </a:lnTo>
                <a:lnTo>
                  <a:pt x="16206" y="7982"/>
                </a:lnTo>
                <a:lnTo>
                  <a:pt x="16231" y="8030"/>
                </a:lnTo>
                <a:lnTo>
                  <a:pt x="16279" y="8079"/>
                </a:lnTo>
                <a:lnTo>
                  <a:pt x="16304" y="8103"/>
                </a:lnTo>
                <a:lnTo>
                  <a:pt x="16377" y="8128"/>
                </a:lnTo>
                <a:lnTo>
                  <a:pt x="16474" y="8128"/>
                </a:lnTo>
                <a:lnTo>
                  <a:pt x="16523" y="8103"/>
                </a:lnTo>
                <a:lnTo>
                  <a:pt x="16547" y="8055"/>
                </a:lnTo>
                <a:lnTo>
                  <a:pt x="16571" y="8006"/>
                </a:lnTo>
                <a:lnTo>
                  <a:pt x="16571" y="7957"/>
                </a:lnTo>
                <a:lnTo>
                  <a:pt x="16547" y="7836"/>
                </a:lnTo>
                <a:lnTo>
                  <a:pt x="16523" y="7738"/>
                </a:lnTo>
                <a:lnTo>
                  <a:pt x="16474" y="7641"/>
                </a:lnTo>
                <a:lnTo>
                  <a:pt x="16401" y="7544"/>
                </a:lnTo>
                <a:lnTo>
                  <a:pt x="16328" y="7495"/>
                </a:lnTo>
                <a:close/>
                <a:moveTo>
                  <a:pt x="2897" y="7836"/>
                </a:moveTo>
                <a:lnTo>
                  <a:pt x="2799" y="7860"/>
                </a:lnTo>
                <a:lnTo>
                  <a:pt x="2702" y="7909"/>
                </a:lnTo>
                <a:lnTo>
                  <a:pt x="2629" y="7982"/>
                </a:lnTo>
                <a:lnTo>
                  <a:pt x="2556" y="8079"/>
                </a:lnTo>
                <a:lnTo>
                  <a:pt x="2507" y="8201"/>
                </a:lnTo>
                <a:lnTo>
                  <a:pt x="2507" y="8347"/>
                </a:lnTo>
                <a:lnTo>
                  <a:pt x="2507" y="8468"/>
                </a:lnTo>
                <a:lnTo>
                  <a:pt x="2556" y="8517"/>
                </a:lnTo>
                <a:lnTo>
                  <a:pt x="2580" y="8566"/>
                </a:lnTo>
                <a:lnTo>
                  <a:pt x="2678" y="8614"/>
                </a:lnTo>
                <a:lnTo>
                  <a:pt x="2799" y="8614"/>
                </a:lnTo>
                <a:lnTo>
                  <a:pt x="2848" y="8590"/>
                </a:lnTo>
                <a:lnTo>
                  <a:pt x="2897" y="8566"/>
                </a:lnTo>
                <a:lnTo>
                  <a:pt x="2970" y="8493"/>
                </a:lnTo>
                <a:lnTo>
                  <a:pt x="3018" y="8420"/>
                </a:lnTo>
                <a:lnTo>
                  <a:pt x="3116" y="8274"/>
                </a:lnTo>
                <a:lnTo>
                  <a:pt x="3140" y="8152"/>
                </a:lnTo>
                <a:lnTo>
                  <a:pt x="3140" y="8055"/>
                </a:lnTo>
                <a:lnTo>
                  <a:pt x="3091" y="7957"/>
                </a:lnTo>
                <a:lnTo>
                  <a:pt x="3018" y="7884"/>
                </a:lnTo>
                <a:lnTo>
                  <a:pt x="2897" y="7836"/>
                </a:lnTo>
                <a:close/>
                <a:moveTo>
                  <a:pt x="8955" y="8152"/>
                </a:moveTo>
                <a:lnTo>
                  <a:pt x="8882" y="8201"/>
                </a:lnTo>
                <a:lnTo>
                  <a:pt x="8858" y="8274"/>
                </a:lnTo>
                <a:lnTo>
                  <a:pt x="8858" y="8371"/>
                </a:lnTo>
                <a:lnTo>
                  <a:pt x="8858" y="8468"/>
                </a:lnTo>
                <a:lnTo>
                  <a:pt x="8907" y="8639"/>
                </a:lnTo>
                <a:lnTo>
                  <a:pt x="8955" y="8760"/>
                </a:lnTo>
                <a:lnTo>
                  <a:pt x="8980" y="8858"/>
                </a:lnTo>
                <a:lnTo>
                  <a:pt x="9053" y="8955"/>
                </a:lnTo>
                <a:lnTo>
                  <a:pt x="9101" y="9004"/>
                </a:lnTo>
                <a:lnTo>
                  <a:pt x="9150" y="9028"/>
                </a:lnTo>
                <a:lnTo>
                  <a:pt x="9296" y="9028"/>
                </a:lnTo>
                <a:lnTo>
                  <a:pt x="9369" y="8979"/>
                </a:lnTo>
                <a:lnTo>
                  <a:pt x="9393" y="8931"/>
                </a:lnTo>
                <a:lnTo>
                  <a:pt x="9418" y="8858"/>
                </a:lnTo>
                <a:lnTo>
                  <a:pt x="9418" y="8785"/>
                </a:lnTo>
                <a:lnTo>
                  <a:pt x="9393" y="8639"/>
                </a:lnTo>
                <a:lnTo>
                  <a:pt x="9369" y="8614"/>
                </a:lnTo>
                <a:lnTo>
                  <a:pt x="9345" y="8517"/>
                </a:lnTo>
                <a:lnTo>
                  <a:pt x="9247" y="8322"/>
                </a:lnTo>
                <a:lnTo>
                  <a:pt x="9199" y="8225"/>
                </a:lnTo>
                <a:lnTo>
                  <a:pt x="9101" y="8176"/>
                </a:lnTo>
                <a:lnTo>
                  <a:pt x="9028" y="8152"/>
                </a:lnTo>
                <a:close/>
                <a:moveTo>
                  <a:pt x="16352" y="8541"/>
                </a:moveTo>
                <a:lnTo>
                  <a:pt x="16279" y="8566"/>
                </a:lnTo>
                <a:lnTo>
                  <a:pt x="16231" y="8614"/>
                </a:lnTo>
                <a:lnTo>
                  <a:pt x="16206" y="8663"/>
                </a:lnTo>
                <a:lnTo>
                  <a:pt x="16182" y="8736"/>
                </a:lnTo>
                <a:lnTo>
                  <a:pt x="16182" y="8858"/>
                </a:lnTo>
                <a:lnTo>
                  <a:pt x="16206" y="8979"/>
                </a:lnTo>
                <a:lnTo>
                  <a:pt x="16231" y="9174"/>
                </a:lnTo>
                <a:lnTo>
                  <a:pt x="16255" y="9296"/>
                </a:lnTo>
                <a:lnTo>
                  <a:pt x="16304" y="9369"/>
                </a:lnTo>
                <a:lnTo>
                  <a:pt x="16401" y="9417"/>
                </a:lnTo>
                <a:lnTo>
                  <a:pt x="16498" y="9417"/>
                </a:lnTo>
                <a:lnTo>
                  <a:pt x="16596" y="9393"/>
                </a:lnTo>
                <a:lnTo>
                  <a:pt x="16669" y="9320"/>
                </a:lnTo>
                <a:lnTo>
                  <a:pt x="16693" y="9223"/>
                </a:lnTo>
                <a:lnTo>
                  <a:pt x="16693" y="9101"/>
                </a:lnTo>
                <a:lnTo>
                  <a:pt x="16644" y="8882"/>
                </a:lnTo>
                <a:lnTo>
                  <a:pt x="16596" y="8760"/>
                </a:lnTo>
                <a:lnTo>
                  <a:pt x="16547" y="8639"/>
                </a:lnTo>
                <a:lnTo>
                  <a:pt x="16523" y="8590"/>
                </a:lnTo>
                <a:lnTo>
                  <a:pt x="16474" y="8541"/>
                </a:lnTo>
                <a:close/>
                <a:moveTo>
                  <a:pt x="2434" y="9077"/>
                </a:moveTo>
                <a:lnTo>
                  <a:pt x="2337" y="9101"/>
                </a:lnTo>
                <a:lnTo>
                  <a:pt x="2264" y="9125"/>
                </a:lnTo>
                <a:lnTo>
                  <a:pt x="2191" y="9198"/>
                </a:lnTo>
                <a:lnTo>
                  <a:pt x="2142" y="9271"/>
                </a:lnTo>
                <a:lnTo>
                  <a:pt x="2118" y="9369"/>
                </a:lnTo>
                <a:lnTo>
                  <a:pt x="2094" y="9515"/>
                </a:lnTo>
                <a:lnTo>
                  <a:pt x="2094" y="9612"/>
                </a:lnTo>
                <a:lnTo>
                  <a:pt x="2094" y="9685"/>
                </a:lnTo>
                <a:lnTo>
                  <a:pt x="2118" y="9782"/>
                </a:lnTo>
                <a:lnTo>
                  <a:pt x="2191" y="9831"/>
                </a:lnTo>
                <a:lnTo>
                  <a:pt x="2240" y="9879"/>
                </a:lnTo>
                <a:lnTo>
                  <a:pt x="2337" y="9904"/>
                </a:lnTo>
                <a:lnTo>
                  <a:pt x="2410" y="9879"/>
                </a:lnTo>
                <a:lnTo>
                  <a:pt x="2483" y="9831"/>
                </a:lnTo>
                <a:lnTo>
                  <a:pt x="2556" y="9733"/>
                </a:lnTo>
                <a:lnTo>
                  <a:pt x="2580" y="9612"/>
                </a:lnTo>
                <a:lnTo>
                  <a:pt x="2653" y="9417"/>
                </a:lnTo>
                <a:lnTo>
                  <a:pt x="2653" y="9320"/>
                </a:lnTo>
                <a:lnTo>
                  <a:pt x="2653" y="9247"/>
                </a:lnTo>
                <a:lnTo>
                  <a:pt x="2605" y="9174"/>
                </a:lnTo>
                <a:lnTo>
                  <a:pt x="2532" y="9125"/>
                </a:lnTo>
                <a:lnTo>
                  <a:pt x="2434" y="9077"/>
                </a:lnTo>
                <a:close/>
                <a:moveTo>
                  <a:pt x="9272" y="9296"/>
                </a:moveTo>
                <a:lnTo>
                  <a:pt x="9199" y="9344"/>
                </a:lnTo>
                <a:lnTo>
                  <a:pt x="9101" y="9417"/>
                </a:lnTo>
                <a:lnTo>
                  <a:pt x="9077" y="9539"/>
                </a:lnTo>
                <a:lnTo>
                  <a:pt x="9053" y="9661"/>
                </a:lnTo>
                <a:lnTo>
                  <a:pt x="9077" y="9782"/>
                </a:lnTo>
                <a:lnTo>
                  <a:pt x="9126" y="9904"/>
                </a:lnTo>
                <a:lnTo>
                  <a:pt x="9174" y="10001"/>
                </a:lnTo>
                <a:lnTo>
                  <a:pt x="9247" y="10123"/>
                </a:lnTo>
                <a:lnTo>
                  <a:pt x="9320" y="10196"/>
                </a:lnTo>
                <a:lnTo>
                  <a:pt x="9393" y="10220"/>
                </a:lnTo>
                <a:lnTo>
                  <a:pt x="9442" y="10220"/>
                </a:lnTo>
                <a:lnTo>
                  <a:pt x="9564" y="10196"/>
                </a:lnTo>
                <a:lnTo>
                  <a:pt x="9612" y="10147"/>
                </a:lnTo>
                <a:lnTo>
                  <a:pt x="9661" y="10123"/>
                </a:lnTo>
                <a:lnTo>
                  <a:pt x="9685" y="10050"/>
                </a:lnTo>
                <a:lnTo>
                  <a:pt x="9685" y="10001"/>
                </a:lnTo>
                <a:lnTo>
                  <a:pt x="9685" y="9904"/>
                </a:lnTo>
                <a:lnTo>
                  <a:pt x="9637" y="9806"/>
                </a:lnTo>
                <a:lnTo>
                  <a:pt x="9539" y="9636"/>
                </a:lnTo>
                <a:lnTo>
                  <a:pt x="9515" y="9515"/>
                </a:lnTo>
                <a:lnTo>
                  <a:pt x="9442" y="9393"/>
                </a:lnTo>
                <a:lnTo>
                  <a:pt x="9393" y="9344"/>
                </a:lnTo>
                <a:lnTo>
                  <a:pt x="9345" y="9320"/>
                </a:lnTo>
                <a:lnTo>
                  <a:pt x="9272" y="9296"/>
                </a:lnTo>
                <a:close/>
                <a:moveTo>
                  <a:pt x="16231" y="9855"/>
                </a:moveTo>
                <a:lnTo>
                  <a:pt x="16231" y="9879"/>
                </a:lnTo>
                <a:lnTo>
                  <a:pt x="16182" y="9904"/>
                </a:lnTo>
                <a:lnTo>
                  <a:pt x="16133" y="9952"/>
                </a:lnTo>
                <a:lnTo>
                  <a:pt x="16060" y="10098"/>
                </a:lnTo>
                <a:lnTo>
                  <a:pt x="16012" y="10293"/>
                </a:lnTo>
                <a:lnTo>
                  <a:pt x="16012" y="10390"/>
                </a:lnTo>
                <a:lnTo>
                  <a:pt x="16012" y="10463"/>
                </a:lnTo>
                <a:lnTo>
                  <a:pt x="16085" y="10561"/>
                </a:lnTo>
                <a:lnTo>
                  <a:pt x="16182" y="10634"/>
                </a:lnTo>
                <a:lnTo>
                  <a:pt x="16304" y="10634"/>
                </a:lnTo>
                <a:lnTo>
                  <a:pt x="16352" y="10609"/>
                </a:lnTo>
                <a:lnTo>
                  <a:pt x="16401" y="10561"/>
                </a:lnTo>
                <a:lnTo>
                  <a:pt x="16450" y="10488"/>
                </a:lnTo>
                <a:lnTo>
                  <a:pt x="16474" y="10415"/>
                </a:lnTo>
                <a:lnTo>
                  <a:pt x="16498" y="10244"/>
                </a:lnTo>
                <a:lnTo>
                  <a:pt x="16498" y="10147"/>
                </a:lnTo>
                <a:lnTo>
                  <a:pt x="16498" y="10050"/>
                </a:lnTo>
                <a:lnTo>
                  <a:pt x="16474" y="9952"/>
                </a:lnTo>
                <a:lnTo>
                  <a:pt x="16425" y="9879"/>
                </a:lnTo>
                <a:lnTo>
                  <a:pt x="16328" y="9855"/>
                </a:lnTo>
                <a:close/>
                <a:moveTo>
                  <a:pt x="2167" y="10244"/>
                </a:moveTo>
                <a:lnTo>
                  <a:pt x="2045" y="10269"/>
                </a:lnTo>
                <a:lnTo>
                  <a:pt x="1972" y="10317"/>
                </a:lnTo>
                <a:lnTo>
                  <a:pt x="1875" y="10463"/>
                </a:lnTo>
                <a:lnTo>
                  <a:pt x="1826" y="10634"/>
                </a:lnTo>
                <a:lnTo>
                  <a:pt x="1802" y="10804"/>
                </a:lnTo>
                <a:lnTo>
                  <a:pt x="1850" y="10926"/>
                </a:lnTo>
                <a:lnTo>
                  <a:pt x="1923" y="11023"/>
                </a:lnTo>
                <a:lnTo>
                  <a:pt x="1948" y="11072"/>
                </a:lnTo>
                <a:lnTo>
                  <a:pt x="2021" y="11096"/>
                </a:lnTo>
                <a:lnTo>
                  <a:pt x="2118" y="11096"/>
                </a:lnTo>
                <a:lnTo>
                  <a:pt x="2191" y="11072"/>
                </a:lnTo>
                <a:lnTo>
                  <a:pt x="2215" y="11023"/>
                </a:lnTo>
                <a:lnTo>
                  <a:pt x="2288" y="10950"/>
                </a:lnTo>
                <a:lnTo>
                  <a:pt x="2313" y="10877"/>
                </a:lnTo>
                <a:lnTo>
                  <a:pt x="2337" y="10780"/>
                </a:lnTo>
                <a:lnTo>
                  <a:pt x="2337" y="10755"/>
                </a:lnTo>
                <a:lnTo>
                  <a:pt x="2337" y="10731"/>
                </a:lnTo>
                <a:lnTo>
                  <a:pt x="2386" y="10658"/>
                </a:lnTo>
                <a:lnTo>
                  <a:pt x="2410" y="10561"/>
                </a:lnTo>
                <a:lnTo>
                  <a:pt x="2434" y="10488"/>
                </a:lnTo>
                <a:lnTo>
                  <a:pt x="2410" y="10390"/>
                </a:lnTo>
                <a:lnTo>
                  <a:pt x="2337" y="10317"/>
                </a:lnTo>
                <a:lnTo>
                  <a:pt x="2264" y="10269"/>
                </a:lnTo>
                <a:lnTo>
                  <a:pt x="2167" y="10244"/>
                </a:lnTo>
                <a:close/>
                <a:moveTo>
                  <a:pt x="9661" y="10512"/>
                </a:moveTo>
                <a:lnTo>
                  <a:pt x="9612" y="10536"/>
                </a:lnTo>
                <a:lnTo>
                  <a:pt x="9539" y="10609"/>
                </a:lnTo>
                <a:lnTo>
                  <a:pt x="9491" y="10658"/>
                </a:lnTo>
                <a:lnTo>
                  <a:pt x="9491" y="10731"/>
                </a:lnTo>
                <a:lnTo>
                  <a:pt x="9491" y="10877"/>
                </a:lnTo>
                <a:lnTo>
                  <a:pt x="9539" y="11023"/>
                </a:lnTo>
                <a:lnTo>
                  <a:pt x="9588" y="11169"/>
                </a:lnTo>
                <a:lnTo>
                  <a:pt x="9637" y="11242"/>
                </a:lnTo>
                <a:lnTo>
                  <a:pt x="9710" y="11315"/>
                </a:lnTo>
                <a:lnTo>
                  <a:pt x="9783" y="11339"/>
                </a:lnTo>
                <a:lnTo>
                  <a:pt x="9880" y="11339"/>
                </a:lnTo>
                <a:lnTo>
                  <a:pt x="9977" y="11291"/>
                </a:lnTo>
                <a:lnTo>
                  <a:pt x="10026" y="11218"/>
                </a:lnTo>
                <a:lnTo>
                  <a:pt x="10075" y="11120"/>
                </a:lnTo>
                <a:lnTo>
                  <a:pt x="10050" y="11023"/>
                </a:lnTo>
                <a:lnTo>
                  <a:pt x="10002" y="10877"/>
                </a:lnTo>
                <a:lnTo>
                  <a:pt x="9929" y="10731"/>
                </a:lnTo>
                <a:lnTo>
                  <a:pt x="9831" y="10609"/>
                </a:lnTo>
                <a:lnTo>
                  <a:pt x="9783" y="10561"/>
                </a:lnTo>
                <a:lnTo>
                  <a:pt x="9710" y="10536"/>
                </a:lnTo>
                <a:lnTo>
                  <a:pt x="9661" y="10512"/>
                </a:lnTo>
                <a:close/>
                <a:moveTo>
                  <a:pt x="15987" y="10999"/>
                </a:moveTo>
                <a:lnTo>
                  <a:pt x="15890" y="11047"/>
                </a:lnTo>
                <a:lnTo>
                  <a:pt x="15817" y="11120"/>
                </a:lnTo>
                <a:lnTo>
                  <a:pt x="15720" y="11291"/>
                </a:lnTo>
                <a:lnTo>
                  <a:pt x="15598" y="11461"/>
                </a:lnTo>
                <a:lnTo>
                  <a:pt x="15525" y="11631"/>
                </a:lnTo>
                <a:lnTo>
                  <a:pt x="15525" y="11729"/>
                </a:lnTo>
                <a:lnTo>
                  <a:pt x="15549" y="11802"/>
                </a:lnTo>
                <a:lnTo>
                  <a:pt x="15598" y="11850"/>
                </a:lnTo>
                <a:lnTo>
                  <a:pt x="15647" y="11899"/>
                </a:lnTo>
                <a:lnTo>
                  <a:pt x="15720" y="11948"/>
                </a:lnTo>
                <a:lnTo>
                  <a:pt x="15793" y="11948"/>
                </a:lnTo>
                <a:lnTo>
                  <a:pt x="15866" y="11923"/>
                </a:lnTo>
                <a:lnTo>
                  <a:pt x="15939" y="11875"/>
                </a:lnTo>
                <a:lnTo>
                  <a:pt x="16036" y="11704"/>
                </a:lnTo>
                <a:lnTo>
                  <a:pt x="16109" y="11510"/>
                </a:lnTo>
                <a:lnTo>
                  <a:pt x="16182" y="11315"/>
                </a:lnTo>
                <a:lnTo>
                  <a:pt x="16206" y="11218"/>
                </a:lnTo>
                <a:lnTo>
                  <a:pt x="16206" y="11120"/>
                </a:lnTo>
                <a:lnTo>
                  <a:pt x="16182" y="11047"/>
                </a:lnTo>
                <a:lnTo>
                  <a:pt x="16133" y="11023"/>
                </a:lnTo>
                <a:lnTo>
                  <a:pt x="16060" y="10999"/>
                </a:lnTo>
                <a:close/>
                <a:moveTo>
                  <a:pt x="1996" y="11437"/>
                </a:moveTo>
                <a:lnTo>
                  <a:pt x="1948" y="11461"/>
                </a:lnTo>
                <a:lnTo>
                  <a:pt x="1875" y="11485"/>
                </a:lnTo>
                <a:lnTo>
                  <a:pt x="1826" y="11558"/>
                </a:lnTo>
                <a:lnTo>
                  <a:pt x="1802" y="11607"/>
                </a:lnTo>
                <a:lnTo>
                  <a:pt x="1777" y="11680"/>
                </a:lnTo>
                <a:lnTo>
                  <a:pt x="1777" y="11826"/>
                </a:lnTo>
                <a:lnTo>
                  <a:pt x="1777" y="11899"/>
                </a:lnTo>
                <a:lnTo>
                  <a:pt x="1802" y="12021"/>
                </a:lnTo>
                <a:lnTo>
                  <a:pt x="1850" y="12094"/>
                </a:lnTo>
                <a:lnTo>
                  <a:pt x="1899" y="12142"/>
                </a:lnTo>
                <a:lnTo>
                  <a:pt x="1972" y="12167"/>
                </a:lnTo>
                <a:lnTo>
                  <a:pt x="2069" y="12167"/>
                </a:lnTo>
                <a:lnTo>
                  <a:pt x="2118" y="12142"/>
                </a:lnTo>
                <a:lnTo>
                  <a:pt x="2191" y="12094"/>
                </a:lnTo>
                <a:lnTo>
                  <a:pt x="2215" y="12021"/>
                </a:lnTo>
                <a:lnTo>
                  <a:pt x="2264" y="11875"/>
                </a:lnTo>
                <a:lnTo>
                  <a:pt x="2288" y="11753"/>
                </a:lnTo>
                <a:lnTo>
                  <a:pt x="2288" y="11680"/>
                </a:lnTo>
                <a:lnTo>
                  <a:pt x="2288" y="11607"/>
                </a:lnTo>
                <a:lnTo>
                  <a:pt x="2264" y="11534"/>
                </a:lnTo>
                <a:lnTo>
                  <a:pt x="2215" y="11485"/>
                </a:lnTo>
                <a:lnTo>
                  <a:pt x="2142" y="11437"/>
                </a:lnTo>
                <a:close/>
                <a:moveTo>
                  <a:pt x="10221" y="11753"/>
                </a:moveTo>
                <a:lnTo>
                  <a:pt x="10123" y="11802"/>
                </a:lnTo>
                <a:lnTo>
                  <a:pt x="10075" y="11875"/>
                </a:lnTo>
                <a:lnTo>
                  <a:pt x="10075" y="11996"/>
                </a:lnTo>
                <a:lnTo>
                  <a:pt x="10123" y="12094"/>
                </a:lnTo>
                <a:lnTo>
                  <a:pt x="10172" y="12191"/>
                </a:lnTo>
                <a:lnTo>
                  <a:pt x="10342" y="12337"/>
                </a:lnTo>
                <a:lnTo>
                  <a:pt x="10440" y="12410"/>
                </a:lnTo>
                <a:lnTo>
                  <a:pt x="10561" y="12483"/>
                </a:lnTo>
                <a:lnTo>
                  <a:pt x="10683" y="12532"/>
                </a:lnTo>
                <a:lnTo>
                  <a:pt x="10829" y="12532"/>
                </a:lnTo>
                <a:lnTo>
                  <a:pt x="10926" y="12507"/>
                </a:lnTo>
                <a:lnTo>
                  <a:pt x="10999" y="12459"/>
                </a:lnTo>
                <a:lnTo>
                  <a:pt x="11048" y="12386"/>
                </a:lnTo>
                <a:lnTo>
                  <a:pt x="11072" y="12313"/>
                </a:lnTo>
                <a:lnTo>
                  <a:pt x="11072" y="12240"/>
                </a:lnTo>
                <a:lnTo>
                  <a:pt x="11048" y="12167"/>
                </a:lnTo>
                <a:lnTo>
                  <a:pt x="10975" y="12094"/>
                </a:lnTo>
                <a:lnTo>
                  <a:pt x="10902" y="12045"/>
                </a:lnTo>
                <a:lnTo>
                  <a:pt x="10756" y="12021"/>
                </a:lnTo>
                <a:lnTo>
                  <a:pt x="10634" y="11948"/>
                </a:lnTo>
                <a:lnTo>
                  <a:pt x="10488" y="11826"/>
                </a:lnTo>
                <a:lnTo>
                  <a:pt x="10415" y="11777"/>
                </a:lnTo>
                <a:lnTo>
                  <a:pt x="10318" y="11753"/>
                </a:lnTo>
                <a:close/>
                <a:moveTo>
                  <a:pt x="15306" y="11996"/>
                </a:moveTo>
                <a:lnTo>
                  <a:pt x="15257" y="12045"/>
                </a:lnTo>
                <a:lnTo>
                  <a:pt x="15136" y="12167"/>
                </a:lnTo>
                <a:lnTo>
                  <a:pt x="15014" y="12288"/>
                </a:lnTo>
                <a:lnTo>
                  <a:pt x="14868" y="12386"/>
                </a:lnTo>
                <a:lnTo>
                  <a:pt x="14795" y="12434"/>
                </a:lnTo>
                <a:lnTo>
                  <a:pt x="14722" y="12483"/>
                </a:lnTo>
                <a:lnTo>
                  <a:pt x="14698" y="12532"/>
                </a:lnTo>
                <a:lnTo>
                  <a:pt x="14698" y="12605"/>
                </a:lnTo>
                <a:lnTo>
                  <a:pt x="14722" y="12653"/>
                </a:lnTo>
                <a:lnTo>
                  <a:pt x="14746" y="12678"/>
                </a:lnTo>
                <a:lnTo>
                  <a:pt x="14868" y="12726"/>
                </a:lnTo>
                <a:lnTo>
                  <a:pt x="14990" y="12726"/>
                </a:lnTo>
                <a:lnTo>
                  <a:pt x="15111" y="12702"/>
                </a:lnTo>
                <a:lnTo>
                  <a:pt x="15209" y="12629"/>
                </a:lnTo>
                <a:lnTo>
                  <a:pt x="15330" y="12556"/>
                </a:lnTo>
                <a:lnTo>
                  <a:pt x="15428" y="12483"/>
                </a:lnTo>
                <a:lnTo>
                  <a:pt x="15501" y="12386"/>
                </a:lnTo>
                <a:lnTo>
                  <a:pt x="15574" y="12288"/>
                </a:lnTo>
                <a:lnTo>
                  <a:pt x="15598" y="12215"/>
                </a:lnTo>
                <a:lnTo>
                  <a:pt x="15598" y="12142"/>
                </a:lnTo>
                <a:lnTo>
                  <a:pt x="15574" y="12094"/>
                </a:lnTo>
                <a:lnTo>
                  <a:pt x="15525" y="12045"/>
                </a:lnTo>
                <a:lnTo>
                  <a:pt x="15452" y="11996"/>
                </a:lnTo>
                <a:close/>
                <a:moveTo>
                  <a:pt x="14114" y="12605"/>
                </a:moveTo>
                <a:lnTo>
                  <a:pt x="14041" y="12629"/>
                </a:lnTo>
                <a:lnTo>
                  <a:pt x="13968" y="12678"/>
                </a:lnTo>
                <a:lnTo>
                  <a:pt x="13895" y="12726"/>
                </a:lnTo>
                <a:lnTo>
                  <a:pt x="13797" y="12751"/>
                </a:lnTo>
                <a:lnTo>
                  <a:pt x="13700" y="12751"/>
                </a:lnTo>
                <a:lnTo>
                  <a:pt x="13578" y="12775"/>
                </a:lnTo>
                <a:lnTo>
                  <a:pt x="13481" y="12848"/>
                </a:lnTo>
                <a:lnTo>
                  <a:pt x="13432" y="12872"/>
                </a:lnTo>
                <a:lnTo>
                  <a:pt x="13408" y="12921"/>
                </a:lnTo>
                <a:lnTo>
                  <a:pt x="13408" y="12970"/>
                </a:lnTo>
                <a:lnTo>
                  <a:pt x="13432" y="13018"/>
                </a:lnTo>
                <a:lnTo>
                  <a:pt x="13457" y="13091"/>
                </a:lnTo>
                <a:lnTo>
                  <a:pt x="13505" y="13116"/>
                </a:lnTo>
                <a:lnTo>
                  <a:pt x="13603" y="13164"/>
                </a:lnTo>
                <a:lnTo>
                  <a:pt x="13724" y="13189"/>
                </a:lnTo>
                <a:lnTo>
                  <a:pt x="13870" y="13189"/>
                </a:lnTo>
                <a:lnTo>
                  <a:pt x="14016" y="13164"/>
                </a:lnTo>
                <a:lnTo>
                  <a:pt x="14162" y="13091"/>
                </a:lnTo>
                <a:lnTo>
                  <a:pt x="14284" y="12994"/>
                </a:lnTo>
                <a:lnTo>
                  <a:pt x="14333" y="12945"/>
                </a:lnTo>
                <a:lnTo>
                  <a:pt x="14357" y="12872"/>
                </a:lnTo>
                <a:lnTo>
                  <a:pt x="14357" y="12799"/>
                </a:lnTo>
                <a:lnTo>
                  <a:pt x="14357" y="12726"/>
                </a:lnTo>
                <a:lnTo>
                  <a:pt x="14333" y="12678"/>
                </a:lnTo>
                <a:lnTo>
                  <a:pt x="14284" y="12653"/>
                </a:lnTo>
                <a:lnTo>
                  <a:pt x="14235" y="12605"/>
                </a:lnTo>
                <a:close/>
                <a:moveTo>
                  <a:pt x="6668" y="512"/>
                </a:moveTo>
                <a:lnTo>
                  <a:pt x="6887" y="755"/>
                </a:lnTo>
                <a:lnTo>
                  <a:pt x="7130" y="950"/>
                </a:lnTo>
                <a:lnTo>
                  <a:pt x="7398" y="1120"/>
                </a:lnTo>
                <a:lnTo>
                  <a:pt x="7666" y="1290"/>
                </a:lnTo>
                <a:lnTo>
                  <a:pt x="8250" y="1558"/>
                </a:lnTo>
                <a:lnTo>
                  <a:pt x="8834" y="1801"/>
                </a:lnTo>
                <a:lnTo>
                  <a:pt x="9320" y="2020"/>
                </a:lnTo>
                <a:lnTo>
                  <a:pt x="9807" y="2215"/>
                </a:lnTo>
                <a:lnTo>
                  <a:pt x="10780" y="2604"/>
                </a:lnTo>
                <a:lnTo>
                  <a:pt x="11194" y="2799"/>
                </a:lnTo>
                <a:lnTo>
                  <a:pt x="11559" y="3018"/>
                </a:lnTo>
                <a:lnTo>
                  <a:pt x="11729" y="3115"/>
                </a:lnTo>
                <a:lnTo>
                  <a:pt x="11924" y="3188"/>
                </a:lnTo>
                <a:lnTo>
                  <a:pt x="12094" y="3261"/>
                </a:lnTo>
                <a:lnTo>
                  <a:pt x="12240" y="3358"/>
                </a:lnTo>
                <a:lnTo>
                  <a:pt x="12264" y="3407"/>
                </a:lnTo>
                <a:lnTo>
                  <a:pt x="12313" y="3456"/>
                </a:lnTo>
                <a:lnTo>
                  <a:pt x="12410" y="3480"/>
                </a:lnTo>
                <a:lnTo>
                  <a:pt x="12435" y="3942"/>
                </a:lnTo>
                <a:lnTo>
                  <a:pt x="11851" y="3650"/>
                </a:lnTo>
                <a:lnTo>
                  <a:pt x="11389" y="3407"/>
                </a:lnTo>
                <a:lnTo>
                  <a:pt x="11170" y="3310"/>
                </a:lnTo>
                <a:lnTo>
                  <a:pt x="10926" y="3237"/>
                </a:lnTo>
                <a:lnTo>
                  <a:pt x="10878" y="3237"/>
                </a:lnTo>
                <a:lnTo>
                  <a:pt x="10853" y="3261"/>
                </a:lnTo>
                <a:lnTo>
                  <a:pt x="10853" y="3285"/>
                </a:lnTo>
                <a:lnTo>
                  <a:pt x="10853" y="3310"/>
                </a:lnTo>
                <a:lnTo>
                  <a:pt x="11024" y="3480"/>
                </a:lnTo>
                <a:lnTo>
                  <a:pt x="11218" y="3626"/>
                </a:lnTo>
                <a:lnTo>
                  <a:pt x="11608" y="3869"/>
                </a:lnTo>
                <a:lnTo>
                  <a:pt x="12045" y="4113"/>
                </a:lnTo>
                <a:lnTo>
                  <a:pt x="12459" y="4307"/>
                </a:lnTo>
                <a:lnTo>
                  <a:pt x="12483" y="4818"/>
                </a:lnTo>
                <a:lnTo>
                  <a:pt x="12337" y="4770"/>
                </a:lnTo>
                <a:lnTo>
                  <a:pt x="12216" y="4721"/>
                </a:lnTo>
                <a:lnTo>
                  <a:pt x="12021" y="4672"/>
                </a:lnTo>
                <a:lnTo>
                  <a:pt x="11729" y="4526"/>
                </a:lnTo>
                <a:lnTo>
                  <a:pt x="11413" y="4380"/>
                </a:lnTo>
                <a:lnTo>
                  <a:pt x="11218" y="4259"/>
                </a:lnTo>
                <a:lnTo>
                  <a:pt x="11121" y="4234"/>
                </a:lnTo>
                <a:lnTo>
                  <a:pt x="11024" y="4210"/>
                </a:lnTo>
                <a:lnTo>
                  <a:pt x="10975" y="4210"/>
                </a:lnTo>
                <a:lnTo>
                  <a:pt x="10951" y="4259"/>
                </a:lnTo>
                <a:lnTo>
                  <a:pt x="10951" y="4283"/>
                </a:lnTo>
                <a:lnTo>
                  <a:pt x="10951" y="4332"/>
                </a:lnTo>
                <a:lnTo>
                  <a:pt x="11024" y="4429"/>
                </a:lnTo>
                <a:lnTo>
                  <a:pt x="11121" y="4526"/>
                </a:lnTo>
                <a:lnTo>
                  <a:pt x="11218" y="4599"/>
                </a:lnTo>
                <a:lnTo>
                  <a:pt x="11340" y="4672"/>
                </a:lnTo>
                <a:lnTo>
                  <a:pt x="11608" y="4818"/>
                </a:lnTo>
                <a:lnTo>
                  <a:pt x="11826" y="4916"/>
                </a:lnTo>
                <a:lnTo>
                  <a:pt x="12143" y="5037"/>
                </a:lnTo>
                <a:lnTo>
                  <a:pt x="12313" y="5086"/>
                </a:lnTo>
                <a:lnTo>
                  <a:pt x="12410" y="5086"/>
                </a:lnTo>
                <a:lnTo>
                  <a:pt x="12483" y="5062"/>
                </a:lnTo>
                <a:lnTo>
                  <a:pt x="12483" y="5743"/>
                </a:lnTo>
                <a:lnTo>
                  <a:pt x="12289" y="5621"/>
                </a:lnTo>
                <a:lnTo>
                  <a:pt x="12094" y="5475"/>
                </a:lnTo>
                <a:lnTo>
                  <a:pt x="11608" y="5256"/>
                </a:lnTo>
                <a:lnTo>
                  <a:pt x="11194" y="5110"/>
                </a:lnTo>
                <a:lnTo>
                  <a:pt x="11024" y="5062"/>
                </a:lnTo>
                <a:lnTo>
                  <a:pt x="10926" y="5062"/>
                </a:lnTo>
                <a:lnTo>
                  <a:pt x="10902" y="5086"/>
                </a:lnTo>
                <a:lnTo>
                  <a:pt x="10878" y="5110"/>
                </a:lnTo>
                <a:lnTo>
                  <a:pt x="10951" y="5232"/>
                </a:lnTo>
                <a:lnTo>
                  <a:pt x="11024" y="5305"/>
                </a:lnTo>
                <a:lnTo>
                  <a:pt x="11121" y="5378"/>
                </a:lnTo>
                <a:lnTo>
                  <a:pt x="11267" y="5451"/>
                </a:lnTo>
                <a:lnTo>
                  <a:pt x="11535" y="5548"/>
                </a:lnTo>
                <a:lnTo>
                  <a:pt x="11754" y="5646"/>
                </a:lnTo>
                <a:lnTo>
                  <a:pt x="12094" y="5792"/>
                </a:lnTo>
                <a:lnTo>
                  <a:pt x="12240" y="5889"/>
                </a:lnTo>
                <a:lnTo>
                  <a:pt x="12386" y="6011"/>
                </a:lnTo>
                <a:lnTo>
                  <a:pt x="12483" y="6108"/>
                </a:lnTo>
                <a:lnTo>
                  <a:pt x="12483" y="6254"/>
                </a:lnTo>
                <a:lnTo>
                  <a:pt x="12337" y="6157"/>
                </a:lnTo>
                <a:lnTo>
                  <a:pt x="12191" y="6084"/>
                </a:lnTo>
                <a:lnTo>
                  <a:pt x="11899" y="5938"/>
                </a:lnTo>
                <a:lnTo>
                  <a:pt x="11705" y="5816"/>
                </a:lnTo>
                <a:lnTo>
                  <a:pt x="11510" y="5743"/>
                </a:lnTo>
                <a:lnTo>
                  <a:pt x="11291" y="5670"/>
                </a:lnTo>
                <a:lnTo>
                  <a:pt x="11194" y="5670"/>
                </a:lnTo>
                <a:lnTo>
                  <a:pt x="11097" y="5694"/>
                </a:lnTo>
                <a:lnTo>
                  <a:pt x="11072" y="5694"/>
                </a:lnTo>
                <a:lnTo>
                  <a:pt x="11072" y="5719"/>
                </a:lnTo>
                <a:lnTo>
                  <a:pt x="11145" y="5816"/>
                </a:lnTo>
                <a:lnTo>
                  <a:pt x="11218" y="5889"/>
                </a:lnTo>
                <a:lnTo>
                  <a:pt x="11413" y="6035"/>
                </a:lnTo>
                <a:lnTo>
                  <a:pt x="11826" y="6254"/>
                </a:lnTo>
                <a:lnTo>
                  <a:pt x="12143" y="6449"/>
                </a:lnTo>
                <a:lnTo>
                  <a:pt x="12289" y="6522"/>
                </a:lnTo>
                <a:lnTo>
                  <a:pt x="12459" y="6570"/>
                </a:lnTo>
                <a:lnTo>
                  <a:pt x="12459" y="6838"/>
                </a:lnTo>
                <a:lnTo>
                  <a:pt x="12459" y="6862"/>
                </a:lnTo>
                <a:lnTo>
                  <a:pt x="12337" y="6765"/>
                </a:lnTo>
                <a:lnTo>
                  <a:pt x="12216" y="6668"/>
                </a:lnTo>
                <a:lnTo>
                  <a:pt x="12094" y="6619"/>
                </a:lnTo>
                <a:lnTo>
                  <a:pt x="11924" y="6546"/>
                </a:lnTo>
                <a:lnTo>
                  <a:pt x="11729" y="6473"/>
                </a:lnTo>
                <a:lnTo>
                  <a:pt x="11486" y="6424"/>
                </a:lnTo>
                <a:lnTo>
                  <a:pt x="11267" y="6376"/>
                </a:lnTo>
                <a:lnTo>
                  <a:pt x="11072" y="6303"/>
                </a:lnTo>
                <a:lnTo>
                  <a:pt x="11048" y="6303"/>
                </a:lnTo>
                <a:lnTo>
                  <a:pt x="11048" y="6327"/>
                </a:lnTo>
                <a:lnTo>
                  <a:pt x="11145" y="6449"/>
                </a:lnTo>
                <a:lnTo>
                  <a:pt x="11267" y="6546"/>
                </a:lnTo>
                <a:lnTo>
                  <a:pt x="11389" y="6619"/>
                </a:lnTo>
                <a:lnTo>
                  <a:pt x="11535" y="6692"/>
                </a:lnTo>
                <a:lnTo>
                  <a:pt x="11948" y="6862"/>
                </a:lnTo>
                <a:lnTo>
                  <a:pt x="12143" y="6960"/>
                </a:lnTo>
                <a:lnTo>
                  <a:pt x="12216" y="7033"/>
                </a:lnTo>
                <a:lnTo>
                  <a:pt x="12289" y="7106"/>
                </a:lnTo>
                <a:lnTo>
                  <a:pt x="12362" y="7179"/>
                </a:lnTo>
                <a:lnTo>
                  <a:pt x="12459" y="7179"/>
                </a:lnTo>
                <a:lnTo>
                  <a:pt x="12459" y="7592"/>
                </a:lnTo>
                <a:lnTo>
                  <a:pt x="12264" y="7495"/>
                </a:lnTo>
                <a:lnTo>
                  <a:pt x="12070" y="7422"/>
                </a:lnTo>
                <a:lnTo>
                  <a:pt x="11802" y="7349"/>
                </a:lnTo>
                <a:lnTo>
                  <a:pt x="11389" y="7106"/>
                </a:lnTo>
                <a:lnTo>
                  <a:pt x="11121" y="7008"/>
                </a:lnTo>
                <a:lnTo>
                  <a:pt x="11024" y="6984"/>
                </a:lnTo>
                <a:lnTo>
                  <a:pt x="10999" y="6984"/>
                </a:lnTo>
                <a:lnTo>
                  <a:pt x="10975" y="7008"/>
                </a:lnTo>
                <a:lnTo>
                  <a:pt x="10975" y="7057"/>
                </a:lnTo>
                <a:lnTo>
                  <a:pt x="10975" y="7106"/>
                </a:lnTo>
                <a:lnTo>
                  <a:pt x="10999" y="7227"/>
                </a:lnTo>
                <a:lnTo>
                  <a:pt x="11097" y="7325"/>
                </a:lnTo>
                <a:lnTo>
                  <a:pt x="11194" y="7398"/>
                </a:lnTo>
                <a:lnTo>
                  <a:pt x="11437" y="7544"/>
                </a:lnTo>
                <a:lnTo>
                  <a:pt x="11632" y="7641"/>
                </a:lnTo>
                <a:lnTo>
                  <a:pt x="11997" y="7836"/>
                </a:lnTo>
                <a:lnTo>
                  <a:pt x="12240" y="7909"/>
                </a:lnTo>
                <a:lnTo>
                  <a:pt x="12362" y="7933"/>
                </a:lnTo>
                <a:lnTo>
                  <a:pt x="12459" y="7957"/>
                </a:lnTo>
                <a:lnTo>
                  <a:pt x="12459" y="8298"/>
                </a:lnTo>
                <a:lnTo>
                  <a:pt x="12216" y="8176"/>
                </a:lnTo>
                <a:lnTo>
                  <a:pt x="11972" y="8055"/>
                </a:lnTo>
                <a:lnTo>
                  <a:pt x="11754" y="7909"/>
                </a:lnTo>
                <a:lnTo>
                  <a:pt x="11535" y="7738"/>
                </a:lnTo>
                <a:lnTo>
                  <a:pt x="11413" y="7665"/>
                </a:lnTo>
                <a:lnTo>
                  <a:pt x="11291" y="7617"/>
                </a:lnTo>
                <a:lnTo>
                  <a:pt x="11170" y="7592"/>
                </a:lnTo>
                <a:lnTo>
                  <a:pt x="11048" y="7568"/>
                </a:lnTo>
                <a:lnTo>
                  <a:pt x="11048" y="7592"/>
                </a:lnTo>
                <a:lnTo>
                  <a:pt x="11024" y="7617"/>
                </a:lnTo>
                <a:lnTo>
                  <a:pt x="11072" y="7714"/>
                </a:lnTo>
                <a:lnTo>
                  <a:pt x="11145" y="7836"/>
                </a:lnTo>
                <a:lnTo>
                  <a:pt x="11243" y="7933"/>
                </a:lnTo>
                <a:lnTo>
                  <a:pt x="11364" y="8006"/>
                </a:lnTo>
                <a:lnTo>
                  <a:pt x="11583" y="8176"/>
                </a:lnTo>
                <a:lnTo>
                  <a:pt x="11802" y="8322"/>
                </a:lnTo>
                <a:lnTo>
                  <a:pt x="12118" y="8493"/>
                </a:lnTo>
                <a:lnTo>
                  <a:pt x="12289" y="8590"/>
                </a:lnTo>
                <a:lnTo>
                  <a:pt x="12459" y="8663"/>
                </a:lnTo>
                <a:lnTo>
                  <a:pt x="12483" y="9101"/>
                </a:lnTo>
                <a:lnTo>
                  <a:pt x="12435" y="9028"/>
                </a:lnTo>
                <a:lnTo>
                  <a:pt x="12386" y="8979"/>
                </a:lnTo>
                <a:lnTo>
                  <a:pt x="12216" y="8882"/>
                </a:lnTo>
                <a:lnTo>
                  <a:pt x="11899" y="8736"/>
                </a:lnTo>
                <a:lnTo>
                  <a:pt x="11559" y="8517"/>
                </a:lnTo>
                <a:lnTo>
                  <a:pt x="11364" y="8420"/>
                </a:lnTo>
                <a:lnTo>
                  <a:pt x="11291" y="8395"/>
                </a:lnTo>
                <a:lnTo>
                  <a:pt x="11194" y="8371"/>
                </a:lnTo>
                <a:lnTo>
                  <a:pt x="11170" y="8371"/>
                </a:lnTo>
                <a:lnTo>
                  <a:pt x="11170" y="8395"/>
                </a:lnTo>
                <a:lnTo>
                  <a:pt x="11194" y="8493"/>
                </a:lnTo>
                <a:lnTo>
                  <a:pt x="11218" y="8566"/>
                </a:lnTo>
                <a:lnTo>
                  <a:pt x="11364" y="8712"/>
                </a:lnTo>
                <a:lnTo>
                  <a:pt x="11535" y="8858"/>
                </a:lnTo>
                <a:lnTo>
                  <a:pt x="11681" y="8955"/>
                </a:lnTo>
                <a:lnTo>
                  <a:pt x="11851" y="9052"/>
                </a:lnTo>
                <a:lnTo>
                  <a:pt x="12070" y="9174"/>
                </a:lnTo>
                <a:lnTo>
                  <a:pt x="12167" y="9223"/>
                </a:lnTo>
                <a:lnTo>
                  <a:pt x="12264" y="9247"/>
                </a:lnTo>
                <a:lnTo>
                  <a:pt x="12362" y="9247"/>
                </a:lnTo>
                <a:lnTo>
                  <a:pt x="12459" y="9223"/>
                </a:lnTo>
                <a:lnTo>
                  <a:pt x="12483" y="9198"/>
                </a:lnTo>
                <a:lnTo>
                  <a:pt x="12508" y="10025"/>
                </a:lnTo>
                <a:lnTo>
                  <a:pt x="12386" y="9879"/>
                </a:lnTo>
                <a:lnTo>
                  <a:pt x="12240" y="9758"/>
                </a:lnTo>
                <a:lnTo>
                  <a:pt x="11924" y="9515"/>
                </a:lnTo>
                <a:lnTo>
                  <a:pt x="11608" y="9296"/>
                </a:lnTo>
                <a:lnTo>
                  <a:pt x="11267" y="9101"/>
                </a:lnTo>
                <a:lnTo>
                  <a:pt x="11243" y="9077"/>
                </a:lnTo>
                <a:lnTo>
                  <a:pt x="11218" y="9101"/>
                </a:lnTo>
                <a:lnTo>
                  <a:pt x="11218" y="9125"/>
                </a:lnTo>
                <a:lnTo>
                  <a:pt x="11218" y="9150"/>
                </a:lnTo>
                <a:lnTo>
                  <a:pt x="11340" y="9296"/>
                </a:lnTo>
                <a:lnTo>
                  <a:pt x="11462" y="9466"/>
                </a:lnTo>
                <a:lnTo>
                  <a:pt x="11608" y="9612"/>
                </a:lnTo>
                <a:lnTo>
                  <a:pt x="11754" y="9733"/>
                </a:lnTo>
                <a:lnTo>
                  <a:pt x="11924" y="9855"/>
                </a:lnTo>
                <a:lnTo>
                  <a:pt x="12094" y="9952"/>
                </a:lnTo>
                <a:lnTo>
                  <a:pt x="12289" y="10050"/>
                </a:lnTo>
                <a:lnTo>
                  <a:pt x="12459" y="10098"/>
                </a:lnTo>
                <a:lnTo>
                  <a:pt x="12508" y="10098"/>
                </a:lnTo>
                <a:lnTo>
                  <a:pt x="12508" y="10488"/>
                </a:lnTo>
                <a:lnTo>
                  <a:pt x="12289" y="10317"/>
                </a:lnTo>
                <a:lnTo>
                  <a:pt x="11802" y="10001"/>
                </a:lnTo>
                <a:lnTo>
                  <a:pt x="11608" y="9855"/>
                </a:lnTo>
                <a:lnTo>
                  <a:pt x="11486" y="9782"/>
                </a:lnTo>
                <a:lnTo>
                  <a:pt x="11389" y="9733"/>
                </a:lnTo>
                <a:lnTo>
                  <a:pt x="11364" y="9758"/>
                </a:lnTo>
                <a:lnTo>
                  <a:pt x="11364" y="9855"/>
                </a:lnTo>
                <a:lnTo>
                  <a:pt x="11389" y="9952"/>
                </a:lnTo>
                <a:lnTo>
                  <a:pt x="11437" y="10050"/>
                </a:lnTo>
                <a:lnTo>
                  <a:pt x="11510" y="10147"/>
                </a:lnTo>
                <a:lnTo>
                  <a:pt x="11681" y="10317"/>
                </a:lnTo>
                <a:lnTo>
                  <a:pt x="11851" y="10439"/>
                </a:lnTo>
                <a:lnTo>
                  <a:pt x="12094" y="10585"/>
                </a:lnTo>
                <a:lnTo>
                  <a:pt x="12313" y="10780"/>
                </a:lnTo>
                <a:lnTo>
                  <a:pt x="12410" y="10877"/>
                </a:lnTo>
                <a:lnTo>
                  <a:pt x="12508" y="10999"/>
                </a:lnTo>
                <a:lnTo>
                  <a:pt x="12483" y="11291"/>
                </a:lnTo>
                <a:lnTo>
                  <a:pt x="11875" y="10901"/>
                </a:lnTo>
                <a:lnTo>
                  <a:pt x="11705" y="10780"/>
                </a:lnTo>
                <a:lnTo>
                  <a:pt x="11535" y="10658"/>
                </a:lnTo>
                <a:lnTo>
                  <a:pt x="11462" y="10609"/>
                </a:lnTo>
                <a:lnTo>
                  <a:pt x="11364" y="10585"/>
                </a:lnTo>
                <a:lnTo>
                  <a:pt x="11267" y="10561"/>
                </a:lnTo>
                <a:lnTo>
                  <a:pt x="11145" y="10585"/>
                </a:lnTo>
                <a:lnTo>
                  <a:pt x="11121" y="10609"/>
                </a:lnTo>
                <a:lnTo>
                  <a:pt x="11145" y="10634"/>
                </a:lnTo>
                <a:lnTo>
                  <a:pt x="11291" y="10780"/>
                </a:lnTo>
                <a:lnTo>
                  <a:pt x="11413" y="10926"/>
                </a:lnTo>
                <a:lnTo>
                  <a:pt x="11535" y="11072"/>
                </a:lnTo>
                <a:lnTo>
                  <a:pt x="11705" y="11218"/>
                </a:lnTo>
                <a:lnTo>
                  <a:pt x="12070" y="11485"/>
                </a:lnTo>
                <a:lnTo>
                  <a:pt x="12483" y="11729"/>
                </a:lnTo>
                <a:lnTo>
                  <a:pt x="12459" y="12094"/>
                </a:lnTo>
                <a:lnTo>
                  <a:pt x="12191" y="11923"/>
                </a:lnTo>
                <a:lnTo>
                  <a:pt x="11948" y="11777"/>
                </a:lnTo>
                <a:lnTo>
                  <a:pt x="11559" y="11558"/>
                </a:lnTo>
                <a:lnTo>
                  <a:pt x="11170" y="11388"/>
                </a:lnTo>
                <a:lnTo>
                  <a:pt x="11145" y="11388"/>
                </a:lnTo>
                <a:lnTo>
                  <a:pt x="11145" y="11485"/>
                </a:lnTo>
                <a:lnTo>
                  <a:pt x="11170" y="11558"/>
                </a:lnTo>
                <a:lnTo>
                  <a:pt x="11243" y="11704"/>
                </a:lnTo>
                <a:lnTo>
                  <a:pt x="11364" y="11850"/>
                </a:lnTo>
                <a:lnTo>
                  <a:pt x="11510" y="11948"/>
                </a:lnTo>
                <a:lnTo>
                  <a:pt x="11754" y="12118"/>
                </a:lnTo>
                <a:lnTo>
                  <a:pt x="12021" y="12288"/>
                </a:lnTo>
                <a:lnTo>
                  <a:pt x="12216" y="12434"/>
                </a:lnTo>
                <a:lnTo>
                  <a:pt x="12435" y="12556"/>
                </a:lnTo>
                <a:lnTo>
                  <a:pt x="12435" y="12799"/>
                </a:lnTo>
                <a:lnTo>
                  <a:pt x="12337" y="12824"/>
                </a:lnTo>
                <a:lnTo>
                  <a:pt x="12264" y="12848"/>
                </a:lnTo>
                <a:lnTo>
                  <a:pt x="12143" y="12775"/>
                </a:lnTo>
                <a:lnTo>
                  <a:pt x="11972" y="12629"/>
                </a:lnTo>
                <a:lnTo>
                  <a:pt x="11802" y="12507"/>
                </a:lnTo>
                <a:lnTo>
                  <a:pt x="11632" y="12361"/>
                </a:lnTo>
                <a:lnTo>
                  <a:pt x="11462" y="12240"/>
                </a:lnTo>
                <a:lnTo>
                  <a:pt x="11413" y="12240"/>
                </a:lnTo>
                <a:lnTo>
                  <a:pt x="11413" y="12288"/>
                </a:lnTo>
                <a:lnTo>
                  <a:pt x="11413" y="12361"/>
                </a:lnTo>
                <a:lnTo>
                  <a:pt x="11413" y="12434"/>
                </a:lnTo>
                <a:lnTo>
                  <a:pt x="11486" y="12605"/>
                </a:lnTo>
                <a:lnTo>
                  <a:pt x="11389" y="12605"/>
                </a:lnTo>
                <a:lnTo>
                  <a:pt x="11267" y="12653"/>
                </a:lnTo>
                <a:lnTo>
                  <a:pt x="11243" y="12678"/>
                </a:lnTo>
                <a:lnTo>
                  <a:pt x="11218" y="12726"/>
                </a:lnTo>
                <a:lnTo>
                  <a:pt x="11218" y="12775"/>
                </a:lnTo>
                <a:lnTo>
                  <a:pt x="11218" y="12848"/>
                </a:lnTo>
                <a:lnTo>
                  <a:pt x="11291" y="12921"/>
                </a:lnTo>
                <a:lnTo>
                  <a:pt x="11364" y="12994"/>
                </a:lnTo>
                <a:lnTo>
                  <a:pt x="11486" y="13043"/>
                </a:lnTo>
                <a:lnTo>
                  <a:pt x="11583" y="13091"/>
                </a:lnTo>
                <a:lnTo>
                  <a:pt x="11705" y="13140"/>
                </a:lnTo>
                <a:lnTo>
                  <a:pt x="11802" y="13140"/>
                </a:lnTo>
                <a:lnTo>
                  <a:pt x="11924" y="13116"/>
                </a:lnTo>
                <a:lnTo>
                  <a:pt x="12021" y="13067"/>
                </a:lnTo>
                <a:lnTo>
                  <a:pt x="12240" y="13189"/>
                </a:lnTo>
                <a:lnTo>
                  <a:pt x="12410" y="13335"/>
                </a:lnTo>
                <a:lnTo>
                  <a:pt x="12386" y="13602"/>
                </a:lnTo>
                <a:lnTo>
                  <a:pt x="11802" y="13286"/>
                </a:lnTo>
                <a:lnTo>
                  <a:pt x="11510" y="13140"/>
                </a:lnTo>
                <a:lnTo>
                  <a:pt x="11194" y="13018"/>
                </a:lnTo>
                <a:lnTo>
                  <a:pt x="11170" y="13018"/>
                </a:lnTo>
                <a:lnTo>
                  <a:pt x="11145" y="13116"/>
                </a:lnTo>
                <a:lnTo>
                  <a:pt x="11170" y="13213"/>
                </a:lnTo>
                <a:lnTo>
                  <a:pt x="11218" y="13286"/>
                </a:lnTo>
                <a:lnTo>
                  <a:pt x="11291" y="13359"/>
                </a:lnTo>
                <a:lnTo>
                  <a:pt x="11437" y="13456"/>
                </a:lnTo>
                <a:lnTo>
                  <a:pt x="11608" y="13529"/>
                </a:lnTo>
                <a:lnTo>
                  <a:pt x="11802" y="13651"/>
                </a:lnTo>
                <a:lnTo>
                  <a:pt x="11997" y="13773"/>
                </a:lnTo>
                <a:lnTo>
                  <a:pt x="12191" y="13894"/>
                </a:lnTo>
                <a:lnTo>
                  <a:pt x="12386" y="14016"/>
                </a:lnTo>
                <a:lnTo>
                  <a:pt x="12386" y="14332"/>
                </a:lnTo>
                <a:lnTo>
                  <a:pt x="11851" y="13943"/>
                </a:lnTo>
                <a:lnTo>
                  <a:pt x="11705" y="13846"/>
                </a:lnTo>
                <a:lnTo>
                  <a:pt x="11510" y="13724"/>
                </a:lnTo>
                <a:lnTo>
                  <a:pt x="11413" y="13700"/>
                </a:lnTo>
                <a:lnTo>
                  <a:pt x="11316" y="13675"/>
                </a:lnTo>
                <a:lnTo>
                  <a:pt x="11218" y="13675"/>
                </a:lnTo>
                <a:lnTo>
                  <a:pt x="11121" y="13700"/>
                </a:lnTo>
                <a:lnTo>
                  <a:pt x="11121" y="13724"/>
                </a:lnTo>
                <a:lnTo>
                  <a:pt x="11121" y="13748"/>
                </a:lnTo>
                <a:lnTo>
                  <a:pt x="11145" y="13821"/>
                </a:lnTo>
                <a:lnTo>
                  <a:pt x="11218" y="13919"/>
                </a:lnTo>
                <a:lnTo>
                  <a:pt x="11364" y="14040"/>
                </a:lnTo>
                <a:lnTo>
                  <a:pt x="11729" y="14284"/>
                </a:lnTo>
                <a:lnTo>
                  <a:pt x="12045" y="14551"/>
                </a:lnTo>
                <a:lnTo>
                  <a:pt x="12191" y="14673"/>
                </a:lnTo>
                <a:lnTo>
                  <a:pt x="12386" y="14795"/>
                </a:lnTo>
                <a:lnTo>
                  <a:pt x="12386" y="15281"/>
                </a:lnTo>
                <a:lnTo>
                  <a:pt x="12289" y="15184"/>
                </a:lnTo>
                <a:lnTo>
                  <a:pt x="12167" y="15087"/>
                </a:lnTo>
                <a:lnTo>
                  <a:pt x="12021" y="14916"/>
                </a:lnTo>
                <a:lnTo>
                  <a:pt x="11851" y="14746"/>
                </a:lnTo>
                <a:lnTo>
                  <a:pt x="11656" y="14600"/>
                </a:lnTo>
                <a:lnTo>
                  <a:pt x="11413" y="14503"/>
                </a:lnTo>
                <a:lnTo>
                  <a:pt x="11170" y="14430"/>
                </a:lnTo>
                <a:lnTo>
                  <a:pt x="10926" y="14430"/>
                </a:lnTo>
                <a:lnTo>
                  <a:pt x="10902" y="14454"/>
                </a:lnTo>
                <a:lnTo>
                  <a:pt x="10902" y="14478"/>
                </a:lnTo>
                <a:lnTo>
                  <a:pt x="10975" y="14551"/>
                </a:lnTo>
                <a:lnTo>
                  <a:pt x="11024" y="14600"/>
                </a:lnTo>
                <a:lnTo>
                  <a:pt x="11194" y="14697"/>
                </a:lnTo>
                <a:lnTo>
                  <a:pt x="11462" y="14892"/>
                </a:lnTo>
                <a:lnTo>
                  <a:pt x="11608" y="14989"/>
                </a:lnTo>
                <a:lnTo>
                  <a:pt x="11729" y="15111"/>
                </a:lnTo>
                <a:lnTo>
                  <a:pt x="11875" y="15281"/>
                </a:lnTo>
                <a:lnTo>
                  <a:pt x="12021" y="15452"/>
                </a:lnTo>
                <a:lnTo>
                  <a:pt x="12118" y="15525"/>
                </a:lnTo>
                <a:lnTo>
                  <a:pt x="12191" y="15573"/>
                </a:lnTo>
                <a:lnTo>
                  <a:pt x="12313" y="15622"/>
                </a:lnTo>
                <a:lnTo>
                  <a:pt x="12410" y="15646"/>
                </a:lnTo>
                <a:lnTo>
                  <a:pt x="12435" y="16133"/>
                </a:lnTo>
                <a:lnTo>
                  <a:pt x="12386" y="16133"/>
                </a:lnTo>
                <a:lnTo>
                  <a:pt x="12362" y="16084"/>
                </a:lnTo>
                <a:lnTo>
                  <a:pt x="12240" y="15963"/>
                </a:lnTo>
                <a:lnTo>
                  <a:pt x="12070" y="15841"/>
                </a:lnTo>
                <a:lnTo>
                  <a:pt x="11754" y="15622"/>
                </a:lnTo>
                <a:lnTo>
                  <a:pt x="11413" y="15354"/>
                </a:lnTo>
                <a:lnTo>
                  <a:pt x="11243" y="15233"/>
                </a:lnTo>
                <a:lnTo>
                  <a:pt x="11072" y="15160"/>
                </a:lnTo>
                <a:lnTo>
                  <a:pt x="11048" y="15160"/>
                </a:lnTo>
                <a:lnTo>
                  <a:pt x="11024" y="15184"/>
                </a:lnTo>
                <a:lnTo>
                  <a:pt x="11048" y="15281"/>
                </a:lnTo>
                <a:lnTo>
                  <a:pt x="11072" y="15354"/>
                </a:lnTo>
                <a:lnTo>
                  <a:pt x="11170" y="15500"/>
                </a:lnTo>
                <a:lnTo>
                  <a:pt x="11291" y="15622"/>
                </a:lnTo>
                <a:lnTo>
                  <a:pt x="11437" y="15744"/>
                </a:lnTo>
                <a:lnTo>
                  <a:pt x="11218" y="15646"/>
                </a:lnTo>
                <a:lnTo>
                  <a:pt x="9564" y="14916"/>
                </a:lnTo>
                <a:lnTo>
                  <a:pt x="8055" y="14259"/>
                </a:lnTo>
                <a:lnTo>
                  <a:pt x="7301" y="13894"/>
                </a:lnTo>
                <a:lnTo>
                  <a:pt x="7130" y="13797"/>
                </a:lnTo>
                <a:lnTo>
                  <a:pt x="6863" y="13675"/>
                </a:lnTo>
                <a:lnTo>
                  <a:pt x="6863" y="13602"/>
                </a:lnTo>
                <a:lnTo>
                  <a:pt x="6814" y="12775"/>
                </a:lnTo>
                <a:lnTo>
                  <a:pt x="6765" y="11972"/>
                </a:lnTo>
                <a:lnTo>
                  <a:pt x="6692" y="11145"/>
                </a:lnTo>
                <a:lnTo>
                  <a:pt x="6668" y="10317"/>
                </a:lnTo>
                <a:lnTo>
                  <a:pt x="6668" y="9393"/>
                </a:lnTo>
                <a:lnTo>
                  <a:pt x="6692" y="8493"/>
                </a:lnTo>
                <a:lnTo>
                  <a:pt x="6717" y="7568"/>
                </a:lnTo>
                <a:lnTo>
                  <a:pt x="6717" y="6643"/>
                </a:lnTo>
                <a:lnTo>
                  <a:pt x="6717" y="5889"/>
                </a:lnTo>
                <a:lnTo>
                  <a:pt x="6863" y="5913"/>
                </a:lnTo>
                <a:lnTo>
                  <a:pt x="6936" y="5938"/>
                </a:lnTo>
                <a:lnTo>
                  <a:pt x="7033" y="5962"/>
                </a:lnTo>
                <a:lnTo>
                  <a:pt x="7130" y="5938"/>
                </a:lnTo>
                <a:lnTo>
                  <a:pt x="7228" y="5865"/>
                </a:lnTo>
                <a:lnTo>
                  <a:pt x="7252" y="5816"/>
                </a:lnTo>
                <a:lnTo>
                  <a:pt x="7276" y="5767"/>
                </a:lnTo>
                <a:lnTo>
                  <a:pt x="7276" y="5670"/>
                </a:lnTo>
                <a:lnTo>
                  <a:pt x="7252" y="5573"/>
                </a:lnTo>
                <a:lnTo>
                  <a:pt x="7179" y="5500"/>
                </a:lnTo>
                <a:lnTo>
                  <a:pt x="7082" y="5451"/>
                </a:lnTo>
                <a:lnTo>
                  <a:pt x="7033" y="5427"/>
                </a:lnTo>
                <a:lnTo>
                  <a:pt x="6960" y="5402"/>
                </a:lnTo>
                <a:lnTo>
                  <a:pt x="6887" y="5427"/>
                </a:lnTo>
                <a:lnTo>
                  <a:pt x="6814" y="5451"/>
                </a:lnTo>
                <a:lnTo>
                  <a:pt x="6790" y="5451"/>
                </a:lnTo>
                <a:lnTo>
                  <a:pt x="6692" y="5500"/>
                </a:lnTo>
                <a:lnTo>
                  <a:pt x="6644" y="3018"/>
                </a:lnTo>
                <a:lnTo>
                  <a:pt x="6644" y="1752"/>
                </a:lnTo>
                <a:lnTo>
                  <a:pt x="6668" y="512"/>
                </a:lnTo>
                <a:close/>
                <a:moveTo>
                  <a:pt x="6206" y="585"/>
                </a:moveTo>
                <a:lnTo>
                  <a:pt x="6181" y="852"/>
                </a:lnTo>
                <a:lnTo>
                  <a:pt x="6181" y="1096"/>
                </a:lnTo>
                <a:lnTo>
                  <a:pt x="6181" y="1874"/>
                </a:lnTo>
                <a:lnTo>
                  <a:pt x="6181" y="2653"/>
                </a:lnTo>
                <a:lnTo>
                  <a:pt x="6181" y="3602"/>
                </a:lnTo>
                <a:lnTo>
                  <a:pt x="6181" y="4551"/>
                </a:lnTo>
                <a:lnTo>
                  <a:pt x="6230" y="6449"/>
                </a:lnTo>
                <a:lnTo>
                  <a:pt x="6230" y="7373"/>
                </a:lnTo>
                <a:lnTo>
                  <a:pt x="6206" y="8298"/>
                </a:lnTo>
                <a:lnTo>
                  <a:pt x="6181" y="9198"/>
                </a:lnTo>
                <a:lnTo>
                  <a:pt x="6133" y="10123"/>
                </a:lnTo>
                <a:lnTo>
                  <a:pt x="6157" y="10926"/>
                </a:lnTo>
                <a:lnTo>
                  <a:pt x="6206" y="11729"/>
                </a:lnTo>
                <a:lnTo>
                  <a:pt x="6254" y="12532"/>
                </a:lnTo>
                <a:lnTo>
                  <a:pt x="6279" y="13335"/>
                </a:lnTo>
                <a:lnTo>
                  <a:pt x="6206" y="13359"/>
                </a:lnTo>
                <a:lnTo>
                  <a:pt x="5451" y="13748"/>
                </a:lnTo>
                <a:lnTo>
                  <a:pt x="4721" y="14186"/>
                </a:lnTo>
                <a:lnTo>
                  <a:pt x="3262" y="15087"/>
                </a:lnTo>
                <a:lnTo>
                  <a:pt x="2897" y="15281"/>
                </a:lnTo>
                <a:lnTo>
                  <a:pt x="2532" y="15476"/>
                </a:lnTo>
                <a:lnTo>
                  <a:pt x="2142" y="15671"/>
                </a:lnTo>
                <a:lnTo>
                  <a:pt x="1753" y="15841"/>
                </a:lnTo>
                <a:lnTo>
                  <a:pt x="950" y="16133"/>
                </a:lnTo>
                <a:lnTo>
                  <a:pt x="634" y="16255"/>
                </a:lnTo>
                <a:lnTo>
                  <a:pt x="634" y="16279"/>
                </a:lnTo>
                <a:lnTo>
                  <a:pt x="585" y="15938"/>
                </a:lnTo>
                <a:lnTo>
                  <a:pt x="561" y="15573"/>
                </a:lnTo>
                <a:lnTo>
                  <a:pt x="536" y="15208"/>
                </a:lnTo>
                <a:lnTo>
                  <a:pt x="512" y="14868"/>
                </a:lnTo>
                <a:lnTo>
                  <a:pt x="439" y="14430"/>
                </a:lnTo>
                <a:lnTo>
                  <a:pt x="415" y="13992"/>
                </a:lnTo>
                <a:lnTo>
                  <a:pt x="415" y="13578"/>
                </a:lnTo>
                <a:lnTo>
                  <a:pt x="439" y="13140"/>
                </a:lnTo>
                <a:lnTo>
                  <a:pt x="512" y="11461"/>
                </a:lnTo>
                <a:lnTo>
                  <a:pt x="561" y="10634"/>
                </a:lnTo>
                <a:lnTo>
                  <a:pt x="585" y="9782"/>
                </a:lnTo>
                <a:lnTo>
                  <a:pt x="609" y="8225"/>
                </a:lnTo>
                <a:lnTo>
                  <a:pt x="609" y="6668"/>
                </a:lnTo>
                <a:lnTo>
                  <a:pt x="561" y="5110"/>
                </a:lnTo>
                <a:lnTo>
                  <a:pt x="536" y="4356"/>
                </a:lnTo>
                <a:lnTo>
                  <a:pt x="488" y="3577"/>
                </a:lnTo>
                <a:lnTo>
                  <a:pt x="609" y="3504"/>
                </a:lnTo>
                <a:lnTo>
                  <a:pt x="755" y="3407"/>
                </a:lnTo>
                <a:lnTo>
                  <a:pt x="1145" y="3164"/>
                </a:lnTo>
                <a:lnTo>
                  <a:pt x="1558" y="2920"/>
                </a:lnTo>
                <a:lnTo>
                  <a:pt x="2337" y="2507"/>
                </a:lnTo>
                <a:lnTo>
                  <a:pt x="3116" y="2093"/>
                </a:lnTo>
                <a:lnTo>
                  <a:pt x="3529" y="1850"/>
                </a:lnTo>
                <a:lnTo>
                  <a:pt x="3967" y="1655"/>
                </a:lnTo>
                <a:lnTo>
                  <a:pt x="4405" y="1461"/>
                </a:lnTo>
                <a:lnTo>
                  <a:pt x="4843" y="1290"/>
                </a:lnTo>
                <a:lnTo>
                  <a:pt x="5208" y="1144"/>
                </a:lnTo>
                <a:lnTo>
                  <a:pt x="5549" y="974"/>
                </a:lnTo>
                <a:lnTo>
                  <a:pt x="6206" y="585"/>
                </a:lnTo>
                <a:close/>
                <a:moveTo>
                  <a:pt x="18542" y="804"/>
                </a:moveTo>
                <a:lnTo>
                  <a:pt x="18518" y="1023"/>
                </a:lnTo>
                <a:lnTo>
                  <a:pt x="18518" y="1266"/>
                </a:lnTo>
                <a:lnTo>
                  <a:pt x="18518" y="1752"/>
                </a:lnTo>
                <a:lnTo>
                  <a:pt x="18567" y="2263"/>
                </a:lnTo>
                <a:lnTo>
                  <a:pt x="18567" y="2726"/>
                </a:lnTo>
                <a:lnTo>
                  <a:pt x="18542" y="4648"/>
                </a:lnTo>
                <a:lnTo>
                  <a:pt x="18494" y="6546"/>
                </a:lnTo>
                <a:lnTo>
                  <a:pt x="18469" y="8249"/>
                </a:lnTo>
                <a:lnTo>
                  <a:pt x="18494" y="9952"/>
                </a:lnTo>
                <a:lnTo>
                  <a:pt x="18567" y="13359"/>
                </a:lnTo>
                <a:lnTo>
                  <a:pt x="18542" y="13359"/>
                </a:lnTo>
                <a:lnTo>
                  <a:pt x="18396" y="13505"/>
                </a:lnTo>
                <a:lnTo>
                  <a:pt x="18226" y="13651"/>
                </a:lnTo>
                <a:lnTo>
                  <a:pt x="18031" y="13748"/>
                </a:lnTo>
                <a:lnTo>
                  <a:pt x="17837" y="13846"/>
                </a:lnTo>
                <a:lnTo>
                  <a:pt x="17423" y="14016"/>
                </a:lnTo>
                <a:lnTo>
                  <a:pt x="17009" y="14186"/>
                </a:lnTo>
                <a:lnTo>
                  <a:pt x="16474" y="14454"/>
                </a:lnTo>
                <a:lnTo>
                  <a:pt x="15963" y="14746"/>
                </a:lnTo>
                <a:lnTo>
                  <a:pt x="15452" y="15038"/>
                </a:lnTo>
                <a:lnTo>
                  <a:pt x="14941" y="15330"/>
                </a:lnTo>
                <a:lnTo>
                  <a:pt x="14479" y="15598"/>
                </a:lnTo>
                <a:lnTo>
                  <a:pt x="14016" y="15865"/>
                </a:lnTo>
                <a:lnTo>
                  <a:pt x="13773" y="15987"/>
                </a:lnTo>
                <a:lnTo>
                  <a:pt x="13530" y="16109"/>
                </a:lnTo>
                <a:lnTo>
                  <a:pt x="13286" y="16182"/>
                </a:lnTo>
                <a:lnTo>
                  <a:pt x="13043" y="16255"/>
                </a:lnTo>
                <a:lnTo>
                  <a:pt x="12921" y="16303"/>
                </a:lnTo>
                <a:lnTo>
                  <a:pt x="12921" y="15987"/>
                </a:lnTo>
                <a:lnTo>
                  <a:pt x="12897" y="15671"/>
                </a:lnTo>
                <a:lnTo>
                  <a:pt x="12873" y="15379"/>
                </a:lnTo>
                <a:lnTo>
                  <a:pt x="12848" y="15062"/>
                </a:lnTo>
                <a:lnTo>
                  <a:pt x="12824" y="14770"/>
                </a:lnTo>
                <a:lnTo>
                  <a:pt x="12824" y="14016"/>
                </a:lnTo>
                <a:lnTo>
                  <a:pt x="12848" y="13943"/>
                </a:lnTo>
                <a:lnTo>
                  <a:pt x="12848" y="13894"/>
                </a:lnTo>
                <a:lnTo>
                  <a:pt x="12848" y="13359"/>
                </a:lnTo>
                <a:lnTo>
                  <a:pt x="12946" y="13335"/>
                </a:lnTo>
                <a:lnTo>
                  <a:pt x="13019" y="13310"/>
                </a:lnTo>
                <a:lnTo>
                  <a:pt x="13092" y="13262"/>
                </a:lnTo>
                <a:lnTo>
                  <a:pt x="13140" y="13213"/>
                </a:lnTo>
                <a:lnTo>
                  <a:pt x="13165" y="13116"/>
                </a:lnTo>
                <a:lnTo>
                  <a:pt x="13165" y="13018"/>
                </a:lnTo>
                <a:lnTo>
                  <a:pt x="13116" y="12921"/>
                </a:lnTo>
                <a:lnTo>
                  <a:pt x="13043" y="12872"/>
                </a:lnTo>
                <a:lnTo>
                  <a:pt x="12970" y="12848"/>
                </a:lnTo>
                <a:lnTo>
                  <a:pt x="12873" y="12848"/>
                </a:lnTo>
                <a:lnTo>
                  <a:pt x="12921" y="11826"/>
                </a:lnTo>
                <a:lnTo>
                  <a:pt x="12970" y="10804"/>
                </a:lnTo>
                <a:lnTo>
                  <a:pt x="12970" y="9806"/>
                </a:lnTo>
                <a:lnTo>
                  <a:pt x="12946" y="8809"/>
                </a:lnTo>
                <a:lnTo>
                  <a:pt x="12897" y="7836"/>
                </a:lnTo>
                <a:lnTo>
                  <a:pt x="12897" y="6838"/>
                </a:lnTo>
                <a:lnTo>
                  <a:pt x="12946" y="5986"/>
                </a:lnTo>
                <a:lnTo>
                  <a:pt x="12970" y="5110"/>
                </a:lnTo>
                <a:lnTo>
                  <a:pt x="12970" y="4672"/>
                </a:lnTo>
                <a:lnTo>
                  <a:pt x="12946" y="4234"/>
                </a:lnTo>
                <a:lnTo>
                  <a:pt x="12897" y="3821"/>
                </a:lnTo>
                <a:lnTo>
                  <a:pt x="12800" y="3383"/>
                </a:lnTo>
                <a:lnTo>
                  <a:pt x="13067" y="3285"/>
                </a:lnTo>
                <a:lnTo>
                  <a:pt x="13335" y="3164"/>
                </a:lnTo>
                <a:lnTo>
                  <a:pt x="13603" y="3042"/>
                </a:lnTo>
                <a:lnTo>
                  <a:pt x="13870" y="2920"/>
                </a:lnTo>
                <a:lnTo>
                  <a:pt x="14235" y="2750"/>
                </a:lnTo>
                <a:lnTo>
                  <a:pt x="14600" y="2555"/>
                </a:lnTo>
                <a:lnTo>
                  <a:pt x="15306" y="2142"/>
                </a:lnTo>
                <a:lnTo>
                  <a:pt x="15963" y="1752"/>
                </a:lnTo>
                <a:lnTo>
                  <a:pt x="16304" y="1558"/>
                </a:lnTo>
                <a:lnTo>
                  <a:pt x="16644" y="1388"/>
                </a:lnTo>
                <a:lnTo>
                  <a:pt x="17009" y="1242"/>
                </a:lnTo>
                <a:lnTo>
                  <a:pt x="17350" y="1096"/>
                </a:lnTo>
                <a:lnTo>
                  <a:pt x="17715" y="974"/>
                </a:lnTo>
                <a:lnTo>
                  <a:pt x="18104" y="877"/>
                </a:lnTo>
                <a:lnTo>
                  <a:pt x="18153" y="877"/>
                </a:lnTo>
                <a:lnTo>
                  <a:pt x="18202" y="828"/>
                </a:lnTo>
                <a:lnTo>
                  <a:pt x="18372" y="828"/>
                </a:lnTo>
                <a:lnTo>
                  <a:pt x="18542" y="804"/>
                </a:lnTo>
                <a:close/>
                <a:moveTo>
                  <a:pt x="6279" y="1"/>
                </a:moveTo>
                <a:lnTo>
                  <a:pt x="6206" y="25"/>
                </a:lnTo>
                <a:lnTo>
                  <a:pt x="5403" y="487"/>
                </a:lnTo>
                <a:lnTo>
                  <a:pt x="4989" y="682"/>
                </a:lnTo>
                <a:lnTo>
                  <a:pt x="4551" y="852"/>
                </a:lnTo>
                <a:lnTo>
                  <a:pt x="4113" y="1023"/>
                </a:lnTo>
                <a:lnTo>
                  <a:pt x="3700" y="1217"/>
                </a:lnTo>
                <a:lnTo>
                  <a:pt x="3286" y="1436"/>
                </a:lnTo>
                <a:lnTo>
                  <a:pt x="2872" y="1679"/>
                </a:lnTo>
                <a:lnTo>
                  <a:pt x="2021" y="2117"/>
                </a:lnTo>
                <a:lnTo>
                  <a:pt x="1607" y="2361"/>
                </a:lnTo>
                <a:lnTo>
                  <a:pt x="1193" y="2604"/>
                </a:lnTo>
                <a:lnTo>
                  <a:pt x="974" y="2726"/>
                </a:lnTo>
                <a:lnTo>
                  <a:pt x="731" y="2896"/>
                </a:lnTo>
                <a:lnTo>
                  <a:pt x="488" y="3066"/>
                </a:lnTo>
                <a:lnTo>
                  <a:pt x="390" y="3188"/>
                </a:lnTo>
                <a:lnTo>
                  <a:pt x="317" y="3285"/>
                </a:lnTo>
                <a:lnTo>
                  <a:pt x="269" y="3310"/>
                </a:lnTo>
                <a:lnTo>
                  <a:pt x="220" y="3358"/>
                </a:lnTo>
                <a:lnTo>
                  <a:pt x="171" y="3480"/>
                </a:lnTo>
                <a:lnTo>
                  <a:pt x="123" y="3626"/>
                </a:lnTo>
                <a:lnTo>
                  <a:pt x="98" y="3894"/>
                </a:lnTo>
                <a:lnTo>
                  <a:pt x="98" y="4186"/>
                </a:lnTo>
                <a:lnTo>
                  <a:pt x="123" y="4453"/>
                </a:lnTo>
                <a:lnTo>
                  <a:pt x="147" y="5329"/>
                </a:lnTo>
                <a:lnTo>
                  <a:pt x="171" y="6205"/>
                </a:lnTo>
                <a:lnTo>
                  <a:pt x="171" y="8006"/>
                </a:lnTo>
                <a:lnTo>
                  <a:pt x="147" y="9782"/>
                </a:lnTo>
                <a:lnTo>
                  <a:pt x="123" y="10658"/>
                </a:lnTo>
                <a:lnTo>
                  <a:pt x="98" y="11558"/>
                </a:lnTo>
                <a:lnTo>
                  <a:pt x="1" y="13335"/>
                </a:lnTo>
                <a:lnTo>
                  <a:pt x="1" y="13700"/>
                </a:lnTo>
                <a:lnTo>
                  <a:pt x="1" y="14065"/>
                </a:lnTo>
                <a:lnTo>
                  <a:pt x="25" y="14454"/>
                </a:lnTo>
                <a:lnTo>
                  <a:pt x="50" y="14819"/>
                </a:lnTo>
                <a:lnTo>
                  <a:pt x="98" y="15233"/>
                </a:lnTo>
                <a:lnTo>
                  <a:pt x="123" y="15646"/>
                </a:lnTo>
                <a:lnTo>
                  <a:pt x="147" y="16060"/>
                </a:lnTo>
                <a:lnTo>
                  <a:pt x="171" y="16255"/>
                </a:lnTo>
                <a:lnTo>
                  <a:pt x="220" y="16474"/>
                </a:lnTo>
                <a:lnTo>
                  <a:pt x="244" y="16547"/>
                </a:lnTo>
                <a:lnTo>
                  <a:pt x="317" y="16595"/>
                </a:lnTo>
                <a:lnTo>
                  <a:pt x="390" y="16620"/>
                </a:lnTo>
                <a:lnTo>
                  <a:pt x="463" y="16620"/>
                </a:lnTo>
                <a:lnTo>
                  <a:pt x="536" y="16644"/>
                </a:lnTo>
                <a:lnTo>
                  <a:pt x="707" y="16620"/>
                </a:lnTo>
                <a:lnTo>
                  <a:pt x="877" y="16595"/>
                </a:lnTo>
                <a:lnTo>
                  <a:pt x="1218" y="16474"/>
                </a:lnTo>
                <a:lnTo>
                  <a:pt x="1850" y="16230"/>
                </a:lnTo>
                <a:lnTo>
                  <a:pt x="2240" y="16060"/>
                </a:lnTo>
                <a:lnTo>
                  <a:pt x="2605" y="15890"/>
                </a:lnTo>
                <a:lnTo>
                  <a:pt x="2970" y="15719"/>
                </a:lnTo>
                <a:lnTo>
                  <a:pt x="3310" y="15525"/>
                </a:lnTo>
                <a:lnTo>
                  <a:pt x="4064" y="15062"/>
                </a:lnTo>
                <a:lnTo>
                  <a:pt x="4819" y="14624"/>
                </a:lnTo>
                <a:lnTo>
                  <a:pt x="5549" y="14162"/>
                </a:lnTo>
                <a:lnTo>
                  <a:pt x="5938" y="13967"/>
                </a:lnTo>
                <a:lnTo>
                  <a:pt x="6327" y="13748"/>
                </a:lnTo>
                <a:lnTo>
                  <a:pt x="6400" y="13821"/>
                </a:lnTo>
                <a:lnTo>
                  <a:pt x="6473" y="13870"/>
                </a:lnTo>
                <a:lnTo>
                  <a:pt x="6546" y="13894"/>
                </a:lnTo>
                <a:lnTo>
                  <a:pt x="6644" y="13870"/>
                </a:lnTo>
                <a:lnTo>
                  <a:pt x="6741" y="13992"/>
                </a:lnTo>
                <a:lnTo>
                  <a:pt x="6863" y="14089"/>
                </a:lnTo>
                <a:lnTo>
                  <a:pt x="7130" y="14259"/>
                </a:lnTo>
                <a:lnTo>
                  <a:pt x="7422" y="14405"/>
                </a:lnTo>
                <a:lnTo>
                  <a:pt x="7690" y="14551"/>
                </a:lnTo>
                <a:lnTo>
                  <a:pt x="8517" y="14916"/>
                </a:lnTo>
                <a:lnTo>
                  <a:pt x="9345" y="15306"/>
                </a:lnTo>
                <a:lnTo>
                  <a:pt x="10878" y="16011"/>
                </a:lnTo>
                <a:lnTo>
                  <a:pt x="11656" y="16352"/>
                </a:lnTo>
                <a:lnTo>
                  <a:pt x="12435" y="16644"/>
                </a:lnTo>
                <a:lnTo>
                  <a:pt x="12459" y="16668"/>
                </a:lnTo>
                <a:lnTo>
                  <a:pt x="12508" y="16741"/>
                </a:lnTo>
                <a:lnTo>
                  <a:pt x="12581" y="16766"/>
                </a:lnTo>
                <a:lnTo>
                  <a:pt x="12678" y="16766"/>
                </a:lnTo>
                <a:lnTo>
                  <a:pt x="12751" y="16741"/>
                </a:lnTo>
                <a:lnTo>
                  <a:pt x="12800" y="16693"/>
                </a:lnTo>
                <a:lnTo>
                  <a:pt x="12897" y="16717"/>
                </a:lnTo>
                <a:lnTo>
                  <a:pt x="13019" y="16717"/>
                </a:lnTo>
                <a:lnTo>
                  <a:pt x="13286" y="16668"/>
                </a:lnTo>
                <a:lnTo>
                  <a:pt x="13530" y="16595"/>
                </a:lnTo>
                <a:lnTo>
                  <a:pt x="13724" y="16522"/>
                </a:lnTo>
                <a:lnTo>
                  <a:pt x="14211" y="16279"/>
                </a:lnTo>
                <a:lnTo>
                  <a:pt x="14698" y="16036"/>
                </a:lnTo>
                <a:lnTo>
                  <a:pt x="15647" y="15500"/>
                </a:lnTo>
                <a:lnTo>
                  <a:pt x="16596" y="14965"/>
                </a:lnTo>
                <a:lnTo>
                  <a:pt x="17058" y="14697"/>
                </a:lnTo>
                <a:lnTo>
                  <a:pt x="17545" y="14478"/>
                </a:lnTo>
                <a:lnTo>
                  <a:pt x="17885" y="14332"/>
                </a:lnTo>
                <a:lnTo>
                  <a:pt x="18226" y="14186"/>
                </a:lnTo>
                <a:lnTo>
                  <a:pt x="18542" y="14016"/>
                </a:lnTo>
                <a:lnTo>
                  <a:pt x="18688" y="13894"/>
                </a:lnTo>
                <a:lnTo>
                  <a:pt x="18834" y="13773"/>
                </a:lnTo>
                <a:lnTo>
                  <a:pt x="18883" y="13748"/>
                </a:lnTo>
                <a:lnTo>
                  <a:pt x="18932" y="13724"/>
                </a:lnTo>
                <a:lnTo>
                  <a:pt x="18980" y="13651"/>
                </a:lnTo>
                <a:lnTo>
                  <a:pt x="18980" y="13578"/>
                </a:lnTo>
                <a:lnTo>
                  <a:pt x="18980" y="12726"/>
                </a:lnTo>
                <a:lnTo>
                  <a:pt x="18956" y="11875"/>
                </a:lnTo>
                <a:lnTo>
                  <a:pt x="18883" y="10171"/>
                </a:lnTo>
                <a:lnTo>
                  <a:pt x="18859" y="9271"/>
                </a:lnTo>
                <a:lnTo>
                  <a:pt x="18859" y="8347"/>
                </a:lnTo>
                <a:lnTo>
                  <a:pt x="18883" y="6546"/>
                </a:lnTo>
                <a:lnTo>
                  <a:pt x="18932" y="4648"/>
                </a:lnTo>
                <a:lnTo>
                  <a:pt x="18956" y="2726"/>
                </a:lnTo>
                <a:lnTo>
                  <a:pt x="18980" y="2215"/>
                </a:lnTo>
                <a:lnTo>
                  <a:pt x="18980" y="1679"/>
                </a:lnTo>
                <a:lnTo>
                  <a:pt x="18932" y="1144"/>
                </a:lnTo>
                <a:lnTo>
                  <a:pt x="18883" y="901"/>
                </a:lnTo>
                <a:lnTo>
                  <a:pt x="18834" y="633"/>
                </a:lnTo>
                <a:lnTo>
                  <a:pt x="18883" y="585"/>
                </a:lnTo>
                <a:lnTo>
                  <a:pt x="18883" y="512"/>
                </a:lnTo>
                <a:lnTo>
                  <a:pt x="18883" y="439"/>
                </a:lnTo>
                <a:lnTo>
                  <a:pt x="18834" y="366"/>
                </a:lnTo>
                <a:lnTo>
                  <a:pt x="18761" y="293"/>
                </a:lnTo>
                <a:lnTo>
                  <a:pt x="18664" y="244"/>
                </a:lnTo>
                <a:lnTo>
                  <a:pt x="18421" y="244"/>
                </a:lnTo>
                <a:lnTo>
                  <a:pt x="18177" y="317"/>
                </a:lnTo>
                <a:lnTo>
                  <a:pt x="17958" y="414"/>
                </a:lnTo>
                <a:lnTo>
                  <a:pt x="17715" y="487"/>
                </a:lnTo>
                <a:lnTo>
                  <a:pt x="17374" y="585"/>
                </a:lnTo>
                <a:lnTo>
                  <a:pt x="17058" y="706"/>
                </a:lnTo>
                <a:lnTo>
                  <a:pt x="16742" y="828"/>
                </a:lnTo>
                <a:lnTo>
                  <a:pt x="16425" y="974"/>
                </a:lnTo>
                <a:lnTo>
                  <a:pt x="15817" y="1290"/>
                </a:lnTo>
                <a:lnTo>
                  <a:pt x="15209" y="1655"/>
                </a:lnTo>
                <a:lnTo>
                  <a:pt x="14479" y="2117"/>
                </a:lnTo>
                <a:lnTo>
                  <a:pt x="14089" y="2312"/>
                </a:lnTo>
                <a:lnTo>
                  <a:pt x="13700" y="2507"/>
                </a:lnTo>
                <a:lnTo>
                  <a:pt x="13432" y="2628"/>
                </a:lnTo>
                <a:lnTo>
                  <a:pt x="13165" y="2750"/>
                </a:lnTo>
                <a:lnTo>
                  <a:pt x="12897" y="2920"/>
                </a:lnTo>
                <a:lnTo>
                  <a:pt x="12654" y="3091"/>
                </a:lnTo>
                <a:lnTo>
                  <a:pt x="12532" y="2969"/>
                </a:lnTo>
                <a:lnTo>
                  <a:pt x="12386" y="2896"/>
                </a:lnTo>
                <a:lnTo>
                  <a:pt x="12070" y="2750"/>
                </a:lnTo>
                <a:lnTo>
                  <a:pt x="11875" y="2653"/>
                </a:lnTo>
                <a:lnTo>
                  <a:pt x="11705" y="2555"/>
                </a:lnTo>
                <a:lnTo>
                  <a:pt x="11316" y="2336"/>
                </a:lnTo>
                <a:lnTo>
                  <a:pt x="11072" y="2190"/>
                </a:lnTo>
                <a:lnTo>
                  <a:pt x="10805" y="2093"/>
                </a:lnTo>
                <a:lnTo>
                  <a:pt x="10294" y="1874"/>
                </a:lnTo>
                <a:lnTo>
                  <a:pt x="9758" y="1679"/>
                </a:lnTo>
                <a:lnTo>
                  <a:pt x="9223" y="1485"/>
                </a:lnTo>
                <a:lnTo>
                  <a:pt x="8298" y="1071"/>
                </a:lnTo>
                <a:lnTo>
                  <a:pt x="7836" y="852"/>
                </a:lnTo>
                <a:lnTo>
                  <a:pt x="7398" y="609"/>
                </a:lnTo>
                <a:lnTo>
                  <a:pt x="7325" y="536"/>
                </a:lnTo>
                <a:lnTo>
                  <a:pt x="7228" y="439"/>
                </a:lnTo>
                <a:lnTo>
                  <a:pt x="7057" y="244"/>
                </a:lnTo>
                <a:lnTo>
                  <a:pt x="6936" y="147"/>
                </a:lnTo>
                <a:lnTo>
                  <a:pt x="6838" y="74"/>
                </a:lnTo>
                <a:lnTo>
                  <a:pt x="6741" y="25"/>
                </a:lnTo>
                <a:lnTo>
                  <a:pt x="6619" y="25"/>
                </a:lnTo>
                <a:lnTo>
                  <a:pt x="6571" y="1"/>
                </a:lnTo>
                <a:lnTo>
                  <a:pt x="6498" y="1"/>
                </a:lnTo>
                <a:lnTo>
                  <a:pt x="6449" y="25"/>
                </a:lnTo>
                <a:lnTo>
                  <a:pt x="64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58;p46">
            <a:extLst>
              <a:ext uri="{FF2B5EF4-FFF2-40B4-BE49-F238E27FC236}">
                <a16:creationId xmlns:a16="http://schemas.microsoft.com/office/drawing/2014/main" id="{CFD0D7BB-D33E-CE4E-99DB-64F572E27C8A}"/>
              </a:ext>
            </a:extLst>
          </p:cNvPr>
          <p:cNvSpPr/>
          <p:nvPr/>
        </p:nvSpPr>
        <p:spPr>
          <a:xfrm>
            <a:off x="457325" y="1330060"/>
            <a:ext cx="355778" cy="411093"/>
          </a:xfrm>
          <a:custGeom>
            <a:avLst/>
            <a:gdLst/>
            <a:ahLst/>
            <a:cxnLst/>
            <a:rect l="l" t="t" r="r" b="b"/>
            <a:pathLst>
              <a:path w="16279" h="18810" extrusionOk="0">
                <a:moveTo>
                  <a:pt x="8297" y="536"/>
                </a:moveTo>
                <a:lnTo>
                  <a:pt x="8078" y="658"/>
                </a:lnTo>
                <a:lnTo>
                  <a:pt x="7859" y="780"/>
                </a:lnTo>
                <a:lnTo>
                  <a:pt x="7567" y="974"/>
                </a:lnTo>
                <a:lnTo>
                  <a:pt x="7665" y="804"/>
                </a:lnTo>
                <a:lnTo>
                  <a:pt x="7786" y="682"/>
                </a:lnTo>
                <a:lnTo>
                  <a:pt x="7884" y="609"/>
                </a:lnTo>
                <a:lnTo>
                  <a:pt x="7981" y="585"/>
                </a:lnTo>
                <a:lnTo>
                  <a:pt x="8078" y="561"/>
                </a:lnTo>
                <a:lnTo>
                  <a:pt x="8200" y="536"/>
                </a:lnTo>
                <a:close/>
                <a:moveTo>
                  <a:pt x="8687" y="731"/>
                </a:moveTo>
                <a:lnTo>
                  <a:pt x="8760" y="828"/>
                </a:lnTo>
                <a:lnTo>
                  <a:pt x="8808" y="950"/>
                </a:lnTo>
                <a:lnTo>
                  <a:pt x="8760" y="974"/>
                </a:lnTo>
                <a:lnTo>
                  <a:pt x="8541" y="1072"/>
                </a:lnTo>
                <a:lnTo>
                  <a:pt x="8346" y="1169"/>
                </a:lnTo>
                <a:lnTo>
                  <a:pt x="7957" y="1412"/>
                </a:lnTo>
                <a:lnTo>
                  <a:pt x="7689" y="1583"/>
                </a:lnTo>
                <a:lnTo>
                  <a:pt x="7543" y="1680"/>
                </a:lnTo>
                <a:lnTo>
                  <a:pt x="7397" y="1777"/>
                </a:lnTo>
                <a:lnTo>
                  <a:pt x="7421" y="1534"/>
                </a:lnTo>
                <a:lnTo>
                  <a:pt x="7446" y="1315"/>
                </a:lnTo>
                <a:lnTo>
                  <a:pt x="8054" y="999"/>
                </a:lnTo>
                <a:lnTo>
                  <a:pt x="8370" y="853"/>
                </a:lnTo>
                <a:lnTo>
                  <a:pt x="8687" y="731"/>
                </a:lnTo>
                <a:close/>
                <a:moveTo>
                  <a:pt x="8881" y="1364"/>
                </a:moveTo>
                <a:lnTo>
                  <a:pt x="8881" y="1583"/>
                </a:lnTo>
                <a:lnTo>
                  <a:pt x="8687" y="1656"/>
                </a:lnTo>
                <a:lnTo>
                  <a:pt x="8492" y="1753"/>
                </a:lnTo>
                <a:lnTo>
                  <a:pt x="8249" y="1875"/>
                </a:lnTo>
                <a:lnTo>
                  <a:pt x="8005" y="2021"/>
                </a:lnTo>
                <a:lnTo>
                  <a:pt x="7957" y="2069"/>
                </a:lnTo>
                <a:lnTo>
                  <a:pt x="7932" y="2142"/>
                </a:lnTo>
                <a:lnTo>
                  <a:pt x="7786" y="2142"/>
                </a:lnTo>
                <a:lnTo>
                  <a:pt x="7373" y="2118"/>
                </a:lnTo>
                <a:lnTo>
                  <a:pt x="7373" y="2069"/>
                </a:lnTo>
                <a:lnTo>
                  <a:pt x="7470" y="2069"/>
                </a:lnTo>
                <a:lnTo>
                  <a:pt x="7567" y="2045"/>
                </a:lnTo>
                <a:lnTo>
                  <a:pt x="7738" y="1972"/>
                </a:lnTo>
                <a:lnTo>
                  <a:pt x="8054" y="1777"/>
                </a:lnTo>
                <a:lnTo>
                  <a:pt x="8881" y="1364"/>
                </a:lnTo>
                <a:close/>
                <a:moveTo>
                  <a:pt x="8857" y="2021"/>
                </a:moveTo>
                <a:lnTo>
                  <a:pt x="8857" y="2191"/>
                </a:lnTo>
                <a:lnTo>
                  <a:pt x="8541" y="2167"/>
                </a:lnTo>
                <a:lnTo>
                  <a:pt x="8857" y="2021"/>
                </a:lnTo>
                <a:close/>
                <a:moveTo>
                  <a:pt x="5937" y="2556"/>
                </a:moveTo>
                <a:lnTo>
                  <a:pt x="6765" y="2580"/>
                </a:lnTo>
                <a:lnTo>
                  <a:pt x="7592" y="2629"/>
                </a:lnTo>
                <a:lnTo>
                  <a:pt x="9173" y="2677"/>
                </a:lnTo>
                <a:lnTo>
                  <a:pt x="9976" y="2702"/>
                </a:lnTo>
                <a:lnTo>
                  <a:pt x="10755" y="2726"/>
                </a:lnTo>
                <a:lnTo>
                  <a:pt x="11582" y="2702"/>
                </a:lnTo>
                <a:lnTo>
                  <a:pt x="12385" y="2677"/>
                </a:lnTo>
                <a:lnTo>
                  <a:pt x="13213" y="2629"/>
                </a:lnTo>
                <a:lnTo>
                  <a:pt x="14016" y="2605"/>
                </a:lnTo>
                <a:lnTo>
                  <a:pt x="14064" y="2605"/>
                </a:lnTo>
                <a:lnTo>
                  <a:pt x="14235" y="2750"/>
                </a:lnTo>
                <a:lnTo>
                  <a:pt x="14405" y="2872"/>
                </a:lnTo>
                <a:lnTo>
                  <a:pt x="15038" y="3432"/>
                </a:lnTo>
                <a:lnTo>
                  <a:pt x="15329" y="3724"/>
                </a:lnTo>
                <a:lnTo>
                  <a:pt x="15597" y="4040"/>
                </a:lnTo>
                <a:lnTo>
                  <a:pt x="15694" y="4235"/>
                </a:lnTo>
                <a:lnTo>
                  <a:pt x="15792" y="4405"/>
                </a:lnTo>
                <a:lnTo>
                  <a:pt x="15694" y="4551"/>
                </a:lnTo>
                <a:lnTo>
                  <a:pt x="15573" y="4673"/>
                </a:lnTo>
                <a:lnTo>
                  <a:pt x="15402" y="4843"/>
                </a:lnTo>
                <a:lnTo>
                  <a:pt x="15232" y="4989"/>
                </a:lnTo>
                <a:lnTo>
                  <a:pt x="14843" y="5281"/>
                </a:lnTo>
                <a:lnTo>
                  <a:pt x="14454" y="5549"/>
                </a:lnTo>
                <a:lnTo>
                  <a:pt x="14235" y="5719"/>
                </a:lnTo>
                <a:lnTo>
                  <a:pt x="14064" y="5889"/>
                </a:lnTo>
                <a:lnTo>
                  <a:pt x="13286" y="5865"/>
                </a:lnTo>
                <a:lnTo>
                  <a:pt x="12507" y="5841"/>
                </a:lnTo>
                <a:lnTo>
                  <a:pt x="10974" y="5841"/>
                </a:lnTo>
                <a:lnTo>
                  <a:pt x="7859" y="5889"/>
                </a:lnTo>
                <a:lnTo>
                  <a:pt x="4623" y="5938"/>
                </a:lnTo>
                <a:lnTo>
                  <a:pt x="2385" y="5938"/>
                </a:lnTo>
                <a:lnTo>
                  <a:pt x="2117" y="5962"/>
                </a:lnTo>
                <a:lnTo>
                  <a:pt x="1874" y="6011"/>
                </a:lnTo>
                <a:lnTo>
                  <a:pt x="1849" y="5889"/>
                </a:lnTo>
                <a:lnTo>
                  <a:pt x="1849" y="5768"/>
                </a:lnTo>
                <a:lnTo>
                  <a:pt x="1801" y="5524"/>
                </a:lnTo>
                <a:lnTo>
                  <a:pt x="1655" y="4332"/>
                </a:lnTo>
                <a:lnTo>
                  <a:pt x="1606" y="3724"/>
                </a:lnTo>
                <a:lnTo>
                  <a:pt x="1557" y="3091"/>
                </a:lnTo>
                <a:lnTo>
                  <a:pt x="1557" y="2848"/>
                </a:lnTo>
                <a:lnTo>
                  <a:pt x="1533" y="2580"/>
                </a:lnTo>
                <a:lnTo>
                  <a:pt x="1874" y="2629"/>
                </a:lnTo>
                <a:lnTo>
                  <a:pt x="2214" y="2653"/>
                </a:lnTo>
                <a:lnTo>
                  <a:pt x="2920" y="2653"/>
                </a:lnTo>
                <a:lnTo>
                  <a:pt x="3626" y="2629"/>
                </a:lnTo>
                <a:lnTo>
                  <a:pt x="4283" y="2580"/>
                </a:lnTo>
                <a:lnTo>
                  <a:pt x="5110" y="2556"/>
                </a:lnTo>
                <a:close/>
                <a:moveTo>
                  <a:pt x="8468" y="6352"/>
                </a:moveTo>
                <a:lnTo>
                  <a:pt x="8200" y="6449"/>
                </a:lnTo>
                <a:lnTo>
                  <a:pt x="7835" y="6644"/>
                </a:lnTo>
                <a:lnTo>
                  <a:pt x="7665" y="6765"/>
                </a:lnTo>
                <a:lnTo>
                  <a:pt x="7494" y="6887"/>
                </a:lnTo>
                <a:lnTo>
                  <a:pt x="7470" y="6619"/>
                </a:lnTo>
                <a:lnTo>
                  <a:pt x="7421" y="6352"/>
                </a:lnTo>
                <a:close/>
                <a:moveTo>
                  <a:pt x="8735" y="6644"/>
                </a:moveTo>
                <a:lnTo>
                  <a:pt x="8735" y="6692"/>
                </a:lnTo>
                <a:lnTo>
                  <a:pt x="8735" y="6960"/>
                </a:lnTo>
                <a:lnTo>
                  <a:pt x="8103" y="6936"/>
                </a:lnTo>
                <a:lnTo>
                  <a:pt x="8030" y="6936"/>
                </a:lnTo>
                <a:lnTo>
                  <a:pt x="8200" y="6863"/>
                </a:lnTo>
                <a:lnTo>
                  <a:pt x="8735" y="6644"/>
                </a:lnTo>
                <a:close/>
                <a:moveTo>
                  <a:pt x="3942" y="7301"/>
                </a:moveTo>
                <a:lnTo>
                  <a:pt x="4331" y="7325"/>
                </a:lnTo>
                <a:lnTo>
                  <a:pt x="5061" y="7374"/>
                </a:lnTo>
                <a:lnTo>
                  <a:pt x="5864" y="7422"/>
                </a:lnTo>
                <a:lnTo>
                  <a:pt x="6667" y="7447"/>
                </a:lnTo>
                <a:lnTo>
                  <a:pt x="8297" y="7471"/>
                </a:lnTo>
                <a:lnTo>
                  <a:pt x="8833" y="7495"/>
                </a:lnTo>
                <a:lnTo>
                  <a:pt x="8930" y="7520"/>
                </a:lnTo>
                <a:lnTo>
                  <a:pt x="9052" y="7495"/>
                </a:lnTo>
                <a:lnTo>
                  <a:pt x="11607" y="7593"/>
                </a:lnTo>
                <a:lnTo>
                  <a:pt x="12361" y="7617"/>
                </a:lnTo>
                <a:lnTo>
                  <a:pt x="13115" y="7593"/>
                </a:lnTo>
                <a:lnTo>
                  <a:pt x="13870" y="7568"/>
                </a:lnTo>
                <a:lnTo>
                  <a:pt x="14624" y="7568"/>
                </a:lnTo>
                <a:lnTo>
                  <a:pt x="14600" y="7739"/>
                </a:lnTo>
                <a:lnTo>
                  <a:pt x="14575" y="7933"/>
                </a:lnTo>
                <a:lnTo>
                  <a:pt x="14575" y="8298"/>
                </a:lnTo>
                <a:lnTo>
                  <a:pt x="14624" y="8980"/>
                </a:lnTo>
                <a:lnTo>
                  <a:pt x="14697" y="9539"/>
                </a:lnTo>
                <a:lnTo>
                  <a:pt x="14746" y="10123"/>
                </a:lnTo>
                <a:lnTo>
                  <a:pt x="14770" y="10391"/>
                </a:lnTo>
                <a:lnTo>
                  <a:pt x="14794" y="10659"/>
                </a:lnTo>
                <a:lnTo>
                  <a:pt x="13310" y="10707"/>
                </a:lnTo>
                <a:lnTo>
                  <a:pt x="11826" y="10780"/>
                </a:lnTo>
                <a:lnTo>
                  <a:pt x="10341" y="10829"/>
                </a:lnTo>
                <a:lnTo>
                  <a:pt x="9587" y="10853"/>
                </a:lnTo>
                <a:lnTo>
                  <a:pt x="8833" y="10829"/>
                </a:lnTo>
                <a:lnTo>
                  <a:pt x="7178" y="10780"/>
                </a:lnTo>
                <a:lnTo>
                  <a:pt x="6327" y="10780"/>
                </a:lnTo>
                <a:lnTo>
                  <a:pt x="5499" y="10804"/>
                </a:lnTo>
                <a:lnTo>
                  <a:pt x="4088" y="10853"/>
                </a:lnTo>
                <a:lnTo>
                  <a:pt x="3358" y="10902"/>
                </a:lnTo>
                <a:lnTo>
                  <a:pt x="3017" y="10926"/>
                </a:lnTo>
                <a:lnTo>
                  <a:pt x="2677" y="10999"/>
                </a:lnTo>
                <a:lnTo>
                  <a:pt x="2677" y="10926"/>
                </a:lnTo>
                <a:lnTo>
                  <a:pt x="2652" y="10853"/>
                </a:lnTo>
                <a:lnTo>
                  <a:pt x="2604" y="10804"/>
                </a:lnTo>
                <a:lnTo>
                  <a:pt x="2531" y="10756"/>
                </a:lnTo>
                <a:lnTo>
                  <a:pt x="2239" y="10586"/>
                </a:lnTo>
                <a:lnTo>
                  <a:pt x="1947" y="10391"/>
                </a:lnTo>
                <a:lnTo>
                  <a:pt x="1411" y="10002"/>
                </a:lnTo>
                <a:lnTo>
                  <a:pt x="1168" y="9807"/>
                </a:lnTo>
                <a:lnTo>
                  <a:pt x="925" y="9612"/>
                </a:lnTo>
                <a:lnTo>
                  <a:pt x="681" y="9393"/>
                </a:lnTo>
                <a:lnTo>
                  <a:pt x="438" y="9199"/>
                </a:lnTo>
                <a:lnTo>
                  <a:pt x="633" y="9028"/>
                </a:lnTo>
                <a:lnTo>
                  <a:pt x="1338" y="8396"/>
                </a:lnTo>
                <a:lnTo>
                  <a:pt x="1703" y="8104"/>
                </a:lnTo>
                <a:lnTo>
                  <a:pt x="2068" y="7812"/>
                </a:lnTo>
                <a:lnTo>
                  <a:pt x="2336" y="7641"/>
                </a:lnTo>
                <a:lnTo>
                  <a:pt x="2458" y="7568"/>
                </a:lnTo>
                <a:lnTo>
                  <a:pt x="2579" y="7447"/>
                </a:lnTo>
                <a:lnTo>
                  <a:pt x="2604" y="7374"/>
                </a:lnTo>
                <a:lnTo>
                  <a:pt x="2847" y="7374"/>
                </a:lnTo>
                <a:lnTo>
                  <a:pt x="3115" y="7349"/>
                </a:lnTo>
                <a:lnTo>
                  <a:pt x="3577" y="7301"/>
                </a:lnTo>
                <a:close/>
                <a:moveTo>
                  <a:pt x="7446" y="11242"/>
                </a:moveTo>
                <a:lnTo>
                  <a:pt x="8541" y="11291"/>
                </a:lnTo>
                <a:lnTo>
                  <a:pt x="8395" y="11364"/>
                </a:lnTo>
                <a:lnTo>
                  <a:pt x="8249" y="11461"/>
                </a:lnTo>
                <a:lnTo>
                  <a:pt x="7981" y="11632"/>
                </a:lnTo>
                <a:lnTo>
                  <a:pt x="7567" y="11851"/>
                </a:lnTo>
                <a:lnTo>
                  <a:pt x="7519" y="11534"/>
                </a:lnTo>
                <a:lnTo>
                  <a:pt x="7494" y="11388"/>
                </a:lnTo>
                <a:lnTo>
                  <a:pt x="7446" y="11242"/>
                </a:lnTo>
                <a:close/>
                <a:moveTo>
                  <a:pt x="8784" y="11632"/>
                </a:moveTo>
                <a:lnTo>
                  <a:pt x="8735" y="12094"/>
                </a:lnTo>
                <a:lnTo>
                  <a:pt x="8541" y="12167"/>
                </a:lnTo>
                <a:lnTo>
                  <a:pt x="8370" y="12264"/>
                </a:lnTo>
                <a:lnTo>
                  <a:pt x="8005" y="12459"/>
                </a:lnTo>
                <a:lnTo>
                  <a:pt x="7762" y="12581"/>
                </a:lnTo>
                <a:lnTo>
                  <a:pt x="7640" y="12678"/>
                </a:lnTo>
                <a:lnTo>
                  <a:pt x="7543" y="12751"/>
                </a:lnTo>
                <a:lnTo>
                  <a:pt x="7543" y="12678"/>
                </a:lnTo>
                <a:lnTo>
                  <a:pt x="7567" y="12216"/>
                </a:lnTo>
                <a:lnTo>
                  <a:pt x="7713" y="12167"/>
                </a:lnTo>
                <a:lnTo>
                  <a:pt x="7859" y="12118"/>
                </a:lnTo>
                <a:lnTo>
                  <a:pt x="8103" y="11997"/>
                </a:lnTo>
                <a:lnTo>
                  <a:pt x="8443" y="11826"/>
                </a:lnTo>
                <a:lnTo>
                  <a:pt x="8614" y="11729"/>
                </a:lnTo>
                <a:lnTo>
                  <a:pt x="8784" y="11632"/>
                </a:lnTo>
                <a:close/>
                <a:moveTo>
                  <a:pt x="8735" y="12581"/>
                </a:moveTo>
                <a:lnTo>
                  <a:pt x="8735" y="13189"/>
                </a:lnTo>
                <a:lnTo>
                  <a:pt x="8662" y="13165"/>
                </a:lnTo>
                <a:lnTo>
                  <a:pt x="8565" y="13165"/>
                </a:lnTo>
                <a:lnTo>
                  <a:pt x="8468" y="13189"/>
                </a:lnTo>
                <a:lnTo>
                  <a:pt x="8249" y="13262"/>
                </a:lnTo>
                <a:lnTo>
                  <a:pt x="8054" y="13384"/>
                </a:lnTo>
                <a:lnTo>
                  <a:pt x="7859" y="13481"/>
                </a:lnTo>
                <a:lnTo>
                  <a:pt x="7665" y="13627"/>
                </a:lnTo>
                <a:lnTo>
                  <a:pt x="7446" y="13797"/>
                </a:lnTo>
                <a:lnTo>
                  <a:pt x="7494" y="13140"/>
                </a:lnTo>
                <a:lnTo>
                  <a:pt x="7665" y="13116"/>
                </a:lnTo>
                <a:lnTo>
                  <a:pt x="7835" y="13043"/>
                </a:lnTo>
                <a:lnTo>
                  <a:pt x="8151" y="12873"/>
                </a:lnTo>
                <a:lnTo>
                  <a:pt x="8735" y="12581"/>
                </a:lnTo>
                <a:close/>
                <a:moveTo>
                  <a:pt x="8735" y="13578"/>
                </a:moveTo>
                <a:lnTo>
                  <a:pt x="8735" y="14138"/>
                </a:lnTo>
                <a:lnTo>
                  <a:pt x="8541" y="14211"/>
                </a:lnTo>
                <a:lnTo>
                  <a:pt x="8346" y="14284"/>
                </a:lnTo>
                <a:lnTo>
                  <a:pt x="7981" y="14454"/>
                </a:lnTo>
                <a:lnTo>
                  <a:pt x="7689" y="14576"/>
                </a:lnTo>
                <a:lnTo>
                  <a:pt x="7543" y="14673"/>
                </a:lnTo>
                <a:lnTo>
                  <a:pt x="7421" y="14746"/>
                </a:lnTo>
                <a:lnTo>
                  <a:pt x="7421" y="14454"/>
                </a:lnTo>
                <a:lnTo>
                  <a:pt x="7421" y="14138"/>
                </a:lnTo>
                <a:lnTo>
                  <a:pt x="7567" y="14089"/>
                </a:lnTo>
                <a:lnTo>
                  <a:pt x="7738" y="14016"/>
                </a:lnTo>
                <a:lnTo>
                  <a:pt x="8005" y="13870"/>
                </a:lnTo>
                <a:lnTo>
                  <a:pt x="8176" y="13773"/>
                </a:lnTo>
                <a:lnTo>
                  <a:pt x="8370" y="13724"/>
                </a:lnTo>
                <a:lnTo>
                  <a:pt x="8735" y="13578"/>
                </a:lnTo>
                <a:close/>
                <a:moveTo>
                  <a:pt x="8735" y="14625"/>
                </a:moveTo>
                <a:lnTo>
                  <a:pt x="8735" y="15014"/>
                </a:lnTo>
                <a:lnTo>
                  <a:pt x="8687" y="15038"/>
                </a:lnTo>
                <a:lnTo>
                  <a:pt x="7908" y="15501"/>
                </a:lnTo>
                <a:lnTo>
                  <a:pt x="7689" y="15598"/>
                </a:lnTo>
                <a:lnTo>
                  <a:pt x="7446" y="15720"/>
                </a:lnTo>
                <a:lnTo>
                  <a:pt x="7421" y="15087"/>
                </a:lnTo>
                <a:lnTo>
                  <a:pt x="7592" y="15063"/>
                </a:lnTo>
                <a:lnTo>
                  <a:pt x="7738" y="15014"/>
                </a:lnTo>
                <a:lnTo>
                  <a:pt x="8054" y="14892"/>
                </a:lnTo>
                <a:lnTo>
                  <a:pt x="8735" y="14625"/>
                </a:lnTo>
                <a:close/>
                <a:moveTo>
                  <a:pt x="8711" y="15452"/>
                </a:moveTo>
                <a:lnTo>
                  <a:pt x="8711" y="16231"/>
                </a:lnTo>
                <a:lnTo>
                  <a:pt x="8419" y="16328"/>
                </a:lnTo>
                <a:lnTo>
                  <a:pt x="8151" y="16425"/>
                </a:lnTo>
                <a:lnTo>
                  <a:pt x="7811" y="16523"/>
                </a:lnTo>
                <a:lnTo>
                  <a:pt x="7494" y="16620"/>
                </a:lnTo>
                <a:lnTo>
                  <a:pt x="7470" y="16012"/>
                </a:lnTo>
                <a:lnTo>
                  <a:pt x="7567" y="16012"/>
                </a:lnTo>
                <a:lnTo>
                  <a:pt x="7689" y="15963"/>
                </a:lnTo>
                <a:lnTo>
                  <a:pt x="7908" y="15890"/>
                </a:lnTo>
                <a:lnTo>
                  <a:pt x="8322" y="15671"/>
                </a:lnTo>
                <a:lnTo>
                  <a:pt x="8711" y="15452"/>
                </a:lnTo>
                <a:close/>
                <a:moveTo>
                  <a:pt x="8687" y="16717"/>
                </a:moveTo>
                <a:lnTo>
                  <a:pt x="8687" y="17082"/>
                </a:lnTo>
                <a:lnTo>
                  <a:pt x="8687" y="17107"/>
                </a:lnTo>
                <a:lnTo>
                  <a:pt x="8346" y="17228"/>
                </a:lnTo>
                <a:lnTo>
                  <a:pt x="8005" y="17399"/>
                </a:lnTo>
                <a:lnTo>
                  <a:pt x="7543" y="17593"/>
                </a:lnTo>
                <a:lnTo>
                  <a:pt x="7519" y="17009"/>
                </a:lnTo>
                <a:lnTo>
                  <a:pt x="7689" y="17009"/>
                </a:lnTo>
                <a:lnTo>
                  <a:pt x="7859" y="16961"/>
                </a:lnTo>
                <a:lnTo>
                  <a:pt x="8176" y="16888"/>
                </a:lnTo>
                <a:lnTo>
                  <a:pt x="8687" y="16717"/>
                </a:lnTo>
                <a:close/>
                <a:moveTo>
                  <a:pt x="8687" y="17545"/>
                </a:moveTo>
                <a:lnTo>
                  <a:pt x="8687" y="18250"/>
                </a:lnTo>
                <a:lnTo>
                  <a:pt x="8370" y="18275"/>
                </a:lnTo>
                <a:lnTo>
                  <a:pt x="8054" y="18299"/>
                </a:lnTo>
                <a:lnTo>
                  <a:pt x="7835" y="18323"/>
                </a:lnTo>
                <a:lnTo>
                  <a:pt x="7592" y="18348"/>
                </a:lnTo>
                <a:lnTo>
                  <a:pt x="7543" y="18372"/>
                </a:lnTo>
                <a:lnTo>
                  <a:pt x="7543" y="18031"/>
                </a:lnTo>
                <a:lnTo>
                  <a:pt x="7689" y="17983"/>
                </a:lnTo>
                <a:lnTo>
                  <a:pt x="7811" y="17934"/>
                </a:lnTo>
                <a:lnTo>
                  <a:pt x="8078" y="17812"/>
                </a:lnTo>
                <a:lnTo>
                  <a:pt x="8687" y="17545"/>
                </a:lnTo>
                <a:close/>
                <a:moveTo>
                  <a:pt x="8078" y="1"/>
                </a:moveTo>
                <a:lnTo>
                  <a:pt x="7884" y="25"/>
                </a:lnTo>
                <a:lnTo>
                  <a:pt x="7713" y="74"/>
                </a:lnTo>
                <a:lnTo>
                  <a:pt x="7567" y="171"/>
                </a:lnTo>
                <a:lnTo>
                  <a:pt x="7446" y="269"/>
                </a:lnTo>
                <a:lnTo>
                  <a:pt x="7324" y="390"/>
                </a:lnTo>
                <a:lnTo>
                  <a:pt x="7227" y="536"/>
                </a:lnTo>
                <a:lnTo>
                  <a:pt x="7154" y="682"/>
                </a:lnTo>
                <a:lnTo>
                  <a:pt x="7081" y="853"/>
                </a:lnTo>
                <a:lnTo>
                  <a:pt x="7032" y="1023"/>
                </a:lnTo>
                <a:lnTo>
                  <a:pt x="6959" y="1388"/>
                </a:lnTo>
                <a:lnTo>
                  <a:pt x="6935" y="1753"/>
                </a:lnTo>
                <a:lnTo>
                  <a:pt x="6959" y="2118"/>
                </a:lnTo>
                <a:lnTo>
                  <a:pt x="6959" y="2118"/>
                </a:lnTo>
                <a:lnTo>
                  <a:pt x="5816" y="2094"/>
                </a:lnTo>
                <a:lnTo>
                  <a:pt x="4672" y="2094"/>
                </a:lnTo>
                <a:lnTo>
                  <a:pt x="2993" y="2167"/>
                </a:lnTo>
                <a:lnTo>
                  <a:pt x="1801" y="2167"/>
                </a:lnTo>
                <a:lnTo>
                  <a:pt x="1387" y="2191"/>
                </a:lnTo>
                <a:lnTo>
                  <a:pt x="1338" y="2191"/>
                </a:lnTo>
                <a:lnTo>
                  <a:pt x="1290" y="2215"/>
                </a:lnTo>
                <a:lnTo>
                  <a:pt x="1290" y="2240"/>
                </a:lnTo>
                <a:lnTo>
                  <a:pt x="1217" y="2288"/>
                </a:lnTo>
                <a:lnTo>
                  <a:pt x="1192" y="2361"/>
                </a:lnTo>
                <a:lnTo>
                  <a:pt x="1119" y="2556"/>
                </a:lnTo>
                <a:lnTo>
                  <a:pt x="1071" y="2775"/>
                </a:lnTo>
                <a:lnTo>
                  <a:pt x="1046" y="3018"/>
                </a:lnTo>
                <a:lnTo>
                  <a:pt x="1046" y="3261"/>
                </a:lnTo>
                <a:lnTo>
                  <a:pt x="1071" y="3748"/>
                </a:lnTo>
                <a:lnTo>
                  <a:pt x="1119" y="4162"/>
                </a:lnTo>
                <a:lnTo>
                  <a:pt x="1168" y="4770"/>
                </a:lnTo>
                <a:lnTo>
                  <a:pt x="1241" y="5378"/>
                </a:lnTo>
                <a:lnTo>
                  <a:pt x="1265" y="5622"/>
                </a:lnTo>
                <a:lnTo>
                  <a:pt x="1290" y="5889"/>
                </a:lnTo>
                <a:lnTo>
                  <a:pt x="1314" y="6011"/>
                </a:lnTo>
                <a:lnTo>
                  <a:pt x="1338" y="6133"/>
                </a:lnTo>
                <a:lnTo>
                  <a:pt x="1411" y="6230"/>
                </a:lnTo>
                <a:lnTo>
                  <a:pt x="1484" y="6303"/>
                </a:lnTo>
                <a:lnTo>
                  <a:pt x="1557" y="6352"/>
                </a:lnTo>
                <a:lnTo>
                  <a:pt x="1630" y="6352"/>
                </a:lnTo>
                <a:lnTo>
                  <a:pt x="1703" y="6327"/>
                </a:lnTo>
                <a:lnTo>
                  <a:pt x="1776" y="6279"/>
                </a:lnTo>
                <a:lnTo>
                  <a:pt x="1801" y="6254"/>
                </a:lnTo>
                <a:lnTo>
                  <a:pt x="2020" y="6303"/>
                </a:lnTo>
                <a:lnTo>
                  <a:pt x="2239" y="6327"/>
                </a:lnTo>
                <a:lnTo>
                  <a:pt x="2701" y="6352"/>
                </a:lnTo>
                <a:lnTo>
                  <a:pt x="4429" y="6376"/>
                </a:lnTo>
                <a:lnTo>
                  <a:pt x="6959" y="6352"/>
                </a:lnTo>
                <a:lnTo>
                  <a:pt x="6984" y="6595"/>
                </a:lnTo>
                <a:lnTo>
                  <a:pt x="7008" y="6911"/>
                </a:lnTo>
                <a:lnTo>
                  <a:pt x="5962" y="6887"/>
                </a:lnTo>
                <a:lnTo>
                  <a:pt x="4891" y="6838"/>
                </a:lnTo>
                <a:lnTo>
                  <a:pt x="4161" y="6814"/>
                </a:lnTo>
                <a:lnTo>
                  <a:pt x="3163" y="6814"/>
                </a:lnTo>
                <a:lnTo>
                  <a:pt x="2896" y="6863"/>
                </a:lnTo>
                <a:lnTo>
                  <a:pt x="2628" y="6936"/>
                </a:lnTo>
                <a:lnTo>
                  <a:pt x="2506" y="6984"/>
                </a:lnTo>
                <a:lnTo>
                  <a:pt x="2409" y="7057"/>
                </a:lnTo>
                <a:lnTo>
                  <a:pt x="2360" y="7033"/>
                </a:lnTo>
                <a:lnTo>
                  <a:pt x="2263" y="7033"/>
                </a:lnTo>
                <a:lnTo>
                  <a:pt x="2190" y="7057"/>
                </a:lnTo>
                <a:lnTo>
                  <a:pt x="1995" y="7130"/>
                </a:lnTo>
                <a:lnTo>
                  <a:pt x="1825" y="7228"/>
                </a:lnTo>
                <a:lnTo>
                  <a:pt x="1630" y="7374"/>
                </a:lnTo>
                <a:lnTo>
                  <a:pt x="1290" y="7666"/>
                </a:lnTo>
                <a:lnTo>
                  <a:pt x="1022" y="7933"/>
                </a:lnTo>
                <a:lnTo>
                  <a:pt x="681" y="8250"/>
                </a:lnTo>
                <a:lnTo>
                  <a:pt x="365" y="8590"/>
                </a:lnTo>
                <a:lnTo>
                  <a:pt x="243" y="8712"/>
                </a:lnTo>
                <a:lnTo>
                  <a:pt x="122" y="8858"/>
                </a:lnTo>
                <a:lnTo>
                  <a:pt x="24" y="9004"/>
                </a:lnTo>
                <a:lnTo>
                  <a:pt x="0" y="9077"/>
                </a:lnTo>
                <a:lnTo>
                  <a:pt x="0" y="9174"/>
                </a:lnTo>
                <a:lnTo>
                  <a:pt x="0" y="9199"/>
                </a:lnTo>
                <a:lnTo>
                  <a:pt x="0" y="9247"/>
                </a:lnTo>
                <a:lnTo>
                  <a:pt x="0" y="9320"/>
                </a:lnTo>
                <a:lnTo>
                  <a:pt x="73" y="9466"/>
                </a:lnTo>
                <a:lnTo>
                  <a:pt x="170" y="9612"/>
                </a:lnTo>
                <a:lnTo>
                  <a:pt x="292" y="9758"/>
                </a:lnTo>
                <a:lnTo>
                  <a:pt x="414" y="9904"/>
                </a:lnTo>
                <a:lnTo>
                  <a:pt x="681" y="10148"/>
                </a:lnTo>
                <a:lnTo>
                  <a:pt x="949" y="10367"/>
                </a:lnTo>
                <a:lnTo>
                  <a:pt x="1265" y="10610"/>
                </a:lnTo>
                <a:lnTo>
                  <a:pt x="1582" y="10829"/>
                </a:lnTo>
                <a:lnTo>
                  <a:pt x="1922" y="11048"/>
                </a:lnTo>
                <a:lnTo>
                  <a:pt x="2239" y="11242"/>
                </a:lnTo>
                <a:lnTo>
                  <a:pt x="2312" y="11267"/>
                </a:lnTo>
                <a:lnTo>
                  <a:pt x="2385" y="11267"/>
                </a:lnTo>
                <a:lnTo>
                  <a:pt x="2750" y="11340"/>
                </a:lnTo>
                <a:lnTo>
                  <a:pt x="3139" y="11388"/>
                </a:lnTo>
                <a:lnTo>
                  <a:pt x="3528" y="11388"/>
                </a:lnTo>
                <a:lnTo>
                  <a:pt x="3918" y="11364"/>
                </a:lnTo>
                <a:lnTo>
                  <a:pt x="4721" y="11315"/>
                </a:lnTo>
                <a:lnTo>
                  <a:pt x="5499" y="11267"/>
                </a:lnTo>
                <a:lnTo>
                  <a:pt x="6278" y="11242"/>
                </a:lnTo>
                <a:lnTo>
                  <a:pt x="7081" y="11242"/>
                </a:lnTo>
                <a:lnTo>
                  <a:pt x="7081" y="11607"/>
                </a:lnTo>
                <a:lnTo>
                  <a:pt x="7081" y="11972"/>
                </a:lnTo>
                <a:lnTo>
                  <a:pt x="7081" y="12313"/>
                </a:lnTo>
                <a:lnTo>
                  <a:pt x="7057" y="12678"/>
                </a:lnTo>
                <a:lnTo>
                  <a:pt x="6984" y="13578"/>
                </a:lnTo>
                <a:lnTo>
                  <a:pt x="6935" y="14016"/>
                </a:lnTo>
                <a:lnTo>
                  <a:pt x="6911" y="14454"/>
                </a:lnTo>
                <a:lnTo>
                  <a:pt x="6911" y="15476"/>
                </a:lnTo>
                <a:lnTo>
                  <a:pt x="6959" y="16498"/>
                </a:lnTo>
                <a:lnTo>
                  <a:pt x="7057" y="18542"/>
                </a:lnTo>
                <a:lnTo>
                  <a:pt x="7057" y="18615"/>
                </a:lnTo>
                <a:lnTo>
                  <a:pt x="7081" y="18688"/>
                </a:lnTo>
                <a:lnTo>
                  <a:pt x="7130" y="18737"/>
                </a:lnTo>
                <a:lnTo>
                  <a:pt x="7203" y="18761"/>
                </a:lnTo>
                <a:lnTo>
                  <a:pt x="7251" y="18786"/>
                </a:lnTo>
                <a:lnTo>
                  <a:pt x="7324" y="18786"/>
                </a:lnTo>
                <a:lnTo>
                  <a:pt x="7373" y="18761"/>
                </a:lnTo>
                <a:lnTo>
                  <a:pt x="7446" y="18737"/>
                </a:lnTo>
                <a:lnTo>
                  <a:pt x="7519" y="18786"/>
                </a:lnTo>
                <a:lnTo>
                  <a:pt x="7640" y="18810"/>
                </a:lnTo>
                <a:lnTo>
                  <a:pt x="8662" y="18810"/>
                </a:lnTo>
                <a:lnTo>
                  <a:pt x="8954" y="18786"/>
                </a:lnTo>
                <a:lnTo>
                  <a:pt x="9003" y="18786"/>
                </a:lnTo>
                <a:lnTo>
                  <a:pt x="9076" y="18761"/>
                </a:lnTo>
                <a:lnTo>
                  <a:pt x="9149" y="18664"/>
                </a:lnTo>
                <a:lnTo>
                  <a:pt x="9198" y="18542"/>
                </a:lnTo>
                <a:lnTo>
                  <a:pt x="9198" y="18421"/>
                </a:lnTo>
                <a:lnTo>
                  <a:pt x="9198" y="18323"/>
                </a:lnTo>
                <a:lnTo>
                  <a:pt x="9222" y="16547"/>
                </a:lnTo>
                <a:lnTo>
                  <a:pt x="9246" y="14771"/>
                </a:lnTo>
                <a:lnTo>
                  <a:pt x="9271" y="12946"/>
                </a:lnTo>
                <a:lnTo>
                  <a:pt x="9295" y="12118"/>
                </a:lnTo>
                <a:lnTo>
                  <a:pt x="9271" y="11729"/>
                </a:lnTo>
                <a:lnTo>
                  <a:pt x="9246" y="11315"/>
                </a:lnTo>
                <a:lnTo>
                  <a:pt x="10682" y="11315"/>
                </a:lnTo>
                <a:lnTo>
                  <a:pt x="12142" y="11267"/>
                </a:lnTo>
                <a:lnTo>
                  <a:pt x="13578" y="11194"/>
                </a:lnTo>
                <a:lnTo>
                  <a:pt x="14283" y="11169"/>
                </a:lnTo>
                <a:lnTo>
                  <a:pt x="15013" y="11169"/>
                </a:lnTo>
                <a:lnTo>
                  <a:pt x="15135" y="11145"/>
                </a:lnTo>
                <a:lnTo>
                  <a:pt x="15208" y="11072"/>
                </a:lnTo>
                <a:lnTo>
                  <a:pt x="15257" y="10999"/>
                </a:lnTo>
                <a:lnTo>
                  <a:pt x="15257" y="10902"/>
                </a:lnTo>
                <a:lnTo>
                  <a:pt x="15305" y="10731"/>
                </a:lnTo>
                <a:lnTo>
                  <a:pt x="15305" y="10586"/>
                </a:lnTo>
                <a:lnTo>
                  <a:pt x="15281" y="10245"/>
                </a:lnTo>
                <a:lnTo>
                  <a:pt x="15135" y="9126"/>
                </a:lnTo>
                <a:lnTo>
                  <a:pt x="15086" y="8615"/>
                </a:lnTo>
                <a:lnTo>
                  <a:pt x="15086" y="8104"/>
                </a:lnTo>
                <a:lnTo>
                  <a:pt x="15086" y="7933"/>
                </a:lnTo>
                <a:lnTo>
                  <a:pt x="15111" y="7739"/>
                </a:lnTo>
                <a:lnTo>
                  <a:pt x="15135" y="7568"/>
                </a:lnTo>
                <a:lnTo>
                  <a:pt x="15135" y="7374"/>
                </a:lnTo>
                <a:lnTo>
                  <a:pt x="15135" y="7276"/>
                </a:lnTo>
                <a:lnTo>
                  <a:pt x="15111" y="7179"/>
                </a:lnTo>
                <a:lnTo>
                  <a:pt x="15086" y="7130"/>
                </a:lnTo>
                <a:lnTo>
                  <a:pt x="15038" y="7106"/>
                </a:lnTo>
                <a:lnTo>
                  <a:pt x="14965" y="7057"/>
                </a:lnTo>
                <a:lnTo>
                  <a:pt x="14892" y="7033"/>
                </a:lnTo>
                <a:lnTo>
                  <a:pt x="14064" y="7033"/>
                </a:lnTo>
                <a:lnTo>
                  <a:pt x="13237" y="7057"/>
                </a:lnTo>
                <a:lnTo>
                  <a:pt x="12434" y="7082"/>
                </a:lnTo>
                <a:lnTo>
                  <a:pt x="11607" y="7082"/>
                </a:lnTo>
                <a:lnTo>
                  <a:pt x="9246" y="6984"/>
                </a:lnTo>
                <a:lnTo>
                  <a:pt x="9246" y="6765"/>
                </a:lnTo>
                <a:lnTo>
                  <a:pt x="9246" y="6571"/>
                </a:lnTo>
                <a:lnTo>
                  <a:pt x="9198" y="6352"/>
                </a:lnTo>
                <a:lnTo>
                  <a:pt x="9222" y="6327"/>
                </a:lnTo>
                <a:lnTo>
                  <a:pt x="10925" y="6303"/>
                </a:lnTo>
                <a:lnTo>
                  <a:pt x="12556" y="6303"/>
                </a:lnTo>
                <a:lnTo>
                  <a:pt x="14186" y="6376"/>
                </a:lnTo>
                <a:lnTo>
                  <a:pt x="14259" y="6376"/>
                </a:lnTo>
                <a:lnTo>
                  <a:pt x="14308" y="6352"/>
                </a:lnTo>
                <a:lnTo>
                  <a:pt x="14381" y="6279"/>
                </a:lnTo>
                <a:lnTo>
                  <a:pt x="14405" y="6206"/>
                </a:lnTo>
                <a:lnTo>
                  <a:pt x="14405" y="6108"/>
                </a:lnTo>
                <a:lnTo>
                  <a:pt x="14575" y="5962"/>
                </a:lnTo>
                <a:lnTo>
                  <a:pt x="14940" y="5670"/>
                </a:lnTo>
                <a:lnTo>
                  <a:pt x="15329" y="5427"/>
                </a:lnTo>
                <a:lnTo>
                  <a:pt x="15597" y="5232"/>
                </a:lnTo>
                <a:lnTo>
                  <a:pt x="15913" y="4965"/>
                </a:lnTo>
                <a:lnTo>
                  <a:pt x="16059" y="4819"/>
                </a:lnTo>
                <a:lnTo>
                  <a:pt x="16181" y="4673"/>
                </a:lnTo>
                <a:lnTo>
                  <a:pt x="16254" y="4502"/>
                </a:lnTo>
                <a:lnTo>
                  <a:pt x="16254" y="4429"/>
                </a:lnTo>
                <a:lnTo>
                  <a:pt x="16254" y="4356"/>
                </a:lnTo>
                <a:lnTo>
                  <a:pt x="16278" y="4283"/>
                </a:lnTo>
                <a:lnTo>
                  <a:pt x="16278" y="4210"/>
                </a:lnTo>
                <a:lnTo>
                  <a:pt x="16230" y="4064"/>
                </a:lnTo>
                <a:lnTo>
                  <a:pt x="16132" y="3894"/>
                </a:lnTo>
                <a:lnTo>
                  <a:pt x="16011" y="3724"/>
                </a:lnTo>
                <a:lnTo>
                  <a:pt x="15743" y="3432"/>
                </a:lnTo>
                <a:lnTo>
                  <a:pt x="15524" y="3213"/>
                </a:lnTo>
                <a:lnTo>
                  <a:pt x="15135" y="2848"/>
                </a:lnTo>
                <a:lnTo>
                  <a:pt x="14746" y="2532"/>
                </a:lnTo>
                <a:lnTo>
                  <a:pt x="14478" y="2288"/>
                </a:lnTo>
                <a:lnTo>
                  <a:pt x="14308" y="2215"/>
                </a:lnTo>
                <a:lnTo>
                  <a:pt x="14235" y="2167"/>
                </a:lnTo>
                <a:lnTo>
                  <a:pt x="14162" y="2167"/>
                </a:lnTo>
                <a:lnTo>
                  <a:pt x="14089" y="2118"/>
                </a:lnTo>
                <a:lnTo>
                  <a:pt x="14016" y="2118"/>
                </a:lnTo>
                <a:lnTo>
                  <a:pt x="13237" y="2142"/>
                </a:lnTo>
                <a:lnTo>
                  <a:pt x="12483" y="2167"/>
                </a:lnTo>
                <a:lnTo>
                  <a:pt x="11704" y="2215"/>
                </a:lnTo>
                <a:lnTo>
                  <a:pt x="10950" y="2240"/>
                </a:lnTo>
                <a:lnTo>
                  <a:pt x="10171" y="2240"/>
                </a:lnTo>
                <a:lnTo>
                  <a:pt x="9392" y="2215"/>
                </a:lnTo>
                <a:lnTo>
                  <a:pt x="9441" y="2069"/>
                </a:lnTo>
                <a:lnTo>
                  <a:pt x="9465" y="1899"/>
                </a:lnTo>
                <a:lnTo>
                  <a:pt x="9465" y="1558"/>
                </a:lnTo>
                <a:lnTo>
                  <a:pt x="9417" y="1218"/>
                </a:lnTo>
                <a:lnTo>
                  <a:pt x="9368" y="950"/>
                </a:lnTo>
                <a:lnTo>
                  <a:pt x="9295" y="755"/>
                </a:lnTo>
                <a:lnTo>
                  <a:pt x="9222" y="561"/>
                </a:lnTo>
                <a:lnTo>
                  <a:pt x="9125" y="415"/>
                </a:lnTo>
                <a:lnTo>
                  <a:pt x="8979" y="293"/>
                </a:lnTo>
                <a:lnTo>
                  <a:pt x="8833" y="196"/>
                </a:lnTo>
                <a:lnTo>
                  <a:pt x="8662" y="98"/>
                </a:lnTo>
                <a:lnTo>
                  <a:pt x="8492" y="50"/>
                </a:lnTo>
                <a:lnTo>
                  <a:pt x="82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a:t>In</a:t>
            </a:r>
            <a:r>
              <a:rPr lang="zh-CN" altLang="en-US"/>
              <a:t> </a:t>
            </a:r>
            <a:r>
              <a:rPr lang="en-US" altLang="zh-CN"/>
              <a:t>the</a:t>
            </a:r>
            <a:r>
              <a:rPr lang="zh-CN" altLang="en-US"/>
              <a:t> </a:t>
            </a:r>
            <a:r>
              <a:rPr lang="en-US" altLang="zh-CN"/>
              <a:t>Future</a:t>
            </a:r>
            <a:endParaRPr/>
          </a:p>
        </p:txBody>
      </p:sp>
      <p:sp>
        <p:nvSpPr>
          <p:cNvPr id="143" name="Google Shape;143;p19"/>
          <p:cNvSpPr txBox="1">
            <a:spLocks noGrp="1"/>
          </p:cNvSpPr>
          <p:nvPr>
            <p:ph type="body" idx="1"/>
          </p:nvPr>
        </p:nvSpPr>
        <p:spPr>
          <a:xfrm>
            <a:off x="687787" y="1280747"/>
            <a:ext cx="2631900" cy="3348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altLang="zh-CN" b="1"/>
              <a:t>Other</a:t>
            </a:r>
            <a:r>
              <a:rPr lang="zh-CN" altLang="en-US" b="1"/>
              <a:t> </a:t>
            </a:r>
            <a:r>
              <a:rPr lang="en-US" altLang="zh-CN" b="1"/>
              <a:t>Methods</a:t>
            </a:r>
            <a:br>
              <a:rPr lang="en-US" altLang="zh-CN" b="1"/>
            </a:br>
            <a:endParaRPr b="1"/>
          </a:p>
          <a:p>
            <a:pPr marL="285750" indent="-285750"/>
            <a:r>
              <a:rPr lang="en-US" altLang="zh-CN"/>
              <a:t>Random</a:t>
            </a:r>
            <a:r>
              <a:rPr lang="zh-CN" altLang="en-US"/>
              <a:t> </a:t>
            </a:r>
            <a:r>
              <a:rPr lang="en-US" altLang="zh-CN"/>
              <a:t>forests</a:t>
            </a:r>
            <a:br>
              <a:rPr lang="en-US" altLang="zh-CN"/>
            </a:br>
            <a:br>
              <a:rPr lang="en-US" altLang="zh-CN"/>
            </a:br>
            <a:endParaRPr lang="en-US" altLang="zh-CN"/>
          </a:p>
          <a:p>
            <a:pPr marL="285750" indent="-285750"/>
            <a:r>
              <a:rPr lang="en-US" altLang="zh-CN"/>
              <a:t>Optics</a:t>
            </a:r>
            <a:endParaRPr lang="en-US"/>
          </a:p>
        </p:txBody>
      </p:sp>
      <p:sp>
        <p:nvSpPr>
          <p:cNvPr id="144" name="Google Shape;144;p19"/>
          <p:cNvSpPr txBox="1">
            <a:spLocks noGrp="1"/>
          </p:cNvSpPr>
          <p:nvPr>
            <p:ph type="body" idx="2"/>
          </p:nvPr>
        </p:nvSpPr>
        <p:spPr>
          <a:xfrm>
            <a:off x="4559104" y="1227883"/>
            <a:ext cx="4194603" cy="3348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altLang="zh-CN" b="1"/>
              <a:t>Cities</a:t>
            </a:r>
          </a:p>
          <a:p>
            <a:pPr marL="0" lvl="0" indent="0" algn="l" rtl="0">
              <a:spcBef>
                <a:spcPts val="600"/>
              </a:spcBef>
              <a:spcAft>
                <a:spcPts val="0"/>
              </a:spcAft>
              <a:buNone/>
            </a:pPr>
            <a:endParaRPr lang="en-US" b="1"/>
          </a:p>
          <a:p>
            <a:pPr marL="285750" indent="-285750"/>
            <a:r>
              <a:rPr lang="en-US" altLang="zh-CN"/>
              <a:t>Restaurants</a:t>
            </a:r>
            <a:r>
              <a:rPr lang="zh-CN" altLang="en-US"/>
              <a:t> </a:t>
            </a:r>
            <a:r>
              <a:rPr lang="en-US" altLang="zh-CN"/>
              <a:t>located</a:t>
            </a:r>
            <a:r>
              <a:rPr lang="zh-CN" altLang="en-US"/>
              <a:t> </a:t>
            </a:r>
            <a:r>
              <a:rPr lang="en-US" altLang="zh-CN"/>
              <a:t>separately</a:t>
            </a:r>
            <a:r>
              <a:rPr lang="zh-CN" altLang="en-US"/>
              <a:t> </a:t>
            </a:r>
            <a:br>
              <a:rPr lang="en-US" altLang="zh-CN"/>
            </a:br>
            <a:br>
              <a:rPr lang="en-US" altLang="zh-CN"/>
            </a:br>
            <a:endParaRPr lang="en-US"/>
          </a:p>
          <a:p>
            <a:pPr marL="285750" indent="-285750"/>
            <a:r>
              <a:rPr lang="en-US" altLang="zh-CN"/>
              <a:t>Residents</a:t>
            </a:r>
            <a:r>
              <a:rPr lang="zh-CN" altLang="en-US"/>
              <a:t> </a:t>
            </a:r>
            <a:r>
              <a:rPr lang="en-US" altLang="zh-CN"/>
              <a:t>live</a:t>
            </a:r>
            <a:r>
              <a:rPr lang="zh-CN" altLang="en-US"/>
              <a:t> </a:t>
            </a:r>
            <a:r>
              <a:rPr lang="en-US" altLang="zh-CN"/>
              <a:t>separately</a:t>
            </a:r>
          </a:p>
        </p:txBody>
      </p:sp>
      <p:sp>
        <p:nvSpPr>
          <p:cNvPr id="146" name="Google Shape;146;p19"/>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Tree>
    <p:extLst>
      <p:ext uri="{BB962C8B-B14F-4D97-AF65-F5344CB8AC3E}">
        <p14:creationId xmlns:p14="http://schemas.microsoft.com/office/powerpoint/2010/main" val="33351244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921200" y="1284978"/>
            <a:ext cx="7205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6000">
                <a:solidFill>
                  <a:schemeClr val="accent3"/>
                </a:solidFill>
              </a:rPr>
              <a:t>8</a:t>
            </a:r>
            <a:endParaRPr lang="en-US" sz="6000">
              <a:solidFill>
                <a:schemeClr val="accent3"/>
              </a:solidFill>
            </a:endParaRPr>
          </a:p>
          <a:p>
            <a:pPr marL="0" lvl="0" indent="0" algn="l" rtl="0">
              <a:spcBef>
                <a:spcPts val="0"/>
              </a:spcBef>
              <a:spcAft>
                <a:spcPts val="0"/>
              </a:spcAft>
              <a:buNone/>
            </a:pPr>
            <a:r>
              <a:rPr lang="en-US" altLang="zh-CN"/>
              <a:t>Reference</a:t>
            </a:r>
            <a:endParaRPr lang="en-US"/>
          </a:p>
        </p:txBody>
      </p:sp>
      <p:sp>
        <p:nvSpPr>
          <p:cNvPr id="98" name="Google Shape;98;p14"/>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Tree>
    <p:extLst>
      <p:ext uri="{BB962C8B-B14F-4D97-AF65-F5344CB8AC3E}">
        <p14:creationId xmlns:p14="http://schemas.microsoft.com/office/powerpoint/2010/main" val="3328492649"/>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a:t>Reference</a:t>
            </a:r>
            <a:endParaRPr/>
          </a:p>
        </p:txBody>
      </p:sp>
      <p:sp>
        <p:nvSpPr>
          <p:cNvPr id="110" name="Google Shape;110;p16"/>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p>
            <a:pPr marL="76200" lvl="0" indent="0">
              <a:buNone/>
            </a:pPr>
            <a:r>
              <a:rPr lang="en-US" altLang="zh-CN" sz="1000"/>
              <a:t>[1]A. K. P, S. S. G, P. K. R. </a:t>
            </a:r>
            <a:r>
              <a:rPr lang="en-US" altLang="zh-CN" sz="1000" err="1"/>
              <a:t>Maddikunta</a:t>
            </a:r>
            <a:r>
              <a:rPr lang="en-US" altLang="zh-CN" sz="1000"/>
              <a:t>, T. R. </a:t>
            </a:r>
            <a:r>
              <a:rPr lang="en-US" altLang="zh-CN" sz="1000" err="1"/>
              <a:t>Gadekallu</a:t>
            </a:r>
            <a:r>
              <a:rPr lang="en-US" altLang="zh-CN" sz="1000"/>
              <a:t>, A. Al-</a:t>
            </a:r>
            <a:r>
              <a:rPr lang="en-US" altLang="zh-CN" sz="1000" err="1"/>
              <a:t>Ahmari</a:t>
            </a:r>
            <a:r>
              <a:rPr lang="en-US" altLang="zh-CN" sz="1000"/>
              <a:t>, and M. H. </a:t>
            </a:r>
            <a:r>
              <a:rPr lang="en-US" altLang="zh-CN" sz="1000" err="1"/>
              <a:t>Abidi</a:t>
            </a:r>
            <a:r>
              <a:rPr lang="en-US" altLang="zh-CN" sz="1000"/>
              <a:t>,“Location Based Business Recommendation Using Spatial Demand,” Sustainability, vol. 12, no.10, p. 4124, May 2020.</a:t>
            </a:r>
          </a:p>
          <a:p>
            <a:pPr marL="76200" lvl="0" indent="0">
              <a:buNone/>
            </a:pPr>
            <a:r>
              <a:rPr lang="en-US" altLang="zh-CN" sz="1000"/>
              <a:t>[2]R. Deshpande, How to Choose the Ideal Site for Designing Your Restaurant Using Data </a:t>
            </a:r>
            <a:r>
              <a:rPr lang="en-US" altLang="zh-CN" sz="1000" err="1"/>
              <a:t>Science,Aug</a:t>
            </a:r>
            <a:r>
              <a:rPr lang="en-US" altLang="zh-CN" sz="1000"/>
              <a:t> 10, 2020. Accessed on: Oct 27, 2021. [Online].</a:t>
            </a:r>
            <a:r>
              <a:rPr lang="en-US" altLang="zh-CN" sz="1000" err="1"/>
              <a:t>Available:https</a:t>
            </a:r>
            <a:r>
              <a:rPr lang="en-US" altLang="zh-CN" sz="1000"/>
              <a:t>://</a:t>
            </a:r>
            <a:r>
              <a:rPr lang="en-US" altLang="zh-CN" sz="1000" err="1"/>
              <a:t>medium.com</a:t>
            </a:r>
            <a:r>
              <a:rPr lang="en-US" altLang="zh-CN" sz="1000"/>
              <a:t>/</a:t>
            </a:r>
            <a:r>
              <a:rPr lang="en-US" altLang="zh-CN" sz="1000" err="1"/>
              <a:t>swlh</a:t>
            </a:r>
            <a:r>
              <a:rPr lang="en-US" altLang="zh-CN" sz="1000"/>
              <a:t>/how-to-choose-the-ideal-site-for-designing-your-restaurant-using-data-science-2cbfb9853f93</a:t>
            </a:r>
          </a:p>
          <a:p>
            <a:pPr marL="76200" lvl="0" indent="0">
              <a:buNone/>
            </a:pPr>
            <a:r>
              <a:rPr lang="en-US" altLang="zh-CN" sz="1000"/>
              <a:t>[3]</a:t>
            </a:r>
            <a:r>
              <a:rPr lang="en-US" altLang="zh-CN" sz="1000" err="1"/>
              <a:t>Y.Ding</a:t>
            </a:r>
            <a:r>
              <a:rPr lang="en-US" altLang="zh-CN" sz="1000"/>
              <a:t>, Restaurant Location and Planning Study Using Machine Learning, Oct 25, 2020.Accessed on: Oct 27, 2021. [Online]</a:t>
            </a:r>
            <a:r>
              <a:rPr lang="en-US" altLang="zh-CN" sz="1000" err="1"/>
              <a:t>Avaliable:https</a:t>
            </a:r>
            <a:r>
              <a:rPr lang="en-US" altLang="zh-CN" sz="1000"/>
              <a:t>://</a:t>
            </a:r>
            <a:r>
              <a:rPr lang="en-US" altLang="zh-CN" sz="1000" err="1"/>
              <a:t>www.linkedin.com</a:t>
            </a:r>
            <a:r>
              <a:rPr lang="en-US" altLang="zh-CN" sz="1000"/>
              <a:t>/pulse/restaurant-location-planning-study-using-machine-learning-yimu-ding/</a:t>
            </a:r>
          </a:p>
          <a:p>
            <a:pPr marL="76200" lvl="0" indent="0">
              <a:buNone/>
            </a:pPr>
            <a:r>
              <a:rPr lang="en-US" altLang="zh-CN" sz="1000"/>
              <a:t>[4]F. Wang, L. Chen, </a:t>
            </a:r>
            <a:r>
              <a:rPr lang="en-US" altLang="zh-CN" sz="1000" err="1"/>
              <a:t>en</a:t>
            </a:r>
            <a:r>
              <a:rPr lang="en-US" altLang="zh-CN" sz="1000"/>
              <a:t> W. Pan, “Where to Place Your Next Restaurant? Optimal </a:t>
            </a:r>
            <a:r>
              <a:rPr lang="en-US" altLang="zh-CN" sz="1000" err="1"/>
              <a:t>RestaurantPlacement</a:t>
            </a:r>
            <a:r>
              <a:rPr lang="en-US" altLang="zh-CN" sz="1000"/>
              <a:t> via Leveraging User-Generated Reviews”, 11 2016.</a:t>
            </a:r>
          </a:p>
          <a:p>
            <a:pPr marL="76200" lvl="0" indent="0">
              <a:buNone/>
            </a:pPr>
            <a:r>
              <a:rPr lang="en-US" altLang="zh-CN" sz="1000"/>
              <a:t>[5]A. S. M. </a:t>
            </a:r>
            <a:r>
              <a:rPr lang="en-US" altLang="zh-CN" sz="1000" err="1"/>
              <a:t>Tayeen</a:t>
            </a:r>
            <a:r>
              <a:rPr lang="en-US" altLang="zh-CN" sz="1000"/>
              <a:t>, A. </a:t>
            </a:r>
            <a:r>
              <a:rPr lang="en-US" altLang="zh-CN" sz="1000" err="1"/>
              <a:t>Mtibaa</a:t>
            </a:r>
            <a:r>
              <a:rPr lang="en-US" altLang="zh-CN" sz="1000"/>
              <a:t>, </a:t>
            </a:r>
            <a:r>
              <a:rPr lang="en-US" altLang="zh-CN" sz="1000" err="1"/>
              <a:t>en</a:t>
            </a:r>
            <a:r>
              <a:rPr lang="en-US" altLang="zh-CN" sz="1000"/>
              <a:t> S. </a:t>
            </a:r>
            <a:r>
              <a:rPr lang="en-US" altLang="zh-CN" sz="1000" err="1"/>
              <a:t>Misra</a:t>
            </a:r>
            <a:r>
              <a:rPr lang="en-US" altLang="zh-CN" sz="1000"/>
              <a:t>, “Location, Location, Location! Quantifying the </a:t>
            </a:r>
            <a:r>
              <a:rPr lang="en-US" altLang="zh-CN" sz="1000" err="1"/>
              <a:t>TrueImpact</a:t>
            </a:r>
            <a:r>
              <a:rPr lang="en-US" altLang="zh-CN" sz="1000"/>
              <a:t> of Location on Business Reviews Using a Yelp Dataset”, in Proceedings of the 2019IEEE/ACM International Conference on Advances in Social Networks Analysis and </a:t>
            </a:r>
            <a:r>
              <a:rPr lang="en-US" altLang="zh-CN" sz="1000" err="1"/>
              <a:t>Mining,Vancouver</a:t>
            </a:r>
            <a:r>
              <a:rPr lang="en-US" altLang="zh-CN" sz="1000"/>
              <a:t>, British Columbia, Canada, 2019, </a:t>
            </a:r>
            <a:r>
              <a:rPr lang="en-US" altLang="zh-CN" sz="1000" err="1"/>
              <a:t>bll</a:t>
            </a:r>
            <a:r>
              <a:rPr lang="en-US" altLang="zh-CN" sz="1000"/>
              <a:t> 1081–1088.</a:t>
            </a:r>
          </a:p>
          <a:p>
            <a:pPr marL="76200" indent="0">
              <a:buNone/>
            </a:pPr>
            <a:r>
              <a:rPr lang="en-US" altLang="zh-CN" sz="1000"/>
              <a:t>[6] Brownlee, Jason. “How to Develop a Gradient Boosting Machine Ensemble in Python.” </a:t>
            </a:r>
            <a:r>
              <a:rPr lang="en-US" altLang="zh-CN" sz="1000" i="1"/>
              <a:t>Machine Learning Mastery</a:t>
            </a:r>
            <a:r>
              <a:rPr lang="en-US" altLang="zh-CN" sz="1000"/>
              <a:t>, 26 Apr. 2021, https://</a:t>
            </a:r>
            <a:r>
              <a:rPr lang="en-US" altLang="zh-CN" sz="1000" err="1"/>
              <a:t>machinelearningmastery.com</a:t>
            </a:r>
            <a:r>
              <a:rPr lang="en-US" altLang="zh-CN" sz="1000"/>
              <a:t>/gradient-boosting-machine-ensemble-in-python/. </a:t>
            </a:r>
          </a:p>
          <a:p>
            <a:pPr marL="76200" lvl="0" indent="0">
              <a:buNone/>
            </a:pPr>
            <a:endParaRPr lang="zh-CN" altLang="en-US" sz="1000"/>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Tree>
    <p:extLst>
      <p:ext uri="{BB962C8B-B14F-4D97-AF65-F5344CB8AC3E}">
        <p14:creationId xmlns:p14="http://schemas.microsoft.com/office/powerpoint/2010/main" val="41471914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3"/>
          <p:cNvSpPr txBox="1">
            <a:spLocks noGrp="1"/>
          </p:cNvSpPr>
          <p:nvPr>
            <p:ph type="ctrTitle" idx="4294967295"/>
          </p:nvPr>
        </p:nvSpPr>
        <p:spPr>
          <a:xfrm>
            <a:off x="878657" y="1440025"/>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b="1"/>
              <a:t>Thanks!</a:t>
            </a:r>
            <a:endParaRPr sz="6000" b="1"/>
          </a:p>
        </p:txBody>
      </p:sp>
      <p:sp>
        <p:nvSpPr>
          <p:cNvPr id="330" name="Google Shape;330;p33"/>
          <p:cNvSpPr txBox="1">
            <a:spLocks noGrp="1"/>
          </p:cNvSpPr>
          <p:nvPr>
            <p:ph type="subTitle" idx="4294967295"/>
          </p:nvPr>
        </p:nvSpPr>
        <p:spPr>
          <a:xfrm>
            <a:off x="878657" y="2444295"/>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a:t>ANY QUESTIONS?</a:t>
            </a:r>
            <a:endParaRPr sz="3600"/>
          </a:p>
        </p:txBody>
      </p:sp>
      <p:sp>
        <p:nvSpPr>
          <p:cNvPr id="332" name="Google Shape;332;p33"/>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grpSp>
        <p:nvGrpSpPr>
          <p:cNvPr id="5" name="组合 4">
            <a:extLst>
              <a:ext uri="{FF2B5EF4-FFF2-40B4-BE49-F238E27FC236}">
                <a16:creationId xmlns:a16="http://schemas.microsoft.com/office/drawing/2014/main" id="{4C5993EE-A613-4C2D-A907-9CB3BA0E1FE9}"/>
              </a:ext>
            </a:extLst>
          </p:cNvPr>
          <p:cNvGrpSpPr/>
          <p:nvPr/>
        </p:nvGrpSpPr>
        <p:grpSpPr>
          <a:xfrm>
            <a:off x="5347941" y="1713928"/>
            <a:ext cx="2917402" cy="1460734"/>
            <a:chOff x="739768" y="2581072"/>
            <a:chExt cx="2917402" cy="1460734"/>
          </a:xfrm>
        </p:grpSpPr>
        <p:pic>
          <p:nvPicPr>
            <p:cNvPr id="6" name="图片 5" descr="形状&#10;&#10;描述已自动生成">
              <a:hlinkClick r:id="rId3"/>
              <a:extLst>
                <a:ext uri="{FF2B5EF4-FFF2-40B4-BE49-F238E27FC236}">
                  <a16:creationId xmlns:a16="http://schemas.microsoft.com/office/drawing/2014/main" id="{F924D583-C3AF-4065-B1D5-24C06D4F728D}"/>
                </a:ext>
              </a:extLst>
            </p:cNvPr>
            <p:cNvPicPr>
              <a:picLocks noChangeAspect="1"/>
            </p:cNvPicPr>
            <p:nvPr/>
          </p:nvPicPr>
          <p:blipFill>
            <a:blip r:embed="rId4"/>
            <a:stretch>
              <a:fillRect/>
            </a:stretch>
          </p:blipFill>
          <p:spPr>
            <a:xfrm>
              <a:off x="2395293" y="2777676"/>
              <a:ext cx="1261877" cy="1264130"/>
            </a:xfrm>
            <a:prstGeom prst="rect">
              <a:avLst/>
            </a:prstGeom>
          </p:spPr>
        </p:pic>
        <p:pic>
          <p:nvPicPr>
            <p:cNvPr id="7" name="图片 6" descr="形状&#10;&#10;描述已自动生成">
              <a:extLst>
                <a:ext uri="{FF2B5EF4-FFF2-40B4-BE49-F238E27FC236}">
                  <a16:creationId xmlns:a16="http://schemas.microsoft.com/office/drawing/2014/main" id="{CE5B3EAA-BFCD-42D2-AB3D-A25188B39002}"/>
                </a:ext>
              </a:extLst>
            </p:cNvPr>
            <p:cNvPicPr>
              <a:picLocks noChangeAspect="1"/>
            </p:cNvPicPr>
            <p:nvPr/>
          </p:nvPicPr>
          <p:blipFill>
            <a:blip r:embed="rId5"/>
            <a:stretch>
              <a:fillRect/>
            </a:stretch>
          </p:blipFill>
          <p:spPr>
            <a:xfrm>
              <a:off x="739768" y="2791559"/>
              <a:ext cx="1234574" cy="1236363"/>
            </a:xfrm>
            <a:prstGeom prst="rect">
              <a:avLst/>
            </a:prstGeom>
          </p:spPr>
        </p:pic>
        <p:sp>
          <p:nvSpPr>
            <p:cNvPr id="8" name="文本框 7">
              <a:extLst>
                <a:ext uri="{FF2B5EF4-FFF2-40B4-BE49-F238E27FC236}">
                  <a16:creationId xmlns:a16="http://schemas.microsoft.com/office/drawing/2014/main" id="{4D6E5DDE-09B9-4B45-B5A0-0BEF0B8A4FA1}"/>
                </a:ext>
              </a:extLst>
            </p:cNvPr>
            <p:cNvSpPr txBox="1"/>
            <p:nvPr/>
          </p:nvSpPr>
          <p:spPr>
            <a:xfrm>
              <a:off x="985799" y="2581072"/>
              <a:ext cx="742511" cy="276999"/>
            </a:xfrm>
            <a:prstGeom prst="rect">
              <a:avLst/>
            </a:prstGeom>
            <a:noFill/>
          </p:spPr>
          <p:txBody>
            <a:bodyPr wrap="none" rtlCol="0">
              <a:spAutoFit/>
            </a:bodyPr>
            <a:lstStyle/>
            <a:p>
              <a:r>
                <a:rPr lang="en-US" altLang="zh-CN" sz="1200">
                  <a:solidFill>
                    <a:schemeClr val="lt1"/>
                  </a:solidFill>
                  <a:latin typeface="Cousine"/>
                  <a:cs typeface="Cousine"/>
                </a:rPr>
                <a:t>GitHub</a:t>
              </a:r>
              <a:endParaRPr lang="zh-CN" altLang="en-US" sz="1200">
                <a:solidFill>
                  <a:schemeClr val="lt1"/>
                </a:solidFill>
                <a:latin typeface="Cousine"/>
                <a:cs typeface="Cousine"/>
              </a:endParaRPr>
            </a:p>
          </p:txBody>
        </p:sp>
        <p:sp>
          <p:nvSpPr>
            <p:cNvPr id="9" name="文本框 8">
              <a:extLst>
                <a:ext uri="{FF2B5EF4-FFF2-40B4-BE49-F238E27FC236}">
                  <a16:creationId xmlns:a16="http://schemas.microsoft.com/office/drawing/2014/main" id="{F7006E7F-10C5-4433-8C45-E12F41E6BFD7}"/>
                </a:ext>
              </a:extLst>
            </p:cNvPr>
            <p:cNvSpPr txBox="1"/>
            <p:nvPr/>
          </p:nvSpPr>
          <p:spPr>
            <a:xfrm>
              <a:off x="2614418" y="2583394"/>
              <a:ext cx="835485" cy="276999"/>
            </a:xfrm>
            <a:prstGeom prst="rect">
              <a:avLst/>
            </a:prstGeom>
            <a:noFill/>
          </p:spPr>
          <p:txBody>
            <a:bodyPr wrap="none" rtlCol="0">
              <a:spAutoFit/>
            </a:bodyPr>
            <a:lstStyle/>
            <a:p>
              <a:r>
                <a:rPr lang="en-US" altLang="zh-CN" sz="1200">
                  <a:solidFill>
                    <a:schemeClr val="lt1"/>
                  </a:solidFill>
                  <a:latin typeface="Cousine"/>
                  <a:cs typeface="Cousine"/>
                </a:rPr>
                <a:t>Web App</a:t>
              </a:r>
              <a:endParaRPr lang="zh-CN" altLang="en-US" sz="1200">
                <a:solidFill>
                  <a:schemeClr val="lt1"/>
                </a:solidFill>
                <a:latin typeface="Cousine"/>
                <a:cs typeface="Cousine"/>
              </a:endParaRPr>
            </a:p>
          </p:txBody>
        </p:sp>
      </p:grpSp>
    </p:spTree>
    <p:extLst>
      <p:ext uri="{BB962C8B-B14F-4D97-AF65-F5344CB8AC3E}">
        <p14:creationId xmlns:p14="http://schemas.microsoft.com/office/powerpoint/2010/main" val="4194021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921200" y="1284978"/>
            <a:ext cx="7205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6000">
                <a:solidFill>
                  <a:schemeClr val="accent3"/>
                </a:solidFill>
              </a:rPr>
              <a:t>2</a:t>
            </a:r>
            <a:endParaRPr sz="6000">
              <a:solidFill>
                <a:schemeClr val="accent3"/>
              </a:solidFill>
            </a:endParaRPr>
          </a:p>
          <a:p>
            <a:pPr marL="0" lvl="0" indent="0" algn="l" rtl="0">
              <a:spcBef>
                <a:spcPts val="0"/>
              </a:spcBef>
              <a:spcAft>
                <a:spcPts val="0"/>
              </a:spcAft>
              <a:buNone/>
            </a:pPr>
            <a:r>
              <a:rPr lang="en-US" altLang="zh-CN"/>
              <a:t>Flow</a:t>
            </a:r>
            <a:r>
              <a:rPr lang="zh-CN" altLang="en-US"/>
              <a:t> </a:t>
            </a:r>
            <a:r>
              <a:rPr lang="en-US" altLang="zh-CN"/>
              <a:t>Chart</a:t>
            </a:r>
            <a:endParaRPr/>
          </a:p>
        </p:txBody>
      </p:sp>
      <p:sp>
        <p:nvSpPr>
          <p:cNvPr id="98" name="Google Shape;98;p14"/>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406435445"/>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7"/>
          <p:cNvSpPr txBox="1">
            <a:spLocks noGrp="1"/>
          </p:cNvSpPr>
          <p:nvPr>
            <p:ph type="title"/>
          </p:nvPr>
        </p:nvSpPr>
        <p:spPr>
          <a:xfrm>
            <a:off x="414963"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a:t>Flow</a:t>
            </a:r>
            <a:r>
              <a:rPr lang="zh-CN" altLang="en-US"/>
              <a:t> </a:t>
            </a:r>
            <a:r>
              <a:rPr lang="en-US" altLang="zh-CN"/>
              <a:t>Chart</a:t>
            </a:r>
            <a:endParaRPr/>
          </a:p>
        </p:txBody>
      </p:sp>
      <p:sp>
        <p:nvSpPr>
          <p:cNvPr id="360" name="Google Shape;360;p37"/>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361" name="Google Shape;361;p37"/>
          <p:cNvSpPr/>
          <p:nvPr/>
        </p:nvSpPr>
        <p:spPr>
          <a:xfrm>
            <a:off x="6725928" y="2197983"/>
            <a:ext cx="2001057" cy="1173331"/>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zh-CN" altLang="en-US" sz="1000">
                <a:solidFill>
                  <a:schemeClr val="accent1"/>
                </a:solidFill>
                <a:latin typeface="Cousine"/>
                <a:ea typeface="Cousine"/>
                <a:cs typeface="Cousine"/>
                <a:sym typeface="Cousine"/>
              </a:rPr>
              <a:t>    </a:t>
            </a:r>
            <a:r>
              <a:rPr lang="en-US" altLang="zh-CN" sz="1000">
                <a:solidFill>
                  <a:schemeClr val="accent1"/>
                </a:solidFill>
                <a:latin typeface="Cousine"/>
                <a:ea typeface="Cousine"/>
                <a:cs typeface="Cousine"/>
                <a:sym typeface="Cousine"/>
              </a:rPr>
              <a:t>Regression</a:t>
            </a:r>
          </a:p>
          <a:p>
            <a:pPr marL="0" marR="0" lvl="0" indent="0" algn="l" rtl="0">
              <a:lnSpc>
                <a:spcPct val="100000"/>
              </a:lnSpc>
              <a:spcBef>
                <a:spcPts val="0"/>
              </a:spcBef>
              <a:spcAft>
                <a:spcPts val="0"/>
              </a:spcAft>
              <a:buNone/>
            </a:pPr>
            <a:r>
              <a:rPr lang="zh-CN" altLang="en-US" sz="1000">
                <a:solidFill>
                  <a:schemeClr val="accent1"/>
                </a:solidFill>
                <a:latin typeface="Cousine"/>
                <a:ea typeface="Cousine"/>
                <a:cs typeface="Cousine"/>
                <a:sym typeface="Cousine"/>
              </a:rPr>
              <a:t>       </a:t>
            </a:r>
            <a:r>
              <a:rPr lang="en-US" altLang="zh-CN" sz="1000">
                <a:solidFill>
                  <a:schemeClr val="accent1"/>
                </a:solidFill>
                <a:latin typeface="Cousine"/>
                <a:ea typeface="Cousine"/>
                <a:cs typeface="Cousine"/>
                <a:sym typeface="Cousine"/>
              </a:rPr>
              <a:t>Model</a:t>
            </a:r>
            <a:endParaRPr sz="1000">
              <a:solidFill>
                <a:schemeClr val="accent1"/>
              </a:solidFill>
              <a:latin typeface="Cousine"/>
              <a:ea typeface="Cousine"/>
              <a:cs typeface="Cousine"/>
              <a:sym typeface="Cousine"/>
            </a:endParaRPr>
          </a:p>
        </p:txBody>
      </p:sp>
      <p:sp>
        <p:nvSpPr>
          <p:cNvPr id="364" name="Google Shape;364;p37"/>
          <p:cNvSpPr/>
          <p:nvPr/>
        </p:nvSpPr>
        <p:spPr>
          <a:xfrm>
            <a:off x="5032720" y="2197983"/>
            <a:ext cx="2071865" cy="1173331"/>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zh-CN" altLang="en-US" sz="1000">
                <a:solidFill>
                  <a:schemeClr val="lt1"/>
                </a:solidFill>
                <a:latin typeface="Cousine"/>
                <a:ea typeface="Cousine"/>
                <a:cs typeface="Cousine"/>
                <a:sym typeface="Cousine"/>
              </a:rPr>
              <a:t>     </a:t>
            </a:r>
            <a:r>
              <a:rPr lang="en-US" altLang="zh-CN" sz="1000">
                <a:solidFill>
                  <a:schemeClr val="lt1"/>
                </a:solidFill>
                <a:latin typeface="Cousine"/>
                <a:ea typeface="Cousine"/>
                <a:cs typeface="Cousine"/>
                <a:sym typeface="Cousine"/>
              </a:rPr>
              <a:t>Features</a:t>
            </a:r>
          </a:p>
          <a:p>
            <a:pPr marL="0" marR="0" lvl="0" indent="0" algn="l" rtl="0">
              <a:lnSpc>
                <a:spcPct val="100000"/>
              </a:lnSpc>
              <a:spcBef>
                <a:spcPts val="0"/>
              </a:spcBef>
              <a:spcAft>
                <a:spcPts val="0"/>
              </a:spcAft>
              <a:buNone/>
            </a:pPr>
            <a:r>
              <a:rPr lang="zh-CN" altLang="en-US" sz="1000">
                <a:solidFill>
                  <a:schemeClr val="lt1"/>
                </a:solidFill>
                <a:latin typeface="Cousine"/>
                <a:ea typeface="Cousine"/>
                <a:cs typeface="Cousine"/>
                <a:sym typeface="Cousine"/>
              </a:rPr>
              <a:t>    </a:t>
            </a:r>
            <a:r>
              <a:rPr lang="en-US" altLang="zh-CN" sz="1000">
                <a:solidFill>
                  <a:schemeClr val="lt1"/>
                </a:solidFill>
                <a:latin typeface="Cousine"/>
                <a:ea typeface="Cousine"/>
                <a:cs typeface="Cousine"/>
                <a:sym typeface="Cousine"/>
              </a:rPr>
              <a:t>Calculation</a:t>
            </a:r>
            <a:endParaRPr sz="1000">
              <a:solidFill>
                <a:schemeClr val="lt1"/>
              </a:solidFill>
              <a:latin typeface="Cousine"/>
              <a:ea typeface="Cousine"/>
              <a:cs typeface="Cousine"/>
              <a:sym typeface="Cousine"/>
            </a:endParaRPr>
          </a:p>
        </p:txBody>
      </p:sp>
      <p:sp>
        <p:nvSpPr>
          <p:cNvPr id="369" name="Google Shape;369;p37"/>
          <p:cNvSpPr/>
          <p:nvPr/>
        </p:nvSpPr>
        <p:spPr>
          <a:xfrm>
            <a:off x="3176786" y="2189880"/>
            <a:ext cx="2250292" cy="1181434"/>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zh-CN" altLang="en-US" sz="1000">
                <a:solidFill>
                  <a:schemeClr val="lt1"/>
                </a:solidFill>
                <a:latin typeface="Cousine"/>
                <a:ea typeface="Cousine"/>
                <a:cs typeface="Cousine"/>
                <a:sym typeface="Cousine"/>
              </a:rPr>
              <a:t>         </a:t>
            </a:r>
            <a:r>
              <a:rPr lang="en-US" altLang="zh-CN" sz="1000">
                <a:solidFill>
                  <a:schemeClr val="lt1"/>
                </a:solidFill>
                <a:latin typeface="Cousine"/>
                <a:ea typeface="Cousine"/>
                <a:cs typeface="Cousine"/>
                <a:sym typeface="Cousine"/>
              </a:rPr>
              <a:t>Second</a:t>
            </a:r>
          </a:p>
          <a:p>
            <a:pPr marL="0" marR="0" lvl="0" indent="0" algn="l" rtl="0">
              <a:lnSpc>
                <a:spcPct val="100000"/>
              </a:lnSpc>
              <a:spcBef>
                <a:spcPts val="0"/>
              </a:spcBef>
              <a:spcAft>
                <a:spcPts val="0"/>
              </a:spcAft>
              <a:buNone/>
            </a:pPr>
            <a:r>
              <a:rPr lang="zh-CN" altLang="en-US" sz="1000">
                <a:solidFill>
                  <a:schemeClr val="lt1"/>
                </a:solidFill>
                <a:latin typeface="Cousine"/>
                <a:ea typeface="Cousine"/>
                <a:cs typeface="Cousine"/>
                <a:sym typeface="Cousine"/>
              </a:rPr>
              <a:t>       </a:t>
            </a:r>
            <a:r>
              <a:rPr lang="en-US" altLang="zh-CN" sz="1000">
                <a:solidFill>
                  <a:schemeClr val="lt1"/>
                </a:solidFill>
                <a:latin typeface="Cousine"/>
                <a:ea typeface="Cousine"/>
                <a:cs typeface="Cousine"/>
                <a:sym typeface="Cousine"/>
              </a:rPr>
              <a:t>Clustering</a:t>
            </a:r>
            <a:endParaRPr sz="1000">
              <a:solidFill>
                <a:schemeClr val="lt1"/>
              </a:solidFill>
              <a:latin typeface="Cousine"/>
              <a:ea typeface="Cousine"/>
              <a:cs typeface="Cousine"/>
              <a:sym typeface="Cousine"/>
            </a:endParaRPr>
          </a:p>
        </p:txBody>
      </p:sp>
      <p:sp>
        <p:nvSpPr>
          <p:cNvPr id="41" name="Google Shape;372;p37">
            <a:extLst>
              <a:ext uri="{FF2B5EF4-FFF2-40B4-BE49-F238E27FC236}">
                <a16:creationId xmlns:a16="http://schemas.microsoft.com/office/drawing/2014/main" id="{1376E939-77FC-CE45-BC93-E2397AA37580}"/>
              </a:ext>
            </a:extLst>
          </p:cNvPr>
          <p:cNvSpPr/>
          <p:nvPr/>
        </p:nvSpPr>
        <p:spPr>
          <a:xfrm>
            <a:off x="1939787" y="2189880"/>
            <a:ext cx="1913707" cy="1181434"/>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zh-CN" altLang="en-US" sz="1000">
                <a:solidFill>
                  <a:schemeClr val="lt1"/>
                </a:solidFill>
                <a:latin typeface="Cousine"/>
                <a:ea typeface="Cousine"/>
                <a:cs typeface="Cousine"/>
                <a:sym typeface="Cousine"/>
              </a:rPr>
              <a:t>     </a:t>
            </a:r>
            <a:r>
              <a:rPr lang="en-US" altLang="zh-CN" sz="1000">
                <a:solidFill>
                  <a:schemeClr val="lt1"/>
                </a:solidFill>
                <a:latin typeface="Cousine"/>
                <a:ea typeface="Cousine"/>
                <a:cs typeface="Cousine"/>
                <a:sym typeface="Cousine"/>
              </a:rPr>
              <a:t>First</a:t>
            </a:r>
            <a:r>
              <a:rPr lang="zh-CN" altLang="en-US" sz="1000">
                <a:solidFill>
                  <a:schemeClr val="lt1"/>
                </a:solidFill>
                <a:latin typeface="Cousine"/>
                <a:ea typeface="Cousine"/>
                <a:cs typeface="Cousine"/>
                <a:sym typeface="Cousine"/>
              </a:rPr>
              <a:t> </a:t>
            </a:r>
            <a:r>
              <a:rPr lang="en-US" altLang="zh-CN" sz="1000">
                <a:solidFill>
                  <a:schemeClr val="lt1"/>
                </a:solidFill>
                <a:latin typeface="Cousine"/>
                <a:ea typeface="Cousine"/>
                <a:cs typeface="Cousine"/>
                <a:sym typeface="Cousine"/>
              </a:rPr>
              <a:t>	</a:t>
            </a:r>
          </a:p>
          <a:p>
            <a:pPr marL="0" marR="0" lvl="0" indent="0" algn="l" rtl="0">
              <a:lnSpc>
                <a:spcPct val="100000"/>
              </a:lnSpc>
              <a:spcBef>
                <a:spcPts val="0"/>
              </a:spcBef>
              <a:spcAft>
                <a:spcPts val="0"/>
              </a:spcAft>
              <a:buNone/>
            </a:pPr>
            <a:r>
              <a:rPr lang="zh-CN" altLang="en-US" sz="1000">
                <a:solidFill>
                  <a:schemeClr val="lt1"/>
                </a:solidFill>
                <a:latin typeface="Cousine"/>
                <a:ea typeface="Cousine"/>
                <a:cs typeface="Cousine"/>
                <a:sym typeface="Cousine"/>
              </a:rPr>
              <a:t>   </a:t>
            </a:r>
            <a:r>
              <a:rPr lang="en-US" altLang="zh-CN" sz="1000">
                <a:solidFill>
                  <a:schemeClr val="lt1"/>
                </a:solidFill>
                <a:latin typeface="Cousine"/>
                <a:ea typeface="Cousine"/>
                <a:cs typeface="Cousine"/>
                <a:sym typeface="Cousine"/>
              </a:rPr>
              <a:t>Clustering</a:t>
            </a:r>
            <a:endParaRPr sz="1000">
              <a:solidFill>
                <a:schemeClr val="lt1"/>
              </a:solidFill>
              <a:latin typeface="Cousine"/>
              <a:ea typeface="Cousine"/>
              <a:cs typeface="Cousine"/>
              <a:sym typeface="Cousine"/>
            </a:endParaRPr>
          </a:p>
        </p:txBody>
      </p:sp>
      <p:sp>
        <p:nvSpPr>
          <p:cNvPr id="372" name="Google Shape;372;p37"/>
          <p:cNvSpPr/>
          <p:nvPr/>
        </p:nvSpPr>
        <p:spPr>
          <a:xfrm>
            <a:off x="418178" y="2201644"/>
            <a:ext cx="1913707" cy="1169670"/>
          </a:xfrm>
          <a:prstGeom prst="homePlate">
            <a:avLst>
              <a:gd name="adj" fmla="val 32030"/>
            </a:avLst>
          </a:prstGeom>
          <a:solidFill>
            <a:schemeClr val="accent1">
              <a:lumMod val="75000"/>
            </a:schemeClr>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US" altLang="zh-CN" sz="1000">
                <a:solidFill>
                  <a:schemeClr val="lt1"/>
                </a:solidFill>
                <a:latin typeface="Cousine"/>
                <a:ea typeface="Cousine"/>
                <a:cs typeface="Cousine"/>
                <a:sym typeface="Cousine"/>
              </a:rPr>
              <a:t>Data</a:t>
            </a:r>
            <a:r>
              <a:rPr lang="zh-CN" altLang="en-US" sz="1000">
                <a:solidFill>
                  <a:schemeClr val="lt1"/>
                </a:solidFill>
                <a:latin typeface="Cousine"/>
                <a:ea typeface="Cousine"/>
                <a:cs typeface="Cousine"/>
                <a:sym typeface="Cousine"/>
              </a:rPr>
              <a:t> </a:t>
            </a:r>
            <a:r>
              <a:rPr lang="en-US" altLang="zh-CN" sz="1000">
                <a:solidFill>
                  <a:schemeClr val="lt1"/>
                </a:solidFill>
                <a:latin typeface="Cousine"/>
                <a:ea typeface="Cousine"/>
                <a:cs typeface="Cousine"/>
                <a:sym typeface="Cousine"/>
              </a:rPr>
              <a:t>Cleaning</a:t>
            </a:r>
            <a:endParaRPr sz="1000">
              <a:solidFill>
                <a:schemeClr val="lt1"/>
              </a:solidFill>
              <a:latin typeface="Cousine"/>
              <a:ea typeface="Cousine"/>
              <a:cs typeface="Cousine"/>
              <a:sym typeface="Cousine"/>
            </a:endParaRPr>
          </a:p>
        </p:txBody>
      </p:sp>
      <p:cxnSp>
        <p:nvCxnSpPr>
          <p:cNvPr id="374" name="Google Shape;374;p37"/>
          <p:cNvCxnSpPr/>
          <p:nvPr/>
        </p:nvCxnSpPr>
        <p:spPr>
          <a:xfrm rot="10800000">
            <a:off x="2601853" y="1821197"/>
            <a:ext cx="0" cy="498600"/>
          </a:xfrm>
          <a:prstGeom prst="straightConnector1">
            <a:avLst/>
          </a:prstGeom>
          <a:noFill/>
          <a:ln w="9525" cap="flat" cmpd="sng">
            <a:solidFill>
              <a:schemeClr val="bg2"/>
            </a:solidFill>
            <a:prstDash val="solid"/>
            <a:round/>
            <a:headEnd type="oval" w="med" len="med"/>
            <a:tailEnd type="oval" w="med" len="med"/>
          </a:ln>
        </p:spPr>
      </p:cxnSp>
      <p:sp>
        <p:nvSpPr>
          <p:cNvPr id="375" name="Google Shape;375;p37"/>
          <p:cNvSpPr txBox="1"/>
          <p:nvPr/>
        </p:nvSpPr>
        <p:spPr>
          <a:xfrm>
            <a:off x="2271890" y="1097514"/>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US" altLang="zh-CN" sz="1600">
                <a:solidFill>
                  <a:schemeClr val="lt1"/>
                </a:solidFill>
                <a:latin typeface="Cousine"/>
                <a:ea typeface="Cousine"/>
                <a:cs typeface="Cousine"/>
                <a:sym typeface="Cousine"/>
              </a:rPr>
              <a:t>DBSCAN</a:t>
            </a:r>
            <a:endParaRPr sz="1600">
              <a:solidFill>
                <a:schemeClr val="lt1"/>
              </a:solidFill>
              <a:latin typeface="Cousine"/>
              <a:ea typeface="Cousine"/>
              <a:cs typeface="Cousine"/>
              <a:sym typeface="Cousine"/>
            </a:endParaRPr>
          </a:p>
        </p:txBody>
      </p:sp>
      <p:cxnSp>
        <p:nvCxnSpPr>
          <p:cNvPr id="380" name="Google Shape;380;p37"/>
          <p:cNvCxnSpPr/>
          <p:nvPr/>
        </p:nvCxnSpPr>
        <p:spPr>
          <a:xfrm rot="10800000">
            <a:off x="5978977" y="1821197"/>
            <a:ext cx="0" cy="498600"/>
          </a:xfrm>
          <a:prstGeom prst="straightConnector1">
            <a:avLst/>
          </a:prstGeom>
          <a:noFill/>
          <a:ln w="9525" cap="flat" cmpd="sng">
            <a:solidFill>
              <a:schemeClr val="bg2"/>
            </a:solidFill>
            <a:prstDash val="solid"/>
            <a:round/>
            <a:headEnd type="oval" w="med" len="med"/>
            <a:tailEnd type="oval" w="med" len="med"/>
          </a:ln>
        </p:spPr>
      </p:cxnSp>
      <p:sp>
        <p:nvSpPr>
          <p:cNvPr id="381" name="Google Shape;381;p37"/>
          <p:cNvSpPr txBox="1"/>
          <p:nvPr/>
        </p:nvSpPr>
        <p:spPr>
          <a:xfrm>
            <a:off x="5507966" y="930427"/>
            <a:ext cx="1773609" cy="737024"/>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US" altLang="zh-CN">
                <a:solidFill>
                  <a:schemeClr val="lt1"/>
                </a:solidFill>
                <a:latin typeface="Cousine"/>
                <a:ea typeface="Cousine"/>
                <a:cs typeface="Cousine"/>
                <a:sym typeface="Cousine"/>
              </a:rPr>
              <a:t>Possible</a:t>
            </a:r>
            <a:r>
              <a:rPr lang="zh-CN" altLang="en-US">
                <a:solidFill>
                  <a:schemeClr val="lt1"/>
                </a:solidFill>
                <a:latin typeface="Cousine"/>
                <a:ea typeface="Cousine"/>
                <a:cs typeface="Cousine"/>
                <a:sym typeface="Cousine"/>
              </a:rPr>
              <a:t> </a:t>
            </a:r>
            <a:r>
              <a:rPr lang="en-US" altLang="zh-CN">
                <a:solidFill>
                  <a:schemeClr val="lt1"/>
                </a:solidFill>
                <a:latin typeface="Cousine"/>
                <a:ea typeface="Cousine"/>
                <a:cs typeface="Cousine"/>
                <a:sym typeface="Cousine"/>
              </a:rPr>
              <a:t>influential</a:t>
            </a:r>
            <a:r>
              <a:rPr lang="zh-CN" altLang="en-US">
                <a:solidFill>
                  <a:schemeClr val="lt1"/>
                </a:solidFill>
                <a:latin typeface="Cousine"/>
                <a:ea typeface="Cousine"/>
                <a:cs typeface="Cousine"/>
                <a:sym typeface="Cousine"/>
              </a:rPr>
              <a:t> </a:t>
            </a:r>
            <a:r>
              <a:rPr lang="en-US" altLang="zh-CN">
                <a:solidFill>
                  <a:schemeClr val="lt1"/>
                </a:solidFill>
                <a:latin typeface="Cousine"/>
                <a:ea typeface="Cousine"/>
                <a:cs typeface="Cousine"/>
                <a:sym typeface="Cousine"/>
              </a:rPr>
              <a:t>variables</a:t>
            </a:r>
            <a:r>
              <a:rPr lang="zh-CN" altLang="en-US">
                <a:solidFill>
                  <a:schemeClr val="lt1"/>
                </a:solidFill>
                <a:latin typeface="Cousine"/>
                <a:ea typeface="Cousine"/>
                <a:cs typeface="Cousine"/>
                <a:sym typeface="Cousine"/>
              </a:rPr>
              <a:t> </a:t>
            </a:r>
            <a:endParaRPr>
              <a:solidFill>
                <a:schemeClr val="lt1"/>
              </a:solidFill>
              <a:latin typeface="Cousine"/>
              <a:ea typeface="Cousine"/>
              <a:cs typeface="Cousine"/>
              <a:sym typeface="Cousine"/>
            </a:endParaRPr>
          </a:p>
        </p:txBody>
      </p:sp>
      <p:sp>
        <p:nvSpPr>
          <p:cNvPr id="383" name="Google Shape;383;p37"/>
          <p:cNvSpPr txBox="1"/>
          <p:nvPr/>
        </p:nvSpPr>
        <p:spPr>
          <a:xfrm>
            <a:off x="7430298" y="3773794"/>
            <a:ext cx="1249500" cy="533400"/>
          </a:xfrm>
          <a:prstGeom prst="rect">
            <a:avLst/>
          </a:prstGeom>
          <a:noFill/>
          <a:ln>
            <a:noFill/>
          </a:ln>
        </p:spPr>
        <p:txBody>
          <a:bodyPr spcFirstLastPara="1" wrap="square" lIns="0" tIns="0" rIns="0" bIns="0" anchor="b" anchorCtr="0">
            <a:noAutofit/>
          </a:bodyPr>
          <a:lstStyle/>
          <a:p>
            <a:pPr lvl="0"/>
            <a:r>
              <a:rPr lang="en-US" altLang="zh-CN" sz="1600">
                <a:solidFill>
                  <a:schemeClr val="lt1"/>
                </a:solidFill>
                <a:latin typeface="Cousine"/>
                <a:ea typeface="Cousine"/>
                <a:cs typeface="Cousine"/>
                <a:sym typeface="Cousine"/>
              </a:rPr>
              <a:t>GBRT</a:t>
            </a:r>
            <a:endParaRPr sz="1600">
              <a:solidFill>
                <a:schemeClr val="lt1"/>
              </a:solidFill>
              <a:latin typeface="Cousine"/>
              <a:ea typeface="Cousine"/>
              <a:cs typeface="Cousine"/>
              <a:sym typeface="Cousine"/>
            </a:endParaRPr>
          </a:p>
        </p:txBody>
      </p:sp>
      <p:cxnSp>
        <p:nvCxnSpPr>
          <p:cNvPr id="384" name="Google Shape;384;p37"/>
          <p:cNvCxnSpPr/>
          <p:nvPr/>
        </p:nvCxnSpPr>
        <p:spPr>
          <a:xfrm rot="10800000">
            <a:off x="7726456" y="3263768"/>
            <a:ext cx="0" cy="498600"/>
          </a:xfrm>
          <a:prstGeom prst="straightConnector1">
            <a:avLst/>
          </a:prstGeom>
          <a:noFill/>
          <a:ln w="9525" cap="flat" cmpd="sng">
            <a:solidFill>
              <a:schemeClr val="bg2"/>
            </a:solidFill>
            <a:prstDash val="solid"/>
            <a:round/>
            <a:headEnd type="oval" w="med" len="med"/>
            <a:tailEnd type="oval" w="med" len="med"/>
          </a:ln>
        </p:spPr>
      </p:cxnSp>
      <p:cxnSp>
        <p:nvCxnSpPr>
          <p:cNvPr id="388" name="Google Shape;388;p37"/>
          <p:cNvCxnSpPr/>
          <p:nvPr/>
        </p:nvCxnSpPr>
        <p:spPr>
          <a:xfrm rot="10800000">
            <a:off x="4323941" y="3246425"/>
            <a:ext cx="0" cy="498600"/>
          </a:xfrm>
          <a:prstGeom prst="straightConnector1">
            <a:avLst/>
          </a:prstGeom>
          <a:noFill/>
          <a:ln w="9525" cap="flat" cmpd="sng">
            <a:solidFill>
              <a:schemeClr val="bg2"/>
            </a:solidFill>
            <a:prstDash val="solid"/>
            <a:round/>
            <a:headEnd type="oval" w="med" len="med"/>
            <a:tailEnd type="oval" w="med" len="med"/>
          </a:ln>
        </p:spPr>
      </p:cxnSp>
      <p:sp>
        <p:nvSpPr>
          <p:cNvPr id="389" name="Google Shape;389;p37"/>
          <p:cNvSpPr txBox="1"/>
          <p:nvPr/>
        </p:nvSpPr>
        <p:spPr>
          <a:xfrm>
            <a:off x="3851519" y="3901846"/>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altLang="zh-CN" sz="1600">
                <a:solidFill>
                  <a:schemeClr val="lt1"/>
                </a:solidFill>
                <a:latin typeface="Cousine"/>
                <a:ea typeface="Cousine"/>
                <a:cs typeface="Cousine"/>
                <a:sym typeface="Cousine"/>
              </a:rPr>
              <a:t>K-means</a:t>
            </a:r>
            <a:br>
              <a:rPr lang="en-US" altLang="zh-CN" sz="1600">
                <a:solidFill>
                  <a:schemeClr val="lt1"/>
                </a:solidFill>
                <a:latin typeface="Cousine"/>
                <a:ea typeface="Cousine"/>
                <a:cs typeface="Cousine"/>
                <a:sym typeface="Cousine"/>
              </a:rPr>
            </a:br>
            <a:endParaRPr sz="1600">
              <a:solidFill>
                <a:schemeClr val="lt1"/>
              </a:solidFill>
              <a:latin typeface="Cousine"/>
              <a:ea typeface="Cousine"/>
              <a:cs typeface="Cousine"/>
              <a:sym typeface="Cousine"/>
            </a:endParaRPr>
          </a:p>
        </p:txBody>
      </p:sp>
    </p:spTree>
    <p:extLst>
      <p:ext uri="{BB962C8B-B14F-4D97-AF65-F5344CB8AC3E}">
        <p14:creationId xmlns:p14="http://schemas.microsoft.com/office/powerpoint/2010/main" val="14948003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921200" y="1284978"/>
            <a:ext cx="7205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6000">
                <a:solidFill>
                  <a:schemeClr val="accent3"/>
                </a:solidFill>
              </a:rPr>
              <a:t>3</a:t>
            </a:r>
            <a:endParaRPr sz="6000">
              <a:solidFill>
                <a:schemeClr val="accent3"/>
              </a:solidFill>
            </a:endParaRPr>
          </a:p>
          <a:p>
            <a:pPr marL="0" lvl="0" indent="0" algn="l" rtl="0">
              <a:spcBef>
                <a:spcPts val="0"/>
              </a:spcBef>
              <a:spcAft>
                <a:spcPts val="0"/>
              </a:spcAft>
              <a:buNone/>
            </a:pPr>
            <a:r>
              <a:rPr lang="en-US" altLang="zh-CN"/>
              <a:t>Data</a:t>
            </a:r>
            <a:r>
              <a:rPr lang="zh-CN" altLang="en-US"/>
              <a:t> </a:t>
            </a:r>
            <a:r>
              <a:rPr lang="en-US" altLang="zh-CN"/>
              <a:t>Set</a:t>
            </a:r>
            <a:endParaRPr/>
          </a:p>
        </p:txBody>
      </p:sp>
      <p:sp>
        <p:nvSpPr>
          <p:cNvPr id="98" name="Google Shape;98;p14"/>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923171799"/>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body" idx="1"/>
          </p:nvPr>
        </p:nvSpPr>
        <p:spPr>
          <a:xfrm>
            <a:off x="420778" y="1239803"/>
            <a:ext cx="3994500" cy="3725700"/>
          </a:xfrm>
          <a:prstGeom prst="rect">
            <a:avLst/>
          </a:prstGeom>
        </p:spPr>
        <p:txBody>
          <a:bodyPr spcFirstLastPara="1" wrap="square" lIns="91425" tIns="91425" rIns="91425" bIns="91425" anchor="t" anchorCtr="0">
            <a:noAutofit/>
          </a:bodyPr>
          <a:lstStyle/>
          <a:p>
            <a:pPr marL="0" indent="0">
              <a:buNone/>
            </a:pPr>
            <a:r>
              <a:rPr lang="en-US" altLang="zh-CN" sz="2000"/>
              <a:t>Business.json</a:t>
            </a:r>
            <a:br>
              <a:rPr lang="en-US" altLang="zh-CN" sz="2000"/>
            </a:br>
            <a:endParaRPr lang="en-US" altLang="zh-CN" sz="2000"/>
          </a:p>
          <a:p>
            <a:pPr marL="285750" indent="-285750"/>
            <a:r>
              <a:rPr lang="en-US" altLang="zh-CN"/>
              <a:t>ID</a:t>
            </a:r>
          </a:p>
          <a:p>
            <a:pPr marL="285750" indent="-285750"/>
            <a:r>
              <a:rPr lang="en-US" altLang="zh-CN"/>
              <a:t>Latitude/Longitude</a:t>
            </a:r>
          </a:p>
          <a:p>
            <a:pPr marL="285750" indent="-285750"/>
            <a:r>
              <a:rPr lang="en-US" altLang="zh-CN"/>
              <a:t>Rating</a:t>
            </a:r>
          </a:p>
          <a:p>
            <a:pPr marL="285750" indent="-285750"/>
            <a:r>
              <a:rPr lang="en-US" altLang="zh-CN"/>
              <a:t>Review</a:t>
            </a:r>
            <a:r>
              <a:rPr lang="zh-CN" altLang="en-US"/>
              <a:t> </a:t>
            </a:r>
            <a:r>
              <a:rPr lang="en-US" altLang="zh-CN"/>
              <a:t>Count</a:t>
            </a:r>
          </a:p>
          <a:p>
            <a:pPr marL="285750" indent="-285750"/>
            <a:r>
              <a:rPr lang="en-US" altLang="zh-CN"/>
              <a:t>Attribute</a:t>
            </a:r>
            <a:r>
              <a:rPr lang="zh-CN" altLang="en-US"/>
              <a:t> </a:t>
            </a:r>
            <a:r>
              <a:rPr lang="en-US" altLang="zh-CN"/>
              <a:t>List</a:t>
            </a:r>
          </a:p>
          <a:p>
            <a:pPr marL="285750" indent="-285750"/>
            <a:r>
              <a:rPr lang="en-US" altLang="zh-CN"/>
              <a:t>Categories</a:t>
            </a:r>
            <a:endParaRPr/>
          </a:p>
        </p:txBody>
      </p:sp>
      <p:sp>
        <p:nvSpPr>
          <p:cNvPr id="135" name="Google Shape;135;p18"/>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a:t>Yelp</a:t>
            </a:r>
            <a:r>
              <a:rPr lang="zh-CN" altLang="en-US"/>
              <a:t> </a:t>
            </a:r>
            <a:r>
              <a:rPr lang="en-US" altLang="zh-CN"/>
              <a:t>Public</a:t>
            </a:r>
            <a:r>
              <a:rPr lang="zh-CN" altLang="en-US"/>
              <a:t> </a:t>
            </a:r>
            <a:r>
              <a:rPr lang="en-US" altLang="zh-CN"/>
              <a:t>Dataset</a:t>
            </a:r>
            <a:endParaRPr/>
          </a:p>
        </p:txBody>
      </p:sp>
      <p:sp>
        <p:nvSpPr>
          <p:cNvPr id="137" name="Google Shape;137;p18"/>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graphicFrame>
        <p:nvGraphicFramePr>
          <p:cNvPr id="8" name="Google Shape;183;p23">
            <a:extLst>
              <a:ext uri="{FF2B5EF4-FFF2-40B4-BE49-F238E27FC236}">
                <a16:creationId xmlns:a16="http://schemas.microsoft.com/office/drawing/2014/main" id="{C4B4232A-8D41-5C4E-9C65-DB6472DB5001}"/>
              </a:ext>
            </a:extLst>
          </p:cNvPr>
          <p:cNvGraphicFramePr/>
          <p:nvPr>
            <p:extLst>
              <p:ext uri="{D42A27DB-BD31-4B8C-83A1-F6EECF244321}">
                <p14:modId xmlns:p14="http://schemas.microsoft.com/office/powerpoint/2010/main" val="2868756030"/>
              </p:ext>
            </p:extLst>
          </p:nvPr>
        </p:nvGraphicFramePr>
        <p:xfrm>
          <a:off x="3518766" y="1239803"/>
          <a:ext cx="5431384" cy="3523584"/>
        </p:xfrm>
        <a:graphic>
          <a:graphicData uri="http://schemas.openxmlformats.org/drawingml/2006/table">
            <a:tbl>
              <a:tblPr>
                <a:noFill/>
                <a:tableStyleId>{FC55EEA4-988B-492D-99E5-9B07CBB69424}</a:tableStyleId>
              </a:tblPr>
              <a:tblGrid>
                <a:gridCol w="1357846">
                  <a:extLst>
                    <a:ext uri="{9D8B030D-6E8A-4147-A177-3AD203B41FA5}">
                      <a16:colId xmlns:a16="http://schemas.microsoft.com/office/drawing/2014/main" val="20000"/>
                    </a:ext>
                  </a:extLst>
                </a:gridCol>
                <a:gridCol w="1357846">
                  <a:extLst>
                    <a:ext uri="{9D8B030D-6E8A-4147-A177-3AD203B41FA5}">
                      <a16:colId xmlns:a16="http://schemas.microsoft.com/office/drawing/2014/main" val="20001"/>
                    </a:ext>
                  </a:extLst>
                </a:gridCol>
                <a:gridCol w="1357846">
                  <a:extLst>
                    <a:ext uri="{9D8B030D-6E8A-4147-A177-3AD203B41FA5}">
                      <a16:colId xmlns:a16="http://schemas.microsoft.com/office/drawing/2014/main" val="20002"/>
                    </a:ext>
                  </a:extLst>
                </a:gridCol>
                <a:gridCol w="1357846">
                  <a:extLst>
                    <a:ext uri="{9D8B030D-6E8A-4147-A177-3AD203B41FA5}">
                      <a16:colId xmlns:a16="http://schemas.microsoft.com/office/drawing/2014/main" val="20003"/>
                    </a:ext>
                  </a:extLst>
                </a:gridCol>
              </a:tblGrid>
              <a:tr h="880896">
                <a:tc>
                  <a:txBody>
                    <a:bodyPr/>
                    <a:lstStyle/>
                    <a:p>
                      <a:pPr marL="0" lvl="0" indent="0" algn="l" rtl="0">
                        <a:spcBef>
                          <a:spcPts val="0"/>
                        </a:spcBef>
                        <a:spcAft>
                          <a:spcPts val="0"/>
                        </a:spcAft>
                        <a:buNone/>
                      </a:pPr>
                      <a:r>
                        <a:rPr lang="en-US" altLang="zh-CN" sz="1600">
                          <a:solidFill>
                            <a:schemeClr val="bg1"/>
                          </a:solidFill>
                        </a:rPr>
                        <a:t>Table</a:t>
                      </a:r>
                      <a:r>
                        <a:rPr lang="zh-CN" altLang="en-US" sz="1600">
                          <a:solidFill>
                            <a:schemeClr val="bg1"/>
                          </a:solidFill>
                        </a:rPr>
                        <a:t> </a:t>
                      </a:r>
                      <a:r>
                        <a:rPr lang="en-US" altLang="zh-CN" sz="1600">
                          <a:solidFill>
                            <a:schemeClr val="bg1"/>
                          </a:solidFill>
                        </a:rPr>
                        <a:t>Service</a:t>
                      </a:r>
                      <a:endParaRPr sz="1600">
                        <a:solidFill>
                          <a:schemeClr val="bg1"/>
                        </a:solidFill>
                        <a:latin typeface="Cousine"/>
                        <a:ea typeface="Cousine"/>
                        <a:cs typeface="Cousine"/>
                        <a:sym typeface="Cousine"/>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solidFill>
                      <a:prstDash val="solid"/>
                      <a:round/>
                      <a:headEnd type="none" w="sm" len="sm"/>
                      <a:tailEnd type="none" w="sm" len="sm"/>
                    </a:lnT>
                    <a:lnB w="9525" cap="flat" cmpd="sng">
                      <a:solidFill>
                        <a:srgbClr val="FFFFFF"/>
                      </a:solidFill>
                      <a:prstDash val="dash"/>
                      <a:round/>
                      <a:headEnd type="none" w="sm" len="sm"/>
                      <a:tailEnd type="none" w="sm" len="sm"/>
                    </a:lnB>
                  </a:tcPr>
                </a:tc>
                <a:tc>
                  <a:txBody>
                    <a:bodyPr/>
                    <a:lstStyle/>
                    <a:p>
                      <a:pPr marL="0" lvl="0" indent="0" algn="ctr" rtl="0">
                        <a:spcBef>
                          <a:spcPts val="0"/>
                        </a:spcBef>
                        <a:spcAft>
                          <a:spcPts val="0"/>
                        </a:spcAft>
                        <a:buNone/>
                      </a:pPr>
                      <a:r>
                        <a:rPr lang="en-US" altLang="zh-CN" sz="1600">
                          <a:solidFill>
                            <a:schemeClr val="bg1"/>
                          </a:solidFill>
                        </a:rPr>
                        <a:t>Good</a:t>
                      </a:r>
                      <a:r>
                        <a:rPr lang="zh-CN" altLang="en-US" sz="1600">
                          <a:solidFill>
                            <a:schemeClr val="bg1"/>
                          </a:solidFill>
                        </a:rPr>
                        <a:t> </a:t>
                      </a:r>
                      <a:r>
                        <a:rPr lang="en-US" altLang="zh-CN" sz="1600">
                          <a:solidFill>
                            <a:schemeClr val="bg1"/>
                          </a:solidFill>
                        </a:rPr>
                        <a:t>For</a:t>
                      </a:r>
                      <a:r>
                        <a:rPr lang="zh-CN" altLang="en-US" sz="1600">
                          <a:solidFill>
                            <a:schemeClr val="bg1"/>
                          </a:solidFill>
                        </a:rPr>
                        <a:t> </a:t>
                      </a:r>
                      <a:r>
                        <a:rPr lang="en-US" altLang="zh-CN" sz="1600">
                          <a:solidFill>
                            <a:schemeClr val="bg1"/>
                          </a:solidFill>
                        </a:rPr>
                        <a:t>Kids</a:t>
                      </a:r>
                      <a:endParaRPr sz="1600">
                        <a:solidFill>
                          <a:schemeClr val="bg1"/>
                        </a:solidFill>
                        <a:latin typeface="Cousine"/>
                        <a:ea typeface="Cousine"/>
                        <a:cs typeface="Cousine"/>
                        <a:sym typeface="Cousine"/>
                      </a:endParaRPr>
                    </a:p>
                  </a:txBody>
                  <a:tcPr marL="91425" marR="91425" marT="68575" marB="6857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solidFill>
                      <a:prstDash val="solid"/>
                      <a:round/>
                      <a:headEnd type="none" w="sm" len="sm"/>
                      <a:tailEnd type="none" w="sm" len="sm"/>
                    </a:lnT>
                    <a:lnB w="9525" cap="flat" cmpd="sng">
                      <a:solidFill>
                        <a:srgbClr val="FFFFFF"/>
                      </a:solidFill>
                      <a:prstDash val="dash"/>
                      <a:round/>
                      <a:headEnd type="none" w="sm" len="sm"/>
                      <a:tailEnd type="none" w="sm" len="sm"/>
                    </a:lnB>
                    <a:solidFill>
                      <a:srgbClr val="FFFFFF">
                        <a:alpha val="14620"/>
                      </a:srgbClr>
                    </a:solidFill>
                  </a:tcPr>
                </a:tc>
                <a:tc>
                  <a:txBody>
                    <a:bodyPr/>
                    <a:lstStyle/>
                    <a:p>
                      <a:pPr marL="0" lvl="0" indent="0" algn="ctr" rtl="0">
                        <a:spcBef>
                          <a:spcPts val="0"/>
                        </a:spcBef>
                        <a:spcAft>
                          <a:spcPts val="0"/>
                        </a:spcAft>
                        <a:buNone/>
                      </a:pPr>
                      <a:r>
                        <a:rPr lang="en-US" altLang="zh-CN" sz="1600">
                          <a:solidFill>
                            <a:schemeClr val="bg1"/>
                          </a:solidFill>
                        </a:rPr>
                        <a:t>Attire</a:t>
                      </a:r>
                      <a:endParaRPr sz="1600">
                        <a:solidFill>
                          <a:schemeClr val="bg1"/>
                        </a:solidFill>
                        <a:latin typeface="Cousine"/>
                        <a:ea typeface="Cousine"/>
                        <a:cs typeface="Cousine"/>
                        <a:sym typeface="Cousine"/>
                      </a:endParaRPr>
                    </a:p>
                  </a:txBody>
                  <a:tcPr marL="91425" marR="91425" marT="68575" marB="6857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solidFill>
                      <a:prstDash val="solid"/>
                      <a:round/>
                      <a:headEnd type="none" w="sm" len="sm"/>
                      <a:tailEnd type="none" w="sm" len="sm"/>
                    </a:lnT>
                    <a:lnB w="9525" cap="flat" cmpd="sng">
                      <a:solidFill>
                        <a:srgbClr val="FFFFFF"/>
                      </a:solidFill>
                      <a:prstDash val="dash"/>
                      <a:round/>
                      <a:headEnd type="none" w="sm" len="sm"/>
                      <a:tailEnd type="none" w="sm" len="sm"/>
                    </a:lnB>
                  </a:tcPr>
                </a:tc>
                <a:tc>
                  <a:txBody>
                    <a:bodyPr/>
                    <a:lstStyle/>
                    <a:p>
                      <a:pPr marL="0" lvl="0" indent="0" algn="ctr" rtl="0">
                        <a:spcBef>
                          <a:spcPts val="0"/>
                        </a:spcBef>
                        <a:spcAft>
                          <a:spcPts val="0"/>
                        </a:spcAft>
                        <a:buNone/>
                      </a:pPr>
                      <a:r>
                        <a:rPr lang="en-US" altLang="zh-CN" sz="1600">
                          <a:solidFill>
                            <a:schemeClr val="bg1"/>
                          </a:solidFill>
                        </a:rPr>
                        <a:t>Take-Out</a:t>
                      </a:r>
                      <a:endParaRPr sz="1600">
                        <a:solidFill>
                          <a:schemeClr val="bg1"/>
                        </a:solidFill>
                        <a:latin typeface="Cousine"/>
                        <a:ea typeface="Cousine"/>
                        <a:cs typeface="Cousine"/>
                        <a:sym typeface="Cousine"/>
                      </a:endParaRPr>
                    </a:p>
                  </a:txBody>
                  <a:tcPr marL="91425" marR="91425" marT="68575" marB="68575" anchor="ctr">
                    <a:lnL w="19050" cap="flat" cmpd="sng">
                      <a:solidFill>
                        <a:srgbClr val="FFFFFF">
                          <a:alpha val="0"/>
                        </a:srgbClr>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9525" cap="flat" cmpd="sng">
                      <a:solidFill>
                        <a:srgbClr val="FFFFFF"/>
                      </a:solidFill>
                      <a:prstDash val="dash"/>
                      <a:round/>
                      <a:headEnd type="none" w="sm" len="sm"/>
                      <a:tailEnd type="none" w="sm" len="sm"/>
                    </a:lnB>
                    <a:solidFill>
                      <a:srgbClr val="FFFFFF">
                        <a:alpha val="14620"/>
                      </a:srgbClr>
                    </a:solidFill>
                  </a:tcPr>
                </a:tc>
                <a:extLst>
                  <a:ext uri="{0D108BD9-81ED-4DB2-BD59-A6C34878D82A}">
                    <a16:rowId xmlns:a16="http://schemas.microsoft.com/office/drawing/2014/main" val="10000"/>
                  </a:ext>
                </a:extLst>
              </a:tr>
              <a:tr h="880896">
                <a:tc>
                  <a:txBody>
                    <a:bodyPr/>
                    <a:lstStyle/>
                    <a:p>
                      <a:pPr marL="0" lvl="0" indent="0" algn="l" rtl="0">
                        <a:spcBef>
                          <a:spcPts val="0"/>
                        </a:spcBef>
                        <a:spcAft>
                          <a:spcPts val="0"/>
                        </a:spcAft>
                        <a:buNone/>
                      </a:pPr>
                      <a:r>
                        <a:rPr lang="en-US" altLang="zh-CN" sz="1600">
                          <a:solidFill>
                            <a:schemeClr val="bg1"/>
                          </a:solidFill>
                        </a:rPr>
                        <a:t>Wheelchair</a:t>
                      </a:r>
                      <a:r>
                        <a:rPr lang="zh-CN" altLang="en-US" sz="1600">
                          <a:solidFill>
                            <a:schemeClr val="bg1"/>
                          </a:solidFill>
                        </a:rPr>
                        <a:t> </a:t>
                      </a:r>
                      <a:r>
                        <a:rPr lang="en-US" altLang="zh-CN" sz="1600">
                          <a:solidFill>
                            <a:schemeClr val="bg1"/>
                          </a:solidFill>
                        </a:rPr>
                        <a:t>Accessible</a:t>
                      </a:r>
                      <a:endParaRPr sz="1600">
                        <a:solidFill>
                          <a:schemeClr val="bg1"/>
                        </a:solidFill>
                        <a:latin typeface="Cousine"/>
                        <a:ea typeface="Cousine"/>
                        <a:cs typeface="Cousine"/>
                        <a:sym typeface="Cousine"/>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9525" cap="flat" cmpd="sng">
                      <a:solidFill>
                        <a:srgbClr val="FFFFFF"/>
                      </a:solidFill>
                      <a:prstDash val="dash"/>
                      <a:round/>
                      <a:headEnd type="none" w="sm" len="sm"/>
                      <a:tailEnd type="none" w="sm" len="sm"/>
                    </a:lnT>
                    <a:lnB w="9525" cap="flat" cmpd="sng">
                      <a:solidFill>
                        <a:srgbClr val="FFFFFF"/>
                      </a:solidFill>
                      <a:prstDash val="dash"/>
                      <a:round/>
                      <a:headEnd type="none" w="sm" len="sm"/>
                      <a:tailEnd type="none" w="sm" len="sm"/>
                    </a:lnB>
                  </a:tcPr>
                </a:tc>
                <a:tc>
                  <a:txBody>
                    <a:bodyPr/>
                    <a:lstStyle/>
                    <a:p>
                      <a:pPr marL="0" lvl="0" indent="0" algn="ctr" rtl="0">
                        <a:spcBef>
                          <a:spcPts val="0"/>
                        </a:spcBef>
                        <a:spcAft>
                          <a:spcPts val="0"/>
                        </a:spcAft>
                        <a:buNone/>
                      </a:pPr>
                      <a:r>
                        <a:rPr lang="en-US" altLang="zh-CN" sz="1600">
                          <a:solidFill>
                            <a:schemeClr val="bg1"/>
                          </a:solidFill>
                        </a:rPr>
                        <a:t>Wi-Fi</a:t>
                      </a:r>
                      <a:endParaRPr sz="1600" b="1">
                        <a:solidFill>
                          <a:schemeClr val="bg1"/>
                        </a:solidFill>
                        <a:latin typeface="Cousine"/>
                        <a:ea typeface="Cousine"/>
                        <a:cs typeface="Cousine"/>
                        <a:sym typeface="Cousine"/>
                      </a:endParaRPr>
                    </a:p>
                  </a:txBody>
                  <a:tcPr marL="91425" marR="91425" marT="68575" marB="6857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9525" cap="flat" cmpd="sng">
                      <a:solidFill>
                        <a:srgbClr val="FFFFFF"/>
                      </a:solidFill>
                      <a:prstDash val="dash"/>
                      <a:round/>
                      <a:headEnd type="none" w="sm" len="sm"/>
                      <a:tailEnd type="none" w="sm" len="sm"/>
                    </a:lnT>
                    <a:lnB w="9525" cap="flat" cmpd="sng">
                      <a:solidFill>
                        <a:srgbClr val="FFFFFF"/>
                      </a:solidFill>
                      <a:prstDash val="dash"/>
                      <a:round/>
                      <a:headEnd type="none" w="sm" len="sm"/>
                      <a:tailEnd type="none" w="sm" len="sm"/>
                    </a:lnB>
                    <a:solidFill>
                      <a:srgbClr val="FFFFFF">
                        <a:alpha val="14620"/>
                      </a:srgbClr>
                    </a:solidFill>
                  </a:tcPr>
                </a:tc>
                <a:tc>
                  <a:txBody>
                    <a:bodyPr/>
                    <a:lstStyle/>
                    <a:p>
                      <a:pPr marL="0" lvl="0" indent="0" algn="ctr" rtl="0">
                        <a:spcBef>
                          <a:spcPts val="0"/>
                        </a:spcBef>
                        <a:spcAft>
                          <a:spcPts val="0"/>
                        </a:spcAft>
                        <a:buNone/>
                      </a:pPr>
                      <a:r>
                        <a:rPr lang="en-US" altLang="zh-CN" sz="1600">
                          <a:solidFill>
                            <a:schemeClr val="bg1"/>
                          </a:solidFill>
                        </a:rPr>
                        <a:t>Music</a:t>
                      </a:r>
                      <a:endParaRPr sz="1600" b="1">
                        <a:solidFill>
                          <a:schemeClr val="bg1"/>
                        </a:solidFill>
                        <a:latin typeface="Cousine"/>
                        <a:ea typeface="Cousine"/>
                        <a:cs typeface="Cousine"/>
                        <a:sym typeface="Cousine"/>
                      </a:endParaRPr>
                    </a:p>
                  </a:txBody>
                  <a:tcPr marL="91425" marR="91425" marT="68575" marB="6857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9525" cap="flat" cmpd="sng">
                      <a:solidFill>
                        <a:srgbClr val="FFFFFF"/>
                      </a:solidFill>
                      <a:prstDash val="dash"/>
                      <a:round/>
                      <a:headEnd type="none" w="sm" len="sm"/>
                      <a:tailEnd type="none" w="sm" len="sm"/>
                    </a:lnT>
                    <a:lnB w="9525" cap="flat" cmpd="sng">
                      <a:solidFill>
                        <a:srgbClr val="FFFFFF"/>
                      </a:solidFill>
                      <a:prstDash val="dash"/>
                      <a:round/>
                      <a:headEnd type="none" w="sm" len="sm"/>
                      <a:tailEnd type="none" w="sm" len="sm"/>
                    </a:lnB>
                  </a:tcPr>
                </a:tc>
                <a:tc>
                  <a:txBody>
                    <a:bodyPr/>
                    <a:lstStyle/>
                    <a:p>
                      <a:pPr marL="0" lvl="0" indent="0" algn="ctr" rtl="0">
                        <a:spcBef>
                          <a:spcPts val="0"/>
                        </a:spcBef>
                        <a:spcAft>
                          <a:spcPts val="0"/>
                        </a:spcAft>
                        <a:buNone/>
                      </a:pPr>
                      <a:r>
                        <a:rPr lang="en-US" altLang="zh-CN" sz="1600">
                          <a:solidFill>
                            <a:schemeClr val="bg1"/>
                          </a:solidFill>
                        </a:rPr>
                        <a:t>Delivery</a:t>
                      </a:r>
                      <a:endParaRPr sz="1600" b="1">
                        <a:solidFill>
                          <a:schemeClr val="bg1"/>
                        </a:solidFill>
                        <a:latin typeface="Cousine"/>
                        <a:ea typeface="Cousine"/>
                        <a:cs typeface="Cousine"/>
                        <a:sym typeface="Cousine"/>
                      </a:endParaRPr>
                    </a:p>
                  </a:txBody>
                  <a:tcPr marL="91425" marR="91425" marT="68575" marB="68575" anchor="ctr">
                    <a:lnL w="19050" cap="flat" cmpd="sng">
                      <a:solidFill>
                        <a:srgbClr val="FFFFFF">
                          <a:alpha val="0"/>
                        </a:srgbClr>
                      </a:solidFill>
                      <a:prstDash val="solid"/>
                      <a:round/>
                      <a:headEnd type="none" w="sm" len="sm"/>
                      <a:tailEnd type="none" w="sm" len="sm"/>
                    </a:lnL>
                    <a:lnR w="19050" cap="flat" cmpd="sng">
                      <a:solidFill>
                        <a:srgbClr val="FFFFFF"/>
                      </a:solidFill>
                      <a:prstDash val="solid"/>
                      <a:round/>
                      <a:headEnd type="none" w="sm" len="sm"/>
                      <a:tailEnd type="none" w="sm" len="sm"/>
                    </a:lnR>
                    <a:lnT w="9525" cap="flat" cmpd="sng">
                      <a:solidFill>
                        <a:srgbClr val="FFFFFF"/>
                      </a:solidFill>
                      <a:prstDash val="dash"/>
                      <a:round/>
                      <a:headEnd type="none" w="sm" len="sm"/>
                      <a:tailEnd type="none" w="sm" len="sm"/>
                    </a:lnT>
                    <a:lnB w="9525" cap="flat" cmpd="sng">
                      <a:solidFill>
                        <a:srgbClr val="FFFFFF"/>
                      </a:solidFill>
                      <a:prstDash val="dash"/>
                      <a:round/>
                      <a:headEnd type="none" w="sm" len="sm"/>
                      <a:tailEnd type="none" w="sm" len="sm"/>
                    </a:lnB>
                    <a:solidFill>
                      <a:srgbClr val="FFFFFF">
                        <a:alpha val="14620"/>
                      </a:srgbClr>
                    </a:solidFill>
                  </a:tcPr>
                </a:tc>
                <a:extLst>
                  <a:ext uri="{0D108BD9-81ED-4DB2-BD59-A6C34878D82A}">
                    <a16:rowId xmlns:a16="http://schemas.microsoft.com/office/drawing/2014/main" val="10001"/>
                  </a:ext>
                </a:extLst>
              </a:tr>
              <a:tr h="880896">
                <a:tc>
                  <a:txBody>
                    <a:bodyPr/>
                    <a:lstStyle/>
                    <a:p>
                      <a:pPr marL="0" lvl="0" indent="0" algn="l" rtl="0">
                        <a:spcBef>
                          <a:spcPts val="0"/>
                        </a:spcBef>
                        <a:spcAft>
                          <a:spcPts val="0"/>
                        </a:spcAft>
                        <a:buNone/>
                      </a:pPr>
                      <a:r>
                        <a:rPr lang="en-US" altLang="zh-CN" sz="1600">
                          <a:solidFill>
                            <a:schemeClr val="bg1"/>
                          </a:solidFill>
                        </a:rPr>
                        <a:t>TV</a:t>
                      </a:r>
                      <a:endParaRPr sz="1600">
                        <a:solidFill>
                          <a:schemeClr val="bg1"/>
                        </a:solidFill>
                        <a:latin typeface="Cousine"/>
                        <a:ea typeface="Cousine"/>
                        <a:cs typeface="Cousine"/>
                        <a:sym typeface="Cousine"/>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9525" cap="flat" cmpd="sng">
                      <a:solidFill>
                        <a:srgbClr val="FFFFFF"/>
                      </a:solidFill>
                      <a:prstDash val="dash"/>
                      <a:round/>
                      <a:headEnd type="none" w="sm" len="sm"/>
                      <a:tailEnd type="none" w="sm" len="sm"/>
                    </a:lnT>
                    <a:lnB w="9525" cap="flat" cmpd="sng">
                      <a:solidFill>
                        <a:srgbClr val="FFFFFF"/>
                      </a:solidFill>
                      <a:prstDash val="dash"/>
                      <a:round/>
                      <a:headEnd type="none" w="sm" len="sm"/>
                      <a:tailEnd type="none" w="sm" len="sm"/>
                    </a:lnB>
                  </a:tcPr>
                </a:tc>
                <a:tc>
                  <a:txBody>
                    <a:bodyPr/>
                    <a:lstStyle/>
                    <a:p>
                      <a:pPr marL="0" lvl="0" indent="0" algn="ctr" rtl="0">
                        <a:spcBef>
                          <a:spcPts val="0"/>
                        </a:spcBef>
                        <a:spcAft>
                          <a:spcPts val="0"/>
                        </a:spcAft>
                        <a:buNone/>
                      </a:pPr>
                      <a:r>
                        <a:rPr lang="en-US" altLang="zh-CN" sz="1600">
                          <a:solidFill>
                            <a:schemeClr val="bg1"/>
                          </a:solidFill>
                        </a:rPr>
                        <a:t>Price</a:t>
                      </a:r>
                      <a:r>
                        <a:rPr lang="zh-CN" altLang="en-US" sz="1600">
                          <a:solidFill>
                            <a:schemeClr val="bg1"/>
                          </a:solidFill>
                        </a:rPr>
                        <a:t> </a:t>
                      </a:r>
                      <a:r>
                        <a:rPr lang="en-US" altLang="zh-CN" sz="1600">
                          <a:solidFill>
                            <a:schemeClr val="bg1"/>
                          </a:solidFill>
                        </a:rPr>
                        <a:t>Range</a:t>
                      </a:r>
                      <a:endParaRPr sz="1600" b="1">
                        <a:solidFill>
                          <a:schemeClr val="bg1"/>
                        </a:solidFill>
                        <a:latin typeface="Cousine"/>
                        <a:ea typeface="Cousine"/>
                        <a:cs typeface="Cousine"/>
                        <a:sym typeface="Cousine"/>
                      </a:endParaRPr>
                    </a:p>
                  </a:txBody>
                  <a:tcPr marL="91425" marR="91425" marT="68575" marB="6857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9525" cap="flat" cmpd="sng">
                      <a:solidFill>
                        <a:srgbClr val="FFFFFF"/>
                      </a:solidFill>
                      <a:prstDash val="dash"/>
                      <a:round/>
                      <a:headEnd type="none" w="sm" len="sm"/>
                      <a:tailEnd type="none" w="sm" len="sm"/>
                    </a:lnT>
                    <a:lnB w="9525" cap="flat" cmpd="sng">
                      <a:solidFill>
                        <a:srgbClr val="FFFFFF"/>
                      </a:solidFill>
                      <a:prstDash val="dash"/>
                      <a:round/>
                      <a:headEnd type="none" w="sm" len="sm"/>
                      <a:tailEnd type="none" w="sm" len="sm"/>
                    </a:lnB>
                    <a:solidFill>
                      <a:srgbClr val="FFFFFF">
                        <a:alpha val="14620"/>
                      </a:srgbClr>
                    </a:solidFill>
                  </a:tcPr>
                </a:tc>
                <a:tc>
                  <a:txBody>
                    <a:bodyPr/>
                    <a:lstStyle/>
                    <a:p>
                      <a:pPr marL="0" lvl="0" indent="0" algn="ctr" rtl="0">
                        <a:spcBef>
                          <a:spcPts val="0"/>
                        </a:spcBef>
                        <a:spcAft>
                          <a:spcPts val="0"/>
                        </a:spcAft>
                        <a:buNone/>
                      </a:pPr>
                      <a:r>
                        <a:rPr lang="en-US" altLang="zh-CN" sz="1600">
                          <a:solidFill>
                            <a:schemeClr val="bg1"/>
                          </a:solidFill>
                        </a:rPr>
                        <a:t>Reservation</a:t>
                      </a:r>
                      <a:endParaRPr sz="1600" b="1">
                        <a:solidFill>
                          <a:schemeClr val="bg1"/>
                        </a:solidFill>
                        <a:latin typeface="Cousine"/>
                        <a:ea typeface="Cousine"/>
                        <a:cs typeface="Cousine"/>
                        <a:sym typeface="Cousine"/>
                      </a:endParaRPr>
                    </a:p>
                  </a:txBody>
                  <a:tcPr marL="91425" marR="91425" marT="68575" marB="6857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9525" cap="flat" cmpd="sng">
                      <a:solidFill>
                        <a:srgbClr val="FFFFFF"/>
                      </a:solidFill>
                      <a:prstDash val="dash"/>
                      <a:round/>
                      <a:headEnd type="none" w="sm" len="sm"/>
                      <a:tailEnd type="none" w="sm" len="sm"/>
                    </a:lnT>
                    <a:lnB w="9525" cap="flat" cmpd="sng">
                      <a:solidFill>
                        <a:srgbClr val="FFFFFF"/>
                      </a:solidFill>
                      <a:prstDash val="dash"/>
                      <a:round/>
                      <a:headEnd type="none" w="sm" len="sm"/>
                      <a:tailEnd type="none" w="sm" len="sm"/>
                    </a:lnB>
                  </a:tcPr>
                </a:tc>
                <a:tc>
                  <a:txBody>
                    <a:bodyPr/>
                    <a:lstStyle/>
                    <a:p>
                      <a:pPr marL="0" lvl="0" indent="0" algn="ctr" rtl="0">
                        <a:spcBef>
                          <a:spcPts val="0"/>
                        </a:spcBef>
                        <a:spcAft>
                          <a:spcPts val="0"/>
                        </a:spcAft>
                        <a:buNone/>
                      </a:pPr>
                      <a:r>
                        <a:rPr lang="en-US" altLang="zh-CN" sz="1600">
                          <a:solidFill>
                            <a:schemeClr val="bg1"/>
                          </a:solidFill>
                        </a:rPr>
                        <a:t>Coat</a:t>
                      </a:r>
                      <a:r>
                        <a:rPr lang="zh-CN" altLang="en-US" sz="1600">
                          <a:solidFill>
                            <a:schemeClr val="bg1"/>
                          </a:solidFill>
                        </a:rPr>
                        <a:t> </a:t>
                      </a:r>
                      <a:r>
                        <a:rPr lang="en-US" altLang="zh-CN" sz="1600">
                          <a:solidFill>
                            <a:schemeClr val="bg1"/>
                          </a:solidFill>
                        </a:rPr>
                        <a:t>Check</a:t>
                      </a:r>
                      <a:endParaRPr sz="1600" b="0">
                        <a:solidFill>
                          <a:schemeClr val="bg1"/>
                        </a:solidFill>
                        <a:latin typeface="Cousine"/>
                        <a:ea typeface="Cousine"/>
                        <a:cs typeface="Cousine"/>
                        <a:sym typeface="Cousine"/>
                      </a:endParaRPr>
                    </a:p>
                  </a:txBody>
                  <a:tcPr marL="91425" marR="91425" marT="68575" marB="68575" anchor="ctr">
                    <a:lnL w="19050" cap="flat" cmpd="sng">
                      <a:solidFill>
                        <a:srgbClr val="FFFFFF">
                          <a:alpha val="0"/>
                        </a:srgbClr>
                      </a:solidFill>
                      <a:prstDash val="solid"/>
                      <a:round/>
                      <a:headEnd type="none" w="sm" len="sm"/>
                      <a:tailEnd type="none" w="sm" len="sm"/>
                    </a:lnL>
                    <a:lnR w="19050" cap="flat" cmpd="sng">
                      <a:solidFill>
                        <a:srgbClr val="FFFFFF"/>
                      </a:solidFill>
                      <a:prstDash val="solid"/>
                      <a:round/>
                      <a:headEnd type="none" w="sm" len="sm"/>
                      <a:tailEnd type="none" w="sm" len="sm"/>
                    </a:lnR>
                    <a:lnT w="9525" cap="flat" cmpd="sng">
                      <a:solidFill>
                        <a:srgbClr val="FFFFFF"/>
                      </a:solidFill>
                      <a:prstDash val="dash"/>
                      <a:round/>
                      <a:headEnd type="none" w="sm" len="sm"/>
                      <a:tailEnd type="none" w="sm" len="sm"/>
                    </a:lnT>
                    <a:lnB w="9525" cap="flat" cmpd="sng">
                      <a:solidFill>
                        <a:srgbClr val="FFFFFF"/>
                      </a:solidFill>
                      <a:prstDash val="dash"/>
                      <a:round/>
                      <a:headEnd type="none" w="sm" len="sm"/>
                      <a:tailEnd type="none" w="sm" len="sm"/>
                    </a:lnB>
                    <a:solidFill>
                      <a:srgbClr val="FFFFFF">
                        <a:alpha val="14620"/>
                      </a:srgbClr>
                    </a:solidFill>
                  </a:tcPr>
                </a:tc>
                <a:extLst>
                  <a:ext uri="{0D108BD9-81ED-4DB2-BD59-A6C34878D82A}">
                    <a16:rowId xmlns:a16="http://schemas.microsoft.com/office/drawing/2014/main" val="10002"/>
                  </a:ext>
                </a:extLst>
              </a:tr>
              <a:tr h="880896">
                <a:tc>
                  <a:txBody>
                    <a:bodyPr/>
                    <a:lstStyle/>
                    <a:p>
                      <a:pPr marL="0" lvl="0" indent="0" algn="r" rtl="0">
                        <a:spcBef>
                          <a:spcPts val="0"/>
                        </a:spcBef>
                        <a:spcAft>
                          <a:spcPts val="0"/>
                        </a:spcAft>
                        <a:buNone/>
                      </a:pPr>
                      <a:r>
                        <a:rPr lang="en-US" altLang="zh-CN" sz="1600">
                          <a:solidFill>
                            <a:schemeClr val="bg1"/>
                          </a:solidFill>
                        </a:rPr>
                        <a:t>Noise</a:t>
                      </a:r>
                      <a:r>
                        <a:rPr lang="zh-CN" altLang="en-US" sz="1600">
                          <a:solidFill>
                            <a:schemeClr val="bg1"/>
                          </a:solidFill>
                        </a:rPr>
                        <a:t> </a:t>
                      </a:r>
                      <a:r>
                        <a:rPr lang="en-US" altLang="zh-CN" sz="1600">
                          <a:solidFill>
                            <a:schemeClr val="bg1"/>
                          </a:solidFill>
                        </a:rPr>
                        <a:t>Level</a:t>
                      </a:r>
                      <a:endParaRPr sz="1600">
                        <a:solidFill>
                          <a:schemeClr val="bg1"/>
                        </a:solidFill>
                        <a:latin typeface="Cousine"/>
                        <a:ea typeface="Cousine"/>
                        <a:cs typeface="Cousine"/>
                        <a:sym typeface="Cousine"/>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9525" cap="flat" cmpd="sng">
                      <a:solidFill>
                        <a:srgbClr val="FFFFFF"/>
                      </a:solidFill>
                      <a:prstDash val="dash"/>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altLang="zh-CN" sz="1600">
                          <a:solidFill>
                            <a:schemeClr val="bg1"/>
                          </a:solidFill>
                        </a:rPr>
                        <a:t>Alcohol</a:t>
                      </a:r>
                      <a:endParaRPr sz="1600" b="1">
                        <a:solidFill>
                          <a:schemeClr val="bg1"/>
                        </a:solidFill>
                        <a:latin typeface="Cousine"/>
                        <a:ea typeface="Cousine"/>
                        <a:cs typeface="Cousine"/>
                        <a:sym typeface="Cousine"/>
                      </a:endParaRPr>
                    </a:p>
                  </a:txBody>
                  <a:tcPr marL="91425" marR="91425" marT="68575" marB="6857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9525" cap="flat" cmpd="sng">
                      <a:solidFill>
                        <a:srgbClr val="FFFFFF"/>
                      </a:solidFill>
                      <a:prstDash val="dash"/>
                      <a:round/>
                      <a:headEnd type="none" w="sm" len="sm"/>
                      <a:tailEnd type="none" w="sm" len="sm"/>
                    </a:lnT>
                    <a:lnB w="19050" cap="flat" cmpd="sng">
                      <a:solidFill>
                        <a:srgbClr val="FFFFFF"/>
                      </a:solidFill>
                      <a:prstDash val="solid"/>
                      <a:round/>
                      <a:headEnd type="none" w="sm" len="sm"/>
                      <a:tailEnd type="none" w="sm" len="sm"/>
                    </a:lnB>
                    <a:solidFill>
                      <a:srgbClr val="FFFFFF">
                        <a:alpha val="14620"/>
                      </a:srgbClr>
                    </a:solidFill>
                  </a:tcPr>
                </a:tc>
                <a:tc>
                  <a:txBody>
                    <a:bodyPr/>
                    <a:lstStyle/>
                    <a:p>
                      <a:pPr marL="0" lvl="0" indent="0" algn="ctr" rtl="0">
                        <a:spcBef>
                          <a:spcPts val="0"/>
                        </a:spcBef>
                        <a:spcAft>
                          <a:spcPts val="0"/>
                        </a:spcAft>
                        <a:buNone/>
                      </a:pPr>
                      <a:r>
                        <a:rPr lang="en-US" altLang="zh-CN" sz="1600">
                          <a:solidFill>
                            <a:schemeClr val="bg1"/>
                          </a:solidFill>
                        </a:rPr>
                        <a:t>Ambience</a:t>
                      </a:r>
                      <a:endParaRPr sz="1600" b="1">
                        <a:solidFill>
                          <a:schemeClr val="bg1"/>
                        </a:solidFill>
                        <a:latin typeface="Cousine"/>
                        <a:ea typeface="Cousine"/>
                        <a:cs typeface="Cousine"/>
                        <a:sym typeface="Cousine"/>
                      </a:endParaRPr>
                    </a:p>
                  </a:txBody>
                  <a:tcPr marL="91425" marR="91425" marT="68575" marB="6857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9525" cap="flat" cmpd="sng">
                      <a:solidFill>
                        <a:srgbClr val="FFFFFF"/>
                      </a:solidFill>
                      <a:prstDash val="dash"/>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altLang="zh-CN" sz="1600" b="1">
                          <a:solidFill>
                            <a:schemeClr val="bg1"/>
                          </a:solidFill>
                          <a:latin typeface="Cousine"/>
                          <a:ea typeface="Cousine"/>
                          <a:cs typeface="Cousine"/>
                          <a:sym typeface="Cousine"/>
                        </a:rPr>
                        <a:t>/</a:t>
                      </a:r>
                      <a:endParaRPr sz="1600" b="1">
                        <a:solidFill>
                          <a:schemeClr val="bg1"/>
                        </a:solidFill>
                        <a:latin typeface="Cousine"/>
                        <a:ea typeface="Cousine"/>
                        <a:cs typeface="Cousine"/>
                        <a:sym typeface="Cousine"/>
                      </a:endParaRPr>
                    </a:p>
                  </a:txBody>
                  <a:tcPr marL="91425" marR="91425" marT="68575" marB="68575" anchor="ctr">
                    <a:lnL w="19050" cap="flat" cmpd="sng">
                      <a:solidFill>
                        <a:srgbClr val="FFFFFF">
                          <a:alpha val="0"/>
                        </a:srgbClr>
                      </a:solidFill>
                      <a:prstDash val="solid"/>
                      <a:round/>
                      <a:headEnd type="none" w="sm" len="sm"/>
                      <a:tailEnd type="none" w="sm" len="sm"/>
                    </a:lnL>
                    <a:lnR w="19050" cap="flat" cmpd="sng">
                      <a:solidFill>
                        <a:srgbClr val="FFFFFF"/>
                      </a:solidFill>
                      <a:prstDash val="solid"/>
                      <a:round/>
                      <a:headEnd type="none" w="sm" len="sm"/>
                      <a:tailEnd type="none" w="sm" len="sm"/>
                    </a:lnR>
                    <a:lnT w="9525" cap="flat" cmpd="sng">
                      <a:solidFill>
                        <a:srgbClr val="FFFFFF"/>
                      </a:solidFill>
                      <a:prstDash val="dash"/>
                      <a:round/>
                      <a:headEnd type="none" w="sm" len="sm"/>
                      <a:tailEnd type="none" w="sm" len="sm"/>
                    </a:lnT>
                    <a:lnB w="19050" cap="flat" cmpd="sng">
                      <a:solidFill>
                        <a:srgbClr val="FFFFFF"/>
                      </a:solidFill>
                      <a:prstDash val="solid"/>
                      <a:round/>
                      <a:headEnd type="none" w="sm" len="sm"/>
                      <a:tailEnd type="none" w="sm" len="sm"/>
                    </a:lnB>
                    <a:solidFill>
                      <a:srgbClr val="FFFFFF">
                        <a:alpha val="14620"/>
                      </a:srgbClr>
                    </a:solidFill>
                  </a:tcPr>
                </a:tc>
                <a:extLst>
                  <a:ext uri="{0D108BD9-81ED-4DB2-BD59-A6C34878D82A}">
                    <a16:rowId xmlns:a16="http://schemas.microsoft.com/office/drawing/2014/main" val="10003"/>
                  </a:ext>
                </a:extLst>
              </a:tr>
            </a:tbl>
          </a:graphicData>
        </a:graphic>
      </p:graphicFrame>
      <p:sp>
        <p:nvSpPr>
          <p:cNvPr id="4" name="文本框 3">
            <a:extLst>
              <a:ext uri="{FF2B5EF4-FFF2-40B4-BE49-F238E27FC236}">
                <a16:creationId xmlns:a16="http://schemas.microsoft.com/office/drawing/2014/main" id="{01131B8E-4F5E-7642-A5B6-4FD0F21A9CAD}"/>
              </a:ext>
            </a:extLst>
          </p:cNvPr>
          <p:cNvSpPr txBox="1"/>
          <p:nvPr/>
        </p:nvSpPr>
        <p:spPr>
          <a:xfrm>
            <a:off x="5144494" y="774765"/>
            <a:ext cx="2409245" cy="400110"/>
          </a:xfrm>
          <a:prstGeom prst="rect">
            <a:avLst/>
          </a:prstGeom>
          <a:noFill/>
        </p:spPr>
        <p:txBody>
          <a:bodyPr wrap="square" rtlCol="0">
            <a:spAutoFit/>
          </a:bodyPr>
          <a:lstStyle/>
          <a:p>
            <a:r>
              <a:rPr lang="en-US" altLang="zh-CN" sz="2000">
                <a:solidFill>
                  <a:schemeClr val="lt1"/>
                </a:solidFill>
                <a:latin typeface="Cousine"/>
                <a:cs typeface="Cousine"/>
                <a:sym typeface="Cousine"/>
              </a:rPr>
              <a:t>Attribute</a:t>
            </a:r>
            <a:r>
              <a:rPr lang="zh-CN" altLang="en-US" sz="2000">
                <a:solidFill>
                  <a:schemeClr val="lt1"/>
                </a:solidFill>
                <a:latin typeface="Cousine"/>
                <a:cs typeface="Cousine"/>
                <a:sym typeface="Cousine"/>
              </a:rPr>
              <a:t> </a:t>
            </a:r>
            <a:r>
              <a:rPr lang="en-US" altLang="zh-CN" sz="2000">
                <a:solidFill>
                  <a:schemeClr val="lt1"/>
                </a:solidFill>
                <a:latin typeface="Cousine"/>
                <a:cs typeface="Cousine"/>
              </a:rPr>
              <a:t>List</a:t>
            </a:r>
            <a:endParaRPr lang="zh-CN" altLang="en-US" sz="2000">
              <a:solidFill>
                <a:schemeClr val="lt1"/>
              </a:solidFill>
              <a:latin typeface="Cousine"/>
              <a:cs typeface="Cousine"/>
            </a:endParaRPr>
          </a:p>
        </p:txBody>
      </p:sp>
    </p:spTree>
    <p:extLst>
      <p:ext uri="{BB962C8B-B14F-4D97-AF65-F5344CB8AC3E}">
        <p14:creationId xmlns:p14="http://schemas.microsoft.com/office/powerpoint/2010/main" val="11235995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body" idx="1"/>
          </p:nvPr>
        </p:nvSpPr>
        <p:spPr>
          <a:xfrm>
            <a:off x="420778" y="1239803"/>
            <a:ext cx="3994500" cy="3725700"/>
          </a:xfrm>
          <a:prstGeom prst="rect">
            <a:avLst/>
          </a:prstGeom>
        </p:spPr>
        <p:txBody>
          <a:bodyPr spcFirstLastPara="1" wrap="square" lIns="91425" tIns="91425" rIns="91425" bIns="91425" anchor="t" anchorCtr="0">
            <a:noAutofit/>
          </a:bodyPr>
          <a:lstStyle/>
          <a:p>
            <a:pPr marL="0" indent="0">
              <a:buNone/>
            </a:pPr>
            <a:r>
              <a:rPr lang="en-US" altLang="zh-CN" sz="2000"/>
              <a:t>Select</a:t>
            </a:r>
            <a:r>
              <a:rPr lang="zh-CN" altLang="en-US" sz="2000"/>
              <a:t> </a:t>
            </a:r>
            <a:r>
              <a:rPr lang="en-US" altLang="zh-CN" sz="2000"/>
              <a:t>Cities</a:t>
            </a:r>
            <a:br>
              <a:rPr lang="en-US" altLang="zh-CN" sz="2000"/>
            </a:br>
            <a:endParaRPr lang="en-US" altLang="zh-CN" sz="2000"/>
          </a:p>
          <a:p>
            <a:pPr marL="285750" indent="-285750"/>
            <a:r>
              <a:rPr lang="en-US" altLang="zh-CN"/>
              <a:t>Top</a:t>
            </a:r>
            <a:r>
              <a:rPr lang="zh-CN" altLang="en-US"/>
              <a:t> </a:t>
            </a:r>
            <a:r>
              <a:rPr lang="en-US" altLang="zh-CN"/>
              <a:t>5</a:t>
            </a:r>
            <a:r>
              <a:rPr lang="zh-CN" altLang="en-US"/>
              <a:t> </a:t>
            </a:r>
            <a:r>
              <a:rPr lang="en-US" altLang="zh-CN"/>
              <a:t>cities</a:t>
            </a:r>
          </a:p>
          <a:p>
            <a:pPr marL="285750" indent="-285750"/>
            <a:r>
              <a:rPr lang="en-US" altLang="zh-CN"/>
              <a:t>Only</a:t>
            </a:r>
            <a:r>
              <a:rPr lang="zh-CN" altLang="en-US"/>
              <a:t> </a:t>
            </a:r>
            <a:r>
              <a:rPr lang="en-US" altLang="zh-CN"/>
              <a:t>restaurants</a:t>
            </a:r>
            <a:endParaRPr/>
          </a:p>
        </p:txBody>
      </p:sp>
      <p:sp>
        <p:nvSpPr>
          <p:cNvPr id="135" name="Google Shape;135;p18"/>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a:t>Data</a:t>
            </a:r>
            <a:r>
              <a:rPr lang="zh-CN" altLang="en-US"/>
              <a:t> </a:t>
            </a:r>
            <a:r>
              <a:rPr lang="en-US" altLang="zh-CN"/>
              <a:t>Cleaning</a:t>
            </a:r>
            <a:endParaRPr/>
          </a:p>
        </p:txBody>
      </p:sp>
      <p:sp>
        <p:nvSpPr>
          <p:cNvPr id="137" name="Google Shape;137;p18"/>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graphicFrame>
        <p:nvGraphicFramePr>
          <p:cNvPr id="8" name="Google Shape;183;p23">
            <a:extLst>
              <a:ext uri="{FF2B5EF4-FFF2-40B4-BE49-F238E27FC236}">
                <a16:creationId xmlns:a16="http://schemas.microsoft.com/office/drawing/2014/main" id="{C4B4232A-8D41-5C4E-9C65-DB6472DB5001}"/>
              </a:ext>
            </a:extLst>
          </p:cNvPr>
          <p:cNvGraphicFramePr/>
          <p:nvPr>
            <p:extLst>
              <p:ext uri="{D42A27DB-BD31-4B8C-83A1-F6EECF244321}">
                <p14:modId xmlns:p14="http://schemas.microsoft.com/office/powerpoint/2010/main" val="1750851178"/>
              </p:ext>
            </p:extLst>
          </p:nvPr>
        </p:nvGraphicFramePr>
        <p:xfrm>
          <a:off x="3456741" y="1348873"/>
          <a:ext cx="5437488" cy="2954934"/>
        </p:xfrm>
        <a:graphic>
          <a:graphicData uri="http://schemas.openxmlformats.org/drawingml/2006/table">
            <a:tbl>
              <a:tblPr>
                <a:noFill/>
                <a:tableStyleId>{FC55EEA4-988B-492D-99E5-9B07CBB69424}</a:tableStyleId>
              </a:tblPr>
              <a:tblGrid>
                <a:gridCol w="1552581">
                  <a:extLst>
                    <a:ext uri="{9D8B030D-6E8A-4147-A177-3AD203B41FA5}">
                      <a16:colId xmlns:a16="http://schemas.microsoft.com/office/drawing/2014/main" val="20000"/>
                    </a:ext>
                  </a:extLst>
                </a:gridCol>
                <a:gridCol w="1876508">
                  <a:extLst>
                    <a:ext uri="{9D8B030D-6E8A-4147-A177-3AD203B41FA5}">
                      <a16:colId xmlns:a16="http://schemas.microsoft.com/office/drawing/2014/main" val="20001"/>
                    </a:ext>
                  </a:extLst>
                </a:gridCol>
                <a:gridCol w="2008399">
                  <a:extLst>
                    <a:ext uri="{9D8B030D-6E8A-4147-A177-3AD203B41FA5}">
                      <a16:colId xmlns:a16="http://schemas.microsoft.com/office/drawing/2014/main" val="20002"/>
                    </a:ext>
                  </a:extLst>
                </a:gridCol>
              </a:tblGrid>
              <a:tr h="492489">
                <a:tc>
                  <a:txBody>
                    <a:bodyPr/>
                    <a:lstStyle/>
                    <a:p>
                      <a:pPr marL="0" lvl="0" indent="0" algn="ctr" rtl="0">
                        <a:spcBef>
                          <a:spcPts val="0"/>
                        </a:spcBef>
                        <a:spcAft>
                          <a:spcPts val="0"/>
                        </a:spcAft>
                        <a:buNone/>
                      </a:pPr>
                      <a:r>
                        <a:rPr lang="en-US" altLang="zh-CN" sz="1600" b="1">
                          <a:solidFill>
                            <a:schemeClr val="bg1"/>
                          </a:solidFill>
                          <a:latin typeface="+mn-lt"/>
                        </a:rPr>
                        <a:t>City</a:t>
                      </a:r>
                      <a:r>
                        <a:rPr lang="zh-CN" altLang="en-US" sz="1600" b="1">
                          <a:solidFill>
                            <a:schemeClr val="bg1"/>
                          </a:solidFill>
                          <a:latin typeface="+mn-lt"/>
                        </a:rPr>
                        <a:t> </a:t>
                      </a:r>
                      <a:r>
                        <a:rPr lang="en-US" altLang="zh-CN" sz="1600" b="1">
                          <a:solidFill>
                            <a:schemeClr val="bg1"/>
                          </a:solidFill>
                          <a:latin typeface="+mn-lt"/>
                        </a:rPr>
                        <a:t>Name</a:t>
                      </a:r>
                      <a:endParaRPr sz="1600" b="1">
                        <a:solidFill>
                          <a:schemeClr val="bg1"/>
                        </a:solidFill>
                        <a:latin typeface="+mn-lt"/>
                        <a:ea typeface="Cousine"/>
                        <a:cs typeface="Cousine"/>
                        <a:sym typeface="Cousine"/>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solidFill>
                      <a:prstDash val="solid"/>
                      <a:round/>
                      <a:headEnd type="none" w="sm" len="sm"/>
                      <a:tailEnd type="none" w="sm" len="sm"/>
                    </a:lnT>
                    <a:lnB w="9525" cap="flat" cmpd="sng">
                      <a:solidFill>
                        <a:srgbClr val="FFFFFF"/>
                      </a:solidFill>
                      <a:prstDash val="dash"/>
                      <a:round/>
                      <a:headEnd type="none" w="sm" len="sm"/>
                      <a:tailEnd type="none" w="sm" len="sm"/>
                    </a:lnB>
                  </a:tcPr>
                </a:tc>
                <a:tc>
                  <a:txBody>
                    <a:bodyPr/>
                    <a:lstStyle/>
                    <a:p>
                      <a:pPr marL="0" lvl="0" indent="0" algn="ctr" rtl="0">
                        <a:spcBef>
                          <a:spcPts val="0"/>
                        </a:spcBef>
                        <a:spcAft>
                          <a:spcPts val="0"/>
                        </a:spcAft>
                        <a:buNone/>
                      </a:pPr>
                      <a:r>
                        <a:rPr lang="en-US" altLang="zh-CN" sz="1600" b="1">
                          <a:solidFill>
                            <a:schemeClr val="bg1"/>
                          </a:solidFill>
                          <a:latin typeface="+mn-lt"/>
                        </a:rPr>
                        <a:t>State</a:t>
                      </a:r>
                      <a:r>
                        <a:rPr lang="zh-CN" altLang="en-US" sz="1600" b="1">
                          <a:solidFill>
                            <a:schemeClr val="bg1"/>
                          </a:solidFill>
                          <a:latin typeface="+mn-lt"/>
                        </a:rPr>
                        <a:t> </a:t>
                      </a:r>
                      <a:r>
                        <a:rPr lang="en-US" altLang="zh-CN" sz="1600" b="1">
                          <a:solidFill>
                            <a:schemeClr val="bg1"/>
                          </a:solidFill>
                          <a:latin typeface="+mn-lt"/>
                        </a:rPr>
                        <a:t>Name</a:t>
                      </a:r>
                      <a:endParaRPr sz="1600" b="1">
                        <a:solidFill>
                          <a:schemeClr val="bg1"/>
                        </a:solidFill>
                        <a:latin typeface="+mn-lt"/>
                        <a:ea typeface="Cousine"/>
                        <a:cs typeface="Cousine"/>
                        <a:sym typeface="Cousine"/>
                      </a:endParaRPr>
                    </a:p>
                  </a:txBody>
                  <a:tcPr marL="91425" marR="91425" marT="68575" marB="6857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solidFill>
                      <a:prstDash val="solid"/>
                      <a:round/>
                      <a:headEnd type="none" w="sm" len="sm"/>
                      <a:tailEnd type="none" w="sm" len="sm"/>
                    </a:lnT>
                    <a:lnB w="9525" cap="flat" cmpd="sng">
                      <a:solidFill>
                        <a:srgbClr val="FFFFFF"/>
                      </a:solidFill>
                      <a:prstDash val="dash"/>
                      <a:round/>
                      <a:headEnd type="none" w="sm" len="sm"/>
                      <a:tailEnd type="none" w="sm" len="sm"/>
                    </a:lnB>
                    <a:solidFill>
                      <a:srgbClr val="FFFFFF">
                        <a:alpha val="14620"/>
                      </a:srgbClr>
                    </a:solidFill>
                  </a:tcPr>
                </a:tc>
                <a:tc>
                  <a:txBody>
                    <a:bodyPr/>
                    <a:lstStyle/>
                    <a:p>
                      <a:pPr marL="0" lvl="0" indent="0" algn="ctr" rtl="0">
                        <a:spcBef>
                          <a:spcPts val="0"/>
                        </a:spcBef>
                        <a:spcAft>
                          <a:spcPts val="0"/>
                        </a:spcAft>
                        <a:buNone/>
                      </a:pPr>
                      <a:r>
                        <a:rPr lang="en-US" altLang="zh-CN" sz="1600" b="1">
                          <a:solidFill>
                            <a:schemeClr val="bg1"/>
                          </a:solidFill>
                          <a:latin typeface="+mn-lt"/>
                        </a:rPr>
                        <a:t>Count</a:t>
                      </a:r>
                      <a:endParaRPr sz="1600" b="1">
                        <a:solidFill>
                          <a:schemeClr val="bg1"/>
                        </a:solidFill>
                        <a:latin typeface="+mn-lt"/>
                        <a:ea typeface="Cousine"/>
                        <a:cs typeface="Cousine"/>
                        <a:sym typeface="Cousine"/>
                      </a:endParaRPr>
                    </a:p>
                  </a:txBody>
                  <a:tcPr marL="91425" marR="91425" marT="68575" marB="68575" anchor="ctr">
                    <a:lnL w="19050" cap="flat" cmpd="sng">
                      <a:solidFill>
                        <a:srgbClr val="FFFFFF">
                          <a:alpha val="0"/>
                        </a:srgbClr>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9525" cap="flat" cmpd="sng">
                      <a:solidFill>
                        <a:srgbClr val="FFFFFF"/>
                      </a:solidFill>
                      <a:prstDash val="dash"/>
                      <a:round/>
                      <a:headEnd type="none" w="sm" len="sm"/>
                      <a:tailEnd type="none" w="sm" len="sm"/>
                    </a:lnB>
                  </a:tcPr>
                </a:tc>
                <a:extLst>
                  <a:ext uri="{0D108BD9-81ED-4DB2-BD59-A6C34878D82A}">
                    <a16:rowId xmlns:a16="http://schemas.microsoft.com/office/drawing/2014/main" val="10000"/>
                  </a:ext>
                </a:extLst>
              </a:tr>
              <a:tr h="492489">
                <a:tc>
                  <a:txBody>
                    <a:bodyPr/>
                    <a:lstStyle/>
                    <a:p>
                      <a:pPr marL="0" lvl="0" indent="0" algn="ctr" rtl="0">
                        <a:spcBef>
                          <a:spcPts val="0"/>
                        </a:spcBef>
                        <a:spcAft>
                          <a:spcPts val="0"/>
                        </a:spcAft>
                        <a:buNone/>
                      </a:pPr>
                      <a:r>
                        <a:rPr lang="en-US" altLang="zh-CN" sz="1600">
                          <a:solidFill>
                            <a:schemeClr val="bg1"/>
                          </a:solidFill>
                          <a:latin typeface="+mn-lt"/>
                        </a:rPr>
                        <a:t>Portland</a:t>
                      </a:r>
                      <a:endParaRPr sz="1600">
                        <a:solidFill>
                          <a:schemeClr val="bg1"/>
                        </a:solidFill>
                        <a:latin typeface="+mn-lt"/>
                        <a:ea typeface="Cousine"/>
                        <a:cs typeface="Cousine"/>
                        <a:sym typeface="Cousine"/>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9525" cap="flat" cmpd="sng">
                      <a:solidFill>
                        <a:srgbClr val="FFFFFF"/>
                      </a:solidFill>
                      <a:prstDash val="dash"/>
                      <a:round/>
                      <a:headEnd type="none" w="sm" len="sm"/>
                      <a:tailEnd type="none" w="sm" len="sm"/>
                    </a:lnT>
                    <a:lnB w="9525" cap="flat" cmpd="sng">
                      <a:solidFill>
                        <a:srgbClr val="FFFFFF"/>
                      </a:solidFill>
                      <a:prstDash val="dash"/>
                      <a:round/>
                      <a:headEnd type="none" w="sm" len="sm"/>
                      <a:tailEnd type="none" w="sm" len="sm"/>
                    </a:lnB>
                  </a:tcPr>
                </a:tc>
                <a:tc>
                  <a:txBody>
                    <a:bodyPr/>
                    <a:lstStyle/>
                    <a:p>
                      <a:pPr marL="0" lvl="0" indent="0" algn="ctr" rtl="0">
                        <a:spcBef>
                          <a:spcPts val="0"/>
                        </a:spcBef>
                        <a:spcAft>
                          <a:spcPts val="0"/>
                        </a:spcAft>
                        <a:buNone/>
                      </a:pPr>
                      <a:r>
                        <a:rPr lang="en-US" altLang="zh-CN" sz="1600">
                          <a:solidFill>
                            <a:schemeClr val="bg1"/>
                          </a:solidFill>
                          <a:latin typeface="+mn-lt"/>
                        </a:rPr>
                        <a:t>OR</a:t>
                      </a:r>
                      <a:endParaRPr sz="1600" b="1">
                        <a:solidFill>
                          <a:schemeClr val="bg1"/>
                        </a:solidFill>
                        <a:latin typeface="+mn-lt"/>
                        <a:ea typeface="Cousine"/>
                        <a:cs typeface="Cousine"/>
                        <a:sym typeface="Cousine"/>
                      </a:endParaRPr>
                    </a:p>
                  </a:txBody>
                  <a:tcPr marL="91425" marR="91425" marT="68575" marB="6857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9525" cap="flat" cmpd="sng">
                      <a:solidFill>
                        <a:srgbClr val="FFFFFF"/>
                      </a:solidFill>
                      <a:prstDash val="dash"/>
                      <a:round/>
                      <a:headEnd type="none" w="sm" len="sm"/>
                      <a:tailEnd type="none" w="sm" len="sm"/>
                    </a:lnT>
                    <a:lnB w="9525" cap="flat" cmpd="sng">
                      <a:solidFill>
                        <a:srgbClr val="FFFFFF"/>
                      </a:solidFill>
                      <a:prstDash val="dash"/>
                      <a:round/>
                      <a:headEnd type="none" w="sm" len="sm"/>
                      <a:tailEnd type="none" w="sm" len="sm"/>
                    </a:lnB>
                    <a:solidFill>
                      <a:srgbClr val="FFFFFF">
                        <a:alpha val="14620"/>
                      </a:srgbClr>
                    </a:solidFill>
                  </a:tcPr>
                </a:tc>
                <a:tc>
                  <a:txBody>
                    <a:bodyPr/>
                    <a:lstStyle/>
                    <a:p>
                      <a:pPr marL="0" lvl="0" indent="0" algn="ctr" rtl="0">
                        <a:spcBef>
                          <a:spcPts val="0"/>
                        </a:spcBef>
                        <a:spcAft>
                          <a:spcPts val="0"/>
                        </a:spcAft>
                        <a:buNone/>
                      </a:pPr>
                      <a:r>
                        <a:rPr lang="en-US" altLang="zh-CN" sz="1600">
                          <a:solidFill>
                            <a:schemeClr val="bg1"/>
                          </a:solidFill>
                          <a:latin typeface="+mn-lt"/>
                        </a:rPr>
                        <a:t>5729</a:t>
                      </a:r>
                      <a:endParaRPr sz="1600" b="1">
                        <a:solidFill>
                          <a:schemeClr val="bg1"/>
                        </a:solidFill>
                        <a:latin typeface="+mn-lt"/>
                        <a:ea typeface="Cousine"/>
                        <a:cs typeface="Cousine"/>
                        <a:sym typeface="Cousine"/>
                      </a:endParaRPr>
                    </a:p>
                  </a:txBody>
                  <a:tcPr marL="91425" marR="91425" marT="68575" marB="68575" anchor="ctr">
                    <a:lnL w="19050" cap="flat" cmpd="sng">
                      <a:solidFill>
                        <a:srgbClr val="FFFFFF">
                          <a:alpha val="0"/>
                        </a:srgbClr>
                      </a:solidFill>
                      <a:prstDash val="solid"/>
                      <a:round/>
                      <a:headEnd type="none" w="sm" len="sm"/>
                      <a:tailEnd type="none" w="sm" len="sm"/>
                    </a:lnL>
                    <a:lnR w="19050" cap="flat" cmpd="sng">
                      <a:solidFill>
                        <a:srgbClr val="FFFFFF"/>
                      </a:solidFill>
                      <a:prstDash val="solid"/>
                      <a:round/>
                      <a:headEnd type="none" w="sm" len="sm"/>
                      <a:tailEnd type="none" w="sm" len="sm"/>
                    </a:lnR>
                    <a:lnT w="9525" cap="flat" cmpd="sng">
                      <a:solidFill>
                        <a:srgbClr val="FFFFFF"/>
                      </a:solidFill>
                      <a:prstDash val="dash"/>
                      <a:round/>
                      <a:headEnd type="none" w="sm" len="sm"/>
                      <a:tailEnd type="none" w="sm" len="sm"/>
                    </a:lnT>
                    <a:lnB w="9525" cap="flat" cmpd="sng">
                      <a:solidFill>
                        <a:srgbClr val="FFFFFF"/>
                      </a:solidFill>
                      <a:prstDash val="dash"/>
                      <a:round/>
                      <a:headEnd type="none" w="sm" len="sm"/>
                      <a:tailEnd type="none" w="sm" len="sm"/>
                    </a:lnB>
                  </a:tcPr>
                </a:tc>
                <a:extLst>
                  <a:ext uri="{0D108BD9-81ED-4DB2-BD59-A6C34878D82A}">
                    <a16:rowId xmlns:a16="http://schemas.microsoft.com/office/drawing/2014/main" val="10001"/>
                  </a:ext>
                </a:extLst>
              </a:tr>
              <a:tr h="492489">
                <a:tc>
                  <a:txBody>
                    <a:bodyPr/>
                    <a:lstStyle/>
                    <a:p>
                      <a:pPr marL="0" lvl="0" indent="0" algn="ctr" rtl="0">
                        <a:spcBef>
                          <a:spcPts val="0"/>
                        </a:spcBef>
                        <a:spcAft>
                          <a:spcPts val="0"/>
                        </a:spcAft>
                        <a:buNone/>
                      </a:pPr>
                      <a:r>
                        <a:rPr lang="en-US" altLang="zh-CN" sz="1600">
                          <a:solidFill>
                            <a:schemeClr val="bg1"/>
                          </a:solidFill>
                          <a:latin typeface="+mn-lt"/>
                        </a:rPr>
                        <a:t>Orlando</a:t>
                      </a:r>
                      <a:endParaRPr sz="1600">
                        <a:solidFill>
                          <a:schemeClr val="bg1"/>
                        </a:solidFill>
                        <a:latin typeface="+mn-lt"/>
                        <a:ea typeface="Cousine"/>
                        <a:cs typeface="Cousine"/>
                        <a:sym typeface="Cousine"/>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9525" cap="flat" cmpd="sng">
                      <a:solidFill>
                        <a:srgbClr val="FFFFFF"/>
                      </a:solidFill>
                      <a:prstDash val="dash"/>
                      <a:round/>
                      <a:headEnd type="none" w="sm" len="sm"/>
                      <a:tailEnd type="none" w="sm" len="sm"/>
                    </a:lnT>
                    <a:lnB w="9525" cap="flat" cmpd="sng">
                      <a:solidFill>
                        <a:srgbClr val="FFFFFF"/>
                      </a:solidFill>
                      <a:prstDash val="dash"/>
                      <a:round/>
                      <a:headEnd type="none" w="sm" len="sm"/>
                      <a:tailEnd type="none" w="sm" len="sm"/>
                    </a:lnB>
                  </a:tcPr>
                </a:tc>
                <a:tc>
                  <a:txBody>
                    <a:bodyPr/>
                    <a:lstStyle/>
                    <a:p>
                      <a:pPr marL="0" lvl="0" indent="0" algn="ctr" rtl="0">
                        <a:spcBef>
                          <a:spcPts val="0"/>
                        </a:spcBef>
                        <a:spcAft>
                          <a:spcPts val="0"/>
                        </a:spcAft>
                        <a:buNone/>
                      </a:pPr>
                      <a:r>
                        <a:rPr lang="en-US" altLang="zh-CN" sz="1600">
                          <a:solidFill>
                            <a:schemeClr val="bg1"/>
                          </a:solidFill>
                          <a:latin typeface="+mn-lt"/>
                        </a:rPr>
                        <a:t>FL</a:t>
                      </a:r>
                      <a:endParaRPr sz="1600" b="1">
                        <a:solidFill>
                          <a:schemeClr val="bg1"/>
                        </a:solidFill>
                        <a:latin typeface="+mn-lt"/>
                        <a:ea typeface="Cousine"/>
                        <a:cs typeface="Cousine"/>
                        <a:sym typeface="Cousine"/>
                      </a:endParaRPr>
                    </a:p>
                  </a:txBody>
                  <a:tcPr marL="91425" marR="91425" marT="68575" marB="6857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9525" cap="flat" cmpd="sng">
                      <a:solidFill>
                        <a:srgbClr val="FFFFFF"/>
                      </a:solidFill>
                      <a:prstDash val="dash"/>
                      <a:round/>
                      <a:headEnd type="none" w="sm" len="sm"/>
                      <a:tailEnd type="none" w="sm" len="sm"/>
                    </a:lnT>
                    <a:lnB w="9525" cap="flat" cmpd="sng">
                      <a:solidFill>
                        <a:srgbClr val="FFFFFF"/>
                      </a:solidFill>
                      <a:prstDash val="dash"/>
                      <a:round/>
                      <a:headEnd type="none" w="sm" len="sm"/>
                      <a:tailEnd type="none" w="sm" len="sm"/>
                    </a:lnB>
                    <a:solidFill>
                      <a:srgbClr val="FFFFFF">
                        <a:alpha val="14620"/>
                      </a:srgbClr>
                    </a:solidFill>
                  </a:tcPr>
                </a:tc>
                <a:tc>
                  <a:txBody>
                    <a:bodyPr/>
                    <a:lstStyle/>
                    <a:p>
                      <a:pPr marL="0" lvl="0" indent="0" algn="ctr" rtl="0">
                        <a:spcBef>
                          <a:spcPts val="0"/>
                        </a:spcBef>
                        <a:spcAft>
                          <a:spcPts val="0"/>
                        </a:spcAft>
                        <a:buNone/>
                      </a:pPr>
                      <a:r>
                        <a:rPr lang="en-US" altLang="zh-CN" sz="1600">
                          <a:solidFill>
                            <a:schemeClr val="bg1"/>
                          </a:solidFill>
                          <a:latin typeface="+mn-lt"/>
                        </a:rPr>
                        <a:t>3748</a:t>
                      </a:r>
                      <a:endParaRPr sz="1600" b="1">
                        <a:solidFill>
                          <a:schemeClr val="bg1"/>
                        </a:solidFill>
                        <a:latin typeface="+mn-lt"/>
                        <a:ea typeface="Cousine"/>
                        <a:cs typeface="Cousine"/>
                        <a:sym typeface="Cousine"/>
                      </a:endParaRPr>
                    </a:p>
                  </a:txBody>
                  <a:tcPr marL="91425" marR="91425" marT="68575" marB="68575" anchor="ctr">
                    <a:lnL w="19050" cap="flat" cmpd="sng">
                      <a:solidFill>
                        <a:srgbClr val="FFFFFF">
                          <a:alpha val="0"/>
                        </a:srgbClr>
                      </a:solidFill>
                      <a:prstDash val="solid"/>
                      <a:round/>
                      <a:headEnd type="none" w="sm" len="sm"/>
                      <a:tailEnd type="none" w="sm" len="sm"/>
                    </a:lnL>
                    <a:lnR w="19050" cap="flat" cmpd="sng">
                      <a:solidFill>
                        <a:srgbClr val="FFFFFF"/>
                      </a:solidFill>
                      <a:prstDash val="solid"/>
                      <a:round/>
                      <a:headEnd type="none" w="sm" len="sm"/>
                      <a:tailEnd type="none" w="sm" len="sm"/>
                    </a:lnR>
                    <a:lnT w="9525" cap="flat" cmpd="sng">
                      <a:solidFill>
                        <a:srgbClr val="FFFFFF"/>
                      </a:solidFill>
                      <a:prstDash val="dash"/>
                      <a:round/>
                      <a:headEnd type="none" w="sm" len="sm"/>
                      <a:tailEnd type="none" w="sm" len="sm"/>
                    </a:lnT>
                    <a:lnB w="9525" cap="flat" cmpd="sng">
                      <a:solidFill>
                        <a:srgbClr val="FFFFFF"/>
                      </a:solidFill>
                      <a:prstDash val="dash"/>
                      <a:round/>
                      <a:headEnd type="none" w="sm" len="sm"/>
                      <a:tailEnd type="none" w="sm" len="sm"/>
                    </a:lnB>
                  </a:tcPr>
                </a:tc>
                <a:extLst>
                  <a:ext uri="{0D108BD9-81ED-4DB2-BD59-A6C34878D82A}">
                    <a16:rowId xmlns:a16="http://schemas.microsoft.com/office/drawing/2014/main" val="10002"/>
                  </a:ext>
                </a:extLst>
              </a:tr>
              <a:tr h="492489">
                <a:tc>
                  <a:txBody>
                    <a:bodyPr/>
                    <a:lstStyle/>
                    <a:p>
                      <a:pPr marL="0" lvl="0" indent="0" algn="ctr" rtl="0">
                        <a:spcBef>
                          <a:spcPts val="0"/>
                        </a:spcBef>
                        <a:spcAft>
                          <a:spcPts val="0"/>
                        </a:spcAft>
                        <a:buNone/>
                      </a:pPr>
                      <a:r>
                        <a:rPr lang="en-US" altLang="zh-CN" sz="1600">
                          <a:solidFill>
                            <a:schemeClr val="bg1"/>
                          </a:solidFill>
                          <a:latin typeface="+mn-lt"/>
                          <a:ea typeface="Cousine"/>
                          <a:cs typeface="Cousine"/>
                          <a:sym typeface="Cousine"/>
                        </a:rPr>
                        <a:t>Atlanta</a:t>
                      </a:r>
                      <a:endParaRPr sz="1600">
                        <a:solidFill>
                          <a:schemeClr val="bg1"/>
                        </a:solidFill>
                        <a:latin typeface="+mn-lt"/>
                        <a:ea typeface="Cousine"/>
                        <a:cs typeface="Cousine"/>
                        <a:sym typeface="Cousine"/>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9525" cap="flat" cmpd="sng">
                      <a:solidFill>
                        <a:srgbClr val="FFFFFF"/>
                      </a:solidFill>
                      <a:prstDash val="dash"/>
                      <a:round/>
                      <a:headEnd type="none" w="sm" len="sm"/>
                      <a:tailEnd type="none" w="sm" len="sm"/>
                    </a:lnT>
                    <a:lnB w="9525" cap="flat" cmpd="sng" algn="ctr">
                      <a:solidFill>
                        <a:srgbClr val="FFFFFF"/>
                      </a:solidFill>
                      <a:prstDash val="dash"/>
                      <a:round/>
                      <a:headEnd type="none" w="sm" len="sm"/>
                      <a:tailEnd type="none" w="sm" len="sm"/>
                    </a:lnB>
                  </a:tcPr>
                </a:tc>
                <a:tc>
                  <a:txBody>
                    <a:bodyPr/>
                    <a:lstStyle/>
                    <a:p>
                      <a:pPr marL="0" lvl="0" indent="0" algn="ctr" rtl="0">
                        <a:spcBef>
                          <a:spcPts val="0"/>
                        </a:spcBef>
                        <a:spcAft>
                          <a:spcPts val="0"/>
                        </a:spcAft>
                        <a:buNone/>
                      </a:pPr>
                      <a:r>
                        <a:rPr lang="en-US" altLang="zh-CN" sz="1600">
                          <a:solidFill>
                            <a:schemeClr val="bg1"/>
                          </a:solidFill>
                          <a:latin typeface="+mn-lt"/>
                        </a:rPr>
                        <a:t>GA</a:t>
                      </a:r>
                      <a:endParaRPr sz="1600" b="1">
                        <a:solidFill>
                          <a:schemeClr val="bg1"/>
                        </a:solidFill>
                        <a:latin typeface="+mn-lt"/>
                        <a:ea typeface="Cousine"/>
                        <a:cs typeface="Cousine"/>
                        <a:sym typeface="Cousine"/>
                      </a:endParaRPr>
                    </a:p>
                  </a:txBody>
                  <a:tcPr marL="91425" marR="91425" marT="68575" marB="6857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9525" cap="flat" cmpd="sng">
                      <a:solidFill>
                        <a:srgbClr val="FFFFFF"/>
                      </a:solidFill>
                      <a:prstDash val="dash"/>
                      <a:round/>
                      <a:headEnd type="none" w="sm" len="sm"/>
                      <a:tailEnd type="none" w="sm" len="sm"/>
                    </a:lnT>
                    <a:lnB w="9525" cap="flat" cmpd="sng" algn="ctr">
                      <a:solidFill>
                        <a:srgbClr val="FFFFFF"/>
                      </a:solidFill>
                      <a:prstDash val="dash"/>
                      <a:round/>
                      <a:headEnd type="none" w="sm" len="sm"/>
                      <a:tailEnd type="none" w="sm" len="sm"/>
                    </a:lnB>
                    <a:solidFill>
                      <a:srgbClr val="FFFFFF">
                        <a:alpha val="14620"/>
                      </a:srgbClr>
                    </a:solidFill>
                  </a:tcPr>
                </a:tc>
                <a:tc>
                  <a:txBody>
                    <a:bodyPr/>
                    <a:lstStyle/>
                    <a:p>
                      <a:pPr marL="0" lvl="0" indent="0" algn="ctr" rtl="0">
                        <a:spcBef>
                          <a:spcPts val="0"/>
                        </a:spcBef>
                        <a:spcAft>
                          <a:spcPts val="0"/>
                        </a:spcAft>
                        <a:buNone/>
                      </a:pPr>
                      <a:r>
                        <a:rPr lang="en-US" altLang="zh-CN" sz="1600">
                          <a:solidFill>
                            <a:schemeClr val="bg1"/>
                          </a:solidFill>
                          <a:latin typeface="+mn-lt"/>
                        </a:rPr>
                        <a:t>4179</a:t>
                      </a:r>
                      <a:endParaRPr sz="1600" b="1">
                        <a:solidFill>
                          <a:schemeClr val="bg1"/>
                        </a:solidFill>
                        <a:latin typeface="+mn-lt"/>
                        <a:ea typeface="Cousine"/>
                        <a:cs typeface="Cousine"/>
                        <a:sym typeface="Cousine"/>
                      </a:endParaRPr>
                    </a:p>
                  </a:txBody>
                  <a:tcPr marL="91425" marR="91425" marT="68575" marB="68575" anchor="ctr">
                    <a:lnL w="19050" cap="flat" cmpd="sng">
                      <a:solidFill>
                        <a:srgbClr val="FFFFFF">
                          <a:alpha val="0"/>
                        </a:srgbClr>
                      </a:solidFill>
                      <a:prstDash val="solid"/>
                      <a:round/>
                      <a:headEnd type="none" w="sm" len="sm"/>
                      <a:tailEnd type="none" w="sm" len="sm"/>
                    </a:lnL>
                    <a:lnR w="19050" cap="flat" cmpd="sng">
                      <a:solidFill>
                        <a:srgbClr val="FFFFFF"/>
                      </a:solidFill>
                      <a:prstDash val="solid"/>
                      <a:round/>
                      <a:headEnd type="none" w="sm" len="sm"/>
                      <a:tailEnd type="none" w="sm" len="sm"/>
                    </a:lnR>
                    <a:lnT w="9525" cap="flat" cmpd="sng">
                      <a:solidFill>
                        <a:srgbClr val="FFFFFF"/>
                      </a:solidFill>
                      <a:prstDash val="dash"/>
                      <a:round/>
                      <a:headEnd type="none" w="sm" len="sm"/>
                      <a:tailEnd type="none" w="sm" len="sm"/>
                    </a:lnT>
                    <a:lnB w="9525" cap="flat" cmpd="sng" algn="ctr">
                      <a:solidFill>
                        <a:srgbClr val="FFFFFF"/>
                      </a:solidFill>
                      <a:prstDash val="dash"/>
                      <a:round/>
                      <a:headEnd type="none" w="sm" len="sm"/>
                      <a:tailEnd type="none" w="sm" len="sm"/>
                    </a:lnB>
                  </a:tcPr>
                </a:tc>
                <a:extLst>
                  <a:ext uri="{0D108BD9-81ED-4DB2-BD59-A6C34878D82A}">
                    <a16:rowId xmlns:a16="http://schemas.microsoft.com/office/drawing/2014/main" val="10003"/>
                  </a:ext>
                </a:extLst>
              </a:tr>
              <a:tr h="492489">
                <a:tc>
                  <a:txBody>
                    <a:bodyPr/>
                    <a:lstStyle/>
                    <a:p>
                      <a:pPr marL="0" lvl="0" indent="0" algn="ctr" rtl="0">
                        <a:spcBef>
                          <a:spcPts val="0"/>
                        </a:spcBef>
                        <a:spcAft>
                          <a:spcPts val="0"/>
                        </a:spcAft>
                        <a:buNone/>
                      </a:pPr>
                      <a:r>
                        <a:rPr lang="en-US" altLang="zh-CN" sz="1600">
                          <a:solidFill>
                            <a:schemeClr val="bg1"/>
                          </a:solidFill>
                          <a:latin typeface="+mn-lt"/>
                          <a:ea typeface="Cousine"/>
                          <a:cs typeface="Cousine"/>
                          <a:sym typeface="Cousine"/>
                        </a:rPr>
                        <a:t>Vancouver</a:t>
                      </a:r>
                      <a:endParaRPr sz="1600">
                        <a:solidFill>
                          <a:schemeClr val="bg1"/>
                        </a:solidFill>
                        <a:latin typeface="+mn-lt"/>
                        <a:ea typeface="Cousine"/>
                        <a:cs typeface="Cousine"/>
                        <a:sym typeface="Cousine"/>
                      </a:endParaRPr>
                    </a:p>
                  </a:txBody>
                  <a:tcPr marL="91425" marR="91425" marT="68575" marB="68575" anchor="ctr">
                    <a:lnL w="19050" cap="flat" cmpd="sng">
                      <a:solidFill>
                        <a:srgbClr val="FFFFFF"/>
                      </a:solidFill>
                      <a:prstDash val="solid"/>
                      <a:round/>
                      <a:headEnd type="none" w="sm" len="sm"/>
                      <a:tailEnd type="none" w="sm" len="sm"/>
                    </a:lnL>
                    <a:lnR w="19050" cap="flat" cmpd="sng" algn="ctr">
                      <a:solidFill>
                        <a:srgbClr val="FFFFFF">
                          <a:alpha val="0"/>
                        </a:srgbClr>
                      </a:solidFill>
                      <a:prstDash val="solid"/>
                      <a:round/>
                      <a:headEnd type="none" w="sm" len="sm"/>
                      <a:tailEnd type="none" w="sm" len="sm"/>
                    </a:lnR>
                    <a:lnT w="9525" cap="flat" cmpd="sng">
                      <a:solidFill>
                        <a:srgbClr val="FFFFFF"/>
                      </a:solidFill>
                      <a:prstDash val="dash"/>
                      <a:round/>
                      <a:headEnd type="none" w="sm" len="sm"/>
                      <a:tailEnd type="none" w="sm" len="sm"/>
                    </a:lnT>
                    <a:lnB w="9525" cap="flat" cmpd="sng" algn="ctr">
                      <a:solidFill>
                        <a:srgbClr val="FFFFFF"/>
                      </a:solidFill>
                      <a:prstDash val="dash"/>
                      <a:round/>
                      <a:headEnd type="none" w="sm" len="sm"/>
                      <a:tailEnd type="none" w="sm" len="sm"/>
                    </a:lnB>
                  </a:tcPr>
                </a:tc>
                <a:tc>
                  <a:txBody>
                    <a:bodyPr/>
                    <a:lstStyle/>
                    <a:p>
                      <a:pPr marL="0" lvl="0" indent="0" algn="ctr" rtl="0">
                        <a:spcBef>
                          <a:spcPts val="0"/>
                        </a:spcBef>
                        <a:spcAft>
                          <a:spcPts val="0"/>
                        </a:spcAft>
                        <a:buNone/>
                      </a:pPr>
                      <a:r>
                        <a:rPr lang="en-US" altLang="zh-CN" sz="1600" b="1">
                          <a:solidFill>
                            <a:schemeClr val="bg1"/>
                          </a:solidFill>
                          <a:latin typeface="+mn-lt"/>
                          <a:ea typeface="Cousine"/>
                          <a:cs typeface="Cousine"/>
                          <a:sym typeface="Cousine"/>
                        </a:rPr>
                        <a:t>BC</a:t>
                      </a:r>
                      <a:endParaRPr sz="1600" b="1">
                        <a:solidFill>
                          <a:schemeClr val="bg1"/>
                        </a:solidFill>
                        <a:latin typeface="+mn-lt"/>
                        <a:ea typeface="Cousine"/>
                        <a:cs typeface="Cousine"/>
                        <a:sym typeface="Cousine"/>
                      </a:endParaRPr>
                    </a:p>
                  </a:txBody>
                  <a:tcPr marL="91425" marR="91425" marT="68575" marB="68575" anchor="ctr">
                    <a:lnL w="19050" cap="flat" cmpd="sng" algn="ctr">
                      <a:solidFill>
                        <a:srgbClr val="FFFFFF">
                          <a:alpha val="0"/>
                        </a:srgbClr>
                      </a:solidFill>
                      <a:prstDash val="solid"/>
                      <a:round/>
                      <a:headEnd type="none" w="sm" len="sm"/>
                      <a:tailEnd type="none" w="sm" len="sm"/>
                    </a:lnL>
                    <a:lnR w="19050" cap="flat" cmpd="sng" algn="ctr">
                      <a:solidFill>
                        <a:srgbClr val="FFFFFF">
                          <a:alpha val="0"/>
                        </a:srgbClr>
                      </a:solidFill>
                      <a:prstDash val="solid"/>
                      <a:round/>
                      <a:headEnd type="none" w="sm" len="sm"/>
                      <a:tailEnd type="none" w="sm" len="sm"/>
                    </a:lnR>
                    <a:lnT w="9525" cap="flat" cmpd="sng">
                      <a:solidFill>
                        <a:srgbClr val="FFFFFF"/>
                      </a:solidFill>
                      <a:prstDash val="dash"/>
                      <a:round/>
                      <a:headEnd type="none" w="sm" len="sm"/>
                      <a:tailEnd type="none" w="sm" len="sm"/>
                    </a:lnT>
                    <a:lnB w="9525" cap="flat" cmpd="sng" algn="ctr">
                      <a:solidFill>
                        <a:srgbClr val="FFFFFF"/>
                      </a:solidFill>
                      <a:prstDash val="dash"/>
                      <a:round/>
                      <a:headEnd type="none" w="sm" len="sm"/>
                      <a:tailEnd type="none" w="sm" len="sm"/>
                    </a:lnB>
                    <a:solidFill>
                      <a:srgbClr val="FFFFFF">
                        <a:alpha val="14620"/>
                      </a:srgbClr>
                    </a:solidFill>
                  </a:tcPr>
                </a:tc>
                <a:tc>
                  <a:txBody>
                    <a:bodyPr/>
                    <a:lstStyle/>
                    <a:p>
                      <a:pPr marL="0" lvl="0" indent="0" algn="ctr" rtl="0">
                        <a:spcBef>
                          <a:spcPts val="0"/>
                        </a:spcBef>
                        <a:spcAft>
                          <a:spcPts val="0"/>
                        </a:spcAft>
                        <a:buNone/>
                      </a:pPr>
                      <a:r>
                        <a:rPr lang="en-US" altLang="zh-CN" sz="1600" b="1">
                          <a:solidFill>
                            <a:schemeClr val="bg1"/>
                          </a:solidFill>
                          <a:latin typeface="+mn-lt"/>
                          <a:ea typeface="Cousine"/>
                          <a:cs typeface="Cousine"/>
                          <a:sym typeface="Cousine"/>
                        </a:rPr>
                        <a:t>4275</a:t>
                      </a:r>
                      <a:endParaRPr sz="1600" b="1">
                        <a:solidFill>
                          <a:schemeClr val="bg1"/>
                        </a:solidFill>
                        <a:latin typeface="+mn-lt"/>
                        <a:ea typeface="Cousine"/>
                        <a:cs typeface="Cousine"/>
                        <a:sym typeface="Cousine"/>
                      </a:endParaRPr>
                    </a:p>
                  </a:txBody>
                  <a:tcPr marL="91425" marR="91425" marT="68575" marB="68575" anchor="ctr">
                    <a:lnL w="19050" cap="flat" cmpd="sng" algn="ctr">
                      <a:solidFill>
                        <a:srgbClr val="FFFFFF">
                          <a:alpha val="0"/>
                        </a:srgbClr>
                      </a:solidFill>
                      <a:prstDash val="solid"/>
                      <a:round/>
                      <a:headEnd type="none" w="sm" len="sm"/>
                      <a:tailEnd type="none" w="sm" len="sm"/>
                    </a:lnL>
                    <a:lnR w="19050" cap="flat" cmpd="sng">
                      <a:solidFill>
                        <a:srgbClr val="FFFFFF"/>
                      </a:solidFill>
                      <a:prstDash val="solid"/>
                      <a:round/>
                      <a:headEnd type="none" w="sm" len="sm"/>
                      <a:tailEnd type="none" w="sm" len="sm"/>
                    </a:lnR>
                    <a:lnT w="9525" cap="flat" cmpd="sng">
                      <a:solidFill>
                        <a:srgbClr val="FFFFFF"/>
                      </a:solidFill>
                      <a:prstDash val="dash"/>
                      <a:round/>
                      <a:headEnd type="none" w="sm" len="sm"/>
                      <a:tailEnd type="none" w="sm" len="sm"/>
                    </a:lnT>
                    <a:lnB w="9525" cap="flat" cmpd="sng" algn="ctr">
                      <a:solidFill>
                        <a:srgbClr val="FFFFFF"/>
                      </a:solidFill>
                      <a:prstDash val="dash"/>
                      <a:round/>
                      <a:headEnd type="none" w="sm" len="sm"/>
                      <a:tailEnd type="none" w="sm" len="sm"/>
                    </a:lnB>
                  </a:tcPr>
                </a:tc>
                <a:extLst>
                  <a:ext uri="{0D108BD9-81ED-4DB2-BD59-A6C34878D82A}">
                    <a16:rowId xmlns:a16="http://schemas.microsoft.com/office/drawing/2014/main" val="412194"/>
                  </a:ext>
                </a:extLst>
              </a:tr>
              <a:tr h="492489">
                <a:tc>
                  <a:txBody>
                    <a:bodyPr/>
                    <a:lstStyle/>
                    <a:p>
                      <a:pPr marL="0" lvl="0" indent="0" algn="ctr" rtl="0">
                        <a:spcBef>
                          <a:spcPts val="0"/>
                        </a:spcBef>
                        <a:spcAft>
                          <a:spcPts val="0"/>
                        </a:spcAft>
                        <a:buNone/>
                      </a:pPr>
                      <a:r>
                        <a:rPr lang="en-US" altLang="zh-CN" sz="1600">
                          <a:solidFill>
                            <a:schemeClr val="bg1"/>
                          </a:solidFill>
                          <a:latin typeface="+mn-lt"/>
                          <a:ea typeface="Cousine"/>
                          <a:cs typeface="Cousine"/>
                          <a:sym typeface="Cousine"/>
                        </a:rPr>
                        <a:t>Boston</a:t>
                      </a:r>
                      <a:endParaRPr sz="1600">
                        <a:solidFill>
                          <a:schemeClr val="bg1"/>
                        </a:solidFill>
                        <a:latin typeface="+mn-lt"/>
                        <a:ea typeface="Cousine"/>
                        <a:cs typeface="Cousine"/>
                        <a:sym typeface="Cousine"/>
                      </a:endParaRPr>
                    </a:p>
                  </a:txBody>
                  <a:tcPr marL="91425" marR="91425" marT="68575" marB="68575" anchor="ctr">
                    <a:lnL w="19050" cap="flat" cmpd="sng">
                      <a:solidFill>
                        <a:srgbClr val="FFFFFF"/>
                      </a:solidFill>
                      <a:prstDash val="solid"/>
                      <a:round/>
                      <a:headEnd type="none" w="sm" len="sm"/>
                      <a:tailEnd type="none" w="sm" len="sm"/>
                    </a:lnL>
                    <a:lnR w="19050" cap="flat" cmpd="sng" algn="ctr">
                      <a:solidFill>
                        <a:srgbClr val="FFFFFF">
                          <a:alpha val="0"/>
                        </a:srgbClr>
                      </a:solidFill>
                      <a:prstDash val="solid"/>
                      <a:round/>
                      <a:headEnd type="none" w="sm" len="sm"/>
                      <a:tailEnd type="none" w="sm" len="sm"/>
                    </a:lnR>
                    <a:lnT w="9525" cap="flat" cmpd="sng">
                      <a:solidFill>
                        <a:srgbClr val="FFFFFF"/>
                      </a:solidFill>
                      <a:prstDash val="dash"/>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altLang="zh-CN" sz="1600" b="1">
                          <a:solidFill>
                            <a:schemeClr val="bg1"/>
                          </a:solidFill>
                          <a:latin typeface="+mn-lt"/>
                          <a:ea typeface="Cousine"/>
                          <a:cs typeface="Cousine"/>
                          <a:sym typeface="Cousine"/>
                        </a:rPr>
                        <a:t>MA</a:t>
                      </a:r>
                      <a:endParaRPr sz="1600" b="1">
                        <a:solidFill>
                          <a:schemeClr val="bg1"/>
                        </a:solidFill>
                        <a:latin typeface="+mn-lt"/>
                        <a:ea typeface="Cousine"/>
                        <a:cs typeface="Cousine"/>
                        <a:sym typeface="Cousine"/>
                      </a:endParaRPr>
                    </a:p>
                  </a:txBody>
                  <a:tcPr marL="91425" marR="91425" marT="68575" marB="68575" anchor="ctr">
                    <a:lnL w="19050" cap="flat" cmpd="sng" algn="ctr">
                      <a:solidFill>
                        <a:srgbClr val="FFFFFF">
                          <a:alpha val="0"/>
                        </a:srgbClr>
                      </a:solidFill>
                      <a:prstDash val="solid"/>
                      <a:round/>
                      <a:headEnd type="none" w="sm" len="sm"/>
                      <a:tailEnd type="none" w="sm" len="sm"/>
                    </a:lnL>
                    <a:lnR w="19050" cap="flat" cmpd="sng" algn="ctr">
                      <a:solidFill>
                        <a:srgbClr val="FFFFFF">
                          <a:alpha val="0"/>
                        </a:srgbClr>
                      </a:solidFill>
                      <a:prstDash val="solid"/>
                      <a:round/>
                      <a:headEnd type="none" w="sm" len="sm"/>
                      <a:tailEnd type="none" w="sm" len="sm"/>
                    </a:lnR>
                    <a:lnT w="9525" cap="flat" cmpd="sng">
                      <a:solidFill>
                        <a:srgbClr val="FFFFFF"/>
                      </a:solidFill>
                      <a:prstDash val="dash"/>
                      <a:round/>
                      <a:headEnd type="none" w="sm" len="sm"/>
                      <a:tailEnd type="none" w="sm" len="sm"/>
                    </a:lnT>
                    <a:lnB w="19050" cap="flat" cmpd="sng">
                      <a:solidFill>
                        <a:srgbClr val="FFFFFF"/>
                      </a:solidFill>
                      <a:prstDash val="solid"/>
                      <a:round/>
                      <a:headEnd type="none" w="sm" len="sm"/>
                      <a:tailEnd type="none" w="sm" len="sm"/>
                    </a:lnB>
                    <a:solidFill>
                      <a:srgbClr val="FFFFFF">
                        <a:alpha val="14620"/>
                      </a:srgbClr>
                    </a:solidFill>
                  </a:tcPr>
                </a:tc>
                <a:tc>
                  <a:txBody>
                    <a:bodyPr/>
                    <a:lstStyle/>
                    <a:p>
                      <a:pPr marL="0" lvl="0" indent="0" algn="ctr" rtl="0">
                        <a:spcBef>
                          <a:spcPts val="0"/>
                        </a:spcBef>
                        <a:spcAft>
                          <a:spcPts val="0"/>
                        </a:spcAft>
                        <a:buNone/>
                      </a:pPr>
                      <a:r>
                        <a:rPr lang="en-US" altLang="zh-CN" sz="1600" b="1">
                          <a:solidFill>
                            <a:schemeClr val="bg1"/>
                          </a:solidFill>
                          <a:latin typeface="+mn-lt"/>
                          <a:ea typeface="Cousine"/>
                          <a:cs typeface="Cousine"/>
                          <a:sym typeface="Cousine"/>
                        </a:rPr>
                        <a:t>2845</a:t>
                      </a:r>
                      <a:endParaRPr sz="1600" b="1">
                        <a:solidFill>
                          <a:schemeClr val="bg1"/>
                        </a:solidFill>
                        <a:latin typeface="+mn-lt"/>
                        <a:ea typeface="Cousine"/>
                        <a:cs typeface="Cousine"/>
                        <a:sym typeface="Cousine"/>
                      </a:endParaRPr>
                    </a:p>
                  </a:txBody>
                  <a:tcPr marL="91425" marR="91425" marT="68575" marB="68575" anchor="ctr">
                    <a:lnL w="19050" cap="flat" cmpd="sng" algn="ctr">
                      <a:solidFill>
                        <a:srgbClr val="FFFFFF">
                          <a:alpha val="0"/>
                        </a:srgbClr>
                      </a:solidFill>
                      <a:prstDash val="solid"/>
                      <a:round/>
                      <a:headEnd type="none" w="sm" len="sm"/>
                      <a:tailEnd type="none" w="sm" len="sm"/>
                    </a:lnL>
                    <a:lnR w="19050" cap="flat" cmpd="sng">
                      <a:solidFill>
                        <a:srgbClr val="FFFFFF"/>
                      </a:solidFill>
                      <a:prstDash val="solid"/>
                      <a:round/>
                      <a:headEnd type="none" w="sm" len="sm"/>
                      <a:tailEnd type="none" w="sm" len="sm"/>
                    </a:lnR>
                    <a:lnT w="9525" cap="flat" cmpd="sng">
                      <a:solidFill>
                        <a:srgbClr val="FFFFFF"/>
                      </a:solidFill>
                      <a:prstDash val="dash"/>
                      <a:round/>
                      <a:headEnd type="none" w="sm" len="sm"/>
                      <a:tailEnd type="none" w="sm" len="sm"/>
                    </a:lnT>
                    <a:lnB w="19050" cap="flat" cmpd="sng">
                      <a:solidFill>
                        <a:srgbClr val="FFFFFF"/>
                      </a:solidFill>
                      <a:prstDash val="solid"/>
                      <a:round/>
                      <a:headEnd type="none" w="sm" len="sm"/>
                      <a:tailEnd type="none" w="sm" len="sm"/>
                    </a:lnB>
                  </a:tcPr>
                </a:tc>
                <a:extLst>
                  <a:ext uri="{0D108BD9-81ED-4DB2-BD59-A6C34878D82A}">
                    <a16:rowId xmlns:a16="http://schemas.microsoft.com/office/drawing/2014/main" val="1989299034"/>
                  </a:ext>
                </a:extLst>
              </a:tr>
            </a:tbl>
          </a:graphicData>
        </a:graphic>
      </p:graphicFrame>
      <p:sp>
        <p:nvSpPr>
          <p:cNvPr id="4" name="文本框 3">
            <a:extLst>
              <a:ext uri="{FF2B5EF4-FFF2-40B4-BE49-F238E27FC236}">
                <a16:creationId xmlns:a16="http://schemas.microsoft.com/office/drawing/2014/main" id="{01131B8E-4F5E-7642-A5B6-4FD0F21A9CAD}"/>
              </a:ext>
            </a:extLst>
          </p:cNvPr>
          <p:cNvSpPr txBox="1"/>
          <p:nvPr/>
        </p:nvSpPr>
        <p:spPr>
          <a:xfrm>
            <a:off x="5351228" y="839693"/>
            <a:ext cx="2409245" cy="400110"/>
          </a:xfrm>
          <a:prstGeom prst="rect">
            <a:avLst/>
          </a:prstGeom>
          <a:noFill/>
        </p:spPr>
        <p:txBody>
          <a:bodyPr wrap="square" rtlCol="0">
            <a:spAutoFit/>
          </a:bodyPr>
          <a:lstStyle/>
          <a:p>
            <a:r>
              <a:rPr lang="en-US" altLang="zh-CN" sz="2000">
                <a:solidFill>
                  <a:schemeClr val="lt1"/>
                </a:solidFill>
                <a:latin typeface="Cousine"/>
                <a:cs typeface="Cousine"/>
                <a:sym typeface="Cousine"/>
              </a:rPr>
              <a:t>City</a:t>
            </a:r>
            <a:r>
              <a:rPr lang="zh-CN" altLang="en-US" sz="2000">
                <a:solidFill>
                  <a:schemeClr val="lt1"/>
                </a:solidFill>
                <a:latin typeface="Cousine"/>
                <a:cs typeface="Cousine"/>
                <a:sym typeface="Cousine"/>
              </a:rPr>
              <a:t> </a:t>
            </a:r>
            <a:r>
              <a:rPr lang="en-US" altLang="zh-CN" sz="2000">
                <a:solidFill>
                  <a:schemeClr val="lt1"/>
                </a:solidFill>
                <a:latin typeface="Cousine"/>
                <a:cs typeface="Cousine"/>
              </a:rPr>
              <a:t>List</a:t>
            </a:r>
            <a:endParaRPr lang="zh-CN" altLang="en-US" sz="2000">
              <a:solidFill>
                <a:schemeClr val="lt1"/>
              </a:solidFill>
              <a:latin typeface="Cousine"/>
              <a:cs typeface="Cousine"/>
            </a:endParaRPr>
          </a:p>
        </p:txBody>
      </p:sp>
      <p:grpSp>
        <p:nvGrpSpPr>
          <p:cNvPr id="10" name="组合 9">
            <a:extLst>
              <a:ext uri="{FF2B5EF4-FFF2-40B4-BE49-F238E27FC236}">
                <a16:creationId xmlns:a16="http://schemas.microsoft.com/office/drawing/2014/main" id="{4316F5D6-D069-4BDB-AEBE-41C9B04BB1CA}"/>
              </a:ext>
            </a:extLst>
          </p:cNvPr>
          <p:cNvGrpSpPr/>
          <p:nvPr/>
        </p:nvGrpSpPr>
        <p:grpSpPr>
          <a:xfrm>
            <a:off x="632901" y="2969157"/>
            <a:ext cx="2150056" cy="2075534"/>
            <a:chOff x="632901" y="2969157"/>
            <a:chExt cx="2150056" cy="2075534"/>
          </a:xfrm>
        </p:grpSpPr>
        <p:sp>
          <p:nvSpPr>
            <p:cNvPr id="7" name="文本框 6">
              <a:extLst>
                <a:ext uri="{FF2B5EF4-FFF2-40B4-BE49-F238E27FC236}">
                  <a16:creationId xmlns:a16="http://schemas.microsoft.com/office/drawing/2014/main" id="{80D145AF-9A52-4D13-A688-685BB67E13E9}"/>
                </a:ext>
              </a:extLst>
            </p:cNvPr>
            <p:cNvSpPr txBox="1"/>
            <p:nvPr/>
          </p:nvSpPr>
          <p:spPr>
            <a:xfrm>
              <a:off x="1291616" y="2969157"/>
              <a:ext cx="742511" cy="276999"/>
            </a:xfrm>
            <a:prstGeom prst="rect">
              <a:avLst/>
            </a:prstGeom>
            <a:noFill/>
          </p:spPr>
          <p:txBody>
            <a:bodyPr wrap="none" rtlCol="0">
              <a:spAutoFit/>
            </a:bodyPr>
            <a:lstStyle/>
            <a:p>
              <a:r>
                <a:rPr lang="en-US" altLang="zh-CN" sz="1200">
                  <a:solidFill>
                    <a:schemeClr val="lt1"/>
                  </a:solidFill>
                  <a:latin typeface="Cousine"/>
                  <a:cs typeface="Cousine"/>
                  <a:sym typeface="Cousine"/>
                </a:rPr>
                <a:t>Boston</a:t>
              </a:r>
              <a:endParaRPr lang="zh-CN" altLang="en-US" sz="1200">
                <a:solidFill>
                  <a:schemeClr val="lt1"/>
                </a:solidFill>
                <a:latin typeface="Cousine"/>
                <a:cs typeface="Cousine"/>
                <a:sym typeface="Cousine"/>
              </a:endParaRPr>
            </a:p>
          </p:txBody>
        </p:sp>
        <p:pic>
          <p:nvPicPr>
            <p:cNvPr id="15" name="图片 14">
              <a:extLst>
                <a:ext uri="{FF2B5EF4-FFF2-40B4-BE49-F238E27FC236}">
                  <a16:creationId xmlns:a16="http://schemas.microsoft.com/office/drawing/2014/main" id="{5CB34720-1D97-4C01-AE1E-01D921D5D2E3}"/>
                </a:ext>
              </a:extLst>
            </p:cNvPr>
            <p:cNvPicPr>
              <a:picLocks noChangeAspect="1"/>
            </p:cNvPicPr>
            <p:nvPr/>
          </p:nvPicPr>
          <p:blipFill>
            <a:blip r:embed="rId3"/>
            <a:stretch>
              <a:fillRect/>
            </a:stretch>
          </p:blipFill>
          <p:spPr>
            <a:xfrm>
              <a:off x="632901" y="3246156"/>
              <a:ext cx="2150056" cy="1798535"/>
            </a:xfrm>
            <a:prstGeom prst="rect">
              <a:avLst/>
            </a:prstGeom>
          </p:spPr>
        </p:pic>
      </p:grpSp>
    </p:spTree>
    <p:extLst>
      <p:ext uri="{BB962C8B-B14F-4D97-AF65-F5344CB8AC3E}">
        <p14:creationId xmlns:p14="http://schemas.microsoft.com/office/powerpoint/2010/main" val="395598463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921200" y="1284978"/>
            <a:ext cx="7205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6000">
                <a:solidFill>
                  <a:schemeClr val="accent3"/>
                </a:solidFill>
              </a:rPr>
              <a:t>4</a:t>
            </a:r>
            <a:endParaRPr sz="6000">
              <a:solidFill>
                <a:schemeClr val="accent3"/>
              </a:solidFill>
            </a:endParaRPr>
          </a:p>
          <a:p>
            <a:pPr marL="0" lvl="0" indent="0" algn="l" rtl="0">
              <a:spcBef>
                <a:spcPts val="0"/>
              </a:spcBef>
              <a:spcAft>
                <a:spcPts val="0"/>
              </a:spcAft>
              <a:buNone/>
            </a:pPr>
            <a:r>
              <a:rPr lang="en-US" altLang="zh-CN"/>
              <a:t>Clustering</a:t>
            </a:r>
            <a:endParaRPr/>
          </a:p>
        </p:txBody>
      </p:sp>
      <p:sp>
        <p:nvSpPr>
          <p:cNvPr id="98" name="Google Shape;98;p14"/>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475503369"/>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sld>
</file>

<file path=ppt/theme/theme1.xml><?xml version="1.0" encoding="utf-8"?>
<a:theme xmlns:a="http://schemas.openxmlformats.org/drawingml/2006/main" name="Valentine template">
  <a:themeElements>
    <a:clrScheme name="Custom 347">
      <a:dk1>
        <a:srgbClr val="000000"/>
      </a:dk1>
      <a:lt1>
        <a:srgbClr val="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33</Slides>
  <Notes>33</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Valentine template</vt:lpstr>
      <vt:lpstr>What is the Best Location for Your Next Business?</vt:lpstr>
      <vt:lpstr>1 Motivation &amp; Introduction</vt:lpstr>
      <vt:lpstr>Introduction</vt:lpstr>
      <vt:lpstr>2 Flow Chart</vt:lpstr>
      <vt:lpstr>Flow Chart</vt:lpstr>
      <vt:lpstr>3 Data Set</vt:lpstr>
      <vt:lpstr>Yelp Public Dataset</vt:lpstr>
      <vt:lpstr>Data Cleaning</vt:lpstr>
      <vt:lpstr>4 Clustering</vt:lpstr>
      <vt:lpstr>Clustering Process</vt:lpstr>
      <vt:lpstr>DBSCAN PROCESS</vt:lpstr>
      <vt:lpstr>K-Means Process</vt:lpstr>
      <vt:lpstr>5 Features</vt:lpstr>
      <vt:lpstr>After Clustering</vt:lpstr>
      <vt:lpstr>PowerPoint Presentation</vt:lpstr>
      <vt:lpstr>PowerPoint Presentation</vt:lpstr>
      <vt:lpstr>PowerPoint Presentation</vt:lpstr>
      <vt:lpstr>PowerPoint Presentation</vt:lpstr>
      <vt:lpstr>PowerPoint Presentation</vt:lpstr>
      <vt:lpstr>6 Regression Model</vt:lpstr>
      <vt:lpstr>Which Model to use?</vt:lpstr>
      <vt:lpstr>PowerPoint Presentation</vt:lpstr>
      <vt:lpstr>Regression Model</vt:lpstr>
      <vt:lpstr>Predictions</vt:lpstr>
      <vt:lpstr>Predictions</vt:lpstr>
      <vt:lpstr>PowerPoint Presentation</vt:lpstr>
      <vt:lpstr>7 Conclusion</vt:lpstr>
      <vt:lpstr>Discussion &amp; Future Work </vt:lpstr>
      <vt:lpstr>In the Future</vt:lpstr>
      <vt:lpstr>In the Future</vt:lpstr>
      <vt:lpstr>8 Reference</vt:lpstr>
      <vt:lpstr>Reference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the Best Location for Your Next Business?</dc:title>
  <cp:revision>1</cp:revision>
  <dcterms:modified xsi:type="dcterms:W3CDTF">2021-12-11T22:41:22Z</dcterms:modified>
</cp:coreProperties>
</file>