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5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35B2A-2CC7-D6B6-3605-D6004BB3E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47B758-003B-FFF7-A3A8-C6BBA7DFC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FE2B43-FDCA-B3D4-3B0B-5A2AD88D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7D3-F620-4567-84D7-3987357FA9FC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EF9C8A-1491-2A51-8713-AE8CAE3E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A1D717-791C-CE22-8807-C93D9EFF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9857-4C58-4E65-9D2D-334D22783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19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E14B7-FAF5-BD01-EBCB-2381FC83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605D7F-DE7E-1229-16AA-7D56AEBB6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F17AC2-5921-4C4B-ACF4-CF5F969A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7D3-F620-4567-84D7-3987357FA9FC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E07D82-9DE8-1BFE-C7B3-7CD85E5AB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3BAF2B-9763-AC62-1D83-8E35E947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9857-4C58-4E65-9D2D-334D22783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48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A7B87B-58BA-04F5-2F38-08902ED62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38A70A-9017-1D8C-60A0-5D161D58A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FCB661-21DB-7D3A-DC9A-EAAB2A41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7D3-F620-4567-84D7-3987357FA9FC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37E73D-6A93-71EA-F970-01CB3F82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420050-17BC-DDB0-5F14-58AF3F53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9857-4C58-4E65-9D2D-334D22783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19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78C09-7FAF-2CFD-457B-831EB0E5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CA760D-5405-906F-9058-DDCAACF45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CEAE2B-90FF-6076-836E-9D98468B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7D3-F620-4567-84D7-3987357FA9FC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36C2DE-E1C5-7641-83EC-4AA7207D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0BA138-8DD0-1482-1D50-701C19BE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9857-4C58-4E65-9D2D-334D22783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45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9BD76-2B08-7B3E-51B0-A238EAEB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260D44-94B8-3F05-99BE-406B752E5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FE8AA3-F254-337E-D43C-459744CE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7D3-F620-4567-84D7-3987357FA9FC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164BB1-B5AA-5100-51A7-66727F4C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D20BA6-B018-4936-CB39-E1B0CEA7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9857-4C58-4E65-9D2D-334D22783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30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9AC54-A7F8-B8C6-ED6A-7A58AA92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A92E9F-A124-045A-68CA-29FB3101E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59F6AF-7922-A0DD-3367-54209E6DD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1173E7-CFB2-6E2B-09B9-A45CA03F8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7D3-F620-4567-84D7-3987357FA9FC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DAACA8-AFEA-8899-5CA3-3CAEA8BC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AF27D7-3651-63C1-F485-5C4BDD45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9857-4C58-4E65-9D2D-334D22783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45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22A58-4F1D-314C-13AB-C0C34BEC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157FDA-87B4-F9E2-48B4-D22B9366D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7A6F2A-59DF-DA87-4DCE-AB7A72EDB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39D6808-B612-215A-2693-426F9097D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1300E5-A57D-D6BE-9256-684E6F6E3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C82313-4850-99C0-6879-F82A3A2F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7D3-F620-4567-84D7-3987357FA9FC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DF5D96B-FB90-D28B-00B9-0C7E8A76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33CAAF2-9B72-20C4-AD53-1D732D1C4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9857-4C58-4E65-9D2D-334D22783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6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DF4ED-0CEF-856E-A4CD-BAE7ECDE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E12E9A-D2E1-9314-C6E4-608686DD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7D3-F620-4567-84D7-3987357FA9FC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784A05-A6CB-50A0-8546-C8126389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B236FCE-DBAA-C78C-6546-7294CD50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9857-4C58-4E65-9D2D-334D22783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83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69EC64F-2531-B660-4A06-AD4B8D02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7D3-F620-4567-84D7-3987357FA9FC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090AEF-0984-6803-1AC0-C24267C1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C07686-A6A7-C08C-4328-89CE7A11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9857-4C58-4E65-9D2D-334D22783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07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C5AE4-2A2C-1E0A-6D4A-FEC47388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599021-D1B4-2931-97AD-44607C23B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2A5562-2D80-37CB-F021-085D1C594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84F36D-FAAC-7724-B144-7E05609C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7D3-F620-4567-84D7-3987357FA9FC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8C2719-5659-5855-7D54-6F277F43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AF7B8E-0B0D-0FCC-E314-E22BF5F0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9857-4C58-4E65-9D2D-334D22783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45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4D11B-F3A7-9898-5B96-34730013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2BC3502-8A8D-99B1-3282-C25B9391B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4BDF38-4957-BD7A-DA47-3C26D1040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F009C8-799F-8009-E47D-B7978D24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7D3-F620-4567-84D7-3987357FA9FC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E4FB8E-2AF3-C003-68CE-4FFDD89C9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C1FD02-EFFD-5884-FC25-C410C1F4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9857-4C58-4E65-9D2D-334D22783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4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6310F93-10C8-54F7-2F52-99FCF2A2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9115EC-21A2-5C62-79D1-6279786C7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6FE9EE-267F-E402-F29D-770C54B1C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007D3-F620-4567-84D7-3987357FA9FC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5F0708-E4F0-A9B3-694E-81A8B8449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21ED7B-7959-5369-199E-8C7F75FF4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39857-4C58-4E65-9D2D-334D22783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13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A70917A-CA83-470E-F9F9-CB90167E2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460"/>
            <a:ext cx="12140072" cy="688746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A72DDB2-81AD-EF7C-F1A2-D859C7B35E2E}"/>
              </a:ext>
            </a:extLst>
          </p:cNvPr>
          <p:cNvSpPr/>
          <p:nvPr/>
        </p:nvSpPr>
        <p:spPr>
          <a:xfrm>
            <a:off x="6449276" y="2398607"/>
            <a:ext cx="336470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 END</a:t>
            </a:r>
          </a:p>
        </p:txBody>
      </p:sp>
    </p:spTree>
    <p:extLst>
      <p:ext uri="{BB962C8B-B14F-4D97-AF65-F5344CB8AC3E}">
        <p14:creationId xmlns:p14="http://schemas.microsoft.com/office/powerpoint/2010/main" val="2200707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305BB5-ED72-0FF2-B49B-49ED394B9EE3}"/>
              </a:ext>
            </a:extLst>
          </p:cNvPr>
          <p:cNvSpPr/>
          <p:nvPr/>
        </p:nvSpPr>
        <p:spPr>
          <a:xfrm>
            <a:off x="1253502" y="5884191"/>
            <a:ext cx="285196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 END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332A951-B390-A560-5DB4-16FCB8832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94" y="265923"/>
            <a:ext cx="9766747" cy="782540"/>
          </a:xfrm>
          <a:gradFill flip="none" rotWithShape="1">
            <a:gsLst>
              <a:gs pos="0">
                <a:srgbClr val="0070C0"/>
              </a:gs>
              <a:gs pos="87000">
                <a:srgbClr val="00B050"/>
              </a:gs>
            </a:gsLst>
            <a:lin ang="2700000" scaled="1"/>
            <a:tileRect/>
          </a:gradFill>
        </p:spPr>
        <p:txBody>
          <a:bodyPr/>
          <a:lstStyle/>
          <a:p>
            <a:pPr algn="ctr"/>
            <a:r>
              <a:rPr lang="pt-B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QUIZZ: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17928A-E936-2CA8-06BE-D89A1848D15C}"/>
              </a:ext>
            </a:extLst>
          </p:cNvPr>
          <p:cNvSpPr txBox="1"/>
          <p:nvPr/>
        </p:nvSpPr>
        <p:spPr>
          <a:xfrm>
            <a:off x="608893" y="1244378"/>
            <a:ext cx="10877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nota1</a:t>
            </a:r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20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pt-B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`Qual foi a primeira nota de </a:t>
            </a:r>
            <a:r>
              <a:rPr lang="pt-B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pt-B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?`</a:t>
            </a:r>
            <a:r>
              <a:rPr lang="pt-B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endParaRPr lang="pt-B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6FA4C611-EB9D-A2EE-F8A7-2518CD8B7163}"/>
              </a:ext>
            </a:extLst>
          </p:cNvPr>
          <p:cNvSpPr/>
          <p:nvPr/>
        </p:nvSpPr>
        <p:spPr>
          <a:xfrm rot="16200000">
            <a:off x="362006" y="1974296"/>
            <a:ext cx="978408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80B0611-CFF1-EF08-9B3A-759B8D0A9B99}"/>
              </a:ext>
            </a:extLst>
          </p:cNvPr>
          <p:cNvSpPr/>
          <p:nvPr/>
        </p:nvSpPr>
        <p:spPr>
          <a:xfrm>
            <a:off x="223989" y="2603179"/>
            <a:ext cx="205902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Definir</a:t>
            </a:r>
          </a:p>
          <a:p>
            <a:pPr algn="ctr"/>
            <a:r>
              <a:rPr lang="pt-BR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Variável</a:t>
            </a:r>
            <a:endParaRPr lang="pt-BR" sz="4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8823732-7C24-1C17-A8E0-C7366C1862A4}"/>
              </a:ext>
            </a:extLst>
          </p:cNvPr>
          <p:cNvSpPr/>
          <p:nvPr/>
        </p:nvSpPr>
        <p:spPr>
          <a:xfrm>
            <a:off x="475999" y="4329225"/>
            <a:ext cx="3881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Identificação</a:t>
            </a:r>
          </a:p>
        </p:txBody>
      </p:sp>
      <p:sp>
        <p:nvSpPr>
          <p:cNvPr id="13" name="Chave Esquerda 12">
            <a:extLst>
              <a:ext uri="{FF2B5EF4-FFF2-40B4-BE49-F238E27FC236}">
                <a16:creationId xmlns:a16="http://schemas.microsoft.com/office/drawing/2014/main" id="{B71D4C43-4076-8867-72B3-D20A8D87F97F}"/>
              </a:ext>
            </a:extLst>
          </p:cNvPr>
          <p:cNvSpPr/>
          <p:nvPr/>
        </p:nvSpPr>
        <p:spPr>
          <a:xfrm rot="16200000">
            <a:off x="4088833" y="704089"/>
            <a:ext cx="294534" cy="1978093"/>
          </a:xfrm>
          <a:prstGeom prst="leftBrace">
            <a:avLst>
              <a:gd name="adj1" fmla="val 8333"/>
              <a:gd name="adj2" fmla="val 50551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CF4A4BC7-EE4E-FEA1-A641-07ADD96AABFB}"/>
              </a:ext>
            </a:extLst>
          </p:cNvPr>
          <p:cNvSpPr/>
          <p:nvPr/>
        </p:nvSpPr>
        <p:spPr>
          <a:xfrm rot="13782156">
            <a:off x="4369132" y="1974296"/>
            <a:ext cx="978408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FF54F44-2405-362C-F18D-F644ACDE26CD}"/>
              </a:ext>
            </a:extLst>
          </p:cNvPr>
          <p:cNvSpPr/>
          <p:nvPr/>
        </p:nvSpPr>
        <p:spPr>
          <a:xfrm>
            <a:off x="4102628" y="2594772"/>
            <a:ext cx="412382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Comando para </a:t>
            </a:r>
          </a:p>
          <a:p>
            <a:pPr algn="ctr"/>
            <a:r>
              <a:rPr lang="pt-BR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Mostrar pop-up na tela</a:t>
            </a:r>
            <a:endParaRPr lang="pt-BR" sz="32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28501E37-1BE6-5A2A-7839-220D7E11E705}"/>
              </a:ext>
            </a:extLst>
          </p:cNvPr>
          <p:cNvCxnSpPr>
            <a:cxnSpLocks/>
          </p:cNvCxnSpPr>
          <p:nvPr/>
        </p:nvCxnSpPr>
        <p:spPr>
          <a:xfrm>
            <a:off x="2883159" y="1644488"/>
            <a:ext cx="2153257" cy="38419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AE3C9B71-1D5C-9A99-0CDE-DEDBA43DEEFE}"/>
              </a:ext>
            </a:extLst>
          </p:cNvPr>
          <p:cNvCxnSpPr>
            <a:cxnSpLocks/>
          </p:cNvCxnSpPr>
          <p:nvPr/>
        </p:nvCxnSpPr>
        <p:spPr>
          <a:xfrm>
            <a:off x="1772816" y="1605445"/>
            <a:ext cx="1296955" cy="29949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7CF00BA2-67B7-195E-8DB4-A2D453EBB19B}"/>
              </a:ext>
            </a:extLst>
          </p:cNvPr>
          <p:cNvSpPr/>
          <p:nvPr/>
        </p:nvSpPr>
        <p:spPr>
          <a:xfrm>
            <a:off x="3759289" y="5323555"/>
            <a:ext cx="37545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TIPO de entrada.</a:t>
            </a:r>
          </a:p>
        </p:txBody>
      </p:sp>
      <p:sp>
        <p:nvSpPr>
          <p:cNvPr id="26" name="Chave Esquerda 25">
            <a:extLst>
              <a:ext uri="{FF2B5EF4-FFF2-40B4-BE49-F238E27FC236}">
                <a16:creationId xmlns:a16="http://schemas.microsoft.com/office/drawing/2014/main" id="{58B3D865-EA1B-3533-898D-CDE641B9732A}"/>
              </a:ext>
            </a:extLst>
          </p:cNvPr>
          <p:cNvSpPr/>
          <p:nvPr/>
        </p:nvSpPr>
        <p:spPr>
          <a:xfrm rot="16200000">
            <a:off x="7765993" y="-839965"/>
            <a:ext cx="436465" cy="5249360"/>
          </a:xfrm>
          <a:prstGeom prst="leftBrace">
            <a:avLst>
              <a:gd name="adj1" fmla="val 8333"/>
              <a:gd name="adj2" fmla="val 50551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56C14C9-712A-9E6F-75CA-AB2E15F3E3BA}"/>
              </a:ext>
            </a:extLst>
          </p:cNvPr>
          <p:cNvSpPr/>
          <p:nvPr/>
        </p:nvSpPr>
        <p:spPr>
          <a:xfrm>
            <a:off x="7443576" y="1905400"/>
            <a:ext cx="33591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Mensagem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65E08EE-1826-C29A-336B-7CD373515C6F}"/>
              </a:ext>
            </a:extLst>
          </p:cNvPr>
          <p:cNvSpPr/>
          <p:nvPr/>
        </p:nvSpPr>
        <p:spPr>
          <a:xfrm>
            <a:off x="6369519" y="4123338"/>
            <a:ext cx="511646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* Usamos CRASE, quando formos</a:t>
            </a:r>
          </a:p>
          <a:p>
            <a:pPr algn="ctr"/>
            <a:r>
              <a:rPr lang="pt-BR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passar parâmetro de entrada.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1D0A1A3-6B24-B9DE-F11C-3B8CB90C5498}"/>
              </a:ext>
            </a:extLst>
          </p:cNvPr>
          <p:cNvCxnSpPr>
            <a:cxnSpLocks/>
          </p:cNvCxnSpPr>
          <p:nvPr/>
        </p:nvCxnSpPr>
        <p:spPr>
          <a:xfrm>
            <a:off x="5402429" y="1545868"/>
            <a:ext cx="1110073" cy="25774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F5989C57-12FA-F608-AD74-AD787EC39B5B}"/>
              </a:ext>
            </a:extLst>
          </p:cNvPr>
          <p:cNvCxnSpPr>
            <a:cxnSpLocks/>
          </p:cNvCxnSpPr>
          <p:nvPr/>
        </p:nvCxnSpPr>
        <p:spPr>
          <a:xfrm flipH="1">
            <a:off x="6878515" y="1499811"/>
            <a:ext cx="3505331" cy="27082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822299E2-2FD9-C360-A222-B573A133BC94}"/>
              </a:ext>
            </a:extLst>
          </p:cNvPr>
          <p:cNvCxnSpPr>
            <a:cxnSpLocks/>
          </p:cNvCxnSpPr>
          <p:nvPr/>
        </p:nvCxnSpPr>
        <p:spPr>
          <a:xfrm flipV="1">
            <a:off x="9339393" y="3671990"/>
            <a:ext cx="826854" cy="11189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69AFDDD-C3C0-C30A-EF83-9B28AA65C0BC}"/>
              </a:ext>
            </a:extLst>
          </p:cNvPr>
          <p:cNvSpPr txBox="1"/>
          <p:nvPr/>
        </p:nvSpPr>
        <p:spPr>
          <a:xfrm>
            <a:off x="9566795" y="2909456"/>
            <a:ext cx="20530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4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pt-BR" sz="4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31574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13" grpId="0" animBg="1"/>
      <p:bldP spid="14" grpId="0" animBg="1"/>
      <p:bldP spid="15" grpId="0"/>
      <p:bldP spid="25" grpId="0"/>
      <p:bldP spid="26" grpId="0" animBg="1"/>
      <p:bldP spid="27" grpId="0"/>
      <p:bldP spid="29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305BB5-ED72-0FF2-B49B-49ED394B9EE3}"/>
              </a:ext>
            </a:extLst>
          </p:cNvPr>
          <p:cNvSpPr/>
          <p:nvPr/>
        </p:nvSpPr>
        <p:spPr>
          <a:xfrm>
            <a:off x="1253502" y="5884191"/>
            <a:ext cx="285196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 END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332A951-B390-A560-5DB4-16FCB8832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94" y="265923"/>
            <a:ext cx="9766747" cy="782540"/>
          </a:xfrm>
          <a:gradFill flip="none" rotWithShape="1">
            <a:gsLst>
              <a:gs pos="0">
                <a:srgbClr val="0070C0"/>
              </a:gs>
              <a:gs pos="87000">
                <a:srgbClr val="00B050"/>
              </a:gs>
            </a:gsLst>
            <a:lin ang="2700000" scaled="1"/>
            <a:tileRect/>
          </a:gradFill>
        </p:spPr>
        <p:txBody>
          <a:bodyPr/>
          <a:lstStyle/>
          <a:p>
            <a:pPr algn="ctr"/>
            <a:r>
              <a:rPr lang="pt-B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QUIZZ: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F789594-CC99-38E2-0DB8-3C1B1B222F7B}"/>
              </a:ext>
            </a:extLst>
          </p:cNvPr>
          <p:cNvSpPr txBox="1"/>
          <p:nvPr/>
        </p:nvSpPr>
        <p:spPr>
          <a:xfrm>
            <a:off x="529512" y="1289571"/>
            <a:ext cx="109937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</a:t>
            </a:r>
            <a:r>
              <a:rPr lang="it-IT" sz="3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(</a:t>
            </a:r>
            <a:r>
              <a:rPr lang="it-IT" sz="3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nota1</a:t>
            </a:r>
            <a:r>
              <a:rPr lang="it-IT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it-IT" sz="3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nota2</a:t>
            </a:r>
            <a:r>
              <a:rPr lang="it-IT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it-IT" sz="3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nota3</a:t>
            </a:r>
            <a:r>
              <a:rPr lang="it-IT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it-IT" sz="3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nota4</a:t>
            </a:r>
            <a:r>
              <a:rPr lang="it-IT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it-IT" sz="3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it-IT" sz="3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96804A9-7BD1-96AF-F465-1861619BE901}"/>
              </a:ext>
            </a:extLst>
          </p:cNvPr>
          <p:cNvSpPr/>
          <p:nvPr/>
        </p:nvSpPr>
        <p:spPr>
          <a:xfrm>
            <a:off x="1333767" y="3167773"/>
            <a:ext cx="952446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Comando rodando no BACK END</a:t>
            </a:r>
          </a:p>
          <a:p>
            <a:pPr algn="ctr"/>
            <a:r>
              <a:rPr lang="pt-BR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Usuário não vê o que acontece.</a:t>
            </a:r>
            <a:endParaRPr lang="pt-B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468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305BB5-ED72-0FF2-B49B-49ED394B9EE3}"/>
              </a:ext>
            </a:extLst>
          </p:cNvPr>
          <p:cNvSpPr/>
          <p:nvPr/>
        </p:nvSpPr>
        <p:spPr>
          <a:xfrm>
            <a:off x="1253502" y="5884191"/>
            <a:ext cx="285196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 END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332A951-B390-A560-5DB4-16FCB8832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94" y="265923"/>
            <a:ext cx="9766747" cy="782540"/>
          </a:xfrm>
          <a:gradFill flip="none" rotWithShape="1">
            <a:gsLst>
              <a:gs pos="0">
                <a:srgbClr val="0070C0"/>
              </a:gs>
              <a:gs pos="87000">
                <a:srgbClr val="00B050"/>
              </a:gs>
            </a:gsLst>
            <a:lin ang="2700000" scaled="1"/>
            <a:tileRect/>
          </a:gradFill>
        </p:spPr>
        <p:txBody>
          <a:bodyPr/>
          <a:lstStyle/>
          <a:p>
            <a:pPr algn="ctr"/>
            <a:r>
              <a:rPr lang="pt-B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QUIZZ: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666D834-F422-F12F-2381-A36AEBF1D764}"/>
              </a:ext>
            </a:extLst>
          </p:cNvPr>
          <p:cNvSpPr txBox="1"/>
          <p:nvPr/>
        </p:nvSpPr>
        <p:spPr>
          <a:xfrm>
            <a:off x="373224" y="1425780"/>
            <a:ext cx="114766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pt-BR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3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3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3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pt-BR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3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3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situacao</a:t>
            </a:r>
            <a:r>
              <a:rPr lang="pt-BR" sz="3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3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56991CB6-94FE-C979-B597-A0A42AF0191D}"/>
              </a:ext>
            </a:extLst>
          </p:cNvPr>
          <p:cNvSpPr/>
          <p:nvPr/>
        </p:nvSpPr>
        <p:spPr>
          <a:xfrm rot="16200000">
            <a:off x="362006" y="2318999"/>
            <a:ext cx="978408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59348C2-054A-11B0-DAAD-B99E5F207037}"/>
              </a:ext>
            </a:extLst>
          </p:cNvPr>
          <p:cNvSpPr/>
          <p:nvPr/>
        </p:nvSpPr>
        <p:spPr>
          <a:xfrm>
            <a:off x="223989" y="2947882"/>
            <a:ext cx="205902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Definir</a:t>
            </a:r>
          </a:p>
          <a:p>
            <a:pPr algn="ctr"/>
            <a:r>
              <a:rPr lang="pt-BR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Variável</a:t>
            </a:r>
            <a:endParaRPr lang="pt-BR" sz="4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5285DBE-C004-78A1-44C6-AC339D544353}"/>
              </a:ext>
            </a:extLst>
          </p:cNvPr>
          <p:cNvSpPr/>
          <p:nvPr/>
        </p:nvSpPr>
        <p:spPr>
          <a:xfrm>
            <a:off x="802570" y="4655306"/>
            <a:ext cx="3881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Identificação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9494858-35D2-96C6-54D8-5ED88131528E}"/>
              </a:ext>
            </a:extLst>
          </p:cNvPr>
          <p:cNvCxnSpPr>
            <a:cxnSpLocks/>
          </p:cNvCxnSpPr>
          <p:nvPr/>
        </p:nvCxnSpPr>
        <p:spPr>
          <a:xfrm>
            <a:off x="2043404" y="2072111"/>
            <a:ext cx="1352938" cy="285436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D3100AE-19A9-19D3-FD62-5F661A9D7FED}"/>
              </a:ext>
            </a:extLst>
          </p:cNvPr>
          <p:cNvSpPr txBox="1"/>
          <p:nvPr/>
        </p:nvSpPr>
        <p:spPr>
          <a:xfrm>
            <a:off x="3780454" y="2440425"/>
            <a:ext cx="609755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É uma função do </a:t>
            </a:r>
            <a:r>
              <a:rPr lang="pt-BR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javascript</a:t>
            </a:r>
            <a:r>
              <a:rPr lang="pt-B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que escreve no </a:t>
            </a:r>
            <a:r>
              <a:rPr lang="pt-BR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html</a:t>
            </a:r>
            <a:r>
              <a:rPr lang="pt-B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da página. Basicamente, ele pega uma página e sobrescreve seu conteúdo</a:t>
            </a:r>
          </a:p>
        </p:txBody>
      </p:sp>
      <p:sp>
        <p:nvSpPr>
          <p:cNvPr id="17" name="Chave Esquerda 16">
            <a:extLst>
              <a:ext uri="{FF2B5EF4-FFF2-40B4-BE49-F238E27FC236}">
                <a16:creationId xmlns:a16="http://schemas.microsoft.com/office/drawing/2014/main" id="{70FA2D9D-AB43-780D-53E2-06FFF731AD58}"/>
              </a:ext>
            </a:extLst>
          </p:cNvPr>
          <p:cNvSpPr/>
          <p:nvPr/>
        </p:nvSpPr>
        <p:spPr>
          <a:xfrm rot="16200000">
            <a:off x="5586759" y="-768478"/>
            <a:ext cx="535085" cy="5882720"/>
          </a:xfrm>
          <a:prstGeom prst="leftBrace">
            <a:avLst>
              <a:gd name="adj1" fmla="val 8333"/>
              <a:gd name="adj2" fmla="val 50551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C67D71B-E6CA-F91B-9154-069114081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231" y="4986440"/>
            <a:ext cx="4896091" cy="866564"/>
          </a:xfrm>
          <a:prstGeom prst="rect">
            <a:avLst/>
          </a:prstGeom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21F1272-BEB4-D6E1-1C0C-9AB7CD545D28}"/>
              </a:ext>
            </a:extLst>
          </p:cNvPr>
          <p:cNvCxnSpPr>
            <a:cxnSpLocks/>
          </p:cNvCxnSpPr>
          <p:nvPr/>
        </p:nvCxnSpPr>
        <p:spPr>
          <a:xfrm flipH="1">
            <a:off x="8929396" y="2006846"/>
            <a:ext cx="2295331" cy="31101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96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305BB5-ED72-0FF2-B49B-49ED394B9EE3}"/>
              </a:ext>
            </a:extLst>
          </p:cNvPr>
          <p:cNvSpPr/>
          <p:nvPr/>
        </p:nvSpPr>
        <p:spPr>
          <a:xfrm>
            <a:off x="1253502" y="5884191"/>
            <a:ext cx="285196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 END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332A951-B390-A560-5DB4-16FCB8832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94" y="265923"/>
            <a:ext cx="9766747" cy="782540"/>
          </a:xfrm>
          <a:gradFill flip="none" rotWithShape="1">
            <a:gsLst>
              <a:gs pos="0">
                <a:srgbClr val="0070C0"/>
              </a:gs>
              <a:gs pos="87000">
                <a:srgbClr val="00B050"/>
              </a:gs>
            </a:gsLst>
            <a:lin ang="2700000" scaled="1"/>
            <a:tileRect/>
          </a:gradFill>
        </p:spPr>
        <p:txBody>
          <a:bodyPr/>
          <a:lstStyle/>
          <a:p>
            <a:pPr algn="ctr"/>
            <a:r>
              <a:rPr lang="pt-B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QUIZZ: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4BE797-F64C-65ED-8AD9-F04DF786E0C7}"/>
              </a:ext>
            </a:extLst>
          </p:cNvPr>
          <p:cNvSpPr txBox="1"/>
          <p:nvPr/>
        </p:nvSpPr>
        <p:spPr>
          <a:xfrm>
            <a:off x="608894" y="1500683"/>
            <a:ext cx="1058784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situacao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`&lt;p&gt;Calculando a média final de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.&lt;/p&gt;`</a:t>
            </a: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`&lt;p&gt; A média final será &lt;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mark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mark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&gt;.&lt;/p&gt;`</a:t>
            </a: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0CB0206-3B90-C74A-7880-FE28932AE1BE}"/>
              </a:ext>
            </a:extLst>
          </p:cNvPr>
          <p:cNvSpPr txBox="1"/>
          <p:nvPr/>
        </p:nvSpPr>
        <p:spPr>
          <a:xfrm>
            <a:off x="488691" y="3187493"/>
            <a:ext cx="63973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 </a:t>
            </a:r>
            <a:r>
              <a:rPr lang="pt-BR" sz="36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innerHTML</a:t>
            </a:r>
            <a:r>
              <a:rPr lang="pt-BR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pode ser usado para receber o conteúdo de um elemento HTML ou para definir um novo conteúdo para ele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D445A97-A7DB-CEDC-4752-5AD4FDC36761}"/>
              </a:ext>
            </a:extLst>
          </p:cNvPr>
          <p:cNvCxnSpPr>
            <a:cxnSpLocks/>
          </p:cNvCxnSpPr>
          <p:nvPr/>
        </p:nvCxnSpPr>
        <p:spPr>
          <a:xfrm flipH="1">
            <a:off x="1595535" y="2467905"/>
            <a:ext cx="233265" cy="8164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0AED869-DA6B-7580-AA8A-C4CF8AC660F9}"/>
              </a:ext>
            </a:extLst>
          </p:cNvPr>
          <p:cNvSpPr txBox="1"/>
          <p:nvPr/>
        </p:nvSpPr>
        <p:spPr>
          <a:xfrm>
            <a:off x="7221894" y="3187493"/>
            <a:ext cx="459999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&lt;p&gt;  &lt;/p&gt;</a:t>
            </a:r>
          </a:p>
          <a:p>
            <a:pPr algn="just"/>
            <a:r>
              <a:rPr lang="pt-B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Como o código será jogado para </a:t>
            </a:r>
            <a:r>
              <a:rPr lang="pt-BR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html</a:t>
            </a:r>
            <a:r>
              <a:rPr lang="pt-B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deve colocar os comandos necessários.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9E322C7C-36B2-416C-E612-D297FA2CB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168" y="3284377"/>
            <a:ext cx="4802717" cy="2765438"/>
          </a:xfrm>
          <a:prstGeom prst="rect">
            <a:avLst/>
          </a:prstGeom>
        </p:spPr>
      </p:pic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63B82C6-DAD1-6377-B9FC-F00437A3D7F1}"/>
              </a:ext>
            </a:extLst>
          </p:cNvPr>
          <p:cNvCxnSpPr>
            <a:cxnSpLocks/>
          </p:cNvCxnSpPr>
          <p:nvPr/>
        </p:nvCxnSpPr>
        <p:spPr>
          <a:xfrm>
            <a:off x="8764555" y="2467904"/>
            <a:ext cx="398106" cy="31118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D5E0DFF-1270-456B-1A02-EFC246A09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8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305BB5-ED72-0FF2-B49B-49ED394B9EE3}"/>
              </a:ext>
            </a:extLst>
          </p:cNvPr>
          <p:cNvSpPr/>
          <p:nvPr/>
        </p:nvSpPr>
        <p:spPr>
          <a:xfrm>
            <a:off x="1253502" y="5884191"/>
            <a:ext cx="285196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 END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332A951-B390-A560-5DB4-16FCB8832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94" y="265923"/>
            <a:ext cx="9766747" cy="782540"/>
          </a:xfrm>
          <a:gradFill flip="none" rotWithShape="1">
            <a:gsLst>
              <a:gs pos="0">
                <a:srgbClr val="0070C0"/>
              </a:gs>
              <a:gs pos="87000">
                <a:srgbClr val="00B050"/>
              </a:gs>
            </a:gsLst>
            <a:lin ang="2700000" scaled="1"/>
            <a:tileRect/>
          </a:gradFill>
        </p:spPr>
        <p:txBody>
          <a:bodyPr/>
          <a:lstStyle/>
          <a:p>
            <a:pPr algn="ctr"/>
            <a:r>
              <a:rPr lang="pt-B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QUIZZ: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A57E824-A658-6344-FB22-BE00A58E74F9}"/>
              </a:ext>
            </a:extLst>
          </p:cNvPr>
          <p:cNvSpPr txBox="1"/>
          <p:nvPr/>
        </p:nvSpPr>
        <p:spPr>
          <a:xfrm>
            <a:off x="1017035" y="1878859"/>
            <a:ext cx="103849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pt-BR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pt-BR" sz="2800" dirty="0">
                <a:solidFill>
                  <a:srgbClr val="DCDCAA"/>
                </a:solidFill>
                <a:latin typeface="Consolas" panose="020B0609020204030204" pitchFamily="49" charset="0"/>
              </a:rPr>
              <a:t>media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Lançe</a:t>
            </a:r>
            <a:r>
              <a:rPr lang="pt-BR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as notas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B1AF729F-0F4B-1882-E336-DDA84CD7B7BB}"/>
              </a:ext>
            </a:extLst>
          </p:cNvPr>
          <p:cNvSpPr/>
          <p:nvPr/>
        </p:nvSpPr>
        <p:spPr>
          <a:xfrm rot="16200000">
            <a:off x="1334278" y="2697480"/>
            <a:ext cx="978408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D6F736BD-CE04-0A74-4329-8780238951C1}"/>
              </a:ext>
            </a:extLst>
          </p:cNvPr>
          <p:cNvSpPr/>
          <p:nvPr/>
        </p:nvSpPr>
        <p:spPr>
          <a:xfrm rot="16200000">
            <a:off x="2911151" y="2697480"/>
            <a:ext cx="978408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C523B82D-0385-81A9-80CD-D82182E317F7}"/>
              </a:ext>
            </a:extLst>
          </p:cNvPr>
          <p:cNvSpPr/>
          <p:nvPr/>
        </p:nvSpPr>
        <p:spPr>
          <a:xfrm rot="16200000">
            <a:off x="4637314" y="2697480"/>
            <a:ext cx="978408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1D1F17BF-5572-178B-68C5-B2003186300D}"/>
              </a:ext>
            </a:extLst>
          </p:cNvPr>
          <p:cNvSpPr/>
          <p:nvPr/>
        </p:nvSpPr>
        <p:spPr>
          <a:xfrm rot="16200000">
            <a:off x="7520473" y="2697480"/>
            <a:ext cx="978408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D9F8B601-9AFE-98EB-67A1-1D33497FAC14}"/>
              </a:ext>
            </a:extLst>
          </p:cNvPr>
          <p:cNvSpPr/>
          <p:nvPr/>
        </p:nvSpPr>
        <p:spPr>
          <a:xfrm rot="16200000">
            <a:off x="9879314" y="2697480"/>
            <a:ext cx="978408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E7CD087-995C-D810-90CF-39A4329ED62F}"/>
              </a:ext>
            </a:extLst>
          </p:cNvPr>
          <p:cNvSpPr/>
          <p:nvPr/>
        </p:nvSpPr>
        <p:spPr>
          <a:xfrm>
            <a:off x="608894" y="3434228"/>
            <a:ext cx="21496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Objeto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C822D68-22AD-9F67-1D95-205F4FD86B38}"/>
              </a:ext>
            </a:extLst>
          </p:cNvPr>
          <p:cNvSpPr/>
          <p:nvPr/>
        </p:nvSpPr>
        <p:spPr>
          <a:xfrm>
            <a:off x="2328073" y="4194930"/>
            <a:ext cx="21445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Evento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95FC6C8-A8BB-9B73-8A6B-7D5F245D249B}"/>
              </a:ext>
            </a:extLst>
          </p:cNvPr>
          <p:cNvSpPr/>
          <p:nvPr/>
        </p:nvSpPr>
        <p:spPr>
          <a:xfrm>
            <a:off x="4172075" y="5072504"/>
            <a:ext cx="1923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Nome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8DD258C-6D28-E312-0FE6-84E5409999CE}"/>
              </a:ext>
            </a:extLst>
          </p:cNvPr>
          <p:cNvSpPr/>
          <p:nvPr/>
        </p:nvSpPr>
        <p:spPr>
          <a:xfrm>
            <a:off x="6732148" y="4829278"/>
            <a:ext cx="255505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Texto p/</a:t>
            </a:r>
          </a:p>
          <a:p>
            <a:pPr algn="ctr"/>
            <a:r>
              <a:rPr lang="pt-BR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Usuário</a:t>
            </a:r>
            <a:endParaRPr lang="pt-B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925496E-E6FC-3A19-B5E0-264886B25EFE}"/>
              </a:ext>
            </a:extLst>
          </p:cNvPr>
          <p:cNvSpPr/>
          <p:nvPr/>
        </p:nvSpPr>
        <p:spPr>
          <a:xfrm>
            <a:off x="9800093" y="4857270"/>
            <a:ext cx="11368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04625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305BB5-ED72-0FF2-B49B-49ED394B9EE3}"/>
              </a:ext>
            </a:extLst>
          </p:cNvPr>
          <p:cNvSpPr/>
          <p:nvPr/>
        </p:nvSpPr>
        <p:spPr>
          <a:xfrm>
            <a:off x="1253502" y="5884191"/>
            <a:ext cx="285196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 END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332A951-B390-A560-5DB4-16FCB8832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94" y="265923"/>
            <a:ext cx="9766747" cy="782540"/>
          </a:xfrm>
          <a:gradFill flip="none" rotWithShape="1">
            <a:gsLst>
              <a:gs pos="0">
                <a:srgbClr val="0070C0"/>
              </a:gs>
              <a:gs pos="87000">
                <a:srgbClr val="00B050"/>
              </a:gs>
            </a:gsLst>
            <a:lin ang="2700000" scaled="1"/>
            <a:tileRect/>
          </a:gradFill>
        </p:spPr>
        <p:txBody>
          <a:bodyPr/>
          <a:lstStyle/>
          <a:p>
            <a:pPr algn="ctr"/>
            <a:r>
              <a:rPr lang="pt-B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QUIZZ: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7FE01BF-3074-3F1A-E005-DE4969E2A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94" y="1301422"/>
            <a:ext cx="7091686" cy="125516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940FF57-9885-9C85-FAA1-3A5F707FF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613" y="2914229"/>
            <a:ext cx="6835732" cy="2522439"/>
          </a:xfrm>
          <a:prstGeom prst="rect">
            <a:avLst/>
          </a:prstGeom>
        </p:spPr>
      </p:pic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6FD824E9-96C0-DC8C-9320-A483D03E72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28190" y="2943808"/>
            <a:ext cx="2659227" cy="1119675"/>
          </a:xfrm>
          <a:prstGeom prst="bentConnector3">
            <a:avLst>
              <a:gd name="adj1" fmla="val 81579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57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305BB5-ED72-0FF2-B49B-49ED394B9EE3}"/>
              </a:ext>
            </a:extLst>
          </p:cNvPr>
          <p:cNvSpPr/>
          <p:nvPr/>
        </p:nvSpPr>
        <p:spPr>
          <a:xfrm>
            <a:off x="1253502" y="5884191"/>
            <a:ext cx="285196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 END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332A951-B390-A560-5DB4-16FCB8832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94" y="265923"/>
            <a:ext cx="9766747" cy="782540"/>
          </a:xfrm>
          <a:gradFill flip="none" rotWithShape="1">
            <a:gsLst>
              <a:gs pos="0">
                <a:srgbClr val="0070C0"/>
              </a:gs>
              <a:gs pos="87000">
                <a:srgbClr val="00B050"/>
              </a:gs>
            </a:gsLst>
            <a:lin ang="2700000" scaled="1"/>
            <a:tileRect/>
          </a:gradFill>
        </p:spPr>
        <p:txBody>
          <a:bodyPr/>
          <a:lstStyle/>
          <a:p>
            <a:pPr algn="ctr"/>
            <a:r>
              <a:rPr lang="pt-B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QUIZZ: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B1AF729F-0F4B-1882-E336-DDA84CD7B7BB}"/>
              </a:ext>
            </a:extLst>
          </p:cNvPr>
          <p:cNvSpPr/>
          <p:nvPr/>
        </p:nvSpPr>
        <p:spPr>
          <a:xfrm rot="16200000">
            <a:off x="3079103" y="2367216"/>
            <a:ext cx="978408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D6F736BD-CE04-0A74-4329-8780238951C1}"/>
              </a:ext>
            </a:extLst>
          </p:cNvPr>
          <p:cNvSpPr/>
          <p:nvPr/>
        </p:nvSpPr>
        <p:spPr>
          <a:xfrm rot="16200000">
            <a:off x="4655976" y="2367216"/>
            <a:ext cx="978408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C523B82D-0385-81A9-80CD-D82182E317F7}"/>
              </a:ext>
            </a:extLst>
          </p:cNvPr>
          <p:cNvSpPr/>
          <p:nvPr/>
        </p:nvSpPr>
        <p:spPr>
          <a:xfrm rot="16200000">
            <a:off x="6382139" y="2367216"/>
            <a:ext cx="978408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95FC6C8-A8BB-9B73-8A6B-7D5F245D249B}"/>
              </a:ext>
            </a:extLst>
          </p:cNvPr>
          <p:cNvSpPr/>
          <p:nvPr/>
        </p:nvSpPr>
        <p:spPr>
          <a:xfrm>
            <a:off x="1704818" y="3173390"/>
            <a:ext cx="37269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Código </a:t>
            </a:r>
            <a:r>
              <a:rPr lang="pt-BR" sz="5400" b="1" cap="none" spc="0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Html</a:t>
            </a:r>
            <a:endParaRPr lang="pt-B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8DD258C-6D28-E312-0FE6-84E5409999CE}"/>
              </a:ext>
            </a:extLst>
          </p:cNvPr>
          <p:cNvSpPr/>
          <p:nvPr/>
        </p:nvSpPr>
        <p:spPr>
          <a:xfrm>
            <a:off x="4424310" y="4061210"/>
            <a:ext cx="3881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Identificação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06309B-4B29-A8EE-1E58-1200ACF2147B}"/>
              </a:ext>
            </a:extLst>
          </p:cNvPr>
          <p:cNvSpPr txBox="1"/>
          <p:nvPr/>
        </p:nvSpPr>
        <p:spPr>
          <a:xfrm>
            <a:off x="2283910" y="1186008"/>
            <a:ext cx="71327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4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pt-BR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4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4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4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situacao</a:t>
            </a:r>
            <a:r>
              <a:rPr lang="pt-BR" sz="4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4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4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7FE01BF-3074-3F1A-E005-DE4969E2A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698" y="5384595"/>
            <a:ext cx="5645438" cy="99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7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305BB5-ED72-0FF2-B49B-49ED394B9EE3}"/>
              </a:ext>
            </a:extLst>
          </p:cNvPr>
          <p:cNvSpPr/>
          <p:nvPr/>
        </p:nvSpPr>
        <p:spPr>
          <a:xfrm>
            <a:off x="1253502" y="5884191"/>
            <a:ext cx="285196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 END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332A951-B390-A560-5DB4-16FCB8832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94" y="265923"/>
            <a:ext cx="9766747" cy="782540"/>
          </a:xfrm>
          <a:gradFill flip="none" rotWithShape="1">
            <a:gsLst>
              <a:gs pos="0">
                <a:srgbClr val="0070C0"/>
              </a:gs>
              <a:gs pos="87000">
                <a:srgbClr val="00B050"/>
              </a:gs>
            </a:gsLst>
            <a:lin ang="2700000" scaled="1"/>
            <a:tileRect/>
          </a:gradFill>
        </p:spPr>
        <p:txBody>
          <a:bodyPr/>
          <a:lstStyle/>
          <a:p>
            <a:pPr algn="ctr"/>
            <a:r>
              <a:rPr lang="pt-B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QUIZZ: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B1AF729F-0F4B-1882-E336-DDA84CD7B7BB}"/>
              </a:ext>
            </a:extLst>
          </p:cNvPr>
          <p:cNvSpPr/>
          <p:nvPr/>
        </p:nvSpPr>
        <p:spPr>
          <a:xfrm rot="16200000">
            <a:off x="581978" y="2304529"/>
            <a:ext cx="978408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C523B82D-0385-81A9-80CD-D82182E317F7}"/>
              </a:ext>
            </a:extLst>
          </p:cNvPr>
          <p:cNvSpPr/>
          <p:nvPr/>
        </p:nvSpPr>
        <p:spPr>
          <a:xfrm rot="16200000">
            <a:off x="6177520" y="2733850"/>
            <a:ext cx="978408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95FC6C8-A8BB-9B73-8A6B-7D5F245D249B}"/>
              </a:ext>
            </a:extLst>
          </p:cNvPr>
          <p:cNvSpPr/>
          <p:nvPr/>
        </p:nvSpPr>
        <p:spPr>
          <a:xfrm>
            <a:off x="363147" y="3009888"/>
            <a:ext cx="248343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Definir</a:t>
            </a:r>
          </a:p>
          <a:p>
            <a:pPr algn="ctr"/>
            <a:r>
              <a:rPr lang="pt-BR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Variável</a:t>
            </a:r>
            <a:endParaRPr lang="pt-B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8DD258C-6D28-E312-0FE6-84E5409999CE}"/>
              </a:ext>
            </a:extLst>
          </p:cNvPr>
          <p:cNvSpPr/>
          <p:nvPr/>
        </p:nvSpPr>
        <p:spPr>
          <a:xfrm>
            <a:off x="4670549" y="3490362"/>
            <a:ext cx="3881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Identificação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7FE01BF-3074-3F1A-E005-DE4969E2A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619" y="5017627"/>
            <a:ext cx="4896091" cy="86656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0ADD34C-CB2D-B158-1817-E71DA272A908}"/>
              </a:ext>
            </a:extLst>
          </p:cNvPr>
          <p:cNvSpPr txBox="1"/>
          <p:nvPr/>
        </p:nvSpPr>
        <p:spPr>
          <a:xfrm>
            <a:off x="608894" y="1289358"/>
            <a:ext cx="11234056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3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pt-BR" sz="3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3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3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3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pt-BR" sz="3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3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35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situacao</a:t>
            </a:r>
            <a:r>
              <a:rPr lang="pt-BR" sz="3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3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3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have Esquerda 9">
            <a:extLst>
              <a:ext uri="{FF2B5EF4-FFF2-40B4-BE49-F238E27FC236}">
                <a16:creationId xmlns:a16="http://schemas.microsoft.com/office/drawing/2014/main" id="{B7EB0AD9-18CA-062C-D72C-308C9D13EA91}"/>
              </a:ext>
            </a:extLst>
          </p:cNvPr>
          <p:cNvSpPr/>
          <p:nvPr/>
        </p:nvSpPr>
        <p:spPr>
          <a:xfrm rot="16200000">
            <a:off x="4948271" y="-1584035"/>
            <a:ext cx="535085" cy="7221892"/>
          </a:xfrm>
          <a:prstGeom prst="leftBrace">
            <a:avLst>
              <a:gd name="adj1" fmla="val 8333"/>
              <a:gd name="adj2" fmla="val 50551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have Esquerda 10">
            <a:extLst>
              <a:ext uri="{FF2B5EF4-FFF2-40B4-BE49-F238E27FC236}">
                <a16:creationId xmlns:a16="http://schemas.microsoft.com/office/drawing/2014/main" id="{3F9924C6-D612-238C-8D8D-274EBDF7A4FF}"/>
              </a:ext>
            </a:extLst>
          </p:cNvPr>
          <p:cNvSpPr/>
          <p:nvPr/>
        </p:nvSpPr>
        <p:spPr>
          <a:xfrm rot="16200000">
            <a:off x="9900023" y="953569"/>
            <a:ext cx="742993" cy="2623173"/>
          </a:xfrm>
          <a:prstGeom prst="leftBrace">
            <a:avLst>
              <a:gd name="adj1" fmla="val 8333"/>
              <a:gd name="adj2" fmla="val 50551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D740006A-1FD5-92E3-1698-59D7A1DBF0BA}"/>
              </a:ext>
            </a:extLst>
          </p:cNvPr>
          <p:cNvSpPr/>
          <p:nvPr/>
        </p:nvSpPr>
        <p:spPr>
          <a:xfrm rot="16200000">
            <a:off x="9748130" y="3301549"/>
            <a:ext cx="1739653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D7E24A5-708A-F693-D68B-BB610E5EB1DB}"/>
              </a:ext>
            </a:extLst>
          </p:cNvPr>
          <p:cNvSpPr/>
          <p:nvPr/>
        </p:nvSpPr>
        <p:spPr>
          <a:xfrm>
            <a:off x="7719395" y="4413692"/>
            <a:ext cx="421423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Identificação</a:t>
            </a:r>
          </a:p>
          <a:p>
            <a:pPr algn="ctr"/>
            <a:r>
              <a:rPr lang="pt-BR" sz="4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Da </a:t>
            </a:r>
            <a:r>
              <a:rPr lang="pt-BR" sz="4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Seção criada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E17CF2F-B82C-0BFE-7399-B3B2AF4B1973}"/>
              </a:ext>
            </a:extLst>
          </p:cNvPr>
          <p:cNvCxnSpPr>
            <a:cxnSpLocks/>
          </p:cNvCxnSpPr>
          <p:nvPr/>
        </p:nvCxnSpPr>
        <p:spPr>
          <a:xfrm flipH="1">
            <a:off x="4780098" y="1893659"/>
            <a:ext cx="4821102" cy="330486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65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305BB5-ED72-0FF2-B49B-49ED394B9EE3}"/>
              </a:ext>
            </a:extLst>
          </p:cNvPr>
          <p:cNvSpPr/>
          <p:nvPr/>
        </p:nvSpPr>
        <p:spPr>
          <a:xfrm>
            <a:off x="1253502" y="5884191"/>
            <a:ext cx="285196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 END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332A951-B390-A560-5DB4-16FCB8832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94" y="265923"/>
            <a:ext cx="9766747" cy="782540"/>
          </a:xfrm>
          <a:gradFill flip="none" rotWithShape="1">
            <a:gsLst>
              <a:gs pos="0">
                <a:srgbClr val="0070C0"/>
              </a:gs>
              <a:gs pos="87000">
                <a:srgbClr val="00B050"/>
              </a:gs>
            </a:gsLst>
            <a:lin ang="2700000" scaled="1"/>
            <a:tileRect/>
          </a:gradFill>
        </p:spPr>
        <p:txBody>
          <a:bodyPr/>
          <a:lstStyle/>
          <a:p>
            <a:pPr algn="ctr"/>
            <a:r>
              <a:rPr lang="pt-B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QUIZZ: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B1AF729F-0F4B-1882-E336-DDA84CD7B7BB}"/>
              </a:ext>
            </a:extLst>
          </p:cNvPr>
          <p:cNvSpPr/>
          <p:nvPr/>
        </p:nvSpPr>
        <p:spPr>
          <a:xfrm rot="16200000">
            <a:off x="3079103" y="2367216"/>
            <a:ext cx="978408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D6F736BD-CE04-0A74-4329-8780238951C1}"/>
              </a:ext>
            </a:extLst>
          </p:cNvPr>
          <p:cNvSpPr/>
          <p:nvPr/>
        </p:nvSpPr>
        <p:spPr>
          <a:xfrm rot="16200000">
            <a:off x="4916176" y="2878370"/>
            <a:ext cx="2062872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C523B82D-0385-81A9-80CD-D82182E317F7}"/>
              </a:ext>
            </a:extLst>
          </p:cNvPr>
          <p:cNvSpPr/>
          <p:nvPr/>
        </p:nvSpPr>
        <p:spPr>
          <a:xfrm rot="16200000">
            <a:off x="7649859" y="2367216"/>
            <a:ext cx="978408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95FC6C8-A8BB-9B73-8A6B-7D5F245D249B}"/>
              </a:ext>
            </a:extLst>
          </p:cNvPr>
          <p:cNvSpPr/>
          <p:nvPr/>
        </p:nvSpPr>
        <p:spPr>
          <a:xfrm>
            <a:off x="1920450" y="3067658"/>
            <a:ext cx="22452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Função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8DD258C-6D28-E312-0FE6-84E5409999CE}"/>
              </a:ext>
            </a:extLst>
          </p:cNvPr>
          <p:cNvSpPr/>
          <p:nvPr/>
        </p:nvSpPr>
        <p:spPr>
          <a:xfrm>
            <a:off x="4424310" y="4061210"/>
            <a:ext cx="3881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Identificação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5A5058-B8FD-8D9A-AA34-D98FED2C08A2}"/>
              </a:ext>
            </a:extLst>
          </p:cNvPr>
          <p:cNvSpPr txBox="1"/>
          <p:nvPr/>
        </p:nvSpPr>
        <p:spPr>
          <a:xfrm>
            <a:off x="2572349" y="1313074"/>
            <a:ext cx="70473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4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</a:t>
            </a:r>
            <a:r>
              <a:rPr lang="pt-BR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  }</a:t>
            </a:r>
            <a:endParaRPr lang="pt-BR" sz="4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F849A0D-F800-03C0-E27E-DE8315BB8E3B}"/>
              </a:ext>
            </a:extLst>
          </p:cNvPr>
          <p:cNvSpPr/>
          <p:nvPr/>
        </p:nvSpPr>
        <p:spPr>
          <a:xfrm>
            <a:off x="7059442" y="3067658"/>
            <a:ext cx="21592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Código</a:t>
            </a:r>
          </a:p>
        </p:txBody>
      </p:sp>
    </p:spTree>
    <p:extLst>
      <p:ext uri="{BB962C8B-B14F-4D97-AF65-F5344CB8AC3E}">
        <p14:creationId xmlns:p14="http://schemas.microsoft.com/office/powerpoint/2010/main" val="308203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305BB5-ED72-0FF2-B49B-49ED394B9EE3}"/>
              </a:ext>
            </a:extLst>
          </p:cNvPr>
          <p:cNvSpPr/>
          <p:nvPr/>
        </p:nvSpPr>
        <p:spPr>
          <a:xfrm>
            <a:off x="1253502" y="5884191"/>
            <a:ext cx="285196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 END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332A951-B390-A560-5DB4-16FCB8832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94" y="265923"/>
            <a:ext cx="9766747" cy="782540"/>
          </a:xfrm>
          <a:gradFill flip="none" rotWithShape="1">
            <a:gsLst>
              <a:gs pos="0">
                <a:srgbClr val="0070C0"/>
              </a:gs>
              <a:gs pos="87000">
                <a:srgbClr val="00B050"/>
              </a:gs>
            </a:gsLst>
            <a:lin ang="2700000" scaled="1"/>
            <a:tileRect/>
          </a:gradFill>
        </p:spPr>
        <p:txBody>
          <a:bodyPr/>
          <a:lstStyle/>
          <a:p>
            <a:pPr algn="ctr"/>
            <a:r>
              <a:rPr lang="pt-B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QUIZZ: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D481A83-29CE-07E0-CCA4-06138F7DD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926" y="2123646"/>
            <a:ext cx="6962755" cy="376054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3F6C8F8-C7DD-1A12-C555-DF4713808D61}"/>
              </a:ext>
            </a:extLst>
          </p:cNvPr>
          <p:cNvSpPr txBox="1"/>
          <p:nvPr/>
        </p:nvSpPr>
        <p:spPr>
          <a:xfrm>
            <a:off x="608894" y="1144843"/>
            <a:ext cx="70473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4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</a:t>
            </a:r>
            <a:r>
              <a:rPr lang="pt-BR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  }</a:t>
            </a:r>
            <a:endParaRPr lang="pt-BR" sz="4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6A2B6841-F9FB-8DE2-0363-E59E1A002020}"/>
              </a:ext>
            </a:extLst>
          </p:cNvPr>
          <p:cNvSpPr/>
          <p:nvPr/>
        </p:nvSpPr>
        <p:spPr>
          <a:xfrm rot="6391215">
            <a:off x="5024434" y="2258788"/>
            <a:ext cx="1765831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5950EDCB-4B26-1CDC-9ADC-91AF36199691}"/>
              </a:ext>
            </a:extLst>
          </p:cNvPr>
          <p:cNvCxnSpPr>
            <a:cxnSpLocks/>
          </p:cNvCxnSpPr>
          <p:nvPr/>
        </p:nvCxnSpPr>
        <p:spPr>
          <a:xfrm flipH="1">
            <a:off x="3041780" y="2528596"/>
            <a:ext cx="1296955" cy="29951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693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305BB5-ED72-0FF2-B49B-49ED394B9EE3}"/>
              </a:ext>
            </a:extLst>
          </p:cNvPr>
          <p:cNvSpPr/>
          <p:nvPr/>
        </p:nvSpPr>
        <p:spPr>
          <a:xfrm>
            <a:off x="1253502" y="5884191"/>
            <a:ext cx="285196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 END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332A951-B390-A560-5DB4-16FCB8832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94" y="265923"/>
            <a:ext cx="9766747" cy="782540"/>
          </a:xfrm>
          <a:gradFill flip="none" rotWithShape="1">
            <a:gsLst>
              <a:gs pos="0">
                <a:srgbClr val="0070C0"/>
              </a:gs>
              <a:gs pos="87000">
                <a:srgbClr val="00B050"/>
              </a:gs>
            </a:gsLst>
            <a:lin ang="2700000" scaled="1"/>
            <a:tileRect/>
          </a:gradFill>
        </p:spPr>
        <p:txBody>
          <a:bodyPr/>
          <a:lstStyle/>
          <a:p>
            <a:pPr algn="ctr"/>
            <a:r>
              <a:rPr lang="pt-B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QUIZZ: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E71F29-2CCA-0847-C64D-FE50675D6B75}"/>
              </a:ext>
            </a:extLst>
          </p:cNvPr>
          <p:cNvSpPr txBox="1"/>
          <p:nvPr/>
        </p:nvSpPr>
        <p:spPr>
          <a:xfrm>
            <a:off x="401216" y="1291031"/>
            <a:ext cx="114579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pt-B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'Qual é o nome do aluno?'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endParaRPr lang="pt-BR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C7E25EE-9EF1-69B8-C0E6-9A0CF6FDF913}"/>
              </a:ext>
            </a:extLst>
          </p:cNvPr>
          <p:cNvSpPr/>
          <p:nvPr/>
        </p:nvSpPr>
        <p:spPr>
          <a:xfrm rot="16200000">
            <a:off x="362006" y="2208595"/>
            <a:ext cx="978408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D1AD4F7-5C8C-199E-C90A-D193E2F36D3D}"/>
              </a:ext>
            </a:extLst>
          </p:cNvPr>
          <p:cNvSpPr/>
          <p:nvPr/>
        </p:nvSpPr>
        <p:spPr>
          <a:xfrm>
            <a:off x="223989" y="2837478"/>
            <a:ext cx="205902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Definir</a:t>
            </a:r>
          </a:p>
          <a:p>
            <a:pPr algn="ctr"/>
            <a:r>
              <a:rPr lang="pt-BR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Variável</a:t>
            </a:r>
            <a:endParaRPr lang="pt-BR" sz="4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Chave Esquerda 8">
            <a:extLst>
              <a:ext uri="{FF2B5EF4-FFF2-40B4-BE49-F238E27FC236}">
                <a16:creationId xmlns:a16="http://schemas.microsoft.com/office/drawing/2014/main" id="{D0BC6A90-1B72-1E0A-94FA-81CD6906F42B}"/>
              </a:ext>
            </a:extLst>
          </p:cNvPr>
          <p:cNvSpPr/>
          <p:nvPr/>
        </p:nvSpPr>
        <p:spPr>
          <a:xfrm rot="16200000">
            <a:off x="3913373" y="460276"/>
            <a:ext cx="535085" cy="3002860"/>
          </a:xfrm>
          <a:prstGeom prst="leftBrace">
            <a:avLst>
              <a:gd name="adj1" fmla="val 8333"/>
              <a:gd name="adj2" fmla="val 50551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FF1ACE6F-CB97-5D0A-24B7-3184476E8357}"/>
              </a:ext>
            </a:extLst>
          </p:cNvPr>
          <p:cNvSpPr/>
          <p:nvPr/>
        </p:nvSpPr>
        <p:spPr>
          <a:xfrm rot="14194706">
            <a:off x="1372808" y="2734303"/>
            <a:ext cx="2517902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83FB583-22EF-C967-F775-5E239A7E0581}"/>
              </a:ext>
            </a:extLst>
          </p:cNvPr>
          <p:cNvSpPr/>
          <p:nvPr/>
        </p:nvSpPr>
        <p:spPr>
          <a:xfrm>
            <a:off x="2214873" y="4037609"/>
            <a:ext cx="3881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Identificação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4E0DCAA6-37FB-1009-6FB5-6B38A0AD1BF7}"/>
              </a:ext>
            </a:extLst>
          </p:cNvPr>
          <p:cNvSpPr/>
          <p:nvPr/>
        </p:nvSpPr>
        <p:spPr>
          <a:xfrm rot="13782156">
            <a:off x="4115684" y="2390064"/>
            <a:ext cx="978408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904EE57-8BC4-34B0-E74E-47D7F8712A31}"/>
              </a:ext>
            </a:extLst>
          </p:cNvPr>
          <p:cNvSpPr/>
          <p:nvPr/>
        </p:nvSpPr>
        <p:spPr>
          <a:xfrm>
            <a:off x="3907690" y="3012863"/>
            <a:ext cx="412382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Comando para </a:t>
            </a:r>
          </a:p>
          <a:p>
            <a:pPr algn="ctr"/>
            <a:r>
              <a:rPr lang="pt-BR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Mostrar pop-up na tela</a:t>
            </a:r>
            <a:endParaRPr lang="pt-BR" sz="32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EE02A51B-2D5F-576D-C229-A081B2629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38" y="4418914"/>
            <a:ext cx="3299729" cy="1481392"/>
          </a:xfrm>
          <a:prstGeom prst="rect">
            <a:avLst/>
          </a:prstGeom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2384174C-7EA3-2513-1C33-D0AFD25AABE2}"/>
              </a:ext>
            </a:extLst>
          </p:cNvPr>
          <p:cNvCxnSpPr>
            <a:cxnSpLocks/>
          </p:cNvCxnSpPr>
          <p:nvPr/>
        </p:nvCxnSpPr>
        <p:spPr>
          <a:xfrm>
            <a:off x="6251510" y="3956180"/>
            <a:ext cx="1660849" cy="67257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have Esquerda 21">
            <a:extLst>
              <a:ext uri="{FF2B5EF4-FFF2-40B4-BE49-F238E27FC236}">
                <a16:creationId xmlns:a16="http://schemas.microsoft.com/office/drawing/2014/main" id="{1E55FD6F-C234-DCF4-60C7-9E2490FAB42C}"/>
              </a:ext>
            </a:extLst>
          </p:cNvPr>
          <p:cNvSpPr/>
          <p:nvPr/>
        </p:nvSpPr>
        <p:spPr>
          <a:xfrm rot="16200000">
            <a:off x="8432259" y="-741025"/>
            <a:ext cx="535085" cy="5460402"/>
          </a:xfrm>
          <a:prstGeom prst="leftBrace">
            <a:avLst>
              <a:gd name="adj1" fmla="val 8333"/>
              <a:gd name="adj2" fmla="val 50551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C35189D-E363-7BE7-2E7F-F265B634C878}"/>
              </a:ext>
            </a:extLst>
          </p:cNvPr>
          <p:cNvSpPr/>
          <p:nvPr/>
        </p:nvSpPr>
        <p:spPr>
          <a:xfrm>
            <a:off x="7091183" y="2159391"/>
            <a:ext cx="33591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Mensagem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B7C7ECE8-4FAF-D6FC-8F65-42E47D225AB2}"/>
              </a:ext>
            </a:extLst>
          </p:cNvPr>
          <p:cNvCxnSpPr>
            <a:cxnSpLocks/>
          </p:cNvCxnSpPr>
          <p:nvPr/>
        </p:nvCxnSpPr>
        <p:spPr>
          <a:xfrm flipH="1">
            <a:off x="8925009" y="2951798"/>
            <a:ext cx="135015" cy="19281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94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5" grpId="0"/>
      <p:bldP spid="23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320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  <vt:lpstr>QUIZZ:</vt:lpstr>
      <vt:lpstr>QUIZZ:</vt:lpstr>
      <vt:lpstr>QUIZZ:</vt:lpstr>
      <vt:lpstr>QUIZZ:</vt:lpstr>
      <vt:lpstr>QUIZZ:</vt:lpstr>
      <vt:lpstr>QUIZZ:</vt:lpstr>
      <vt:lpstr>QUIZZ:</vt:lpstr>
      <vt:lpstr>QUIZZ:</vt:lpstr>
      <vt:lpstr>QUIZZ:</vt:lpstr>
      <vt:lpstr>QUIZZ:</vt:lpstr>
      <vt:lpstr>QUIZZ: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Robson Lincon</dc:creator>
  <cp:lastModifiedBy>Robson Lincon</cp:lastModifiedBy>
  <cp:revision>37</cp:revision>
  <dcterms:created xsi:type="dcterms:W3CDTF">2024-03-15T00:11:45Z</dcterms:created>
  <dcterms:modified xsi:type="dcterms:W3CDTF">2024-06-26T01:49:01Z</dcterms:modified>
</cp:coreProperties>
</file>